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35"/>
  </p:notesMasterIdLst>
  <p:handoutMasterIdLst>
    <p:handoutMasterId r:id="rId36"/>
  </p:handoutMasterIdLst>
  <p:sldIdLst>
    <p:sldId id="268" r:id="rId5"/>
    <p:sldId id="290" r:id="rId6"/>
    <p:sldId id="321" r:id="rId7"/>
    <p:sldId id="322" r:id="rId8"/>
    <p:sldId id="323" r:id="rId9"/>
    <p:sldId id="312" r:id="rId10"/>
    <p:sldId id="303" r:id="rId11"/>
    <p:sldId id="324" r:id="rId12"/>
    <p:sldId id="309" r:id="rId13"/>
    <p:sldId id="325" r:id="rId14"/>
    <p:sldId id="344" r:id="rId15"/>
    <p:sldId id="405" r:id="rId16"/>
    <p:sldId id="404" r:id="rId17"/>
    <p:sldId id="376" r:id="rId18"/>
    <p:sldId id="315" r:id="rId19"/>
    <p:sldId id="383" r:id="rId20"/>
    <p:sldId id="384" r:id="rId21"/>
    <p:sldId id="385" r:id="rId22"/>
    <p:sldId id="412" r:id="rId23"/>
    <p:sldId id="413" r:id="rId24"/>
    <p:sldId id="414" r:id="rId25"/>
    <p:sldId id="415" r:id="rId26"/>
    <p:sldId id="416" r:id="rId27"/>
    <p:sldId id="418" r:id="rId28"/>
    <p:sldId id="419" r:id="rId29"/>
    <p:sldId id="420" r:id="rId30"/>
    <p:sldId id="421" r:id="rId31"/>
    <p:sldId id="422" r:id="rId32"/>
    <p:sldId id="345" r:id="rId33"/>
    <p:sldId id="35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2825E8-6D54-4E36-AB19-7325D5FE0D88}">
          <p14:sldIdLst>
            <p14:sldId id="268"/>
            <p14:sldId id="290"/>
            <p14:sldId id="321"/>
            <p14:sldId id="322"/>
            <p14:sldId id="323"/>
            <p14:sldId id="312"/>
            <p14:sldId id="303"/>
            <p14:sldId id="324"/>
          </p14:sldIdLst>
        </p14:section>
        <p14:section name="WIDA" id="{3455C347-0E69-48DA-827C-9AEC2E554AF1}">
          <p14:sldIdLst>
            <p14:sldId id="309"/>
            <p14:sldId id="325"/>
            <p14:sldId id="344"/>
            <p14:sldId id="405"/>
            <p14:sldId id="404"/>
            <p14:sldId id="376"/>
          </p14:sldIdLst>
        </p14:section>
        <p14:section name="Data Collection &amp; Reporting" id="{722BAD0A-132C-43BB-A308-BFAC0E4FD03D}">
          <p14:sldIdLst>
            <p14:sldId id="315"/>
            <p14:sldId id="383"/>
            <p14:sldId id="384"/>
            <p14:sldId id="385"/>
            <p14:sldId id="412"/>
            <p14:sldId id="413"/>
            <p14:sldId id="414"/>
            <p14:sldId id="415"/>
            <p14:sldId id="416"/>
            <p14:sldId id="418"/>
            <p14:sldId id="419"/>
            <p14:sldId id="420"/>
            <p14:sldId id="421"/>
            <p14:sldId id="422"/>
            <p14:sldId id="345"/>
            <p14:sldId id="3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duth, Erin - Division of School and Program Improvement" initials="SE-DoSaPI" lastIdx="7" clrIdx="0">
    <p:extLst>
      <p:ext uri="{19B8F6BF-5375-455C-9EA6-DF929625EA0E}">
        <p15:presenceInfo xmlns:p15="http://schemas.microsoft.com/office/powerpoint/2012/main" userId="S::erin.sudduth@education.ky.gov::e2579705-df65-44c9-a8df-98089b385e1a" providerId="AD"/>
      </p:ext>
    </p:extLst>
  </p:cmAuthor>
  <p:cmAuthor id="2" name="Rodriguez, Tara - KDE Division Director" initials="RT-KDD" lastIdx="19" clrIdx="1">
    <p:extLst>
      <p:ext uri="{19B8F6BF-5375-455C-9EA6-DF929625EA0E}">
        <p15:presenceInfo xmlns:p15="http://schemas.microsoft.com/office/powerpoint/2012/main" userId="S-1-5-21-2077426921-23679709-1353397897-36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77321" autoAdjust="0"/>
  </p:normalViewPr>
  <p:slideViewPr>
    <p:cSldViewPr snapToGrid="0">
      <p:cViewPr varScale="1">
        <p:scale>
          <a:sx n="88" d="100"/>
          <a:sy n="88" d="100"/>
        </p:scale>
        <p:origin x="1452" y="84"/>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duth, Erin - Division of School and Program Improvement" userId="e2579705-df65-44c9-a8df-98089b385e1a" providerId="ADAL" clId="{107A9F15-9B56-4742-B8DF-8CD9CDFF73AC}"/>
    <pc:docChg chg="modSld">
      <pc:chgData name="Sudduth, Erin - Division of School and Program Improvement" userId="e2579705-df65-44c9-a8df-98089b385e1a" providerId="ADAL" clId="{107A9F15-9B56-4742-B8DF-8CD9CDFF73AC}" dt="2020-09-18T14:09:45.839" v="2" actId="207"/>
      <pc:docMkLst>
        <pc:docMk/>
      </pc:docMkLst>
      <pc:sldChg chg="modSp">
        <pc:chgData name="Sudduth, Erin - Division of School and Program Improvement" userId="e2579705-df65-44c9-a8df-98089b385e1a" providerId="ADAL" clId="{107A9F15-9B56-4742-B8DF-8CD9CDFF73AC}" dt="2020-09-18T14:09:45.839" v="2" actId="207"/>
        <pc:sldMkLst>
          <pc:docMk/>
          <pc:sldMk cId="45956630" sldId="315"/>
        </pc:sldMkLst>
        <pc:spChg chg="mod">
          <ac:chgData name="Sudduth, Erin - Division of School and Program Improvement" userId="e2579705-df65-44c9-a8df-98089b385e1a" providerId="ADAL" clId="{107A9F15-9B56-4742-B8DF-8CD9CDFF73AC}" dt="2020-09-18T14:09:45.839" v="2" actId="207"/>
          <ac:spMkLst>
            <pc:docMk/>
            <pc:sldMk cId="45956630" sldId="315"/>
            <ac:spMk id="3" creationId="{00000000-0000-0000-0000-000000000000}"/>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3.jpe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94F9C-3B2E-462D-BAF4-E239511E769D}"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E299002B-98E4-4053-895A-34819E16D3F0}">
      <dgm:prSet phldrT="[Text]"/>
      <dgm:spPr/>
      <dgm:t>
        <a:bodyPr/>
        <a:lstStyle/>
        <a:p>
          <a:r>
            <a:rPr lang="en-US" dirty="0"/>
            <a:t>English Learner</a:t>
          </a:r>
        </a:p>
      </dgm:t>
      <dgm:extLst>
        <a:ext uri="{E40237B7-FDA0-4F09-8148-C483321AD2D9}">
          <dgm14:cNvPr xmlns:dgm14="http://schemas.microsoft.com/office/drawing/2010/diagram" id="0" name="" descr="English Learner&#10;"/>
        </a:ext>
      </dgm:extLst>
    </dgm:pt>
    <dgm:pt modelId="{597A739A-F640-4D6E-B2AA-27C6D862D18D}" type="parTrans" cxnId="{1ADA2A16-7794-4119-8E2E-6B589787338C}">
      <dgm:prSet/>
      <dgm:spPr/>
      <dgm:t>
        <a:bodyPr/>
        <a:lstStyle/>
        <a:p>
          <a:endParaRPr lang="en-US"/>
        </a:p>
      </dgm:t>
    </dgm:pt>
    <dgm:pt modelId="{854482F2-E716-43A0-8251-05F9C0C407A8}" type="sibTrans" cxnId="{1ADA2A16-7794-4119-8E2E-6B589787338C}">
      <dgm:prSet/>
      <dgm:spPr/>
      <dgm:t>
        <a:bodyPr/>
        <a:lstStyle/>
        <a:p>
          <a:endParaRPr lang="en-US"/>
        </a:p>
      </dgm:t>
    </dgm:pt>
    <dgm:pt modelId="{30337641-9E0A-4D7F-854F-91FF72C51C74}">
      <dgm:prSet phldrT="[Text]"/>
      <dgm:spPr/>
      <dgm:t>
        <a:bodyPr/>
        <a:lstStyle/>
        <a:p>
          <a:r>
            <a:rPr lang="en-US" dirty="0"/>
            <a:t>Individuals aged 3 through 21:</a:t>
          </a:r>
        </a:p>
      </dgm:t>
      <dgm:extLst>
        <a:ext uri="{E40237B7-FDA0-4F09-8148-C483321AD2D9}">
          <dgm14:cNvPr xmlns:dgm14="http://schemas.microsoft.com/office/drawing/2010/diagram" id="0" name="" descr="Individuals aged 3 through 21:&#10; Whose primary language is a language other than English&#10;Represent countless language backgrounds and nationalities (including many born in the U.S.)&#10;May be from any grade, academic proficiency, socioeconomic level, etc.&#10;"/>
        </a:ext>
      </dgm:extLst>
    </dgm:pt>
    <dgm:pt modelId="{52CAC39B-4C3F-4D41-95F8-C22F68E09F4B}" type="parTrans" cxnId="{DA421692-817E-4623-885B-40BD64B6CF4E}">
      <dgm:prSet/>
      <dgm:spPr/>
      <dgm:t>
        <a:bodyPr/>
        <a:lstStyle/>
        <a:p>
          <a:endParaRPr lang="en-US"/>
        </a:p>
      </dgm:t>
    </dgm:pt>
    <dgm:pt modelId="{14541D84-D7A9-4756-ACB3-DD309EDAD4CA}" type="sibTrans" cxnId="{DA421692-817E-4623-885B-40BD64B6CF4E}">
      <dgm:prSet/>
      <dgm:spPr/>
      <dgm:t>
        <a:bodyPr/>
        <a:lstStyle/>
        <a:p>
          <a:endParaRPr lang="en-US"/>
        </a:p>
      </dgm:t>
    </dgm:pt>
    <dgm:pt modelId="{A0055477-AA0A-404D-A2B3-6504B1F685C5}">
      <dgm:prSet phldrT="[Text]"/>
      <dgm:spPr/>
      <dgm:t>
        <a:bodyPr/>
        <a:lstStyle/>
        <a:p>
          <a:r>
            <a:rPr lang="en-US" altLang="en-US" dirty="0"/>
            <a:t>Represent countless language backgrounds and nationalities (including many born in the U.S.)</a:t>
          </a:r>
          <a:endParaRPr lang="en-US" dirty="0"/>
        </a:p>
      </dgm:t>
    </dgm:pt>
    <dgm:pt modelId="{B61608C5-83D1-444B-AD12-4A3C70601DBA}" type="parTrans" cxnId="{5F7D1FE4-18C4-42BB-8479-25B230958180}">
      <dgm:prSet/>
      <dgm:spPr/>
      <dgm:t>
        <a:bodyPr/>
        <a:lstStyle/>
        <a:p>
          <a:endParaRPr lang="en-US"/>
        </a:p>
      </dgm:t>
    </dgm:pt>
    <dgm:pt modelId="{6DD7F4D0-9B03-4EDA-8DD0-12DAB6FAA325}" type="sibTrans" cxnId="{5F7D1FE4-18C4-42BB-8479-25B230958180}">
      <dgm:prSet/>
      <dgm:spPr/>
      <dgm:t>
        <a:bodyPr/>
        <a:lstStyle/>
        <a:p>
          <a:endParaRPr lang="en-US"/>
        </a:p>
      </dgm:t>
    </dgm:pt>
    <dgm:pt modelId="{860FF90B-25C6-4AF8-866D-42D54811DB06}">
      <dgm:prSet phldrT="[Text]"/>
      <dgm:spPr/>
      <dgm:t>
        <a:bodyPr/>
        <a:lstStyle/>
        <a:p>
          <a:r>
            <a:rPr lang="en-US" altLang="en-US" dirty="0"/>
            <a:t>May be from any grade, academic proficiency, socioeconomic level, etc.</a:t>
          </a:r>
          <a:endParaRPr lang="en-US" dirty="0"/>
        </a:p>
      </dgm:t>
    </dgm:pt>
    <dgm:pt modelId="{771D07B8-83DA-4DED-84BF-2B82CE05958D}" type="parTrans" cxnId="{038F8CDA-6128-44D5-9152-4EC14AE628DB}">
      <dgm:prSet/>
      <dgm:spPr/>
      <dgm:t>
        <a:bodyPr/>
        <a:lstStyle/>
        <a:p>
          <a:endParaRPr lang="en-US"/>
        </a:p>
      </dgm:t>
    </dgm:pt>
    <dgm:pt modelId="{BA9B26CD-7E86-42FA-B35E-F7D834DB1707}" type="sibTrans" cxnId="{038F8CDA-6128-44D5-9152-4EC14AE628DB}">
      <dgm:prSet/>
      <dgm:spPr/>
      <dgm:t>
        <a:bodyPr/>
        <a:lstStyle/>
        <a:p>
          <a:endParaRPr lang="en-US"/>
        </a:p>
      </dgm:t>
    </dgm:pt>
    <dgm:pt modelId="{FCE32EBE-CC10-4F67-B14A-DEAE1698DD89}">
      <dgm:prSet phldrT="[Text]"/>
      <dgm:spPr/>
      <dgm:t>
        <a:bodyPr/>
        <a:lstStyle/>
        <a:p>
          <a:r>
            <a:rPr lang="en-US" dirty="0"/>
            <a:t>Whose primary language is a language other than English</a:t>
          </a:r>
        </a:p>
      </dgm:t>
    </dgm:pt>
    <dgm:pt modelId="{CF9DBF1B-76F2-4436-801C-5A1CBA07781F}" type="parTrans" cxnId="{F5C19662-6147-43F8-89E4-5F6C68168366}">
      <dgm:prSet/>
      <dgm:spPr/>
      <dgm:t>
        <a:bodyPr/>
        <a:lstStyle/>
        <a:p>
          <a:endParaRPr lang="en-US"/>
        </a:p>
      </dgm:t>
    </dgm:pt>
    <dgm:pt modelId="{3255F932-75A7-4CE4-B5A2-079E20958229}" type="sibTrans" cxnId="{F5C19662-6147-43F8-89E4-5F6C68168366}">
      <dgm:prSet/>
      <dgm:spPr/>
      <dgm:t>
        <a:bodyPr/>
        <a:lstStyle/>
        <a:p>
          <a:endParaRPr lang="en-US"/>
        </a:p>
      </dgm:t>
    </dgm:pt>
    <dgm:pt modelId="{34E0ABDA-E640-4BE5-B560-086691F3EC53}" type="pres">
      <dgm:prSet presAssocID="{9E394F9C-3B2E-462D-BAF4-E239511E769D}" presName="linear" presStyleCnt="0">
        <dgm:presLayoutVars>
          <dgm:dir/>
          <dgm:animLvl val="lvl"/>
          <dgm:resizeHandles val="exact"/>
        </dgm:presLayoutVars>
      </dgm:prSet>
      <dgm:spPr/>
    </dgm:pt>
    <dgm:pt modelId="{B9A792DC-CB66-44EF-9B94-4C4F7A624E20}" type="pres">
      <dgm:prSet presAssocID="{E299002B-98E4-4053-895A-34819E16D3F0}" presName="parentLin" presStyleCnt="0"/>
      <dgm:spPr/>
    </dgm:pt>
    <dgm:pt modelId="{20726436-2C87-4CF5-850B-E86F8E0319CA}" type="pres">
      <dgm:prSet presAssocID="{E299002B-98E4-4053-895A-34819E16D3F0}" presName="parentLeftMargin" presStyleLbl="node1" presStyleIdx="0" presStyleCnt="1"/>
      <dgm:spPr/>
    </dgm:pt>
    <dgm:pt modelId="{0C8D075A-D5E7-4B25-ABB7-BC5E1B2DBD10}" type="pres">
      <dgm:prSet presAssocID="{E299002B-98E4-4053-895A-34819E16D3F0}" presName="parentText" presStyleLbl="node1" presStyleIdx="0" presStyleCnt="1">
        <dgm:presLayoutVars>
          <dgm:chMax val="0"/>
          <dgm:bulletEnabled val="1"/>
        </dgm:presLayoutVars>
      </dgm:prSet>
      <dgm:spPr/>
    </dgm:pt>
    <dgm:pt modelId="{F46C581C-A745-4747-B977-02C18135D7F4}" type="pres">
      <dgm:prSet presAssocID="{E299002B-98E4-4053-895A-34819E16D3F0}" presName="negativeSpace" presStyleCnt="0"/>
      <dgm:spPr/>
    </dgm:pt>
    <dgm:pt modelId="{71F40057-291B-48A8-A67C-BB6D71E1A0F8}" type="pres">
      <dgm:prSet presAssocID="{E299002B-98E4-4053-895A-34819E16D3F0}" presName="childText" presStyleLbl="conFgAcc1" presStyleIdx="0" presStyleCnt="1">
        <dgm:presLayoutVars>
          <dgm:bulletEnabled val="1"/>
        </dgm:presLayoutVars>
      </dgm:prSet>
      <dgm:spPr/>
    </dgm:pt>
  </dgm:ptLst>
  <dgm:cxnLst>
    <dgm:cxn modelId="{028D4700-C6F8-4DD0-A1D7-92A89851440E}" type="presOf" srcId="{FCE32EBE-CC10-4F67-B14A-DEAE1698DD89}" destId="{71F40057-291B-48A8-A67C-BB6D71E1A0F8}" srcOrd="0" destOrd="1" presId="urn:microsoft.com/office/officeart/2005/8/layout/list1"/>
    <dgm:cxn modelId="{E856D806-0E4C-4DE9-985F-EBC40B3CC25A}" type="presOf" srcId="{30337641-9E0A-4D7F-854F-91FF72C51C74}" destId="{71F40057-291B-48A8-A67C-BB6D71E1A0F8}" srcOrd="0" destOrd="0" presId="urn:microsoft.com/office/officeart/2005/8/layout/list1"/>
    <dgm:cxn modelId="{A5B25511-936F-43FF-9525-5BB031C0BCEA}" type="presOf" srcId="{860FF90B-25C6-4AF8-866D-42D54811DB06}" destId="{71F40057-291B-48A8-A67C-BB6D71E1A0F8}" srcOrd="0" destOrd="3" presId="urn:microsoft.com/office/officeart/2005/8/layout/list1"/>
    <dgm:cxn modelId="{1ADA2A16-7794-4119-8E2E-6B589787338C}" srcId="{9E394F9C-3B2E-462D-BAF4-E239511E769D}" destId="{E299002B-98E4-4053-895A-34819E16D3F0}" srcOrd="0" destOrd="0" parTransId="{597A739A-F640-4D6E-B2AA-27C6D862D18D}" sibTransId="{854482F2-E716-43A0-8251-05F9C0C407A8}"/>
    <dgm:cxn modelId="{BB6C541C-EEF1-4109-BAA0-2AF281AE3777}" type="presOf" srcId="{A0055477-AA0A-404D-A2B3-6504B1F685C5}" destId="{71F40057-291B-48A8-A67C-BB6D71E1A0F8}" srcOrd="0" destOrd="2" presId="urn:microsoft.com/office/officeart/2005/8/layout/list1"/>
    <dgm:cxn modelId="{F5C19662-6147-43F8-89E4-5F6C68168366}" srcId="{30337641-9E0A-4D7F-854F-91FF72C51C74}" destId="{FCE32EBE-CC10-4F67-B14A-DEAE1698DD89}" srcOrd="0" destOrd="0" parTransId="{CF9DBF1B-76F2-4436-801C-5A1CBA07781F}" sibTransId="{3255F932-75A7-4CE4-B5A2-079E20958229}"/>
    <dgm:cxn modelId="{CB13A844-EA82-4935-AA7A-B7FBD6925826}" type="presOf" srcId="{E299002B-98E4-4053-895A-34819E16D3F0}" destId="{20726436-2C87-4CF5-850B-E86F8E0319CA}" srcOrd="0" destOrd="0" presId="urn:microsoft.com/office/officeart/2005/8/layout/list1"/>
    <dgm:cxn modelId="{8CB1A172-017A-417B-9EF6-C279C85456A8}" type="presOf" srcId="{9E394F9C-3B2E-462D-BAF4-E239511E769D}" destId="{34E0ABDA-E640-4BE5-B560-086691F3EC53}" srcOrd="0" destOrd="0" presId="urn:microsoft.com/office/officeart/2005/8/layout/list1"/>
    <dgm:cxn modelId="{27640185-FF3B-41FB-B798-E2AE9FD69117}" type="presOf" srcId="{E299002B-98E4-4053-895A-34819E16D3F0}" destId="{0C8D075A-D5E7-4B25-ABB7-BC5E1B2DBD10}" srcOrd="1" destOrd="0" presId="urn:microsoft.com/office/officeart/2005/8/layout/list1"/>
    <dgm:cxn modelId="{DA421692-817E-4623-885B-40BD64B6CF4E}" srcId="{E299002B-98E4-4053-895A-34819E16D3F0}" destId="{30337641-9E0A-4D7F-854F-91FF72C51C74}" srcOrd="0" destOrd="0" parTransId="{52CAC39B-4C3F-4D41-95F8-C22F68E09F4B}" sibTransId="{14541D84-D7A9-4756-ACB3-DD309EDAD4CA}"/>
    <dgm:cxn modelId="{038F8CDA-6128-44D5-9152-4EC14AE628DB}" srcId="{E299002B-98E4-4053-895A-34819E16D3F0}" destId="{860FF90B-25C6-4AF8-866D-42D54811DB06}" srcOrd="2" destOrd="0" parTransId="{771D07B8-83DA-4DED-84BF-2B82CE05958D}" sibTransId="{BA9B26CD-7E86-42FA-B35E-F7D834DB1707}"/>
    <dgm:cxn modelId="{5F7D1FE4-18C4-42BB-8479-25B230958180}" srcId="{E299002B-98E4-4053-895A-34819E16D3F0}" destId="{A0055477-AA0A-404D-A2B3-6504B1F685C5}" srcOrd="1" destOrd="0" parTransId="{B61608C5-83D1-444B-AD12-4A3C70601DBA}" sibTransId="{6DD7F4D0-9B03-4EDA-8DD0-12DAB6FAA325}"/>
    <dgm:cxn modelId="{37F15E24-C0E4-4320-97C1-FE7DE00B25E2}" type="presParOf" srcId="{34E0ABDA-E640-4BE5-B560-086691F3EC53}" destId="{B9A792DC-CB66-44EF-9B94-4C4F7A624E20}" srcOrd="0" destOrd="0" presId="urn:microsoft.com/office/officeart/2005/8/layout/list1"/>
    <dgm:cxn modelId="{AB57A88B-03B2-443D-B135-2792D32798DE}" type="presParOf" srcId="{B9A792DC-CB66-44EF-9B94-4C4F7A624E20}" destId="{20726436-2C87-4CF5-850B-E86F8E0319CA}" srcOrd="0" destOrd="0" presId="urn:microsoft.com/office/officeart/2005/8/layout/list1"/>
    <dgm:cxn modelId="{7625B8EE-BE57-424C-99FB-AA9D36653737}" type="presParOf" srcId="{B9A792DC-CB66-44EF-9B94-4C4F7A624E20}" destId="{0C8D075A-D5E7-4B25-ABB7-BC5E1B2DBD10}" srcOrd="1" destOrd="0" presId="urn:microsoft.com/office/officeart/2005/8/layout/list1"/>
    <dgm:cxn modelId="{7C2E9204-20F3-4601-87B8-A762D4A4D8B7}" type="presParOf" srcId="{34E0ABDA-E640-4BE5-B560-086691F3EC53}" destId="{F46C581C-A745-4747-B977-02C18135D7F4}" srcOrd="1" destOrd="0" presId="urn:microsoft.com/office/officeart/2005/8/layout/list1"/>
    <dgm:cxn modelId="{934CEE66-2172-4CD3-BEC5-490B5FEDAD13}" type="presParOf" srcId="{34E0ABDA-E640-4BE5-B560-086691F3EC53}" destId="{71F40057-291B-48A8-A67C-BB6D71E1A0F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51481B-8205-4767-B48C-277B150A2817}"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E9F2B2BF-D7F6-40D5-B85E-2A132269890D}">
      <dgm:prSet phldrT="[Text]" custT="1"/>
      <dgm:spPr/>
      <dgm:t>
        <a:bodyPr/>
        <a:lstStyle/>
        <a:p>
          <a:r>
            <a:rPr lang="en-US" sz="2200" dirty="0"/>
            <a:t>Immigrant</a:t>
          </a:r>
        </a:p>
      </dgm:t>
      <dgm:extLst>
        <a:ext uri="{E40237B7-FDA0-4F09-8148-C483321AD2D9}">
          <dgm14:cNvPr xmlns:dgm14="http://schemas.microsoft.com/office/drawing/2010/diagram" id="0" name="" descr="Immigrant&#10;"/>
        </a:ext>
      </dgm:extLst>
    </dgm:pt>
    <dgm:pt modelId="{0DE6CE8C-3C72-41F7-AE6C-61F11EBD663F}" type="parTrans" cxnId="{F9BF20E7-997F-41DF-86BC-C59153433FE5}">
      <dgm:prSet/>
      <dgm:spPr/>
      <dgm:t>
        <a:bodyPr/>
        <a:lstStyle/>
        <a:p>
          <a:endParaRPr lang="en-US"/>
        </a:p>
      </dgm:t>
    </dgm:pt>
    <dgm:pt modelId="{EFC00016-5399-420F-88FE-79589D6A01EC}" type="sibTrans" cxnId="{F9BF20E7-997F-41DF-86BC-C59153433FE5}">
      <dgm:prSet/>
      <dgm:spPr/>
      <dgm:t>
        <a:bodyPr/>
        <a:lstStyle/>
        <a:p>
          <a:endParaRPr lang="en-US"/>
        </a:p>
      </dgm:t>
    </dgm:pt>
    <dgm:pt modelId="{8AD033B0-BB66-4C16-AEBB-CD33F5F23E29}">
      <dgm:prSet phldrT="[Text]"/>
      <dgm:spPr/>
      <dgm:t>
        <a:bodyPr/>
        <a:lstStyle/>
        <a:p>
          <a:r>
            <a:rPr lang="en-US" altLang="en-US" dirty="0"/>
            <a:t>Individuals aged 3 through 21 who:</a:t>
          </a:r>
          <a:endParaRPr lang="en-US" dirty="0"/>
        </a:p>
      </dgm:t>
      <dgm:extLst>
        <a:ext uri="{E40237B7-FDA0-4F09-8148-C483321AD2D9}">
          <dgm14:cNvPr xmlns:dgm14="http://schemas.microsoft.com/office/drawing/2010/diagram" id="0" name="" descr="Individuals aged 3 through 21 who:&#10; Were not born in any state (including the 50 states, District of Columbia, and Puerto Rico); and&#10; Have not been attending one or more schools in any one or more states for more than 3 full academic years.&#10;The term immigrant is not related to an individual’s legal status in the United States.&#10;"/>
        </a:ext>
      </dgm:extLst>
    </dgm:pt>
    <dgm:pt modelId="{E229FBE4-5643-483B-BFFE-E9D47CBFFF19}" type="parTrans" cxnId="{F7D25481-A4E1-4BDF-83C0-04A0A2D458C6}">
      <dgm:prSet/>
      <dgm:spPr/>
      <dgm:t>
        <a:bodyPr/>
        <a:lstStyle/>
        <a:p>
          <a:endParaRPr lang="en-US"/>
        </a:p>
      </dgm:t>
    </dgm:pt>
    <dgm:pt modelId="{B8506A1D-2ABD-45A1-9E10-86B7413F3566}" type="sibTrans" cxnId="{F7D25481-A4E1-4BDF-83C0-04A0A2D458C6}">
      <dgm:prSet/>
      <dgm:spPr/>
      <dgm:t>
        <a:bodyPr/>
        <a:lstStyle/>
        <a:p>
          <a:endParaRPr lang="en-US"/>
        </a:p>
      </dgm:t>
    </dgm:pt>
    <dgm:pt modelId="{5E63B1B7-95D1-4CC4-8AEE-C53E5626568C}">
      <dgm:prSet phldrT="[Text]"/>
      <dgm:spPr/>
      <dgm:t>
        <a:bodyPr/>
        <a:lstStyle/>
        <a:p>
          <a:r>
            <a:rPr lang="en-US" altLang="en-US" dirty="0"/>
            <a:t>Were not born in any state (including the 50 states, District of Columbia and Puerto Rico); and</a:t>
          </a:r>
          <a:endParaRPr lang="en-US" dirty="0"/>
        </a:p>
      </dgm:t>
    </dgm:pt>
    <dgm:pt modelId="{A4946301-EDFB-41FA-9A2D-3C81DAB70B33}" type="parTrans" cxnId="{F4385484-EAB9-4D84-BC9F-52D659A74BDB}">
      <dgm:prSet/>
      <dgm:spPr/>
      <dgm:t>
        <a:bodyPr/>
        <a:lstStyle/>
        <a:p>
          <a:endParaRPr lang="en-US"/>
        </a:p>
      </dgm:t>
    </dgm:pt>
    <dgm:pt modelId="{3D34D4F9-2D3E-4E66-A1AE-DC3900E06F05}" type="sibTrans" cxnId="{F4385484-EAB9-4D84-BC9F-52D659A74BDB}">
      <dgm:prSet/>
      <dgm:spPr/>
      <dgm:t>
        <a:bodyPr/>
        <a:lstStyle/>
        <a:p>
          <a:endParaRPr lang="en-US"/>
        </a:p>
      </dgm:t>
    </dgm:pt>
    <dgm:pt modelId="{9E215E1B-9BB8-4840-9DD1-50DF2FB0ECE7}">
      <dgm:prSet phldrT="[Text]"/>
      <dgm:spPr/>
      <dgm:t>
        <a:bodyPr/>
        <a:lstStyle/>
        <a:p>
          <a:r>
            <a:rPr lang="en-US" altLang="en-US" dirty="0"/>
            <a:t>Have not been attending one or more schools in any one or more states for more than 3 full academic years.</a:t>
          </a:r>
          <a:endParaRPr lang="en-US" dirty="0"/>
        </a:p>
      </dgm:t>
    </dgm:pt>
    <dgm:pt modelId="{7BE593CD-F595-4025-8467-5D48C75A5B19}" type="parTrans" cxnId="{FE9C9FA4-8877-4FF7-B702-94BA00877391}">
      <dgm:prSet/>
      <dgm:spPr/>
      <dgm:t>
        <a:bodyPr/>
        <a:lstStyle/>
        <a:p>
          <a:endParaRPr lang="en-US"/>
        </a:p>
      </dgm:t>
    </dgm:pt>
    <dgm:pt modelId="{AC2332B2-B51C-418A-949E-0B5ED394B54F}" type="sibTrans" cxnId="{FE9C9FA4-8877-4FF7-B702-94BA00877391}">
      <dgm:prSet/>
      <dgm:spPr/>
      <dgm:t>
        <a:bodyPr/>
        <a:lstStyle/>
        <a:p>
          <a:endParaRPr lang="en-US"/>
        </a:p>
      </dgm:t>
    </dgm:pt>
    <dgm:pt modelId="{1B65CBCF-5C90-4B95-BC10-EFD4D5A892EB}">
      <dgm:prSet phldrT="[Text]"/>
      <dgm:spPr/>
      <dgm:t>
        <a:bodyPr/>
        <a:lstStyle/>
        <a:p>
          <a:r>
            <a:rPr lang="en-US" altLang="en-US" b="1" dirty="0"/>
            <a:t>The term immigrant is </a:t>
          </a:r>
          <a:r>
            <a:rPr lang="en-US" altLang="en-US" b="1" i="1" u="sng" dirty="0">
              <a:solidFill>
                <a:srgbClr val="C00000"/>
              </a:solidFill>
            </a:rPr>
            <a:t>not</a:t>
          </a:r>
          <a:r>
            <a:rPr lang="en-US" altLang="en-US" b="1" dirty="0">
              <a:solidFill>
                <a:srgbClr val="C00000"/>
              </a:solidFill>
            </a:rPr>
            <a:t> </a:t>
          </a:r>
          <a:r>
            <a:rPr lang="en-US" altLang="en-US" b="1" dirty="0"/>
            <a:t>related to an individual’s legal status in the United States.</a:t>
          </a:r>
          <a:endParaRPr lang="en-US" dirty="0"/>
        </a:p>
      </dgm:t>
    </dgm:pt>
    <dgm:pt modelId="{B1C32263-F480-4C35-AA42-7320AD444A1B}" type="parTrans" cxnId="{BC57B23B-B6B7-4B94-8BB2-663BE2F91966}">
      <dgm:prSet/>
      <dgm:spPr/>
      <dgm:t>
        <a:bodyPr/>
        <a:lstStyle/>
        <a:p>
          <a:endParaRPr lang="en-US"/>
        </a:p>
      </dgm:t>
    </dgm:pt>
    <dgm:pt modelId="{B38EB684-B061-4419-8451-1EC41CD1E1F7}" type="sibTrans" cxnId="{BC57B23B-B6B7-4B94-8BB2-663BE2F91966}">
      <dgm:prSet/>
      <dgm:spPr/>
      <dgm:t>
        <a:bodyPr/>
        <a:lstStyle/>
        <a:p>
          <a:endParaRPr lang="en-US"/>
        </a:p>
      </dgm:t>
    </dgm:pt>
    <dgm:pt modelId="{D7290A20-96D6-4B20-AD25-57083B31C221}" type="pres">
      <dgm:prSet presAssocID="{2951481B-8205-4767-B48C-277B150A2817}" presName="linear" presStyleCnt="0">
        <dgm:presLayoutVars>
          <dgm:dir/>
          <dgm:animLvl val="lvl"/>
          <dgm:resizeHandles val="exact"/>
        </dgm:presLayoutVars>
      </dgm:prSet>
      <dgm:spPr/>
    </dgm:pt>
    <dgm:pt modelId="{99EBE2FA-9172-407C-9C42-BD11BCD495BE}" type="pres">
      <dgm:prSet presAssocID="{E9F2B2BF-D7F6-40D5-B85E-2A132269890D}" presName="parentLin" presStyleCnt="0"/>
      <dgm:spPr/>
    </dgm:pt>
    <dgm:pt modelId="{64FDAAD0-92CF-4AD6-8DE7-17822DF66FA0}" type="pres">
      <dgm:prSet presAssocID="{E9F2B2BF-D7F6-40D5-B85E-2A132269890D}" presName="parentLeftMargin" presStyleLbl="node1" presStyleIdx="0" presStyleCnt="1"/>
      <dgm:spPr/>
    </dgm:pt>
    <dgm:pt modelId="{B0019D6E-BD5F-45D0-AA9D-D4C9B38D080D}" type="pres">
      <dgm:prSet presAssocID="{E9F2B2BF-D7F6-40D5-B85E-2A132269890D}" presName="parentText" presStyleLbl="node1" presStyleIdx="0" presStyleCnt="1">
        <dgm:presLayoutVars>
          <dgm:chMax val="0"/>
          <dgm:bulletEnabled val="1"/>
        </dgm:presLayoutVars>
      </dgm:prSet>
      <dgm:spPr/>
    </dgm:pt>
    <dgm:pt modelId="{FC3A0925-EC8A-4C5A-8C48-CC1B7AE9A288}" type="pres">
      <dgm:prSet presAssocID="{E9F2B2BF-D7F6-40D5-B85E-2A132269890D}" presName="negativeSpace" presStyleCnt="0"/>
      <dgm:spPr/>
    </dgm:pt>
    <dgm:pt modelId="{5579B130-EF4E-45D0-9A1E-3ADEA05C630C}" type="pres">
      <dgm:prSet presAssocID="{E9F2B2BF-D7F6-40D5-B85E-2A132269890D}" presName="childText" presStyleLbl="conFgAcc1" presStyleIdx="0" presStyleCnt="1">
        <dgm:presLayoutVars>
          <dgm:bulletEnabled val="1"/>
        </dgm:presLayoutVars>
      </dgm:prSet>
      <dgm:spPr/>
    </dgm:pt>
  </dgm:ptLst>
  <dgm:cxnLst>
    <dgm:cxn modelId="{1724DF39-5DEA-431D-91FB-6950D291AF7E}" type="presOf" srcId="{1B65CBCF-5C90-4B95-BC10-EFD4D5A892EB}" destId="{5579B130-EF4E-45D0-9A1E-3ADEA05C630C}" srcOrd="0" destOrd="3" presId="urn:microsoft.com/office/officeart/2005/8/layout/list1"/>
    <dgm:cxn modelId="{BC57B23B-B6B7-4B94-8BB2-663BE2F91966}" srcId="{E9F2B2BF-D7F6-40D5-B85E-2A132269890D}" destId="{1B65CBCF-5C90-4B95-BC10-EFD4D5A892EB}" srcOrd="1" destOrd="0" parTransId="{B1C32263-F480-4C35-AA42-7320AD444A1B}" sibTransId="{B38EB684-B061-4419-8451-1EC41CD1E1F7}"/>
    <dgm:cxn modelId="{F7D25481-A4E1-4BDF-83C0-04A0A2D458C6}" srcId="{E9F2B2BF-D7F6-40D5-B85E-2A132269890D}" destId="{8AD033B0-BB66-4C16-AEBB-CD33F5F23E29}" srcOrd="0" destOrd="0" parTransId="{E229FBE4-5643-483B-BFFE-E9D47CBFFF19}" sibTransId="{B8506A1D-2ABD-45A1-9E10-86B7413F3566}"/>
    <dgm:cxn modelId="{F4385484-EAB9-4D84-BC9F-52D659A74BDB}" srcId="{8AD033B0-BB66-4C16-AEBB-CD33F5F23E29}" destId="{5E63B1B7-95D1-4CC4-8AEE-C53E5626568C}" srcOrd="0" destOrd="0" parTransId="{A4946301-EDFB-41FA-9A2D-3C81DAB70B33}" sibTransId="{3D34D4F9-2D3E-4E66-A1AE-DC3900E06F05}"/>
    <dgm:cxn modelId="{1DDE6B92-435E-4941-9CFF-8D7D61473760}" type="presOf" srcId="{2951481B-8205-4767-B48C-277B150A2817}" destId="{D7290A20-96D6-4B20-AD25-57083B31C221}" srcOrd="0" destOrd="0" presId="urn:microsoft.com/office/officeart/2005/8/layout/list1"/>
    <dgm:cxn modelId="{DAC2949D-4B3F-475D-BF4D-7FFB7BABB8DD}" type="presOf" srcId="{8AD033B0-BB66-4C16-AEBB-CD33F5F23E29}" destId="{5579B130-EF4E-45D0-9A1E-3ADEA05C630C}" srcOrd="0" destOrd="0" presId="urn:microsoft.com/office/officeart/2005/8/layout/list1"/>
    <dgm:cxn modelId="{FE9C9FA4-8877-4FF7-B702-94BA00877391}" srcId="{8AD033B0-BB66-4C16-AEBB-CD33F5F23E29}" destId="{9E215E1B-9BB8-4840-9DD1-50DF2FB0ECE7}" srcOrd="1" destOrd="0" parTransId="{7BE593CD-F595-4025-8467-5D48C75A5B19}" sibTransId="{AC2332B2-B51C-418A-949E-0B5ED394B54F}"/>
    <dgm:cxn modelId="{2E161BA9-6E94-4EED-9D15-A9D977C05BDD}" type="presOf" srcId="{9E215E1B-9BB8-4840-9DD1-50DF2FB0ECE7}" destId="{5579B130-EF4E-45D0-9A1E-3ADEA05C630C}" srcOrd="0" destOrd="2" presId="urn:microsoft.com/office/officeart/2005/8/layout/list1"/>
    <dgm:cxn modelId="{36D39BAC-8F64-47CC-87AA-5038AFB6157F}" type="presOf" srcId="{E9F2B2BF-D7F6-40D5-B85E-2A132269890D}" destId="{64FDAAD0-92CF-4AD6-8DE7-17822DF66FA0}" srcOrd="0" destOrd="0" presId="urn:microsoft.com/office/officeart/2005/8/layout/list1"/>
    <dgm:cxn modelId="{3ED83DBB-5ABB-4B7E-8C1A-9A0BFEAC5E90}" type="presOf" srcId="{E9F2B2BF-D7F6-40D5-B85E-2A132269890D}" destId="{B0019D6E-BD5F-45D0-AA9D-D4C9B38D080D}" srcOrd="1" destOrd="0" presId="urn:microsoft.com/office/officeart/2005/8/layout/list1"/>
    <dgm:cxn modelId="{AD6507D7-DF02-4EAE-BF8A-5E3781894961}" type="presOf" srcId="{5E63B1B7-95D1-4CC4-8AEE-C53E5626568C}" destId="{5579B130-EF4E-45D0-9A1E-3ADEA05C630C}" srcOrd="0" destOrd="1" presId="urn:microsoft.com/office/officeart/2005/8/layout/list1"/>
    <dgm:cxn modelId="{F9BF20E7-997F-41DF-86BC-C59153433FE5}" srcId="{2951481B-8205-4767-B48C-277B150A2817}" destId="{E9F2B2BF-D7F6-40D5-B85E-2A132269890D}" srcOrd="0" destOrd="0" parTransId="{0DE6CE8C-3C72-41F7-AE6C-61F11EBD663F}" sibTransId="{EFC00016-5399-420F-88FE-79589D6A01EC}"/>
    <dgm:cxn modelId="{0314D472-2C16-414D-9818-B07615D58AC3}" type="presParOf" srcId="{D7290A20-96D6-4B20-AD25-57083B31C221}" destId="{99EBE2FA-9172-407C-9C42-BD11BCD495BE}" srcOrd="0" destOrd="0" presId="urn:microsoft.com/office/officeart/2005/8/layout/list1"/>
    <dgm:cxn modelId="{1A07226B-ADC1-409C-B4AD-EDE961136F26}" type="presParOf" srcId="{99EBE2FA-9172-407C-9C42-BD11BCD495BE}" destId="{64FDAAD0-92CF-4AD6-8DE7-17822DF66FA0}" srcOrd="0" destOrd="0" presId="urn:microsoft.com/office/officeart/2005/8/layout/list1"/>
    <dgm:cxn modelId="{8405260E-793B-42CA-BBEF-7B053F141348}" type="presParOf" srcId="{99EBE2FA-9172-407C-9C42-BD11BCD495BE}" destId="{B0019D6E-BD5F-45D0-AA9D-D4C9B38D080D}" srcOrd="1" destOrd="0" presId="urn:microsoft.com/office/officeart/2005/8/layout/list1"/>
    <dgm:cxn modelId="{C384D24A-A1B6-4327-A75B-8BEC84E7EE4A}" type="presParOf" srcId="{D7290A20-96D6-4B20-AD25-57083B31C221}" destId="{FC3A0925-EC8A-4C5A-8C48-CC1B7AE9A288}" srcOrd="1" destOrd="0" presId="urn:microsoft.com/office/officeart/2005/8/layout/list1"/>
    <dgm:cxn modelId="{F140E4AE-74CA-4743-A847-BE59008040D1}" type="presParOf" srcId="{D7290A20-96D6-4B20-AD25-57083B31C221}" destId="{5579B130-EF4E-45D0-9A1E-3ADEA05C630C}"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63AB2-898D-40BE-88B1-F211BC0934E1}"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US"/>
        </a:p>
      </dgm:t>
    </dgm:pt>
    <dgm:pt modelId="{1D5AF21E-EFAC-4D53-8782-6C2988B143E1}">
      <dgm:prSet/>
      <dgm:spPr/>
      <dgm:t>
        <a:bodyPr/>
        <a:lstStyle/>
        <a:p>
          <a:pPr rtl="0"/>
          <a:r>
            <a:rPr lang="en-US" dirty="0"/>
            <a:t>Identifying and assessing all potential EL students</a:t>
          </a:r>
        </a:p>
      </dgm:t>
      <dgm:extLst>
        <a:ext uri="{E40237B7-FDA0-4F09-8148-C483321AD2D9}">
          <dgm14:cNvPr xmlns:dgm14="http://schemas.microsoft.com/office/drawing/2010/diagram" id="0" name="" descr="Identifying and assessing all potential EL students&#10;"/>
        </a:ext>
      </dgm:extLst>
    </dgm:pt>
    <dgm:pt modelId="{B9A03969-4940-4063-9683-E27FB945F66F}" type="parTrans" cxnId="{595CFC8A-910B-4492-9DEE-1443207BCFC9}">
      <dgm:prSet/>
      <dgm:spPr/>
      <dgm:t>
        <a:bodyPr/>
        <a:lstStyle/>
        <a:p>
          <a:endParaRPr lang="en-US"/>
        </a:p>
      </dgm:t>
    </dgm:pt>
    <dgm:pt modelId="{65F26E45-64AC-4855-AE13-226AB40A417A}" type="sibTrans" cxnId="{595CFC8A-910B-4492-9DEE-1443207BCFC9}">
      <dgm:prSet/>
      <dgm:spPr/>
      <dgm:t>
        <a:bodyPr/>
        <a:lstStyle/>
        <a:p>
          <a:endParaRPr lang="en-US"/>
        </a:p>
      </dgm:t>
    </dgm:pt>
    <dgm:pt modelId="{68ABBF0B-6BA5-437E-82A1-A036EFCA9724}">
      <dgm:prSet/>
      <dgm:spPr/>
      <dgm:t>
        <a:bodyPr/>
        <a:lstStyle/>
        <a:p>
          <a:pPr rtl="0"/>
          <a:r>
            <a:rPr lang="en-US" dirty="0"/>
            <a:t>Providing EL students with a language assistance program</a:t>
          </a:r>
        </a:p>
      </dgm:t>
      <dgm:extLst>
        <a:ext uri="{E40237B7-FDA0-4F09-8148-C483321AD2D9}">
          <dgm14:cNvPr xmlns:dgm14="http://schemas.microsoft.com/office/drawing/2010/diagram" id="0" name="" descr="Providing EL students with a language assistance program&#10;"/>
        </a:ext>
      </dgm:extLst>
    </dgm:pt>
    <dgm:pt modelId="{BE73D6E2-FB27-4954-B508-6CF6561E30B3}" type="parTrans" cxnId="{23467A0A-4A07-45D4-B66E-F449121FADFD}">
      <dgm:prSet/>
      <dgm:spPr/>
      <dgm:t>
        <a:bodyPr/>
        <a:lstStyle/>
        <a:p>
          <a:endParaRPr lang="en-US"/>
        </a:p>
      </dgm:t>
    </dgm:pt>
    <dgm:pt modelId="{4A4D8884-C831-4747-8713-6114A1BE2E14}" type="sibTrans" cxnId="{23467A0A-4A07-45D4-B66E-F449121FADFD}">
      <dgm:prSet/>
      <dgm:spPr/>
      <dgm:t>
        <a:bodyPr/>
        <a:lstStyle/>
        <a:p>
          <a:endParaRPr lang="en-US"/>
        </a:p>
      </dgm:t>
    </dgm:pt>
    <dgm:pt modelId="{17ECB996-AF58-4D15-97AF-8A495EE13723}">
      <dgm:prSet/>
      <dgm:spPr/>
      <dgm:t>
        <a:bodyPr/>
        <a:lstStyle/>
        <a:p>
          <a:pPr rtl="0"/>
          <a:r>
            <a:rPr lang="en-US" dirty="0"/>
            <a:t>Staffing and supporting an EL program</a:t>
          </a:r>
        </a:p>
      </dgm:t>
      <dgm:extLst>
        <a:ext uri="{E40237B7-FDA0-4F09-8148-C483321AD2D9}">
          <dgm14:cNvPr xmlns:dgm14="http://schemas.microsoft.com/office/drawing/2010/diagram" id="0" name="" descr="Staffing and supporting an EL program&#10;"/>
        </a:ext>
      </dgm:extLst>
    </dgm:pt>
    <dgm:pt modelId="{65C54D93-1086-4C44-AD70-A1A0739B87D4}" type="parTrans" cxnId="{653EF7A2-E6EE-405C-B3B8-FC16D05DE43B}">
      <dgm:prSet/>
      <dgm:spPr/>
      <dgm:t>
        <a:bodyPr/>
        <a:lstStyle/>
        <a:p>
          <a:endParaRPr lang="en-US"/>
        </a:p>
      </dgm:t>
    </dgm:pt>
    <dgm:pt modelId="{E2F38976-C052-46A1-BA91-7F037866071D}" type="sibTrans" cxnId="{653EF7A2-E6EE-405C-B3B8-FC16D05DE43B}">
      <dgm:prSet/>
      <dgm:spPr/>
      <dgm:t>
        <a:bodyPr/>
        <a:lstStyle/>
        <a:p>
          <a:endParaRPr lang="en-US"/>
        </a:p>
      </dgm:t>
    </dgm:pt>
    <dgm:pt modelId="{2A72B48A-A85D-456F-982C-A7D742F77B9D}">
      <dgm:prSet/>
      <dgm:spPr/>
      <dgm:t>
        <a:bodyPr/>
        <a:lstStyle/>
        <a:p>
          <a:pPr rtl="0"/>
          <a:r>
            <a:rPr lang="en-US" dirty="0"/>
            <a:t>Providing meaningful access to all curricular and extracurricular programs</a:t>
          </a:r>
        </a:p>
      </dgm:t>
      <dgm:extLst>
        <a:ext uri="{E40237B7-FDA0-4F09-8148-C483321AD2D9}">
          <dgm14:cNvPr xmlns:dgm14="http://schemas.microsoft.com/office/drawing/2010/diagram" id="0" name="" descr="Providing meaningful access to all curricular and extracurricular programs&#10;"/>
        </a:ext>
      </dgm:extLst>
    </dgm:pt>
    <dgm:pt modelId="{1B4CE509-7AA4-4E1B-AC1C-36A15D6E16F6}" type="parTrans" cxnId="{D57B4456-F09E-4B8C-A97A-216482176B77}">
      <dgm:prSet/>
      <dgm:spPr/>
      <dgm:t>
        <a:bodyPr/>
        <a:lstStyle/>
        <a:p>
          <a:endParaRPr lang="en-US"/>
        </a:p>
      </dgm:t>
    </dgm:pt>
    <dgm:pt modelId="{29B84464-BE5D-4E9E-B7F0-603F01637911}" type="sibTrans" cxnId="{D57B4456-F09E-4B8C-A97A-216482176B77}">
      <dgm:prSet/>
      <dgm:spPr/>
      <dgm:t>
        <a:bodyPr/>
        <a:lstStyle/>
        <a:p>
          <a:endParaRPr lang="en-US"/>
        </a:p>
      </dgm:t>
    </dgm:pt>
    <dgm:pt modelId="{EFC5A43F-D094-495F-B8A6-403C7ED4FE3E}">
      <dgm:prSet/>
      <dgm:spPr/>
      <dgm:t>
        <a:bodyPr/>
        <a:lstStyle/>
        <a:p>
          <a:pPr rtl="0"/>
          <a:r>
            <a:rPr lang="en-US" dirty="0"/>
            <a:t>Avoiding unnecessary segregation of EL students</a:t>
          </a:r>
        </a:p>
      </dgm:t>
      <dgm:extLst>
        <a:ext uri="{E40237B7-FDA0-4F09-8148-C483321AD2D9}">
          <dgm14:cNvPr xmlns:dgm14="http://schemas.microsoft.com/office/drawing/2010/diagram" id="0" name="" descr="Avoiding unnecessary segregation of EL students&#10;"/>
        </a:ext>
      </dgm:extLst>
    </dgm:pt>
    <dgm:pt modelId="{07FB0B5E-3275-49C9-AEA0-FBFCB1D1754A}" type="parTrans" cxnId="{9A0154B8-F9D3-4C6F-854E-71981EF0DF8F}">
      <dgm:prSet/>
      <dgm:spPr/>
      <dgm:t>
        <a:bodyPr/>
        <a:lstStyle/>
        <a:p>
          <a:endParaRPr lang="en-US"/>
        </a:p>
      </dgm:t>
    </dgm:pt>
    <dgm:pt modelId="{E3575CCD-5033-4C6C-BBD0-3FF64081D855}" type="sibTrans" cxnId="{9A0154B8-F9D3-4C6F-854E-71981EF0DF8F}">
      <dgm:prSet/>
      <dgm:spPr/>
      <dgm:t>
        <a:bodyPr/>
        <a:lstStyle/>
        <a:p>
          <a:endParaRPr lang="en-US"/>
        </a:p>
      </dgm:t>
    </dgm:pt>
    <dgm:pt modelId="{657C2658-128B-4AD4-A6D2-FFD924320ACB}">
      <dgm:prSet/>
      <dgm:spPr/>
      <dgm:t>
        <a:bodyPr/>
        <a:lstStyle/>
        <a:p>
          <a:pPr rtl="0"/>
          <a:r>
            <a:rPr lang="en-US" dirty="0"/>
            <a:t>Evaluating EL students for special education services and providing special education and English language services</a:t>
          </a:r>
        </a:p>
      </dgm:t>
      <dgm:extLst>
        <a:ext uri="{E40237B7-FDA0-4F09-8148-C483321AD2D9}">
          <dgm14:cNvPr xmlns:dgm14="http://schemas.microsoft.com/office/drawing/2010/diagram" id="0" name="" descr="Evaluating EL students for special education services and providing special education and English language services&#10;"/>
        </a:ext>
      </dgm:extLst>
    </dgm:pt>
    <dgm:pt modelId="{208E7EE0-F579-462B-943C-FFDED73EB5B4}" type="parTrans" cxnId="{068740EE-03FC-485E-A51F-6C6790922C50}">
      <dgm:prSet/>
      <dgm:spPr/>
      <dgm:t>
        <a:bodyPr/>
        <a:lstStyle/>
        <a:p>
          <a:endParaRPr lang="en-US"/>
        </a:p>
      </dgm:t>
    </dgm:pt>
    <dgm:pt modelId="{DAE3F262-D6E7-4D95-A87F-F8B9FBD05CE8}" type="sibTrans" cxnId="{068740EE-03FC-485E-A51F-6C6790922C50}">
      <dgm:prSet/>
      <dgm:spPr/>
      <dgm:t>
        <a:bodyPr/>
        <a:lstStyle/>
        <a:p>
          <a:endParaRPr lang="en-US"/>
        </a:p>
      </dgm:t>
    </dgm:pt>
    <dgm:pt modelId="{8B27713B-C228-4D4D-968C-871A036FE6E1}">
      <dgm:prSet/>
      <dgm:spPr/>
      <dgm:t>
        <a:bodyPr/>
        <a:lstStyle/>
        <a:p>
          <a:pPr rtl="0"/>
          <a:r>
            <a:rPr lang="en-US" dirty="0"/>
            <a:t>Meeting the needs of EL students who opt out of EL programs or particular EL services</a:t>
          </a:r>
        </a:p>
      </dgm:t>
      <dgm:extLst>
        <a:ext uri="{E40237B7-FDA0-4F09-8148-C483321AD2D9}">
          <dgm14:cNvPr xmlns:dgm14="http://schemas.microsoft.com/office/drawing/2010/diagram" id="0" name="" descr="Meeting the needs of EL students who opt out of EL programs or particular EL services&#10;"/>
        </a:ext>
      </dgm:extLst>
    </dgm:pt>
    <dgm:pt modelId="{BEBDE689-D54E-4D26-8A7D-4D62A04C8754}" type="parTrans" cxnId="{77FC91CE-6278-4C3E-90E9-615664503C78}">
      <dgm:prSet/>
      <dgm:spPr/>
      <dgm:t>
        <a:bodyPr/>
        <a:lstStyle/>
        <a:p>
          <a:endParaRPr lang="en-US"/>
        </a:p>
      </dgm:t>
    </dgm:pt>
    <dgm:pt modelId="{1A5F24E5-A582-42D7-81BF-4BADE5684D71}" type="sibTrans" cxnId="{77FC91CE-6278-4C3E-90E9-615664503C78}">
      <dgm:prSet/>
      <dgm:spPr/>
      <dgm:t>
        <a:bodyPr/>
        <a:lstStyle/>
        <a:p>
          <a:endParaRPr lang="en-US"/>
        </a:p>
      </dgm:t>
    </dgm:pt>
    <dgm:pt modelId="{5BC0B5DB-2B53-455C-992A-C0AF64515D67}">
      <dgm:prSet/>
      <dgm:spPr/>
      <dgm:t>
        <a:bodyPr/>
        <a:lstStyle/>
        <a:p>
          <a:pPr rtl="0"/>
          <a:r>
            <a:rPr lang="en-US" dirty="0"/>
            <a:t>Monitoring and exiting EL students from EL programs and services</a:t>
          </a:r>
        </a:p>
      </dgm:t>
      <dgm:extLst>
        <a:ext uri="{E40237B7-FDA0-4F09-8148-C483321AD2D9}">
          <dgm14:cNvPr xmlns:dgm14="http://schemas.microsoft.com/office/drawing/2010/diagram" id="0" name="" descr="Monitoring and exiting EL students from EL programs and services&#10;"/>
        </a:ext>
      </dgm:extLst>
    </dgm:pt>
    <dgm:pt modelId="{B08372B2-B960-4086-8ED4-33A1157E6994}" type="parTrans" cxnId="{044B2566-87E1-43C1-A975-9C5667F3FEA1}">
      <dgm:prSet/>
      <dgm:spPr/>
      <dgm:t>
        <a:bodyPr/>
        <a:lstStyle/>
        <a:p>
          <a:endParaRPr lang="en-US"/>
        </a:p>
      </dgm:t>
    </dgm:pt>
    <dgm:pt modelId="{F18FB9F0-0B75-4B8B-90E3-980170D7585F}" type="sibTrans" cxnId="{044B2566-87E1-43C1-A975-9C5667F3FEA1}">
      <dgm:prSet/>
      <dgm:spPr/>
      <dgm:t>
        <a:bodyPr/>
        <a:lstStyle/>
        <a:p>
          <a:endParaRPr lang="en-US"/>
        </a:p>
      </dgm:t>
    </dgm:pt>
    <dgm:pt modelId="{9579E0B1-F969-440D-B78B-130D8E4CB517}">
      <dgm:prSet/>
      <dgm:spPr/>
      <dgm:t>
        <a:bodyPr/>
        <a:lstStyle/>
        <a:p>
          <a:pPr rtl="0"/>
          <a:r>
            <a:rPr lang="en-US" dirty="0"/>
            <a:t>Evaluating the effectiveness of the district’s EL program</a:t>
          </a:r>
        </a:p>
      </dgm:t>
      <dgm:extLst>
        <a:ext uri="{E40237B7-FDA0-4F09-8148-C483321AD2D9}">
          <dgm14:cNvPr xmlns:dgm14="http://schemas.microsoft.com/office/drawing/2010/diagram" id="0" name="" descr="Evaluating the effectiveness of the district’s EL program&#10;"/>
        </a:ext>
      </dgm:extLst>
    </dgm:pt>
    <dgm:pt modelId="{7BCCA75D-B756-4925-9AC1-89FDD9289A53}" type="parTrans" cxnId="{012FC614-4E65-4BFD-BB92-BDBFDCCAFCFA}">
      <dgm:prSet/>
      <dgm:spPr/>
      <dgm:t>
        <a:bodyPr/>
        <a:lstStyle/>
        <a:p>
          <a:endParaRPr lang="en-US"/>
        </a:p>
      </dgm:t>
    </dgm:pt>
    <dgm:pt modelId="{5E330A6F-E10A-48BF-B09D-FD0EA10ABB26}" type="sibTrans" cxnId="{012FC614-4E65-4BFD-BB92-BDBFDCCAFCFA}">
      <dgm:prSet/>
      <dgm:spPr/>
      <dgm:t>
        <a:bodyPr/>
        <a:lstStyle/>
        <a:p>
          <a:endParaRPr lang="en-US"/>
        </a:p>
      </dgm:t>
    </dgm:pt>
    <dgm:pt modelId="{9A5CA940-4526-4A5C-B6B6-3A07F0C666C4}">
      <dgm:prSet/>
      <dgm:spPr/>
      <dgm:t>
        <a:bodyPr/>
        <a:lstStyle/>
        <a:p>
          <a:pPr rtl="0"/>
          <a:r>
            <a:rPr lang="en-US" dirty="0"/>
            <a:t>Ensuring meaningful communication with limited English proficient parents</a:t>
          </a:r>
        </a:p>
      </dgm:t>
      <dgm:extLst>
        <a:ext uri="{E40237B7-FDA0-4F09-8148-C483321AD2D9}">
          <dgm14:cNvPr xmlns:dgm14="http://schemas.microsoft.com/office/drawing/2010/diagram" id="0" name="" descr="Ensuring meaningful communication with limited English proficient parents&#10;"/>
        </a:ext>
      </dgm:extLst>
    </dgm:pt>
    <dgm:pt modelId="{978E2259-85CE-4E5C-B9D0-A581CA3F2BA5}" type="parTrans" cxnId="{A6D1DC7D-FDFD-4AE8-9E3B-E6C84B81B4D1}">
      <dgm:prSet/>
      <dgm:spPr/>
      <dgm:t>
        <a:bodyPr/>
        <a:lstStyle/>
        <a:p>
          <a:endParaRPr lang="en-US"/>
        </a:p>
      </dgm:t>
    </dgm:pt>
    <dgm:pt modelId="{F9357840-9FD2-450C-8C9F-361BE8B0F4FD}" type="sibTrans" cxnId="{A6D1DC7D-FDFD-4AE8-9E3B-E6C84B81B4D1}">
      <dgm:prSet/>
      <dgm:spPr/>
      <dgm:t>
        <a:bodyPr/>
        <a:lstStyle/>
        <a:p>
          <a:endParaRPr lang="en-US"/>
        </a:p>
      </dgm:t>
    </dgm:pt>
    <dgm:pt modelId="{94E85AB6-7350-4AA5-BE7C-0A8BA153AD0F}" type="pres">
      <dgm:prSet presAssocID="{1FD63AB2-898D-40BE-88B1-F211BC0934E1}" presName="linearFlow" presStyleCnt="0">
        <dgm:presLayoutVars>
          <dgm:dir/>
          <dgm:resizeHandles val="exact"/>
        </dgm:presLayoutVars>
      </dgm:prSet>
      <dgm:spPr/>
    </dgm:pt>
    <dgm:pt modelId="{74477351-43BC-406C-B40A-982E2FCDBAF0}" type="pres">
      <dgm:prSet presAssocID="{1D5AF21E-EFAC-4D53-8782-6C2988B143E1}" presName="composite" presStyleCnt="0"/>
      <dgm:spPr/>
    </dgm:pt>
    <dgm:pt modelId="{923905E2-64F1-4C6C-BAFE-AA96D7880525}" type="pres">
      <dgm:prSet presAssocID="{1D5AF21E-EFAC-4D53-8782-6C2988B143E1}" presName="imgShp"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5F90A55F-FFE9-499E-91B5-9EF3AF07DE3D}" type="pres">
      <dgm:prSet presAssocID="{1D5AF21E-EFAC-4D53-8782-6C2988B143E1}" presName="txShp" presStyleLbl="node1" presStyleIdx="0" presStyleCnt="10">
        <dgm:presLayoutVars>
          <dgm:bulletEnabled val="1"/>
        </dgm:presLayoutVars>
      </dgm:prSet>
      <dgm:spPr/>
    </dgm:pt>
    <dgm:pt modelId="{686BF080-3E3E-408A-888C-B72FD1683A75}" type="pres">
      <dgm:prSet presAssocID="{65F26E45-64AC-4855-AE13-226AB40A417A}" presName="spacing" presStyleCnt="0"/>
      <dgm:spPr/>
    </dgm:pt>
    <dgm:pt modelId="{52C26B55-332A-4043-8C35-94D18BE7DEAE}" type="pres">
      <dgm:prSet presAssocID="{68ABBF0B-6BA5-437E-82A1-A036EFCA9724}" presName="composite" presStyleCnt="0"/>
      <dgm:spPr/>
    </dgm:pt>
    <dgm:pt modelId="{08D6BFE2-4544-4167-AE50-D2E986EFF9B2}" type="pres">
      <dgm:prSet presAssocID="{68ABBF0B-6BA5-437E-82A1-A036EFCA9724}" presName="imgShp" presStyleLbl="fgImgPlace1" presStyleIdx="1"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5C59A6A2-A223-4DFA-9EAA-6E114729CA69}" type="pres">
      <dgm:prSet presAssocID="{68ABBF0B-6BA5-437E-82A1-A036EFCA9724}" presName="txShp" presStyleLbl="node1" presStyleIdx="1" presStyleCnt="10">
        <dgm:presLayoutVars>
          <dgm:bulletEnabled val="1"/>
        </dgm:presLayoutVars>
      </dgm:prSet>
      <dgm:spPr/>
    </dgm:pt>
    <dgm:pt modelId="{F2ACDDEF-2D2D-40ED-A95C-1932FD417253}" type="pres">
      <dgm:prSet presAssocID="{4A4D8884-C831-4747-8713-6114A1BE2E14}" presName="spacing" presStyleCnt="0"/>
      <dgm:spPr/>
    </dgm:pt>
    <dgm:pt modelId="{4E3AC3B0-5F59-42F6-962C-15DA7D108A45}" type="pres">
      <dgm:prSet presAssocID="{17ECB996-AF58-4D15-97AF-8A495EE13723}" presName="composite" presStyleCnt="0"/>
      <dgm:spPr/>
    </dgm:pt>
    <dgm:pt modelId="{D5051BC3-56AB-45D0-B04B-F38BB7B9C817}" type="pres">
      <dgm:prSet presAssocID="{17ECB996-AF58-4D15-97AF-8A495EE13723}" presName="imgShp" presStyleLbl="fgImgPlace1" presStyleIdx="2"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9E7FD0E4-098C-43A9-B678-C413CA65A7F6}" type="pres">
      <dgm:prSet presAssocID="{17ECB996-AF58-4D15-97AF-8A495EE13723}" presName="txShp" presStyleLbl="node1" presStyleIdx="2" presStyleCnt="10">
        <dgm:presLayoutVars>
          <dgm:bulletEnabled val="1"/>
        </dgm:presLayoutVars>
      </dgm:prSet>
      <dgm:spPr/>
    </dgm:pt>
    <dgm:pt modelId="{CC477EA6-8746-47E4-9AD3-85A35E67F5EE}" type="pres">
      <dgm:prSet presAssocID="{E2F38976-C052-46A1-BA91-7F037866071D}" presName="spacing" presStyleCnt="0"/>
      <dgm:spPr/>
    </dgm:pt>
    <dgm:pt modelId="{63861F99-6A0C-40F2-A507-AE1310C07C32}" type="pres">
      <dgm:prSet presAssocID="{2A72B48A-A85D-456F-982C-A7D742F77B9D}" presName="composite" presStyleCnt="0"/>
      <dgm:spPr/>
    </dgm:pt>
    <dgm:pt modelId="{EEEFC81A-E9CF-4196-B352-DF94CA5AE6FD}" type="pres">
      <dgm:prSet presAssocID="{2A72B48A-A85D-456F-982C-A7D742F77B9D}" presName="imgShp" presStyleLbl="fgImgPlace1" presStyleIdx="3"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B76E013D-07AA-47CA-8565-417DE00F0010}" type="pres">
      <dgm:prSet presAssocID="{2A72B48A-A85D-456F-982C-A7D742F77B9D}" presName="txShp" presStyleLbl="node1" presStyleIdx="3" presStyleCnt="10">
        <dgm:presLayoutVars>
          <dgm:bulletEnabled val="1"/>
        </dgm:presLayoutVars>
      </dgm:prSet>
      <dgm:spPr/>
    </dgm:pt>
    <dgm:pt modelId="{701AED36-39DD-47F7-9370-72908D67C9DC}" type="pres">
      <dgm:prSet presAssocID="{29B84464-BE5D-4E9E-B7F0-603F01637911}" presName="spacing" presStyleCnt="0"/>
      <dgm:spPr/>
    </dgm:pt>
    <dgm:pt modelId="{09D77DB9-DA06-4A1C-8B33-07447CD9D706}" type="pres">
      <dgm:prSet presAssocID="{EFC5A43F-D094-495F-B8A6-403C7ED4FE3E}" presName="composite" presStyleCnt="0"/>
      <dgm:spPr/>
    </dgm:pt>
    <dgm:pt modelId="{26477CA8-1D36-4499-BB45-F48FF27E761B}" type="pres">
      <dgm:prSet presAssocID="{EFC5A43F-D094-495F-B8A6-403C7ED4FE3E}" presName="imgShp" presStyleLbl="fgImgPlace1" presStyleIdx="4"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C47419A4-D185-4AED-81DF-0F1EB80DFA56}" type="pres">
      <dgm:prSet presAssocID="{EFC5A43F-D094-495F-B8A6-403C7ED4FE3E}" presName="txShp" presStyleLbl="node1" presStyleIdx="4" presStyleCnt="10">
        <dgm:presLayoutVars>
          <dgm:bulletEnabled val="1"/>
        </dgm:presLayoutVars>
      </dgm:prSet>
      <dgm:spPr/>
    </dgm:pt>
    <dgm:pt modelId="{080EB0C2-28B4-4A48-9E9A-B6B7EF840E05}" type="pres">
      <dgm:prSet presAssocID="{E3575CCD-5033-4C6C-BBD0-3FF64081D855}" presName="spacing" presStyleCnt="0"/>
      <dgm:spPr/>
    </dgm:pt>
    <dgm:pt modelId="{4D721E23-E0D4-492E-88D4-A233485D85AE}" type="pres">
      <dgm:prSet presAssocID="{657C2658-128B-4AD4-A6D2-FFD924320ACB}" presName="composite" presStyleCnt="0"/>
      <dgm:spPr/>
    </dgm:pt>
    <dgm:pt modelId="{01BA5A9F-4D1C-44A2-9E81-A1173D235E29}" type="pres">
      <dgm:prSet presAssocID="{657C2658-128B-4AD4-A6D2-FFD924320ACB}" presName="imgShp" presStyleLbl="fgImgPlace1" presStyleIdx="5"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12617A7A-9BE5-43F8-94F0-0776C5C6F0FF}" type="pres">
      <dgm:prSet presAssocID="{657C2658-128B-4AD4-A6D2-FFD924320ACB}" presName="txShp" presStyleLbl="node1" presStyleIdx="5" presStyleCnt="10">
        <dgm:presLayoutVars>
          <dgm:bulletEnabled val="1"/>
        </dgm:presLayoutVars>
      </dgm:prSet>
      <dgm:spPr/>
    </dgm:pt>
    <dgm:pt modelId="{DBC788C6-AEB8-471D-80EF-089833941745}" type="pres">
      <dgm:prSet presAssocID="{DAE3F262-D6E7-4D95-A87F-F8B9FBD05CE8}" presName="spacing" presStyleCnt="0"/>
      <dgm:spPr/>
    </dgm:pt>
    <dgm:pt modelId="{F11B8EC9-ABAB-423B-B281-FB54867CC733}" type="pres">
      <dgm:prSet presAssocID="{8B27713B-C228-4D4D-968C-871A036FE6E1}" presName="composite" presStyleCnt="0"/>
      <dgm:spPr/>
    </dgm:pt>
    <dgm:pt modelId="{1B9DFB9D-8411-4523-8FE5-A9CD0A9D2420}" type="pres">
      <dgm:prSet presAssocID="{8B27713B-C228-4D4D-968C-871A036FE6E1}" presName="imgShp" presStyleLbl="fgImgPlace1" presStyleIdx="6"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03A67828-B707-4F6D-B25F-313DC4FDDA8D}" type="pres">
      <dgm:prSet presAssocID="{8B27713B-C228-4D4D-968C-871A036FE6E1}" presName="txShp" presStyleLbl="node1" presStyleIdx="6" presStyleCnt="10">
        <dgm:presLayoutVars>
          <dgm:bulletEnabled val="1"/>
        </dgm:presLayoutVars>
      </dgm:prSet>
      <dgm:spPr/>
    </dgm:pt>
    <dgm:pt modelId="{03B65714-EAC7-4D83-B899-FBDC773A3FE7}" type="pres">
      <dgm:prSet presAssocID="{1A5F24E5-A582-42D7-81BF-4BADE5684D71}" presName="spacing" presStyleCnt="0"/>
      <dgm:spPr/>
    </dgm:pt>
    <dgm:pt modelId="{54043E46-D480-45C8-9F4D-1C962457B954}" type="pres">
      <dgm:prSet presAssocID="{5BC0B5DB-2B53-455C-992A-C0AF64515D67}" presName="composite" presStyleCnt="0"/>
      <dgm:spPr/>
    </dgm:pt>
    <dgm:pt modelId="{2D9D64BE-2F32-40B3-9EBE-0D5EB1A554DA}" type="pres">
      <dgm:prSet presAssocID="{5BC0B5DB-2B53-455C-992A-C0AF64515D67}" presName="imgShp" presStyleLbl="fgImgPlace1" presStyleIdx="7"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E72B6FCF-EFBD-456D-999F-B7D043A1DF78}" type="pres">
      <dgm:prSet presAssocID="{5BC0B5DB-2B53-455C-992A-C0AF64515D67}" presName="txShp" presStyleLbl="node1" presStyleIdx="7" presStyleCnt="10">
        <dgm:presLayoutVars>
          <dgm:bulletEnabled val="1"/>
        </dgm:presLayoutVars>
      </dgm:prSet>
      <dgm:spPr/>
    </dgm:pt>
    <dgm:pt modelId="{4BAD9AC1-BC37-4DC7-BF90-6DCAAD047415}" type="pres">
      <dgm:prSet presAssocID="{F18FB9F0-0B75-4B8B-90E3-980170D7585F}" presName="spacing" presStyleCnt="0"/>
      <dgm:spPr/>
    </dgm:pt>
    <dgm:pt modelId="{4479D325-AB8D-4159-B843-1CDE94AB3ACE}" type="pres">
      <dgm:prSet presAssocID="{9579E0B1-F969-440D-B78B-130D8E4CB517}" presName="composite" presStyleCnt="0"/>
      <dgm:spPr/>
    </dgm:pt>
    <dgm:pt modelId="{E9EB4164-C268-45FF-96E7-B9313193D9AC}" type="pres">
      <dgm:prSet presAssocID="{9579E0B1-F969-440D-B78B-130D8E4CB517}" presName="imgShp" presStyleLbl="fgImgPlace1" presStyleIdx="8"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543AD08E-D926-4A50-8D05-C00B57F6D034}" type="pres">
      <dgm:prSet presAssocID="{9579E0B1-F969-440D-B78B-130D8E4CB517}" presName="txShp" presStyleLbl="node1" presStyleIdx="8" presStyleCnt="10">
        <dgm:presLayoutVars>
          <dgm:bulletEnabled val="1"/>
        </dgm:presLayoutVars>
      </dgm:prSet>
      <dgm:spPr/>
    </dgm:pt>
    <dgm:pt modelId="{60BA646F-C87B-4C25-B8CA-A10F67BCDE16}" type="pres">
      <dgm:prSet presAssocID="{5E330A6F-E10A-48BF-B09D-FD0EA10ABB26}" presName="spacing" presStyleCnt="0"/>
      <dgm:spPr/>
    </dgm:pt>
    <dgm:pt modelId="{27D4F77D-FA37-4C27-896A-EEEE820CF451}" type="pres">
      <dgm:prSet presAssocID="{9A5CA940-4526-4A5C-B6B6-3A07F0C666C4}" presName="composite" presStyleCnt="0"/>
      <dgm:spPr/>
    </dgm:pt>
    <dgm:pt modelId="{6937450C-3431-4415-BADC-A1DA1B451AC2}" type="pres">
      <dgm:prSet presAssocID="{9A5CA940-4526-4A5C-B6B6-3A07F0C666C4}" presName="imgShp" presStyleLbl="fgImgPlace1" presStyleIdx="9"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quot; &quot;"/>
        </a:ext>
      </dgm:extLst>
    </dgm:pt>
    <dgm:pt modelId="{C20C257F-E2F9-458D-965C-6C1A20B5ACC3}" type="pres">
      <dgm:prSet presAssocID="{9A5CA940-4526-4A5C-B6B6-3A07F0C666C4}" presName="txShp" presStyleLbl="node1" presStyleIdx="9" presStyleCnt="10">
        <dgm:presLayoutVars>
          <dgm:bulletEnabled val="1"/>
        </dgm:presLayoutVars>
      </dgm:prSet>
      <dgm:spPr/>
    </dgm:pt>
  </dgm:ptLst>
  <dgm:cxnLst>
    <dgm:cxn modelId="{23467A0A-4A07-45D4-B66E-F449121FADFD}" srcId="{1FD63AB2-898D-40BE-88B1-F211BC0934E1}" destId="{68ABBF0B-6BA5-437E-82A1-A036EFCA9724}" srcOrd="1" destOrd="0" parTransId="{BE73D6E2-FB27-4954-B508-6CF6561E30B3}" sibTransId="{4A4D8884-C831-4747-8713-6114A1BE2E14}"/>
    <dgm:cxn modelId="{20257514-F747-4150-9AB4-5C119FC45847}" type="presOf" srcId="{9579E0B1-F969-440D-B78B-130D8E4CB517}" destId="{543AD08E-D926-4A50-8D05-C00B57F6D034}" srcOrd="0" destOrd="0" presId="urn:microsoft.com/office/officeart/2005/8/layout/vList3"/>
    <dgm:cxn modelId="{012FC614-4E65-4BFD-BB92-BDBFDCCAFCFA}" srcId="{1FD63AB2-898D-40BE-88B1-F211BC0934E1}" destId="{9579E0B1-F969-440D-B78B-130D8E4CB517}" srcOrd="8" destOrd="0" parTransId="{7BCCA75D-B756-4925-9AC1-89FDD9289A53}" sibTransId="{5E330A6F-E10A-48BF-B09D-FD0EA10ABB26}"/>
    <dgm:cxn modelId="{E515D21B-266A-43C5-82A8-B5A620A5E8F9}" type="presOf" srcId="{17ECB996-AF58-4D15-97AF-8A495EE13723}" destId="{9E7FD0E4-098C-43A9-B678-C413CA65A7F6}" srcOrd="0" destOrd="0" presId="urn:microsoft.com/office/officeart/2005/8/layout/vList3"/>
    <dgm:cxn modelId="{032AF326-2AF9-4B83-A1AB-E465818844FE}" type="presOf" srcId="{1D5AF21E-EFAC-4D53-8782-6C2988B143E1}" destId="{5F90A55F-FFE9-499E-91B5-9EF3AF07DE3D}" srcOrd="0" destOrd="0" presId="urn:microsoft.com/office/officeart/2005/8/layout/vList3"/>
    <dgm:cxn modelId="{044B2566-87E1-43C1-A975-9C5667F3FEA1}" srcId="{1FD63AB2-898D-40BE-88B1-F211BC0934E1}" destId="{5BC0B5DB-2B53-455C-992A-C0AF64515D67}" srcOrd="7" destOrd="0" parTransId="{B08372B2-B960-4086-8ED4-33A1157E6994}" sibTransId="{F18FB9F0-0B75-4B8B-90E3-980170D7585F}"/>
    <dgm:cxn modelId="{38672970-C0A1-4AB9-85D2-01F750C4C7D2}" type="presOf" srcId="{2A72B48A-A85D-456F-982C-A7D742F77B9D}" destId="{B76E013D-07AA-47CA-8565-417DE00F0010}" srcOrd="0" destOrd="0" presId="urn:microsoft.com/office/officeart/2005/8/layout/vList3"/>
    <dgm:cxn modelId="{29729E71-B4BD-4F0E-B2AE-206E02C5FB5A}" type="presOf" srcId="{EFC5A43F-D094-495F-B8A6-403C7ED4FE3E}" destId="{C47419A4-D185-4AED-81DF-0F1EB80DFA56}" srcOrd="0" destOrd="0" presId="urn:microsoft.com/office/officeart/2005/8/layout/vList3"/>
    <dgm:cxn modelId="{D57B4456-F09E-4B8C-A97A-216482176B77}" srcId="{1FD63AB2-898D-40BE-88B1-F211BC0934E1}" destId="{2A72B48A-A85D-456F-982C-A7D742F77B9D}" srcOrd="3" destOrd="0" parTransId="{1B4CE509-7AA4-4E1B-AC1C-36A15D6E16F6}" sibTransId="{29B84464-BE5D-4E9E-B7F0-603F01637911}"/>
    <dgm:cxn modelId="{D30D8E5A-D1E3-48DE-80EC-6EA9366B9C74}" type="presOf" srcId="{1FD63AB2-898D-40BE-88B1-F211BC0934E1}" destId="{94E85AB6-7350-4AA5-BE7C-0A8BA153AD0F}" srcOrd="0" destOrd="0" presId="urn:microsoft.com/office/officeart/2005/8/layout/vList3"/>
    <dgm:cxn modelId="{A6D1DC7D-FDFD-4AE8-9E3B-E6C84B81B4D1}" srcId="{1FD63AB2-898D-40BE-88B1-F211BC0934E1}" destId="{9A5CA940-4526-4A5C-B6B6-3A07F0C666C4}" srcOrd="9" destOrd="0" parTransId="{978E2259-85CE-4E5C-B9D0-A581CA3F2BA5}" sibTransId="{F9357840-9FD2-450C-8C9F-361BE8B0F4FD}"/>
    <dgm:cxn modelId="{595CFC8A-910B-4492-9DEE-1443207BCFC9}" srcId="{1FD63AB2-898D-40BE-88B1-F211BC0934E1}" destId="{1D5AF21E-EFAC-4D53-8782-6C2988B143E1}" srcOrd="0" destOrd="0" parTransId="{B9A03969-4940-4063-9683-E27FB945F66F}" sibTransId="{65F26E45-64AC-4855-AE13-226AB40A417A}"/>
    <dgm:cxn modelId="{C4034293-0512-47FF-B9B1-664B6F192434}" type="presOf" srcId="{8B27713B-C228-4D4D-968C-871A036FE6E1}" destId="{03A67828-B707-4F6D-B25F-313DC4FDDA8D}" srcOrd="0" destOrd="0" presId="urn:microsoft.com/office/officeart/2005/8/layout/vList3"/>
    <dgm:cxn modelId="{653EF7A2-E6EE-405C-B3B8-FC16D05DE43B}" srcId="{1FD63AB2-898D-40BE-88B1-F211BC0934E1}" destId="{17ECB996-AF58-4D15-97AF-8A495EE13723}" srcOrd="2" destOrd="0" parTransId="{65C54D93-1086-4C44-AD70-A1A0739B87D4}" sibTransId="{E2F38976-C052-46A1-BA91-7F037866071D}"/>
    <dgm:cxn modelId="{AFF4E7B2-FFFE-423B-8605-A1C6C0F8D898}" type="presOf" srcId="{5BC0B5DB-2B53-455C-992A-C0AF64515D67}" destId="{E72B6FCF-EFBD-456D-999F-B7D043A1DF78}" srcOrd="0" destOrd="0" presId="urn:microsoft.com/office/officeart/2005/8/layout/vList3"/>
    <dgm:cxn modelId="{9A0154B8-F9D3-4C6F-854E-71981EF0DF8F}" srcId="{1FD63AB2-898D-40BE-88B1-F211BC0934E1}" destId="{EFC5A43F-D094-495F-B8A6-403C7ED4FE3E}" srcOrd="4" destOrd="0" parTransId="{07FB0B5E-3275-49C9-AEA0-FBFCB1D1754A}" sibTransId="{E3575CCD-5033-4C6C-BBD0-3FF64081D855}"/>
    <dgm:cxn modelId="{CC9BA8C5-F4AD-4C08-9AC2-012649B9CF8E}" type="presOf" srcId="{68ABBF0B-6BA5-437E-82A1-A036EFCA9724}" destId="{5C59A6A2-A223-4DFA-9EAA-6E114729CA69}" srcOrd="0" destOrd="0" presId="urn:microsoft.com/office/officeart/2005/8/layout/vList3"/>
    <dgm:cxn modelId="{2D2441C8-92CC-4D52-A333-54C942D37943}" type="presOf" srcId="{9A5CA940-4526-4A5C-B6B6-3A07F0C666C4}" destId="{C20C257F-E2F9-458D-965C-6C1A20B5ACC3}" srcOrd="0" destOrd="0" presId="urn:microsoft.com/office/officeart/2005/8/layout/vList3"/>
    <dgm:cxn modelId="{19F83ACC-96BA-4C49-BB99-AA09DC50E9AB}" type="presOf" srcId="{657C2658-128B-4AD4-A6D2-FFD924320ACB}" destId="{12617A7A-9BE5-43F8-94F0-0776C5C6F0FF}" srcOrd="0" destOrd="0" presId="urn:microsoft.com/office/officeart/2005/8/layout/vList3"/>
    <dgm:cxn modelId="{77FC91CE-6278-4C3E-90E9-615664503C78}" srcId="{1FD63AB2-898D-40BE-88B1-F211BC0934E1}" destId="{8B27713B-C228-4D4D-968C-871A036FE6E1}" srcOrd="6" destOrd="0" parTransId="{BEBDE689-D54E-4D26-8A7D-4D62A04C8754}" sibTransId="{1A5F24E5-A582-42D7-81BF-4BADE5684D71}"/>
    <dgm:cxn modelId="{068740EE-03FC-485E-A51F-6C6790922C50}" srcId="{1FD63AB2-898D-40BE-88B1-F211BC0934E1}" destId="{657C2658-128B-4AD4-A6D2-FFD924320ACB}" srcOrd="5" destOrd="0" parTransId="{208E7EE0-F579-462B-943C-FFDED73EB5B4}" sibTransId="{DAE3F262-D6E7-4D95-A87F-F8B9FBD05CE8}"/>
    <dgm:cxn modelId="{80C8C6F2-3EB5-401B-9C68-01CCFFDBEA54}" type="presParOf" srcId="{94E85AB6-7350-4AA5-BE7C-0A8BA153AD0F}" destId="{74477351-43BC-406C-B40A-982E2FCDBAF0}" srcOrd="0" destOrd="0" presId="urn:microsoft.com/office/officeart/2005/8/layout/vList3"/>
    <dgm:cxn modelId="{7823AE68-0DF9-4B3F-81F2-94F484CFC61C}" type="presParOf" srcId="{74477351-43BC-406C-B40A-982E2FCDBAF0}" destId="{923905E2-64F1-4C6C-BAFE-AA96D7880525}" srcOrd="0" destOrd="0" presId="urn:microsoft.com/office/officeart/2005/8/layout/vList3"/>
    <dgm:cxn modelId="{A0962A5A-5808-4974-AF39-0CE4235413AD}" type="presParOf" srcId="{74477351-43BC-406C-B40A-982E2FCDBAF0}" destId="{5F90A55F-FFE9-499E-91B5-9EF3AF07DE3D}" srcOrd="1" destOrd="0" presId="urn:microsoft.com/office/officeart/2005/8/layout/vList3"/>
    <dgm:cxn modelId="{6C4C2555-ED7F-442B-80C4-A013CDC75079}" type="presParOf" srcId="{94E85AB6-7350-4AA5-BE7C-0A8BA153AD0F}" destId="{686BF080-3E3E-408A-888C-B72FD1683A75}" srcOrd="1" destOrd="0" presId="urn:microsoft.com/office/officeart/2005/8/layout/vList3"/>
    <dgm:cxn modelId="{B51F2040-4B98-4ECA-9617-20FCB12AEBCF}" type="presParOf" srcId="{94E85AB6-7350-4AA5-BE7C-0A8BA153AD0F}" destId="{52C26B55-332A-4043-8C35-94D18BE7DEAE}" srcOrd="2" destOrd="0" presId="urn:microsoft.com/office/officeart/2005/8/layout/vList3"/>
    <dgm:cxn modelId="{6141721B-DFAF-4DB7-BF1A-5C2E3BDD0B59}" type="presParOf" srcId="{52C26B55-332A-4043-8C35-94D18BE7DEAE}" destId="{08D6BFE2-4544-4167-AE50-D2E986EFF9B2}" srcOrd="0" destOrd="0" presId="urn:microsoft.com/office/officeart/2005/8/layout/vList3"/>
    <dgm:cxn modelId="{43A8C07C-77ED-454A-B173-312524CCB468}" type="presParOf" srcId="{52C26B55-332A-4043-8C35-94D18BE7DEAE}" destId="{5C59A6A2-A223-4DFA-9EAA-6E114729CA69}" srcOrd="1" destOrd="0" presId="urn:microsoft.com/office/officeart/2005/8/layout/vList3"/>
    <dgm:cxn modelId="{495FA4F6-2926-4E6B-B0F4-83CA21DF8B2B}" type="presParOf" srcId="{94E85AB6-7350-4AA5-BE7C-0A8BA153AD0F}" destId="{F2ACDDEF-2D2D-40ED-A95C-1932FD417253}" srcOrd="3" destOrd="0" presId="urn:microsoft.com/office/officeart/2005/8/layout/vList3"/>
    <dgm:cxn modelId="{654E9F95-2247-4E74-9123-2968941B48F9}" type="presParOf" srcId="{94E85AB6-7350-4AA5-BE7C-0A8BA153AD0F}" destId="{4E3AC3B0-5F59-42F6-962C-15DA7D108A45}" srcOrd="4" destOrd="0" presId="urn:microsoft.com/office/officeart/2005/8/layout/vList3"/>
    <dgm:cxn modelId="{6E767EB0-EE4B-4AE4-B0BF-86A661EE3D5C}" type="presParOf" srcId="{4E3AC3B0-5F59-42F6-962C-15DA7D108A45}" destId="{D5051BC3-56AB-45D0-B04B-F38BB7B9C817}" srcOrd="0" destOrd="0" presId="urn:microsoft.com/office/officeart/2005/8/layout/vList3"/>
    <dgm:cxn modelId="{4E5F0145-A22E-4F3B-B7D6-E7835B5960A4}" type="presParOf" srcId="{4E3AC3B0-5F59-42F6-962C-15DA7D108A45}" destId="{9E7FD0E4-098C-43A9-B678-C413CA65A7F6}" srcOrd="1" destOrd="0" presId="urn:microsoft.com/office/officeart/2005/8/layout/vList3"/>
    <dgm:cxn modelId="{C57F5759-1399-435C-9D4C-98071DDB2F27}" type="presParOf" srcId="{94E85AB6-7350-4AA5-BE7C-0A8BA153AD0F}" destId="{CC477EA6-8746-47E4-9AD3-85A35E67F5EE}" srcOrd="5" destOrd="0" presId="urn:microsoft.com/office/officeart/2005/8/layout/vList3"/>
    <dgm:cxn modelId="{A3C62B5A-A5CD-4382-B333-B9B2600E2EF8}" type="presParOf" srcId="{94E85AB6-7350-4AA5-BE7C-0A8BA153AD0F}" destId="{63861F99-6A0C-40F2-A507-AE1310C07C32}" srcOrd="6" destOrd="0" presId="urn:microsoft.com/office/officeart/2005/8/layout/vList3"/>
    <dgm:cxn modelId="{279EB552-DC2A-482B-8CEC-617C93C5ADED}" type="presParOf" srcId="{63861F99-6A0C-40F2-A507-AE1310C07C32}" destId="{EEEFC81A-E9CF-4196-B352-DF94CA5AE6FD}" srcOrd="0" destOrd="0" presId="urn:microsoft.com/office/officeart/2005/8/layout/vList3"/>
    <dgm:cxn modelId="{B19A043C-B143-433D-9805-8EF33FCD46D9}" type="presParOf" srcId="{63861F99-6A0C-40F2-A507-AE1310C07C32}" destId="{B76E013D-07AA-47CA-8565-417DE00F0010}" srcOrd="1" destOrd="0" presId="urn:microsoft.com/office/officeart/2005/8/layout/vList3"/>
    <dgm:cxn modelId="{62579240-9174-4127-80A8-AC426D53A68E}" type="presParOf" srcId="{94E85AB6-7350-4AA5-BE7C-0A8BA153AD0F}" destId="{701AED36-39DD-47F7-9370-72908D67C9DC}" srcOrd="7" destOrd="0" presId="urn:microsoft.com/office/officeart/2005/8/layout/vList3"/>
    <dgm:cxn modelId="{F76ACFFE-B82E-4531-B683-D8478FEB9A51}" type="presParOf" srcId="{94E85AB6-7350-4AA5-BE7C-0A8BA153AD0F}" destId="{09D77DB9-DA06-4A1C-8B33-07447CD9D706}" srcOrd="8" destOrd="0" presId="urn:microsoft.com/office/officeart/2005/8/layout/vList3"/>
    <dgm:cxn modelId="{5CCB65E2-A6E2-4149-94AC-5F8DCE97CEB0}" type="presParOf" srcId="{09D77DB9-DA06-4A1C-8B33-07447CD9D706}" destId="{26477CA8-1D36-4499-BB45-F48FF27E761B}" srcOrd="0" destOrd="0" presId="urn:microsoft.com/office/officeart/2005/8/layout/vList3"/>
    <dgm:cxn modelId="{A3C2FA90-C2D2-4B89-8D53-32F2A22A0332}" type="presParOf" srcId="{09D77DB9-DA06-4A1C-8B33-07447CD9D706}" destId="{C47419A4-D185-4AED-81DF-0F1EB80DFA56}" srcOrd="1" destOrd="0" presId="urn:microsoft.com/office/officeart/2005/8/layout/vList3"/>
    <dgm:cxn modelId="{DD839034-561C-4951-8875-7FA988BB1082}" type="presParOf" srcId="{94E85AB6-7350-4AA5-BE7C-0A8BA153AD0F}" destId="{080EB0C2-28B4-4A48-9E9A-B6B7EF840E05}" srcOrd="9" destOrd="0" presId="urn:microsoft.com/office/officeart/2005/8/layout/vList3"/>
    <dgm:cxn modelId="{A8888207-DAE3-4D71-9770-32AEADB6D293}" type="presParOf" srcId="{94E85AB6-7350-4AA5-BE7C-0A8BA153AD0F}" destId="{4D721E23-E0D4-492E-88D4-A233485D85AE}" srcOrd="10" destOrd="0" presId="urn:microsoft.com/office/officeart/2005/8/layout/vList3"/>
    <dgm:cxn modelId="{305F5328-F0AE-43D3-9CDA-C655F07599E6}" type="presParOf" srcId="{4D721E23-E0D4-492E-88D4-A233485D85AE}" destId="{01BA5A9F-4D1C-44A2-9E81-A1173D235E29}" srcOrd="0" destOrd="0" presId="urn:microsoft.com/office/officeart/2005/8/layout/vList3"/>
    <dgm:cxn modelId="{A8EF5E73-0C8B-48DC-AC5C-3EAB414DFB0D}" type="presParOf" srcId="{4D721E23-E0D4-492E-88D4-A233485D85AE}" destId="{12617A7A-9BE5-43F8-94F0-0776C5C6F0FF}" srcOrd="1" destOrd="0" presId="urn:microsoft.com/office/officeart/2005/8/layout/vList3"/>
    <dgm:cxn modelId="{B00B28CA-3DC1-425A-B135-94684D06AD05}" type="presParOf" srcId="{94E85AB6-7350-4AA5-BE7C-0A8BA153AD0F}" destId="{DBC788C6-AEB8-471D-80EF-089833941745}" srcOrd="11" destOrd="0" presId="urn:microsoft.com/office/officeart/2005/8/layout/vList3"/>
    <dgm:cxn modelId="{48324715-62F6-4E45-8171-D21CB412F626}" type="presParOf" srcId="{94E85AB6-7350-4AA5-BE7C-0A8BA153AD0F}" destId="{F11B8EC9-ABAB-423B-B281-FB54867CC733}" srcOrd="12" destOrd="0" presId="urn:microsoft.com/office/officeart/2005/8/layout/vList3"/>
    <dgm:cxn modelId="{D1F88E5F-6FEA-4D0B-BAE6-39C44E0E55CC}" type="presParOf" srcId="{F11B8EC9-ABAB-423B-B281-FB54867CC733}" destId="{1B9DFB9D-8411-4523-8FE5-A9CD0A9D2420}" srcOrd="0" destOrd="0" presId="urn:microsoft.com/office/officeart/2005/8/layout/vList3"/>
    <dgm:cxn modelId="{A94F0220-DB10-48BB-A142-931B9EE433E1}" type="presParOf" srcId="{F11B8EC9-ABAB-423B-B281-FB54867CC733}" destId="{03A67828-B707-4F6D-B25F-313DC4FDDA8D}" srcOrd="1" destOrd="0" presId="urn:microsoft.com/office/officeart/2005/8/layout/vList3"/>
    <dgm:cxn modelId="{1B78C8EB-2801-442E-883F-359FCADB38AC}" type="presParOf" srcId="{94E85AB6-7350-4AA5-BE7C-0A8BA153AD0F}" destId="{03B65714-EAC7-4D83-B899-FBDC773A3FE7}" srcOrd="13" destOrd="0" presId="urn:microsoft.com/office/officeart/2005/8/layout/vList3"/>
    <dgm:cxn modelId="{D32FEA82-0994-4296-80DE-C422DBB85B64}" type="presParOf" srcId="{94E85AB6-7350-4AA5-BE7C-0A8BA153AD0F}" destId="{54043E46-D480-45C8-9F4D-1C962457B954}" srcOrd="14" destOrd="0" presId="urn:microsoft.com/office/officeart/2005/8/layout/vList3"/>
    <dgm:cxn modelId="{DA696E3B-254A-4B1A-B4E2-56517937556F}" type="presParOf" srcId="{54043E46-D480-45C8-9F4D-1C962457B954}" destId="{2D9D64BE-2F32-40B3-9EBE-0D5EB1A554DA}" srcOrd="0" destOrd="0" presId="urn:microsoft.com/office/officeart/2005/8/layout/vList3"/>
    <dgm:cxn modelId="{46711884-A970-447F-BE13-ECFF2ABE4BA1}" type="presParOf" srcId="{54043E46-D480-45C8-9F4D-1C962457B954}" destId="{E72B6FCF-EFBD-456D-999F-B7D043A1DF78}" srcOrd="1" destOrd="0" presId="urn:microsoft.com/office/officeart/2005/8/layout/vList3"/>
    <dgm:cxn modelId="{CA6F96D5-4BB9-4B84-AAEC-EF594861849A}" type="presParOf" srcId="{94E85AB6-7350-4AA5-BE7C-0A8BA153AD0F}" destId="{4BAD9AC1-BC37-4DC7-BF90-6DCAAD047415}" srcOrd="15" destOrd="0" presId="urn:microsoft.com/office/officeart/2005/8/layout/vList3"/>
    <dgm:cxn modelId="{3DCBA03F-59DD-41B2-B8FC-876BD2D0B3CD}" type="presParOf" srcId="{94E85AB6-7350-4AA5-BE7C-0A8BA153AD0F}" destId="{4479D325-AB8D-4159-B843-1CDE94AB3ACE}" srcOrd="16" destOrd="0" presId="urn:microsoft.com/office/officeart/2005/8/layout/vList3"/>
    <dgm:cxn modelId="{F372C634-C05F-4085-A30D-0F7AF587479D}" type="presParOf" srcId="{4479D325-AB8D-4159-B843-1CDE94AB3ACE}" destId="{E9EB4164-C268-45FF-96E7-B9313193D9AC}" srcOrd="0" destOrd="0" presId="urn:microsoft.com/office/officeart/2005/8/layout/vList3"/>
    <dgm:cxn modelId="{0B35F4BE-3E03-413B-B839-97F394CCC31C}" type="presParOf" srcId="{4479D325-AB8D-4159-B843-1CDE94AB3ACE}" destId="{543AD08E-D926-4A50-8D05-C00B57F6D034}" srcOrd="1" destOrd="0" presId="urn:microsoft.com/office/officeart/2005/8/layout/vList3"/>
    <dgm:cxn modelId="{A1EC8992-5D8E-4336-959B-9909A3115E8D}" type="presParOf" srcId="{94E85AB6-7350-4AA5-BE7C-0A8BA153AD0F}" destId="{60BA646F-C87B-4C25-B8CA-A10F67BCDE16}" srcOrd="17" destOrd="0" presId="urn:microsoft.com/office/officeart/2005/8/layout/vList3"/>
    <dgm:cxn modelId="{A702615C-0DF0-4FAB-B84D-3C469AE13A73}" type="presParOf" srcId="{94E85AB6-7350-4AA5-BE7C-0A8BA153AD0F}" destId="{27D4F77D-FA37-4C27-896A-EEEE820CF451}" srcOrd="18" destOrd="0" presId="urn:microsoft.com/office/officeart/2005/8/layout/vList3"/>
    <dgm:cxn modelId="{17CB7981-7F0F-4B13-840B-82BCE1C51FC4}" type="presParOf" srcId="{27D4F77D-FA37-4C27-896A-EEEE820CF451}" destId="{6937450C-3431-4415-BADC-A1DA1B451AC2}" srcOrd="0" destOrd="0" presId="urn:microsoft.com/office/officeart/2005/8/layout/vList3"/>
    <dgm:cxn modelId="{07F3F6F9-02E1-404B-80F5-83E9A4A8AF5F}" type="presParOf" srcId="{27D4F77D-FA37-4C27-896A-EEEE820CF451}" destId="{C20C257F-E2F9-458D-965C-6C1A20B5AC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92C284-F647-4FB2-A1A6-3D138F826660}" type="doc">
      <dgm:prSet loTypeId="urn:microsoft.com/office/officeart/2005/8/layout/hList3" loCatId="list" qsTypeId="urn:microsoft.com/office/officeart/2005/8/quickstyle/3d5" qsCatId="3D" csTypeId="urn:microsoft.com/office/officeart/2005/8/colors/accent1_2" csCatId="accent1" phldr="1"/>
      <dgm:spPr/>
      <dgm:t>
        <a:bodyPr/>
        <a:lstStyle/>
        <a:p>
          <a:endParaRPr lang="en-US"/>
        </a:p>
      </dgm:t>
    </dgm:pt>
    <dgm:pt modelId="{C9FE6A41-A805-4A30-8403-133AB2A3876E}">
      <dgm:prSet phldrT="[Text]"/>
      <dgm:spPr/>
      <dgm:t>
        <a:bodyPr/>
        <a:lstStyle/>
        <a:p>
          <a:r>
            <a:rPr lang="en-US" altLang="en-US" dirty="0"/>
            <a:t>To ensure ELs, including immigrant children and youth, attain English language proficiency (ELP), develop high levels of academic achievement in English, and meet the same challenging state academic achievement standards as all children are expected to meet.</a:t>
          </a:r>
          <a:endParaRPr lang="en-US" dirty="0"/>
        </a:p>
      </dgm:t>
      <dgm:extLst>
        <a:ext uri="{E40237B7-FDA0-4F09-8148-C483321AD2D9}">
          <dgm14:cNvPr xmlns:dgm14="http://schemas.microsoft.com/office/drawing/2010/diagram" id="0" name="" descr="To ensure ELs, including immigrant children and youth, attain English language proficiency (ELP), develop high levels of academic achievement in English, and meet the same challenging state academic achievement standards as all children are expected to meet.&#10;"/>
        </a:ext>
      </dgm:extLst>
    </dgm:pt>
    <dgm:pt modelId="{E448CE80-C6E7-48C3-891A-AB587B18C945}" type="parTrans" cxnId="{4255D6A5-ACCB-4A0B-8867-AFF6ADCEBC71}">
      <dgm:prSet/>
      <dgm:spPr/>
      <dgm:t>
        <a:bodyPr/>
        <a:lstStyle/>
        <a:p>
          <a:endParaRPr lang="en-US"/>
        </a:p>
      </dgm:t>
    </dgm:pt>
    <dgm:pt modelId="{476B5126-1803-467E-B914-EEBD3AAEA042}" type="sibTrans" cxnId="{4255D6A5-ACCB-4A0B-8867-AFF6ADCEBC71}">
      <dgm:prSet/>
      <dgm:spPr/>
      <dgm:t>
        <a:bodyPr/>
        <a:lstStyle/>
        <a:p>
          <a:endParaRPr lang="en-US"/>
        </a:p>
      </dgm:t>
    </dgm:pt>
    <dgm:pt modelId="{C0813D26-1F33-4CEB-8B2E-3CF736886675}">
      <dgm:prSet phldrT="[Text]"/>
      <dgm:spPr/>
      <dgm:t>
        <a:bodyPr/>
        <a:lstStyle/>
        <a:p>
          <a:r>
            <a:rPr lang="en-US" dirty="0"/>
            <a:t>District EL Program Purpose</a:t>
          </a:r>
        </a:p>
      </dgm:t>
      <dgm:extLst>
        <a:ext uri="{E40237B7-FDA0-4F09-8148-C483321AD2D9}">
          <dgm14:cNvPr xmlns:dgm14="http://schemas.microsoft.com/office/drawing/2010/diagram" id="0" name="" descr="District EL program purpose" title="District EL program purpose"/>
        </a:ext>
      </dgm:extLst>
    </dgm:pt>
    <dgm:pt modelId="{F504FABC-3EFE-4697-9041-30ADFE2B4E4D}" type="parTrans" cxnId="{C169961B-A9DB-4A58-92E3-1E17F38B7171}">
      <dgm:prSet/>
      <dgm:spPr/>
      <dgm:t>
        <a:bodyPr/>
        <a:lstStyle/>
        <a:p>
          <a:endParaRPr lang="en-US"/>
        </a:p>
      </dgm:t>
    </dgm:pt>
    <dgm:pt modelId="{C98D6C62-4234-4859-9441-5638D03038DB}" type="sibTrans" cxnId="{C169961B-A9DB-4A58-92E3-1E17F38B7171}">
      <dgm:prSet/>
      <dgm:spPr/>
      <dgm:t>
        <a:bodyPr/>
        <a:lstStyle/>
        <a:p>
          <a:endParaRPr lang="en-US"/>
        </a:p>
      </dgm:t>
    </dgm:pt>
    <dgm:pt modelId="{EA27C1B6-3444-4123-98B8-BD7ED953D109}" type="pres">
      <dgm:prSet presAssocID="{1892C284-F647-4FB2-A1A6-3D138F826660}" presName="composite" presStyleCnt="0">
        <dgm:presLayoutVars>
          <dgm:chMax val="1"/>
          <dgm:dir/>
          <dgm:resizeHandles val="exact"/>
        </dgm:presLayoutVars>
      </dgm:prSet>
      <dgm:spPr/>
    </dgm:pt>
    <dgm:pt modelId="{F1743E33-C7AC-41B3-B4D7-2029196F878A}" type="pres">
      <dgm:prSet presAssocID="{C0813D26-1F33-4CEB-8B2E-3CF736886675}" presName="roof" presStyleLbl="dkBgShp" presStyleIdx="0" presStyleCnt="2"/>
      <dgm:spPr/>
    </dgm:pt>
    <dgm:pt modelId="{83BBD84D-97A9-422D-80C3-6B62CB664E31}" type="pres">
      <dgm:prSet presAssocID="{C0813D26-1F33-4CEB-8B2E-3CF736886675}" presName="pillars" presStyleCnt="0"/>
      <dgm:spPr/>
    </dgm:pt>
    <dgm:pt modelId="{E87E8E3F-8357-4DA2-8BFF-1356DDE832C2}" type="pres">
      <dgm:prSet presAssocID="{C0813D26-1F33-4CEB-8B2E-3CF736886675}" presName="pillar1" presStyleLbl="node1" presStyleIdx="0" presStyleCnt="1">
        <dgm:presLayoutVars>
          <dgm:bulletEnabled val="1"/>
        </dgm:presLayoutVars>
      </dgm:prSet>
      <dgm:spPr/>
    </dgm:pt>
    <dgm:pt modelId="{755F8964-0B7E-45FA-BBE1-DEA6F39A00A2}" type="pres">
      <dgm:prSet presAssocID="{C0813D26-1F33-4CEB-8B2E-3CF736886675}" presName="base" presStyleLbl="dkBgShp" presStyleIdx="1" presStyleCnt="2"/>
      <dgm:spPr/>
      <dgm:extLst>
        <a:ext uri="{E40237B7-FDA0-4F09-8148-C483321AD2D9}">
          <dgm14:cNvPr xmlns:dgm14="http://schemas.microsoft.com/office/drawing/2010/diagram" id="0" name="" descr="&quot; &quot;"/>
        </a:ext>
      </dgm:extLst>
    </dgm:pt>
  </dgm:ptLst>
  <dgm:cxnLst>
    <dgm:cxn modelId="{C169961B-A9DB-4A58-92E3-1E17F38B7171}" srcId="{1892C284-F647-4FB2-A1A6-3D138F826660}" destId="{C0813D26-1F33-4CEB-8B2E-3CF736886675}" srcOrd="0" destOrd="0" parTransId="{F504FABC-3EFE-4697-9041-30ADFE2B4E4D}" sibTransId="{C98D6C62-4234-4859-9441-5638D03038DB}"/>
    <dgm:cxn modelId="{2FABB52B-CF8A-41D2-8F59-CA371229D9B9}" type="presOf" srcId="{C9FE6A41-A805-4A30-8403-133AB2A3876E}" destId="{E87E8E3F-8357-4DA2-8BFF-1356DDE832C2}" srcOrd="0" destOrd="0" presId="urn:microsoft.com/office/officeart/2005/8/layout/hList3"/>
    <dgm:cxn modelId="{4255D6A5-ACCB-4A0B-8867-AFF6ADCEBC71}" srcId="{C0813D26-1F33-4CEB-8B2E-3CF736886675}" destId="{C9FE6A41-A805-4A30-8403-133AB2A3876E}" srcOrd="0" destOrd="0" parTransId="{E448CE80-C6E7-48C3-891A-AB587B18C945}" sibTransId="{476B5126-1803-467E-B914-EEBD3AAEA042}"/>
    <dgm:cxn modelId="{507B23B0-6BD8-49F4-B9A3-60B4C322AE5E}" type="presOf" srcId="{C0813D26-1F33-4CEB-8B2E-3CF736886675}" destId="{F1743E33-C7AC-41B3-B4D7-2029196F878A}" srcOrd="0" destOrd="0" presId="urn:microsoft.com/office/officeart/2005/8/layout/hList3"/>
    <dgm:cxn modelId="{F1F5DAC3-4994-478A-A321-9418658ED0FD}" type="presOf" srcId="{1892C284-F647-4FB2-A1A6-3D138F826660}" destId="{EA27C1B6-3444-4123-98B8-BD7ED953D109}" srcOrd="0" destOrd="0" presId="urn:microsoft.com/office/officeart/2005/8/layout/hList3"/>
    <dgm:cxn modelId="{32438971-7529-4CE9-9D29-6E5C9CDB118F}" type="presParOf" srcId="{EA27C1B6-3444-4123-98B8-BD7ED953D109}" destId="{F1743E33-C7AC-41B3-B4D7-2029196F878A}" srcOrd="0" destOrd="0" presId="urn:microsoft.com/office/officeart/2005/8/layout/hList3"/>
    <dgm:cxn modelId="{67870682-EA00-41E7-81E6-2ED881970E93}" type="presParOf" srcId="{EA27C1B6-3444-4123-98B8-BD7ED953D109}" destId="{83BBD84D-97A9-422D-80C3-6B62CB664E31}" srcOrd="1" destOrd="0" presId="urn:microsoft.com/office/officeart/2005/8/layout/hList3"/>
    <dgm:cxn modelId="{D981997D-5994-46B7-9167-75A8ED6A0B6D}" type="presParOf" srcId="{83BBD84D-97A9-422D-80C3-6B62CB664E31}" destId="{E87E8E3F-8357-4DA2-8BFF-1356DDE832C2}" srcOrd="0" destOrd="0" presId="urn:microsoft.com/office/officeart/2005/8/layout/hList3"/>
    <dgm:cxn modelId="{B4EB428B-CD6F-4ADA-9BDC-195D3868FDBB}" type="presParOf" srcId="{EA27C1B6-3444-4123-98B8-BD7ED953D109}" destId="{755F8964-0B7E-45FA-BBE1-DEA6F39A00A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464841-5C41-4850-8B69-A1F554CB1F45}" type="doc">
      <dgm:prSet loTypeId="urn:microsoft.com/office/officeart/2011/layout/TabList" loCatId="list" qsTypeId="urn:microsoft.com/office/officeart/2005/8/quickstyle/3d2" qsCatId="3D" csTypeId="urn:microsoft.com/office/officeart/2005/8/colors/accent1_2" csCatId="accent1" phldr="1"/>
      <dgm:spPr/>
      <dgm:t>
        <a:bodyPr/>
        <a:lstStyle/>
        <a:p>
          <a:endParaRPr lang="en-US"/>
        </a:p>
      </dgm:t>
    </dgm:pt>
    <dgm:pt modelId="{9ABB4F73-9042-472B-9F18-72F746F7CC1E}">
      <dgm:prSet phldrT="[Text]"/>
      <dgm:spPr/>
      <dgm:t>
        <a:bodyPr/>
        <a:lstStyle/>
        <a:p>
          <a:r>
            <a:rPr lang="en-US" dirty="0">
              <a:effectLst>
                <a:outerShdw blurRad="38100" dist="38100" dir="2700000" algn="tl">
                  <a:srgbClr val="000000">
                    <a:alpha val="43137"/>
                  </a:srgbClr>
                </a:outerShdw>
              </a:effectLst>
            </a:rPr>
            <a:t>Lau Plan Team</a:t>
          </a:r>
        </a:p>
      </dgm:t>
      <dgm:extLst>
        <a:ext uri="{E40237B7-FDA0-4F09-8148-C483321AD2D9}">
          <dgm14:cNvPr xmlns:dgm14="http://schemas.microsoft.com/office/drawing/2010/diagram" id="0" name="" descr="Lau Plan Team"/>
        </a:ext>
      </dgm:extLst>
    </dgm:pt>
    <dgm:pt modelId="{7D02E325-7967-4E5A-AFA4-FA8EEB238D4F}" type="parTrans" cxnId="{53D68A7F-5516-4D67-B7AD-0670636F8FFE}">
      <dgm:prSet/>
      <dgm:spPr/>
      <dgm:t>
        <a:bodyPr/>
        <a:lstStyle/>
        <a:p>
          <a:endParaRPr lang="en-US"/>
        </a:p>
      </dgm:t>
    </dgm:pt>
    <dgm:pt modelId="{3DF2020B-14F1-4D0E-8451-DF7E1B4B56FD}" type="sibTrans" cxnId="{53D68A7F-5516-4D67-B7AD-0670636F8FFE}">
      <dgm:prSet/>
      <dgm:spPr/>
      <dgm:t>
        <a:bodyPr/>
        <a:lstStyle/>
        <a:p>
          <a:endParaRPr lang="en-US"/>
        </a:p>
      </dgm:t>
    </dgm:pt>
    <dgm:pt modelId="{C5D7C641-3A8E-458D-9FF8-62748083468A}">
      <dgm:prSet phldrT="[Text]"/>
      <dgm:spPr/>
      <dgm:t>
        <a:bodyPr/>
        <a:lstStyle/>
        <a:p>
          <a:r>
            <a:rPr lang="en-US" dirty="0"/>
            <a:t>Names of the Lau Plan team members responsible for its development</a:t>
          </a:r>
        </a:p>
      </dgm:t>
      <dgm:extLst>
        <a:ext uri="{E40237B7-FDA0-4F09-8148-C483321AD2D9}">
          <dgm14:cNvPr xmlns:dgm14="http://schemas.microsoft.com/office/drawing/2010/diagram" id="0" name="" descr="Names of the Lau Plan team members responsible for its development&#10;"/>
        </a:ext>
      </dgm:extLst>
    </dgm:pt>
    <dgm:pt modelId="{467DA6C8-426D-4F4F-AB23-DA8328C3578B}" type="parTrans" cxnId="{691ADCD5-802D-4076-B113-724A35682A3C}">
      <dgm:prSet/>
      <dgm:spPr/>
      <dgm:t>
        <a:bodyPr/>
        <a:lstStyle/>
        <a:p>
          <a:endParaRPr lang="en-US"/>
        </a:p>
      </dgm:t>
    </dgm:pt>
    <dgm:pt modelId="{86CA1FDB-3838-4D20-ADA2-D694B80D863F}" type="sibTrans" cxnId="{691ADCD5-802D-4076-B113-724A35682A3C}">
      <dgm:prSet/>
      <dgm:spPr/>
      <dgm:t>
        <a:bodyPr/>
        <a:lstStyle/>
        <a:p>
          <a:endParaRPr lang="en-US"/>
        </a:p>
      </dgm:t>
    </dgm:pt>
    <dgm:pt modelId="{AFE38A7C-51F8-4E32-8472-1535A5E0AB83}">
      <dgm:prSet phldrT="[Text]"/>
      <dgm:spPr/>
      <dgm:t>
        <a:bodyPr/>
        <a:lstStyle/>
        <a:p>
          <a:r>
            <a:rPr lang="en-US" dirty="0">
              <a:effectLst>
                <a:outerShdw blurRad="38100" dist="38100" dir="2700000" algn="tl">
                  <a:srgbClr val="000000">
                    <a:alpha val="43137"/>
                  </a:srgbClr>
                </a:outerShdw>
              </a:effectLst>
            </a:rPr>
            <a:t>Guiding Principles</a:t>
          </a:r>
        </a:p>
      </dgm:t>
      <dgm:extLst>
        <a:ext uri="{E40237B7-FDA0-4F09-8148-C483321AD2D9}">
          <dgm14:cNvPr xmlns:dgm14="http://schemas.microsoft.com/office/drawing/2010/diagram" id="0" name="" descr="Guiding Principles&#10;"/>
        </a:ext>
      </dgm:extLst>
    </dgm:pt>
    <dgm:pt modelId="{D9884B09-1F96-494F-AC06-8425DEFBA4A7}" type="parTrans" cxnId="{2B05EBDC-5C16-4720-BF55-CADC73469F6B}">
      <dgm:prSet/>
      <dgm:spPr/>
      <dgm:t>
        <a:bodyPr/>
        <a:lstStyle/>
        <a:p>
          <a:endParaRPr lang="en-US"/>
        </a:p>
      </dgm:t>
    </dgm:pt>
    <dgm:pt modelId="{13A97423-AE43-4661-8B81-7A0ED8D32EDB}" type="sibTrans" cxnId="{2B05EBDC-5C16-4720-BF55-CADC73469F6B}">
      <dgm:prSet/>
      <dgm:spPr/>
      <dgm:t>
        <a:bodyPr/>
        <a:lstStyle/>
        <a:p>
          <a:endParaRPr lang="en-US"/>
        </a:p>
      </dgm:t>
    </dgm:pt>
    <dgm:pt modelId="{DA46395A-DBD4-4534-95E8-ED55251839AB}">
      <dgm:prSet phldrT="[Text]"/>
      <dgm:spPr/>
      <dgm:t>
        <a:bodyPr/>
        <a:lstStyle/>
        <a:p>
          <a:r>
            <a:rPr lang="en-US" dirty="0"/>
            <a:t>The goals the plan is designed to achieve</a:t>
          </a:r>
        </a:p>
      </dgm:t>
      <dgm:extLst>
        <a:ext uri="{E40237B7-FDA0-4F09-8148-C483321AD2D9}">
          <dgm14:cNvPr xmlns:dgm14="http://schemas.microsoft.com/office/drawing/2010/diagram" id="0" name="" descr="The goals the plan is designed to achieve&#10;"/>
        </a:ext>
      </dgm:extLst>
    </dgm:pt>
    <dgm:pt modelId="{E0096BF6-AD06-43F5-B61A-429DADFC6BAE}" type="parTrans" cxnId="{7DD254DA-2E84-463F-80FE-CA59C1125D16}">
      <dgm:prSet/>
      <dgm:spPr/>
      <dgm:t>
        <a:bodyPr/>
        <a:lstStyle/>
        <a:p>
          <a:endParaRPr lang="en-US"/>
        </a:p>
      </dgm:t>
    </dgm:pt>
    <dgm:pt modelId="{065E7D5B-C9EC-48D4-8AF3-CA920656CF19}" type="sibTrans" cxnId="{7DD254DA-2E84-463F-80FE-CA59C1125D16}">
      <dgm:prSet/>
      <dgm:spPr/>
      <dgm:t>
        <a:bodyPr/>
        <a:lstStyle/>
        <a:p>
          <a:endParaRPr lang="en-US"/>
        </a:p>
      </dgm:t>
    </dgm:pt>
    <dgm:pt modelId="{7A620D6A-966F-4D6F-9F2C-3BDFDBAE088E}">
      <dgm:prSet phldrT="[Text]"/>
      <dgm:spPr/>
      <dgm:t>
        <a:bodyPr/>
        <a:lstStyle/>
        <a:p>
          <a:r>
            <a:rPr lang="en-US" dirty="0">
              <a:effectLst>
                <a:outerShdw blurRad="38100" dist="38100" dir="2700000" algn="tl">
                  <a:srgbClr val="000000">
                    <a:alpha val="43137"/>
                  </a:srgbClr>
                </a:outerShdw>
              </a:effectLst>
            </a:rPr>
            <a:t>Enrollment, Identification, Placement</a:t>
          </a:r>
        </a:p>
      </dgm:t>
      <dgm:extLst>
        <a:ext uri="{E40237B7-FDA0-4F09-8148-C483321AD2D9}">
          <dgm14:cNvPr xmlns:dgm14="http://schemas.microsoft.com/office/drawing/2010/diagram" id="0" name="" descr="Enrollment, Identification, Placement&#10;"/>
        </a:ext>
      </dgm:extLst>
    </dgm:pt>
    <dgm:pt modelId="{6B52DB60-752D-44DE-B3CC-39DF60CD6522}" type="parTrans" cxnId="{49CB94F2-AF75-42FD-ABC5-88468B35A82D}">
      <dgm:prSet/>
      <dgm:spPr/>
      <dgm:t>
        <a:bodyPr/>
        <a:lstStyle/>
        <a:p>
          <a:endParaRPr lang="en-US"/>
        </a:p>
      </dgm:t>
    </dgm:pt>
    <dgm:pt modelId="{80E0A9A2-EB0F-44E1-92FB-63F39F99F18F}" type="sibTrans" cxnId="{49CB94F2-AF75-42FD-ABC5-88468B35A82D}">
      <dgm:prSet/>
      <dgm:spPr/>
      <dgm:t>
        <a:bodyPr/>
        <a:lstStyle/>
        <a:p>
          <a:endParaRPr lang="en-US"/>
        </a:p>
      </dgm:t>
    </dgm:pt>
    <dgm:pt modelId="{8921600F-D3F3-4A0A-994D-21638A85ECB8}">
      <dgm:prSet phldrT="[Text]"/>
      <dgm:spPr/>
      <dgm:t>
        <a:bodyPr/>
        <a:lstStyle/>
        <a:p>
          <a:r>
            <a:rPr lang="en-US" dirty="0"/>
            <a:t>The process for identifying and placing students in the EL program</a:t>
          </a:r>
        </a:p>
      </dgm:t>
      <dgm:extLst>
        <a:ext uri="{E40237B7-FDA0-4F09-8148-C483321AD2D9}">
          <dgm14:cNvPr xmlns:dgm14="http://schemas.microsoft.com/office/drawing/2010/diagram" id="0" name="" descr="The process for identifying and placing students in the EL program&#10;"/>
        </a:ext>
      </dgm:extLst>
    </dgm:pt>
    <dgm:pt modelId="{487AAA94-20FA-4941-B0FC-3E3CF0113929}" type="parTrans" cxnId="{1F388BD4-8F3A-4890-9C8C-F1E99286B292}">
      <dgm:prSet/>
      <dgm:spPr/>
      <dgm:t>
        <a:bodyPr/>
        <a:lstStyle/>
        <a:p>
          <a:endParaRPr lang="en-US"/>
        </a:p>
      </dgm:t>
    </dgm:pt>
    <dgm:pt modelId="{7DEE24DE-8AD5-4606-AE9E-3E0B23200F51}" type="sibTrans" cxnId="{1F388BD4-8F3A-4890-9C8C-F1E99286B292}">
      <dgm:prSet/>
      <dgm:spPr/>
      <dgm:t>
        <a:bodyPr/>
        <a:lstStyle/>
        <a:p>
          <a:endParaRPr lang="en-US"/>
        </a:p>
      </dgm:t>
    </dgm:pt>
    <dgm:pt modelId="{C27297F2-8B20-4EF6-872D-0321EB0F7AC4}">
      <dgm:prSet phldrT="[Text]"/>
      <dgm:spPr/>
      <dgm:t>
        <a:bodyPr/>
        <a:lstStyle/>
        <a:p>
          <a:r>
            <a:rPr lang="en-US" dirty="0">
              <a:effectLst>
                <a:outerShdw blurRad="38100" dist="38100" dir="2700000" algn="tl">
                  <a:srgbClr val="000000">
                    <a:alpha val="43137"/>
                  </a:srgbClr>
                </a:outerShdw>
              </a:effectLst>
            </a:rPr>
            <a:t>Program Description</a:t>
          </a:r>
        </a:p>
      </dgm:t>
      <dgm:extLst>
        <a:ext uri="{E40237B7-FDA0-4F09-8148-C483321AD2D9}">
          <dgm14:cNvPr xmlns:dgm14="http://schemas.microsoft.com/office/drawing/2010/diagram" id="0" name="" descr="Program Description&#10;"/>
        </a:ext>
      </dgm:extLst>
    </dgm:pt>
    <dgm:pt modelId="{6FD5307B-D7B6-4177-9F64-7A3CD1486410}" type="parTrans" cxnId="{A2FF6AF4-71CA-48CD-95A0-72178764C3B6}">
      <dgm:prSet/>
      <dgm:spPr/>
      <dgm:t>
        <a:bodyPr/>
        <a:lstStyle/>
        <a:p>
          <a:endParaRPr lang="en-US"/>
        </a:p>
      </dgm:t>
    </dgm:pt>
    <dgm:pt modelId="{0D7287B2-F8CA-4D37-A1ED-B03C0C9F3435}" type="sibTrans" cxnId="{A2FF6AF4-71CA-48CD-95A0-72178764C3B6}">
      <dgm:prSet/>
      <dgm:spPr/>
      <dgm:t>
        <a:bodyPr/>
        <a:lstStyle/>
        <a:p>
          <a:endParaRPr lang="en-US"/>
        </a:p>
      </dgm:t>
    </dgm:pt>
    <dgm:pt modelId="{49BEB893-03A0-4C96-8A7B-F8ED87FA53A4}">
      <dgm:prSet phldrT="[Text]"/>
      <dgm:spPr/>
      <dgm:t>
        <a:bodyPr/>
        <a:lstStyle/>
        <a:p>
          <a:r>
            <a:rPr lang="en-US" dirty="0"/>
            <a:t>The type of Language Instruction Educational Program (LIEP) provided by the district</a:t>
          </a:r>
        </a:p>
      </dgm:t>
      <dgm:extLst>
        <a:ext uri="{E40237B7-FDA0-4F09-8148-C483321AD2D9}">
          <dgm14:cNvPr xmlns:dgm14="http://schemas.microsoft.com/office/drawing/2010/diagram" id="0" name="" descr="The type of Language Instruction Educational Program (LIEP) provided by the district&#10;"/>
        </a:ext>
      </dgm:extLst>
    </dgm:pt>
    <dgm:pt modelId="{025B3A9C-39B5-4AB3-87F0-A9B1401075B4}" type="parTrans" cxnId="{5EF9B2B3-8A91-42D9-8C80-5035507D2AC2}">
      <dgm:prSet/>
      <dgm:spPr/>
      <dgm:t>
        <a:bodyPr/>
        <a:lstStyle/>
        <a:p>
          <a:endParaRPr lang="en-US"/>
        </a:p>
      </dgm:t>
    </dgm:pt>
    <dgm:pt modelId="{1623ABA6-EF7A-47C8-8E45-D4EE2B968CF6}" type="sibTrans" cxnId="{5EF9B2B3-8A91-42D9-8C80-5035507D2AC2}">
      <dgm:prSet/>
      <dgm:spPr/>
      <dgm:t>
        <a:bodyPr/>
        <a:lstStyle/>
        <a:p>
          <a:endParaRPr lang="en-US"/>
        </a:p>
      </dgm:t>
    </dgm:pt>
    <dgm:pt modelId="{FFDFBEB8-0C09-4328-9CF4-8669AC136432}">
      <dgm:prSet phldrT="[Text]"/>
      <dgm:spPr/>
      <dgm:t>
        <a:bodyPr/>
        <a:lstStyle/>
        <a:p>
          <a:r>
            <a:rPr lang="en-US" dirty="0">
              <a:effectLst>
                <a:outerShdw blurRad="38100" dist="38100" dir="2700000" algn="tl">
                  <a:srgbClr val="000000">
                    <a:alpha val="43137"/>
                  </a:srgbClr>
                </a:outerShdw>
              </a:effectLst>
            </a:rPr>
            <a:t>Meaningful Access</a:t>
          </a:r>
        </a:p>
      </dgm:t>
      <dgm:extLst>
        <a:ext uri="{E40237B7-FDA0-4F09-8148-C483321AD2D9}">
          <dgm14:cNvPr xmlns:dgm14="http://schemas.microsoft.com/office/drawing/2010/diagram" id="0" name="" descr="Meaningful Access&#10;"/>
        </a:ext>
      </dgm:extLst>
    </dgm:pt>
    <dgm:pt modelId="{D738C02E-C190-4392-BD6D-44D16A77B0C7}" type="parTrans" cxnId="{A9DB6CFA-BB8C-4E34-9011-CBA6EDDD6E7D}">
      <dgm:prSet/>
      <dgm:spPr/>
      <dgm:t>
        <a:bodyPr/>
        <a:lstStyle/>
        <a:p>
          <a:endParaRPr lang="en-US"/>
        </a:p>
      </dgm:t>
    </dgm:pt>
    <dgm:pt modelId="{13B2DBBB-EF38-43D2-8B76-E68F0642C578}" type="sibTrans" cxnId="{A9DB6CFA-BB8C-4E34-9011-CBA6EDDD6E7D}">
      <dgm:prSet/>
      <dgm:spPr/>
      <dgm:t>
        <a:bodyPr/>
        <a:lstStyle/>
        <a:p>
          <a:endParaRPr lang="en-US"/>
        </a:p>
      </dgm:t>
    </dgm:pt>
    <dgm:pt modelId="{52E193CE-D62E-4204-A62A-A67222CF70B1}">
      <dgm:prSet phldrT="[Text]"/>
      <dgm:spPr/>
      <dgm:t>
        <a:bodyPr/>
        <a:lstStyle/>
        <a:p>
          <a:r>
            <a:rPr lang="en-US" dirty="0"/>
            <a:t>The process to ensure EL students have meaningful access to all programs and activities</a:t>
          </a:r>
        </a:p>
      </dgm:t>
      <dgm:extLst>
        <a:ext uri="{E40237B7-FDA0-4F09-8148-C483321AD2D9}">
          <dgm14:cNvPr xmlns:dgm14="http://schemas.microsoft.com/office/drawing/2010/diagram" id="0" name="" descr="The process to ensure EL students have meaningful access to all programs and activities&#10;"/>
        </a:ext>
      </dgm:extLst>
    </dgm:pt>
    <dgm:pt modelId="{DB1058D2-600A-4039-8E58-54DB740CA960}" type="parTrans" cxnId="{5DD0F3E2-B3CD-4A9B-9325-FEEEEB307860}">
      <dgm:prSet/>
      <dgm:spPr/>
      <dgm:t>
        <a:bodyPr/>
        <a:lstStyle/>
        <a:p>
          <a:endParaRPr lang="en-US"/>
        </a:p>
      </dgm:t>
    </dgm:pt>
    <dgm:pt modelId="{3487DD32-F722-44D0-906E-4201B3556B67}" type="sibTrans" cxnId="{5DD0F3E2-B3CD-4A9B-9325-FEEEEB307860}">
      <dgm:prSet/>
      <dgm:spPr/>
      <dgm:t>
        <a:bodyPr/>
        <a:lstStyle/>
        <a:p>
          <a:endParaRPr lang="en-US"/>
        </a:p>
      </dgm:t>
    </dgm:pt>
    <dgm:pt modelId="{E8786E9D-42B1-4F07-AA98-ED026B34A8A0}">
      <dgm:prSet phldrT="[Text]"/>
      <dgm:spPr/>
      <dgm:t>
        <a:bodyPr/>
        <a:lstStyle/>
        <a:p>
          <a:r>
            <a:rPr lang="en-US" dirty="0">
              <a:effectLst>
                <a:outerShdw blurRad="38100" dist="38100" dir="2700000" algn="tl">
                  <a:srgbClr val="000000">
                    <a:alpha val="43137"/>
                  </a:srgbClr>
                </a:outerShdw>
              </a:effectLst>
            </a:rPr>
            <a:t>Professional Development</a:t>
          </a:r>
        </a:p>
      </dgm:t>
      <dgm:extLst>
        <a:ext uri="{E40237B7-FDA0-4F09-8148-C483321AD2D9}">
          <dgm14:cNvPr xmlns:dgm14="http://schemas.microsoft.com/office/drawing/2010/diagram" id="0" name="" descr="Professional Development&#10;"/>
        </a:ext>
      </dgm:extLst>
    </dgm:pt>
    <dgm:pt modelId="{8D5531AD-29C6-4493-B606-E5F380B12487}" type="parTrans" cxnId="{98D539BD-6ACB-4752-9B4D-F5F00E8F82CC}">
      <dgm:prSet/>
      <dgm:spPr/>
      <dgm:t>
        <a:bodyPr/>
        <a:lstStyle/>
        <a:p>
          <a:endParaRPr lang="en-US"/>
        </a:p>
      </dgm:t>
    </dgm:pt>
    <dgm:pt modelId="{24BDA909-F475-4DB8-8ADD-1257BF380997}" type="sibTrans" cxnId="{98D539BD-6ACB-4752-9B4D-F5F00E8F82CC}">
      <dgm:prSet/>
      <dgm:spPr/>
      <dgm:t>
        <a:bodyPr/>
        <a:lstStyle/>
        <a:p>
          <a:endParaRPr lang="en-US"/>
        </a:p>
      </dgm:t>
    </dgm:pt>
    <dgm:pt modelId="{B6741907-BB39-421C-85AC-8C7D9AB9F66D}">
      <dgm:prSet phldrT="[Text]"/>
      <dgm:spPr/>
      <dgm:t>
        <a:bodyPr/>
        <a:lstStyle/>
        <a:p>
          <a:r>
            <a:rPr lang="en-US" dirty="0"/>
            <a:t>Description of the professional development provided to staff who deliver instruction or support the LIEP</a:t>
          </a:r>
        </a:p>
      </dgm:t>
      <dgm:extLst>
        <a:ext uri="{E40237B7-FDA0-4F09-8148-C483321AD2D9}">
          <dgm14:cNvPr xmlns:dgm14="http://schemas.microsoft.com/office/drawing/2010/diagram" id="0" name="" descr="Description of the professional development provided to staff who deliver instruction or support the LIEP&#10;"/>
        </a:ext>
      </dgm:extLst>
    </dgm:pt>
    <dgm:pt modelId="{0AC65270-AA7C-49ED-8BF2-21B9D4AE686A}" type="parTrans" cxnId="{5E6653DF-1D46-4509-8BC9-A4A8E76861D7}">
      <dgm:prSet/>
      <dgm:spPr/>
      <dgm:t>
        <a:bodyPr/>
        <a:lstStyle/>
        <a:p>
          <a:endParaRPr lang="en-US"/>
        </a:p>
      </dgm:t>
    </dgm:pt>
    <dgm:pt modelId="{5F9F12F4-A25D-466A-BA8C-3BCE535D65A2}" type="sibTrans" cxnId="{5E6653DF-1D46-4509-8BC9-A4A8E76861D7}">
      <dgm:prSet/>
      <dgm:spPr/>
      <dgm:t>
        <a:bodyPr/>
        <a:lstStyle/>
        <a:p>
          <a:endParaRPr lang="en-US"/>
        </a:p>
      </dgm:t>
    </dgm:pt>
    <dgm:pt modelId="{EE9F87F8-9D99-4E6C-8461-FB177686BE58}">
      <dgm:prSet phldrT="[Text]"/>
      <dgm:spPr/>
      <dgm:t>
        <a:bodyPr/>
        <a:lstStyle/>
        <a:p>
          <a:r>
            <a:rPr lang="en-US" dirty="0">
              <a:effectLst>
                <a:outerShdw blurRad="38100" dist="38100" dir="2700000" algn="tl">
                  <a:srgbClr val="000000">
                    <a:alpha val="43137"/>
                  </a:srgbClr>
                </a:outerShdw>
              </a:effectLst>
            </a:rPr>
            <a:t>Exit Criteria and Procedures</a:t>
          </a:r>
        </a:p>
      </dgm:t>
      <dgm:extLst>
        <a:ext uri="{E40237B7-FDA0-4F09-8148-C483321AD2D9}">
          <dgm14:cNvPr xmlns:dgm14="http://schemas.microsoft.com/office/drawing/2010/diagram" id="0" name="" descr="Exit Criteria and Procedures&#10;"/>
        </a:ext>
      </dgm:extLst>
    </dgm:pt>
    <dgm:pt modelId="{6195505B-560A-4E3B-8DF8-2913A80A4710}" type="parTrans" cxnId="{114C6D0F-75EF-4B4D-BF8B-0C060DC10EB6}">
      <dgm:prSet/>
      <dgm:spPr/>
      <dgm:t>
        <a:bodyPr/>
        <a:lstStyle/>
        <a:p>
          <a:endParaRPr lang="en-US"/>
        </a:p>
      </dgm:t>
    </dgm:pt>
    <dgm:pt modelId="{00A262B7-4135-40D7-BFD7-1A03E35B5CAD}" type="sibTrans" cxnId="{114C6D0F-75EF-4B4D-BF8B-0C060DC10EB6}">
      <dgm:prSet/>
      <dgm:spPr/>
      <dgm:t>
        <a:bodyPr/>
        <a:lstStyle/>
        <a:p>
          <a:endParaRPr lang="en-US"/>
        </a:p>
      </dgm:t>
    </dgm:pt>
    <dgm:pt modelId="{12C1A2BC-BA20-43D6-A934-F5456491E33B}">
      <dgm:prSet phldrT="[Text]"/>
      <dgm:spPr/>
      <dgm:t>
        <a:bodyPr/>
        <a:lstStyle/>
        <a:p>
          <a:r>
            <a:rPr lang="en-US" dirty="0"/>
            <a:t>The process for exiting students from the EL program</a:t>
          </a:r>
        </a:p>
      </dgm:t>
      <dgm:extLst>
        <a:ext uri="{E40237B7-FDA0-4F09-8148-C483321AD2D9}">
          <dgm14:cNvPr xmlns:dgm14="http://schemas.microsoft.com/office/drawing/2010/diagram" id="0" name="" descr="The process for exiting students from the EL program&#10;"/>
        </a:ext>
      </dgm:extLst>
    </dgm:pt>
    <dgm:pt modelId="{B837BDF8-4CCB-4A3A-8C39-CE5B7094616B}" type="parTrans" cxnId="{40FD1806-73CD-4854-86D5-8A4467C4F678}">
      <dgm:prSet/>
      <dgm:spPr/>
      <dgm:t>
        <a:bodyPr/>
        <a:lstStyle/>
        <a:p>
          <a:endParaRPr lang="en-US"/>
        </a:p>
      </dgm:t>
    </dgm:pt>
    <dgm:pt modelId="{F53A989D-22A7-4873-AA7F-02509299C53E}" type="sibTrans" cxnId="{40FD1806-73CD-4854-86D5-8A4467C4F678}">
      <dgm:prSet/>
      <dgm:spPr/>
      <dgm:t>
        <a:bodyPr/>
        <a:lstStyle/>
        <a:p>
          <a:endParaRPr lang="en-US"/>
        </a:p>
      </dgm:t>
    </dgm:pt>
    <dgm:pt modelId="{51FFA1E5-38EB-4492-B79F-AF944643A6EB}">
      <dgm:prSet phldrT="[Text]"/>
      <dgm:spPr/>
      <dgm:t>
        <a:bodyPr/>
        <a:lstStyle/>
        <a:p>
          <a:r>
            <a:rPr lang="en-US" dirty="0">
              <a:effectLst>
                <a:outerShdw blurRad="38100" dist="38100" dir="2700000" algn="tl">
                  <a:srgbClr val="000000">
                    <a:alpha val="43137"/>
                  </a:srgbClr>
                </a:outerShdw>
              </a:effectLst>
            </a:rPr>
            <a:t>Monitoring Procedures</a:t>
          </a:r>
        </a:p>
      </dgm:t>
      <dgm:extLst>
        <a:ext uri="{E40237B7-FDA0-4F09-8148-C483321AD2D9}">
          <dgm14:cNvPr xmlns:dgm14="http://schemas.microsoft.com/office/drawing/2010/diagram" id="0" name="" descr="Monitoring Procedures&#10;"/>
        </a:ext>
      </dgm:extLst>
    </dgm:pt>
    <dgm:pt modelId="{4FD7AB1E-5745-46BA-BACD-513E06612B06}" type="parTrans" cxnId="{E1440EC3-83A7-4F3A-BF85-BE7640A5FE00}">
      <dgm:prSet/>
      <dgm:spPr/>
      <dgm:t>
        <a:bodyPr/>
        <a:lstStyle/>
        <a:p>
          <a:endParaRPr lang="en-US"/>
        </a:p>
      </dgm:t>
    </dgm:pt>
    <dgm:pt modelId="{34460728-0213-400B-8185-2738A732AFFE}" type="sibTrans" cxnId="{E1440EC3-83A7-4F3A-BF85-BE7640A5FE00}">
      <dgm:prSet/>
      <dgm:spPr/>
      <dgm:t>
        <a:bodyPr/>
        <a:lstStyle/>
        <a:p>
          <a:endParaRPr lang="en-US"/>
        </a:p>
      </dgm:t>
    </dgm:pt>
    <dgm:pt modelId="{28E36BCB-0EB8-4C1D-8AAF-10573A880FA5}">
      <dgm:prSet phldrT="[Text]"/>
      <dgm:spPr/>
      <dgm:t>
        <a:bodyPr/>
        <a:lstStyle/>
        <a:p>
          <a:r>
            <a:rPr lang="en-US" dirty="0"/>
            <a:t>The process for monitoring students who have exited the EL program</a:t>
          </a:r>
        </a:p>
      </dgm:t>
      <dgm:extLst>
        <a:ext uri="{E40237B7-FDA0-4F09-8148-C483321AD2D9}">
          <dgm14:cNvPr xmlns:dgm14="http://schemas.microsoft.com/office/drawing/2010/diagram" id="0" name="" descr="The process for monitoring students who have exited the EL program&#10;"/>
        </a:ext>
      </dgm:extLst>
    </dgm:pt>
    <dgm:pt modelId="{5FCE8E9E-E3C6-44C6-A6A5-FEF7A9FB07B7}" type="parTrans" cxnId="{F68F9071-7CDD-4F58-96D1-9CF068899283}">
      <dgm:prSet/>
      <dgm:spPr/>
      <dgm:t>
        <a:bodyPr/>
        <a:lstStyle/>
        <a:p>
          <a:endParaRPr lang="en-US"/>
        </a:p>
      </dgm:t>
    </dgm:pt>
    <dgm:pt modelId="{591FD999-6021-451B-9545-01DBE4D7F2ED}" type="sibTrans" cxnId="{F68F9071-7CDD-4F58-96D1-9CF068899283}">
      <dgm:prSet/>
      <dgm:spPr/>
      <dgm:t>
        <a:bodyPr/>
        <a:lstStyle/>
        <a:p>
          <a:endParaRPr lang="en-US"/>
        </a:p>
      </dgm:t>
    </dgm:pt>
    <dgm:pt modelId="{94114AA9-2F7E-4DFB-930B-56B04F920782}">
      <dgm:prSet phldrT="[Text]"/>
      <dgm:spPr/>
      <dgm:t>
        <a:bodyPr/>
        <a:lstStyle/>
        <a:p>
          <a:r>
            <a:rPr lang="en-US" dirty="0">
              <a:effectLst>
                <a:outerShdw blurRad="38100" dist="38100" dir="2700000" algn="tl">
                  <a:srgbClr val="000000">
                    <a:alpha val="43137"/>
                  </a:srgbClr>
                </a:outerShdw>
              </a:effectLst>
            </a:rPr>
            <a:t>Program Evaluation</a:t>
          </a:r>
        </a:p>
      </dgm:t>
      <dgm:extLst>
        <a:ext uri="{E40237B7-FDA0-4F09-8148-C483321AD2D9}">
          <dgm14:cNvPr xmlns:dgm14="http://schemas.microsoft.com/office/drawing/2010/diagram" id="0" name="" descr="Program Evaluation&#10;"/>
        </a:ext>
      </dgm:extLst>
    </dgm:pt>
    <dgm:pt modelId="{D9096C38-55F5-42D4-8A5D-82B62C80383F}" type="parTrans" cxnId="{569911B7-C952-4DEA-AECD-F84498AB22FC}">
      <dgm:prSet/>
      <dgm:spPr/>
      <dgm:t>
        <a:bodyPr/>
        <a:lstStyle/>
        <a:p>
          <a:endParaRPr lang="en-US"/>
        </a:p>
      </dgm:t>
    </dgm:pt>
    <dgm:pt modelId="{D7F91A0B-6F73-4B3E-8E66-9A4CCD47CC61}" type="sibTrans" cxnId="{569911B7-C952-4DEA-AECD-F84498AB22FC}">
      <dgm:prSet/>
      <dgm:spPr/>
      <dgm:t>
        <a:bodyPr/>
        <a:lstStyle/>
        <a:p>
          <a:endParaRPr lang="en-US"/>
        </a:p>
      </dgm:t>
    </dgm:pt>
    <dgm:pt modelId="{6AE21D9C-8DB3-4D06-A8C8-E34C55EAFD71}">
      <dgm:prSet phldrT="[Text]"/>
      <dgm:spPr/>
      <dgm:t>
        <a:bodyPr/>
        <a:lstStyle/>
        <a:p>
          <a:r>
            <a:rPr lang="en-US" dirty="0">
              <a:effectLst>
                <a:outerShdw blurRad="38100" dist="38100" dir="2700000" algn="tl">
                  <a:srgbClr val="000000">
                    <a:alpha val="43137"/>
                  </a:srgbClr>
                </a:outerShdw>
              </a:effectLst>
            </a:rPr>
            <a:t>ELP Assessment</a:t>
          </a:r>
        </a:p>
      </dgm:t>
      <dgm:extLst>
        <a:ext uri="{E40237B7-FDA0-4F09-8148-C483321AD2D9}">
          <dgm14:cNvPr xmlns:dgm14="http://schemas.microsoft.com/office/drawing/2010/diagram" id="0" name="" descr="ELP Assessment&#10;"/>
        </a:ext>
      </dgm:extLst>
    </dgm:pt>
    <dgm:pt modelId="{6867A090-97B3-48AF-B0A6-78FE2EF58126}" type="parTrans" cxnId="{6DA79182-59D2-46FE-BB33-284A92844C1A}">
      <dgm:prSet/>
      <dgm:spPr/>
      <dgm:t>
        <a:bodyPr/>
        <a:lstStyle/>
        <a:p>
          <a:endParaRPr lang="en-US"/>
        </a:p>
      </dgm:t>
    </dgm:pt>
    <dgm:pt modelId="{4177FC5E-A279-40A8-A058-69663016E02A}" type="sibTrans" cxnId="{6DA79182-59D2-46FE-BB33-284A92844C1A}">
      <dgm:prSet/>
      <dgm:spPr/>
      <dgm:t>
        <a:bodyPr/>
        <a:lstStyle/>
        <a:p>
          <a:endParaRPr lang="en-US"/>
        </a:p>
      </dgm:t>
    </dgm:pt>
    <dgm:pt modelId="{2A87A45A-3FC0-4A90-BD8A-26B3883B8D8B}">
      <dgm:prSet phldrT="[Text]"/>
      <dgm:spPr/>
      <dgm:t>
        <a:bodyPr/>
        <a:lstStyle/>
        <a:p>
          <a:r>
            <a:rPr lang="en-US" dirty="0"/>
            <a:t>The process for annually assessing EL students’ English language proficiency</a:t>
          </a:r>
        </a:p>
      </dgm:t>
      <dgm:extLst>
        <a:ext uri="{E40237B7-FDA0-4F09-8148-C483321AD2D9}">
          <dgm14:cNvPr xmlns:dgm14="http://schemas.microsoft.com/office/drawing/2010/diagram" id="0" name="" descr="The process for annually assessing EL students’ English language proficiency&#10;"/>
        </a:ext>
      </dgm:extLst>
    </dgm:pt>
    <dgm:pt modelId="{15CCD07B-B98E-4319-B698-1776723E20E2}" type="parTrans" cxnId="{B5AEA6AB-B90C-45D3-A931-8FF77CC9B78E}">
      <dgm:prSet/>
      <dgm:spPr/>
      <dgm:t>
        <a:bodyPr/>
        <a:lstStyle/>
        <a:p>
          <a:endParaRPr lang="en-US"/>
        </a:p>
      </dgm:t>
    </dgm:pt>
    <dgm:pt modelId="{342A0FA3-1F14-48C4-BA3B-7BAE0B2386C6}" type="sibTrans" cxnId="{B5AEA6AB-B90C-45D3-A931-8FF77CC9B78E}">
      <dgm:prSet/>
      <dgm:spPr/>
      <dgm:t>
        <a:bodyPr/>
        <a:lstStyle/>
        <a:p>
          <a:endParaRPr lang="en-US"/>
        </a:p>
      </dgm:t>
    </dgm:pt>
    <dgm:pt modelId="{6F05E61D-53F1-414B-9E3C-526FC824349E}">
      <dgm:prSet phldrT="[Text]"/>
      <dgm:spPr/>
      <dgm:t>
        <a:bodyPr/>
        <a:lstStyle/>
        <a:p>
          <a:r>
            <a:rPr lang="en-US" dirty="0"/>
            <a:t>How the district will evaluate the effectiveness of the EL program and make revisions when necessary</a:t>
          </a:r>
        </a:p>
      </dgm:t>
      <dgm:extLst>
        <a:ext uri="{E40237B7-FDA0-4F09-8148-C483321AD2D9}">
          <dgm14:cNvPr xmlns:dgm14="http://schemas.microsoft.com/office/drawing/2010/diagram" id="0" name="" descr="How the district will evaluate the effectiveness of the EL program and make revisions when necessary&#10;"/>
        </a:ext>
      </dgm:extLst>
    </dgm:pt>
    <dgm:pt modelId="{E63983F3-6614-4FC5-9B48-3A3FBF595D44}" type="parTrans" cxnId="{AFD76E8D-02A2-4AA2-BBB3-52C818196FEF}">
      <dgm:prSet/>
      <dgm:spPr/>
      <dgm:t>
        <a:bodyPr/>
        <a:lstStyle/>
        <a:p>
          <a:endParaRPr lang="en-US"/>
        </a:p>
      </dgm:t>
    </dgm:pt>
    <dgm:pt modelId="{EE668361-E4EF-46AE-9D9F-118B3341BCA0}" type="sibTrans" cxnId="{AFD76E8D-02A2-4AA2-BBB3-52C818196FEF}">
      <dgm:prSet/>
      <dgm:spPr/>
      <dgm:t>
        <a:bodyPr/>
        <a:lstStyle/>
        <a:p>
          <a:endParaRPr lang="en-US"/>
        </a:p>
      </dgm:t>
    </dgm:pt>
    <dgm:pt modelId="{D9071973-BE99-4BEE-B4A6-42441BA4E1DC}" type="pres">
      <dgm:prSet presAssocID="{89464841-5C41-4850-8B69-A1F554CB1F45}" presName="Name0" presStyleCnt="0">
        <dgm:presLayoutVars>
          <dgm:chMax/>
          <dgm:chPref val="3"/>
          <dgm:dir/>
          <dgm:animOne val="branch"/>
          <dgm:animLvl val="lvl"/>
        </dgm:presLayoutVars>
      </dgm:prSet>
      <dgm:spPr/>
    </dgm:pt>
    <dgm:pt modelId="{034948BB-27BF-4A34-A540-C365F95015F0}" type="pres">
      <dgm:prSet presAssocID="{9ABB4F73-9042-472B-9F18-72F746F7CC1E}" presName="composite" presStyleCnt="0"/>
      <dgm:spPr/>
    </dgm:pt>
    <dgm:pt modelId="{AEEF8A1E-31CF-4524-87AD-D68527BD9E3C}" type="pres">
      <dgm:prSet presAssocID="{9ABB4F73-9042-472B-9F18-72F746F7CC1E}" presName="FirstChild" presStyleLbl="revTx" presStyleIdx="0" presStyleCnt="10">
        <dgm:presLayoutVars>
          <dgm:chMax val="0"/>
          <dgm:chPref val="0"/>
          <dgm:bulletEnabled val="1"/>
        </dgm:presLayoutVars>
      </dgm:prSet>
      <dgm:spPr/>
    </dgm:pt>
    <dgm:pt modelId="{A475BC0F-9A92-4B12-86B1-511A11BA951A}" type="pres">
      <dgm:prSet presAssocID="{9ABB4F73-9042-472B-9F18-72F746F7CC1E}" presName="Parent" presStyleLbl="alignNode1" presStyleIdx="0" presStyleCnt="10">
        <dgm:presLayoutVars>
          <dgm:chMax val="3"/>
          <dgm:chPref val="3"/>
          <dgm:bulletEnabled val="1"/>
        </dgm:presLayoutVars>
      </dgm:prSet>
      <dgm:spPr/>
    </dgm:pt>
    <dgm:pt modelId="{F9633F94-B15C-4CCE-AF45-C6FF56148F68}" type="pres">
      <dgm:prSet presAssocID="{9ABB4F73-9042-472B-9F18-72F746F7CC1E}" presName="Accent" presStyleLbl="parChTrans1D1" presStyleIdx="0" presStyleCnt="10"/>
      <dgm:spPr/>
      <dgm:extLst>
        <a:ext uri="{E40237B7-FDA0-4F09-8148-C483321AD2D9}">
          <dgm14:cNvPr xmlns:dgm14="http://schemas.microsoft.com/office/drawing/2010/diagram" id="0" name="" descr="&quot; &quot;"/>
        </a:ext>
      </dgm:extLst>
    </dgm:pt>
    <dgm:pt modelId="{1AF84C82-9FAA-434A-9B93-400820262CAE}" type="pres">
      <dgm:prSet presAssocID="{3DF2020B-14F1-4D0E-8451-DF7E1B4B56FD}" presName="sibTrans" presStyleCnt="0"/>
      <dgm:spPr/>
    </dgm:pt>
    <dgm:pt modelId="{E75B5C2B-F8A2-4732-A00D-B0AEC277A454}" type="pres">
      <dgm:prSet presAssocID="{AFE38A7C-51F8-4E32-8472-1535A5E0AB83}" presName="composite" presStyleCnt="0"/>
      <dgm:spPr/>
    </dgm:pt>
    <dgm:pt modelId="{51597E07-A79F-4BE5-AEEA-D17F37BC1BEA}" type="pres">
      <dgm:prSet presAssocID="{AFE38A7C-51F8-4E32-8472-1535A5E0AB83}" presName="FirstChild" presStyleLbl="revTx" presStyleIdx="1" presStyleCnt="10">
        <dgm:presLayoutVars>
          <dgm:chMax val="0"/>
          <dgm:chPref val="0"/>
          <dgm:bulletEnabled val="1"/>
        </dgm:presLayoutVars>
      </dgm:prSet>
      <dgm:spPr/>
    </dgm:pt>
    <dgm:pt modelId="{3526A989-70E7-4C9E-91D3-45515D9F00A5}" type="pres">
      <dgm:prSet presAssocID="{AFE38A7C-51F8-4E32-8472-1535A5E0AB83}" presName="Parent" presStyleLbl="alignNode1" presStyleIdx="1" presStyleCnt="10">
        <dgm:presLayoutVars>
          <dgm:chMax val="3"/>
          <dgm:chPref val="3"/>
          <dgm:bulletEnabled val="1"/>
        </dgm:presLayoutVars>
      </dgm:prSet>
      <dgm:spPr/>
    </dgm:pt>
    <dgm:pt modelId="{F4AD59C2-241B-4D96-B27D-931C20AB7E59}" type="pres">
      <dgm:prSet presAssocID="{AFE38A7C-51F8-4E32-8472-1535A5E0AB83}" presName="Accent" presStyleLbl="parChTrans1D1" presStyleIdx="1" presStyleCnt="10"/>
      <dgm:spPr/>
      <dgm:extLst>
        <a:ext uri="{E40237B7-FDA0-4F09-8148-C483321AD2D9}">
          <dgm14:cNvPr xmlns:dgm14="http://schemas.microsoft.com/office/drawing/2010/diagram" id="0" name="" descr="&quot; &quot;"/>
        </a:ext>
      </dgm:extLst>
    </dgm:pt>
    <dgm:pt modelId="{F355CEBE-FA9A-4068-B48A-9BF05C544788}" type="pres">
      <dgm:prSet presAssocID="{13A97423-AE43-4661-8B81-7A0ED8D32EDB}" presName="sibTrans" presStyleCnt="0"/>
      <dgm:spPr/>
    </dgm:pt>
    <dgm:pt modelId="{CB64FC50-24F9-4C40-B481-68BA926F94DF}" type="pres">
      <dgm:prSet presAssocID="{7A620D6A-966F-4D6F-9F2C-3BDFDBAE088E}" presName="composite" presStyleCnt="0"/>
      <dgm:spPr/>
    </dgm:pt>
    <dgm:pt modelId="{1EF87125-0772-4B3A-BB06-9AA1A4EF7B7D}" type="pres">
      <dgm:prSet presAssocID="{7A620D6A-966F-4D6F-9F2C-3BDFDBAE088E}" presName="FirstChild" presStyleLbl="revTx" presStyleIdx="2" presStyleCnt="10">
        <dgm:presLayoutVars>
          <dgm:chMax val="0"/>
          <dgm:chPref val="0"/>
          <dgm:bulletEnabled val="1"/>
        </dgm:presLayoutVars>
      </dgm:prSet>
      <dgm:spPr/>
    </dgm:pt>
    <dgm:pt modelId="{667F0A47-0B22-4A07-A3EE-5C628F8D926F}" type="pres">
      <dgm:prSet presAssocID="{7A620D6A-966F-4D6F-9F2C-3BDFDBAE088E}" presName="Parent" presStyleLbl="alignNode1" presStyleIdx="2" presStyleCnt="10">
        <dgm:presLayoutVars>
          <dgm:chMax val="3"/>
          <dgm:chPref val="3"/>
          <dgm:bulletEnabled val="1"/>
        </dgm:presLayoutVars>
      </dgm:prSet>
      <dgm:spPr/>
    </dgm:pt>
    <dgm:pt modelId="{DFB8567F-97FC-4F7E-9F96-DFC44268E4CF}" type="pres">
      <dgm:prSet presAssocID="{7A620D6A-966F-4D6F-9F2C-3BDFDBAE088E}" presName="Accent" presStyleLbl="parChTrans1D1" presStyleIdx="2" presStyleCnt="10"/>
      <dgm:spPr/>
      <dgm:extLst>
        <a:ext uri="{E40237B7-FDA0-4F09-8148-C483321AD2D9}">
          <dgm14:cNvPr xmlns:dgm14="http://schemas.microsoft.com/office/drawing/2010/diagram" id="0" name="" descr="&quot; &quot;"/>
        </a:ext>
      </dgm:extLst>
    </dgm:pt>
    <dgm:pt modelId="{659F49AA-4DA7-4A4A-B090-F5A9893F2B0A}" type="pres">
      <dgm:prSet presAssocID="{80E0A9A2-EB0F-44E1-92FB-63F39F99F18F}" presName="sibTrans" presStyleCnt="0"/>
      <dgm:spPr/>
    </dgm:pt>
    <dgm:pt modelId="{6DD2CAAB-0891-475E-BE9C-5441DBFEE2A2}" type="pres">
      <dgm:prSet presAssocID="{C27297F2-8B20-4EF6-872D-0321EB0F7AC4}" presName="composite" presStyleCnt="0"/>
      <dgm:spPr/>
    </dgm:pt>
    <dgm:pt modelId="{ACF71977-029E-40ED-9337-2BE9389317B4}" type="pres">
      <dgm:prSet presAssocID="{C27297F2-8B20-4EF6-872D-0321EB0F7AC4}" presName="FirstChild" presStyleLbl="revTx" presStyleIdx="3" presStyleCnt="10">
        <dgm:presLayoutVars>
          <dgm:chMax val="0"/>
          <dgm:chPref val="0"/>
          <dgm:bulletEnabled val="1"/>
        </dgm:presLayoutVars>
      </dgm:prSet>
      <dgm:spPr/>
    </dgm:pt>
    <dgm:pt modelId="{30E28D2A-14F3-4542-9AA6-A3E7B5432F80}" type="pres">
      <dgm:prSet presAssocID="{C27297F2-8B20-4EF6-872D-0321EB0F7AC4}" presName="Parent" presStyleLbl="alignNode1" presStyleIdx="3" presStyleCnt="10">
        <dgm:presLayoutVars>
          <dgm:chMax val="3"/>
          <dgm:chPref val="3"/>
          <dgm:bulletEnabled val="1"/>
        </dgm:presLayoutVars>
      </dgm:prSet>
      <dgm:spPr/>
    </dgm:pt>
    <dgm:pt modelId="{54740224-F6F4-463B-96F1-FE2009BF3244}" type="pres">
      <dgm:prSet presAssocID="{C27297F2-8B20-4EF6-872D-0321EB0F7AC4}" presName="Accent" presStyleLbl="parChTrans1D1" presStyleIdx="3" presStyleCnt="10"/>
      <dgm:spPr/>
      <dgm:extLst>
        <a:ext uri="{E40237B7-FDA0-4F09-8148-C483321AD2D9}">
          <dgm14:cNvPr xmlns:dgm14="http://schemas.microsoft.com/office/drawing/2010/diagram" id="0" name="" descr="&quot; &quot;"/>
        </a:ext>
      </dgm:extLst>
    </dgm:pt>
    <dgm:pt modelId="{95302A36-7813-498E-9F76-7BA1EB96713F}" type="pres">
      <dgm:prSet presAssocID="{0D7287B2-F8CA-4D37-A1ED-B03C0C9F3435}" presName="sibTrans" presStyleCnt="0"/>
      <dgm:spPr/>
    </dgm:pt>
    <dgm:pt modelId="{5A308E96-470A-4BD4-B086-4D48ECFDEC5A}" type="pres">
      <dgm:prSet presAssocID="{FFDFBEB8-0C09-4328-9CF4-8669AC136432}" presName="composite" presStyleCnt="0"/>
      <dgm:spPr/>
    </dgm:pt>
    <dgm:pt modelId="{96842B0E-684F-47FA-92FE-3FD5BD1BB44D}" type="pres">
      <dgm:prSet presAssocID="{FFDFBEB8-0C09-4328-9CF4-8669AC136432}" presName="FirstChild" presStyleLbl="revTx" presStyleIdx="4" presStyleCnt="10">
        <dgm:presLayoutVars>
          <dgm:chMax val="0"/>
          <dgm:chPref val="0"/>
          <dgm:bulletEnabled val="1"/>
        </dgm:presLayoutVars>
      </dgm:prSet>
      <dgm:spPr/>
    </dgm:pt>
    <dgm:pt modelId="{DA41919A-E00E-402A-92E7-731B72740DC5}" type="pres">
      <dgm:prSet presAssocID="{FFDFBEB8-0C09-4328-9CF4-8669AC136432}" presName="Parent" presStyleLbl="alignNode1" presStyleIdx="4" presStyleCnt="10">
        <dgm:presLayoutVars>
          <dgm:chMax val="3"/>
          <dgm:chPref val="3"/>
          <dgm:bulletEnabled val="1"/>
        </dgm:presLayoutVars>
      </dgm:prSet>
      <dgm:spPr/>
    </dgm:pt>
    <dgm:pt modelId="{A48721CA-86BC-4837-8B9C-DDDBC4AEBBCB}" type="pres">
      <dgm:prSet presAssocID="{FFDFBEB8-0C09-4328-9CF4-8669AC136432}" presName="Accent" presStyleLbl="parChTrans1D1" presStyleIdx="4" presStyleCnt="10"/>
      <dgm:spPr/>
      <dgm:extLst>
        <a:ext uri="{E40237B7-FDA0-4F09-8148-C483321AD2D9}">
          <dgm14:cNvPr xmlns:dgm14="http://schemas.microsoft.com/office/drawing/2010/diagram" id="0" name="" descr="&quot; &quot;"/>
        </a:ext>
      </dgm:extLst>
    </dgm:pt>
    <dgm:pt modelId="{5DE09D4A-E82C-41F8-A066-6D9272EFA080}" type="pres">
      <dgm:prSet presAssocID="{13B2DBBB-EF38-43D2-8B76-E68F0642C578}" presName="sibTrans" presStyleCnt="0"/>
      <dgm:spPr/>
    </dgm:pt>
    <dgm:pt modelId="{D08388F0-C606-418C-BBE7-6D51BFFCE1B5}" type="pres">
      <dgm:prSet presAssocID="{E8786E9D-42B1-4F07-AA98-ED026B34A8A0}" presName="composite" presStyleCnt="0"/>
      <dgm:spPr/>
    </dgm:pt>
    <dgm:pt modelId="{5AAE0C3A-CA96-4E3C-A48E-0791FE386FDB}" type="pres">
      <dgm:prSet presAssocID="{E8786E9D-42B1-4F07-AA98-ED026B34A8A0}" presName="FirstChild" presStyleLbl="revTx" presStyleIdx="5" presStyleCnt="10">
        <dgm:presLayoutVars>
          <dgm:chMax val="0"/>
          <dgm:chPref val="0"/>
          <dgm:bulletEnabled val="1"/>
        </dgm:presLayoutVars>
      </dgm:prSet>
      <dgm:spPr/>
    </dgm:pt>
    <dgm:pt modelId="{05699334-BEC5-4167-8143-086B38B65E13}" type="pres">
      <dgm:prSet presAssocID="{E8786E9D-42B1-4F07-AA98-ED026B34A8A0}" presName="Parent" presStyleLbl="alignNode1" presStyleIdx="5" presStyleCnt="10">
        <dgm:presLayoutVars>
          <dgm:chMax val="3"/>
          <dgm:chPref val="3"/>
          <dgm:bulletEnabled val="1"/>
        </dgm:presLayoutVars>
      </dgm:prSet>
      <dgm:spPr/>
    </dgm:pt>
    <dgm:pt modelId="{0440300B-1562-4CD0-A73B-5C463F0DFC9C}" type="pres">
      <dgm:prSet presAssocID="{E8786E9D-42B1-4F07-AA98-ED026B34A8A0}" presName="Accent" presStyleLbl="parChTrans1D1" presStyleIdx="5" presStyleCnt="10"/>
      <dgm:spPr/>
      <dgm:extLst>
        <a:ext uri="{E40237B7-FDA0-4F09-8148-C483321AD2D9}">
          <dgm14:cNvPr xmlns:dgm14="http://schemas.microsoft.com/office/drawing/2010/diagram" id="0" name="" descr="&quot; &quot;"/>
        </a:ext>
      </dgm:extLst>
    </dgm:pt>
    <dgm:pt modelId="{F01F1540-E3F2-4FD8-8293-937E195041CE}" type="pres">
      <dgm:prSet presAssocID="{24BDA909-F475-4DB8-8ADD-1257BF380997}" presName="sibTrans" presStyleCnt="0"/>
      <dgm:spPr/>
    </dgm:pt>
    <dgm:pt modelId="{50868947-3DAD-4D6D-BBDA-2336E249148D}" type="pres">
      <dgm:prSet presAssocID="{6AE21D9C-8DB3-4D06-A8C8-E34C55EAFD71}" presName="composite" presStyleCnt="0"/>
      <dgm:spPr/>
    </dgm:pt>
    <dgm:pt modelId="{D3F40C2F-DDA4-43CB-AA3D-2FE8AFF364EA}" type="pres">
      <dgm:prSet presAssocID="{6AE21D9C-8DB3-4D06-A8C8-E34C55EAFD71}" presName="FirstChild" presStyleLbl="revTx" presStyleIdx="6" presStyleCnt="10">
        <dgm:presLayoutVars>
          <dgm:chMax val="0"/>
          <dgm:chPref val="0"/>
          <dgm:bulletEnabled val="1"/>
        </dgm:presLayoutVars>
      </dgm:prSet>
      <dgm:spPr/>
    </dgm:pt>
    <dgm:pt modelId="{82A39534-F8DE-4DDA-8EDE-1AB2BD9F85CC}" type="pres">
      <dgm:prSet presAssocID="{6AE21D9C-8DB3-4D06-A8C8-E34C55EAFD71}" presName="Parent" presStyleLbl="alignNode1" presStyleIdx="6" presStyleCnt="10">
        <dgm:presLayoutVars>
          <dgm:chMax val="3"/>
          <dgm:chPref val="3"/>
          <dgm:bulletEnabled val="1"/>
        </dgm:presLayoutVars>
      </dgm:prSet>
      <dgm:spPr/>
    </dgm:pt>
    <dgm:pt modelId="{C38F5681-EDEF-4718-A7E6-F64008B66FBD}" type="pres">
      <dgm:prSet presAssocID="{6AE21D9C-8DB3-4D06-A8C8-E34C55EAFD71}" presName="Accent" presStyleLbl="parChTrans1D1" presStyleIdx="6" presStyleCnt="10"/>
      <dgm:spPr/>
      <dgm:extLst>
        <a:ext uri="{E40237B7-FDA0-4F09-8148-C483321AD2D9}">
          <dgm14:cNvPr xmlns:dgm14="http://schemas.microsoft.com/office/drawing/2010/diagram" id="0" name="" descr="&quot; &quot;"/>
        </a:ext>
      </dgm:extLst>
    </dgm:pt>
    <dgm:pt modelId="{609F6578-E74D-452D-9DCF-01C2DA20F4BE}" type="pres">
      <dgm:prSet presAssocID="{4177FC5E-A279-40A8-A058-69663016E02A}" presName="sibTrans" presStyleCnt="0"/>
      <dgm:spPr/>
    </dgm:pt>
    <dgm:pt modelId="{6032528E-4932-4277-B04E-32F9EB397E32}" type="pres">
      <dgm:prSet presAssocID="{EE9F87F8-9D99-4E6C-8461-FB177686BE58}" presName="composite" presStyleCnt="0"/>
      <dgm:spPr/>
    </dgm:pt>
    <dgm:pt modelId="{4BB89F16-0490-4F9E-852E-5ADF04E1CF73}" type="pres">
      <dgm:prSet presAssocID="{EE9F87F8-9D99-4E6C-8461-FB177686BE58}" presName="FirstChild" presStyleLbl="revTx" presStyleIdx="7" presStyleCnt="10">
        <dgm:presLayoutVars>
          <dgm:chMax val="0"/>
          <dgm:chPref val="0"/>
          <dgm:bulletEnabled val="1"/>
        </dgm:presLayoutVars>
      </dgm:prSet>
      <dgm:spPr/>
    </dgm:pt>
    <dgm:pt modelId="{EB755259-40D1-4B12-B207-A421036A7AD3}" type="pres">
      <dgm:prSet presAssocID="{EE9F87F8-9D99-4E6C-8461-FB177686BE58}" presName="Parent" presStyleLbl="alignNode1" presStyleIdx="7" presStyleCnt="10">
        <dgm:presLayoutVars>
          <dgm:chMax val="3"/>
          <dgm:chPref val="3"/>
          <dgm:bulletEnabled val="1"/>
        </dgm:presLayoutVars>
      </dgm:prSet>
      <dgm:spPr/>
    </dgm:pt>
    <dgm:pt modelId="{B61C45A0-B3E0-4E7A-B480-80E4C4CCBAA0}" type="pres">
      <dgm:prSet presAssocID="{EE9F87F8-9D99-4E6C-8461-FB177686BE58}" presName="Accent" presStyleLbl="parChTrans1D1" presStyleIdx="7" presStyleCnt="10"/>
      <dgm:spPr/>
      <dgm:extLst>
        <a:ext uri="{E40237B7-FDA0-4F09-8148-C483321AD2D9}">
          <dgm14:cNvPr xmlns:dgm14="http://schemas.microsoft.com/office/drawing/2010/diagram" id="0" name="" descr="&quot; &quot;"/>
        </a:ext>
      </dgm:extLst>
    </dgm:pt>
    <dgm:pt modelId="{7CE2A4D3-CA01-482D-9C02-E851A03055A6}" type="pres">
      <dgm:prSet presAssocID="{00A262B7-4135-40D7-BFD7-1A03E35B5CAD}" presName="sibTrans" presStyleCnt="0"/>
      <dgm:spPr/>
    </dgm:pt>
    <dgm:pt modelId="{5449BE77-E269-4A93-BE4D-C88FE583860B}" type="pres">
      <dgm:prSet presAssocID="{51FFA1E5-38EB-4492-B79F-AF944643A6EB}" presName="composite" presStyleCnt="0"/>
      <dgm:spPr/>
    </dgm:pt>
    <dgm:pt modelId="{8CB146F9-59E1-4265-8839-E4C23F3081C0}" type="pres">
      <dgm:prSet presAssocID="{51FFA1E5-38EB-4492-B79F-AF944643A6EB}" presName="FirstChild" presStyleLbl="revTx" presStyleIdx="8" presStyleCnt="10">
        <dgm:presLayoutVars>
          <dgm:chMax val="0"/>
          <dgm:chPref val="0"/>
          <dgm:bulletEnabled val="1"/>
        </dgm:presLayoutVars>
      </dgm:prSet>
      <dgm:spPr/>
    </dgm:pt>
    <dgm:pt modelId="{6F4A568C-3D55-4694-8D10-5CA85DE7FB26}" type="pres">
      <dgm:prSet presAssocID="{51FFA1E5-38EB-4492-B79F-AF944643A6EB}" presName="Parent" presStyleLbl="alignNode1" presStyleIdx="8" presStyleCnt="10">
        <dgm:presLayoutVars>
          <dgm:chMax val="3"/>
          <dgm:chPref val="3"/>
          <dgm:bulletEnabled val="1"/>
        </dgm:presLayoutVars>
      </dgm:prSet>
      <dgm:spPr/>
    </dgm:pt>
    <dgm:pt modelId="{70FA6A67-2C24-4F28-B392-D85A96D2BC23}" type="pres">
      <dgm:prSet presAssocID="{51FFA1E5-38EB-4492-B79F-AF944643A6EB}" presName="Accent" presStyleLbl="parChTrans1D1" presStyleIdx="8" presStyleCnt="10"/>
      <dgm:spPr/>
      <dgm:extLst>
        <a:ext uri="{E40237B7-FDA0-4F09-8148-C483321AD2D9}">
          <dgm14:cNvPr xmlns:dgm14="http://schemas.microsoft.com/office/drawing/2010/diagram" id="0" name="" descr="&quot; &quot;"/>
        </a:ext>
      </dgm:extLst>
    </dgm:pt>
    <dgm:pt modelId="{07BD3C76-88C9-4A37-AD57-F6C0D8BF006C}" type="pres">
      <dgm:prSet presAssocID="{34460728-0213-400B-8185-2738A732AFFE}" presName="sibTrans" presStyleCnt="0"/>
      <dgm:spPr/>
    </dgm:pt>
    <dgm:pt modelId="{6DF79EA4-8298-48B8-85AA-ED6EA700E55C}" type="pres">
      <dgm:prSet presAssocID="{94114AA9-2F7E-4DFB-930B-56B04F920782}" presName="composite" presStyleCnt="0"/>
      <dgm:spPr/>
    </dgm:pt>
    <dgm:pt modelId="{506D4043-6621-4CEC-9BE2-A023A0E18D6F}" type="pres">
      <dgm:prSet presAssocID="{94114AA9-2F7E-4DFB-930B-56B04F920782}" presName="FirstChild" presStyleLbl="revTx" presStyleIdx="9" presStyleCnt="10">
        <dgm:presLayoutVars>
          <dgm:chMax val="0"/>
          <dgm:chPref val="0"/>
          <dgm:bulletEnabled val="1"/>
        </dgm:presLayoutVars>
      </dgm:prSet>
      <dgm:spPr/>
    </dgm:pt>
    <dgm:pt modelId="{5D7725E2-C60F-4068-BBAD-9703F48843C5}" type="pres">
      <dgm:prSet presAssocID="{94114AA9-2F7E-4DFB-930B-56B04F920782}" presName="Parent" presStyleLbl="alignNode1" presStyleIdx="9" presStyleCnt="10">
        <dgm:presLayoutVars>
          <dgm:chMax val="3"/>
          <dgm:chPref val="3"/>
          <dgm:bulletEnabled val="1"/>
        </dgm:presLayoutVars>
      </dgm:prSet>
      <dgm:spPr/>
    </dgm:pt>
    <dgm:pt modelId="{80763E7A-37E6-47A7-B1A7-20C333B777F8}" type="pres">
      <dgm:prSet presAssocID="{94114AA9-2F7E-4DFB-930B-56B04F920782}" presName="Accent" presStyleLbl="parChTrans1D1" presStyleIdx="9" presStyleCnt="10"/>
      <dgm:spPr/>
      <dgm:extLst>
        <a:ext uri="{E40237B7-FDA0-4F09-8148-C483321AD2D9}">
          <dgm14:cNvPr xmlns:dgm14="http://schemas.microsoft.com/office/drawing/2010/diagram" id="0" name="" descr="&quot; &quot;"/>
        </a:ext>
      </dgm:extLst>
    </dgm:pt>
  </dgm:ptLst>
  <dgm:cxnLst>
    <dgm:cxn modelId="{40FD1806-73CD-4854-86D5-8A4467C4F678}" srcId="{EE9F87F8-9D99-4E6C-8461-FB177686BE58}" destId="{12C1A2BC-BA20-43D6-A934-F5456491E33B}" srcOrd="0" destOrd="0" parTransId="{B837BDF8-4CCB-4A3A-8C39-CE5B7094616B}" sibTransId="{F53A989D-22A7-4873-AA7F-02509299C53E}"/>
    <dgm:cxn modelId="{114C6D0F-75EF-4B4D-BF8B-0C060DC10EB6}" srcId="{89464841-5C41-4850-8B69-A1F554CB1F45}" destId="{EE9F87F8-9D99-4E6C-8461-FB177686BE58}" srcOrd="7" destOrd="0" parTransId="{6195505B-560A-4E3B-8DF8-2913A80A4710}" sibTransId="{00A262B7-4135-40D7-BFD7-1A03E35B5CAD}"/>
    <dgm:cxn modelId="{2BAF7716-D325-41A2-AB3B-2F4683601A75}" type="presOf" srcId="{DA46395A-DBD4-4534-95E8-ED55251839AB}" destId="{51597E07-A79F-4BE5-AEEA-D17F37BC1BEA}" srcOrd="0" destOrd="0" presId="urn:microsoft.com/office/officeart/2011/layout/TabList"/>
    <dgm:cxn modelId="{1483F417-C522-4E9E-8B7A-CA1A42AA1EF8}" type="presOf" srcId="{49BEB893-03A0-4C96-8A7B-F8ED87FA53A4}" destId="{ACF71977-029E-40ED-9337-2BE9389317B4}" srcOrd="0" destOrd="0" presId="urn:microsoft.com/office/officeart/2011/layout/TabList"/>
    <dgm:cxn modelId="{69091126-D506-405B-82E1-766E7B2CF4DC}" type="presOf" srcId="{89464841-5C41-4850-8B69-A1F554CB1F45}" destId="{D9071973-BE99-4BEE-B4A6-42441BA4E1DC}" srcOrd="0" destOrd="0" presId="urn:microsoft.com/office/officeart/2011/layout/TabList"/>
    <dgm:cxn modelId="{26F2B02F-FBBE-4D96-A333-F9272FB69E06}" type="presOf" srcId="{B6741907-BB39-421C-85AC-8C7D9AB9F66D}" destId="{5AAE0C3A-CA96-4E3C-A48E-0791FE386FDB}" srcOrd="0" destOrd="0" presId="urn:microsoft.com/office/officeart/2011/layout/TabList"/>
    <dgm:cxn modelId="{9892FE32-6498-422A-BA31-546FFE946345}" type="presOf" srcId="{2A87A45A-3FC0-4A90-BD8A-26B3883B8D8B}" destId="{D3F40C2F-DDA4-43CB-AA3D-2FE8AFF364EA}" srcOrd="0" destOrd="0" presId="urn:microsoft.com/office/officeart/2011/layout/TabList"/>
    <dgm:cxn modelId="{5E3E5735-C44C-4E6F-8F1C-B723A4B827B8}" type="presOf" srcId="{E8786E9D-42B1-4F07-AA98-ED026B34A8A0}" destId="{05699334-BEC5-4167-8143-086B38B65E13}" srcOrd="0" destOrd="0" presId="urn:microsoft.com/office/officeart/2011/layout/TabList"/>
    <dgm:cxn modelId="{D920D736-8EBC-4562-A658-D9C164DC8EB2}" type="presOf" srcId="{6AE21D9C-8DB3-4D06-A8C8-E34C55EAFD71}" destId="{82A39534-F8DE-4DDA-8EDE-1AB2BD9F85CC}" srcOrd="0" destOrd="0" presId="urn:microsoft.com/office/officeart/2011/layout/TabList"/>
    <dgm:cxn modelId="{8C7BEB36-86B2-46B1-A737-59292EAF1FA5}" type="presOf" srcId="{9ABB4F73-9042-472B-9F18-72F746F7CC1E}" destId="{A475BC0F-9A92-4B12-86B1-511A11BA951A}" srcOrd="0" destOrd="0" presId="urn:microsoft.com/office/officeart/2011/layout/TabList"/>
    <dgm:cxn modelId="{04765F64-9FE4-4BFA-9E1D-E560D2E42410}" type="presOf" srcId="{12C1A2BC-BA20-43D6-A934-F5456491E33B}" destId="{4BB89F16-0490-4F9E-852E-5ADF04E1CF73}" srcOrd="0" destOrd="0" presId="urn:microsoft.com/office/officeart/2011/layout/TabList"/>
    <dgm:cxn modelId="{4B623447-3582-4781-8CC4-0D579438C9D2}" type="presOf" srcId="{C27297F2-8B20-4EF6-872D-0321EB0F7AC4}" destId="{30E28D2A-14F3-4542-9AA6-A3E7B5432F80}" srcOrd="0" destOrd="0" presId="urn:microsoft.com/office/officeart/2011/layout/TabList"/>
    <dgm:cxn modelId="{573A9F4B-40BA-40B6-9B4F-8C2BDB5129E0}" type="presOf" srcId="{EE9F87F8-9D99-4E6C-8461-FB177686BE58}" destId="{EB755259-40D1-4B12-B207-A421036A7AD3}" srcOrd="0" destOrd="0" presId="urn:microsoft.com/office/officeart/2011/layout/TabList"/>
    <dgm:cxn modelId="{A9DB094C-1939-41B7-AFE4-1B1C47DC42CB}" type="presOf" srcId="{51FFA1E5-38EB-4492-B79F-AF944643A6EB}" destId="{6F4A568C-3D55-4694-8D10-5CA85DE7FB26}" srcOrd="0" destOrd="0" presId="urn:microsoft.com/office/officeart/2011/layout/TabList"/>
    <dgm:cxn modelId="{F68F9071-7CDD-4F58-96D1-9CF068899283}" srcId="{51FFA1E5-38EB-4492-B79F-AF944643A6EB}" destId="{28E36BCB-0EB8-4C1D-8AAF-10573A880FA5}" srcOrd="0" destOrd="0" parTransId="{5FCE8E9E-E3C6-44C6-A6A5-FEF7A9FB07B7}" sibTransId="{591FD999-6021-451B-9545-01DBE4D7F2ED}"/>
    <dgm:cxn modelId="{53D68A7F-5516-4D67-B7AD-0670636F8FFE}" srcId="{89464841-5C41-4850-8B69-A1F554CB1F45}" destId="{9ABB4F73-9042-472B-9F18-72F746F7CC1E}" srcOrd="0" destOrd="0" parTransId="{7D02E325-7967-4E5A-AFA4-FA8EEB238D4F}" sibTransId="{3DF2020B-14F1-4D0E-8451-DF7E1B4B56FD}"/>
    <dgm:cxn modelId="{BA5BEE81-D10A-4441-B778-6BAC33907650}" type="presOf" srcId="{52E193CE-D62E-4204-A62A-A67222CF70B1}" destId="{96842B0E-684F-47FA-92FE-3FD5BD1BB44D}" srcOrd="0" destOrd="0" presId="urn:microsoft.com/office/officeart/2011/layout/TabList"/>
    <dgm:cxn modelId="{6DA79182-59D2-46FE-BB33-284A92844C1A}" srcId="{89464841-5C41-4850-8B69-A1F554CB1F45}" destId="{6AE21D9C-8DB3-4D06-A8C8-E34C55EAFD71}" srcOrd="6" destOrd="0" parTransId="{6867A090-97B3-48AF-B0A6-78FE2EF58126}" sibTransId="{4177FC5E-A279-40A8-A058-69663016E02A}"/>
    <dgm:cxn modelId="{EC3F5288-7E18-40CF-AD6C-A2A5CAC0A52B}" type="presOf" srcId="{6F05E61D-53F1-414B-9E3C-526FC824349E}" destId="{506D4043-6621-4CEC-9BE2-A023A0E18D6F}" srcOrd="0" destOrd="0" presId="urn:microsoft.com/office/officeart/2011/layout/TabList"/>
    <dgm:cxn modelId="{AFD76E8D-02A2-4AA2-BBB3-52C818196FEF}" srcId="{94114AA9-2F7E-4DFB-930B-56B04F920782}" destId="{6F05E61D-53F1-414B-9E3C-526FC824349E}" srcOrd="0" destOrd="0" parTransId="{E63983F3-6614-4FC5-9B48-3A3FBF595D44}" sibTransId="{EE668361-E4EF-46AE-9D9F-118B3341BCA0}"/>
    <dgm:cxn modelId="{F066759C-B286-4D6F-9E9C-4A1F9236CDE3}" type="presOf" srcId="{94114AA9-2F7E-4DFB-930B-56B04F920782}" destId="{5D7725E2-C60F-4068-BBAD-9703F48843C5}" srcOrd="0" destOrd="0" presId="urn:microsoft.com/office/officeart/2011/layout/TabList"/>
    <dgm:cxn modelId="{B188EE9E-28A9-46A9-A567-7F112D6D43AA}" type="presOf" srcId="{C5D7C641-3A8E-458D-9FF8-62748083468A}" destId="{AEEF8A1E-31CF-4524-87AD-D68527BD9E3C}" srcOrd="0" destOrd="0" presId="urn:microsoft.com/office/officeart/2011/layout/TabList"/>
    <dgm:cxn modelId="{B5AEA6AB-B90C-45D3-A931-8FF77CC9B78E}" srcId="{6AE21D9C-8DB3-4D06-A8C8-E34C55EAFD71}" destId="{2A87A45A-3FC0-4A90-BD8A-26B3883B8D8B}" srcOrd="0" destOrd="0" parTransId="{15CCD07B-B98E-4319-B698-1776723E20E2}" sibTransId="{342A0FA3-1F14-48C4-BA3B-7BAE0B2386C6}"/>
    <dgm:cxn modelId="{5EF9B2B3-8A91-42D9-8C80-5035507D2AC2}" srcId="{C27297F2-8B20-4EF6-872D-0321EB0F7AC4}" destId="{49BEB893-03A0-4C96-8A7B-F8ED87FA53A4}" srcOrd="0" destOrd="0" parTransId="{025B3A9C-39B5-4AB3-87F0-A9B1401075B4}" sibTransId="{1623ABA6-EF7A-47C8-8E45-D4EE2B968CF6}"/>
    <dgm:cxn modelId="{569911B7-C952-4DEA-AECD-F84498AB22FC}" srcId="{89464841-5C41-4850-8B69-A1F554CB1F45}" destId="{94114AA9-2F7E-4DFB-930B-56B04F920782}" srcOrd="9" destOrd="0" parTransId="{D9096C38-55F5-42D4-8A5D-82B62C80383F}" sibTransId="{D7F91A0B-6F73-4B3E-8E66-9A4CCD47CC61}"/>
    <dgm:cxn modelId="{E9143BBC-2B33-4AE6-BF3D-D771CF105D5C}" type="presOf" srcId="{28E36BCB-0EB8-4C1D-8AAF-10573A880FA5}" destId="{8CB146F9-59E1-4265-8839-E4C23F3081C0}" srcOrd="0" destOrd="0" presId="urn:microsoft.com/office/officeart/2011/layout/TabList"/>
    <dgm:cxn modelId="{98D539BD-6ACB-4752-9B4D-F5F00E8F82CC}" srcId="{89464841-5C41-4850-8B69-A1F554CB1F45}" destId="{E8786E9D-42B1-4F07-AA98-ED026B34A8A0}" srcOrd="5" destOrd="0" parTransId="{8D5531AD-29C6-4493-B606-E5F380B12487}" sibTransId="{24BDA909-F475-4DB8-8ADD-1257BF380997}"/>
    <dgm:cxn modelId="{E1440EC3-83A7-4F3A-BF85-BE7640A5FE00}" srcId="{89464841-5C41-4850-8B69-A1F554CB1F45}" destId="{51FFA1E5-38EB-4492-B79F-AF944643A6EB}" srcOrd="8" destOrd="0" parTransId="{4FD7AB1E-5745-46BA-BACD-513E06612B06}" sibTransId="{34460728-0213-400B-8185-2738A732AFFE}"/>
    <dgm:cxn modelId="{1F388BD4-8F3A-4890-9C8C-F1E99286B292}" srcId="{7A620D6A-966F-4D6F-9F2C-3BDFDBAE088E}" destId="{8921600F-D3F3-4A0A-994D-21638A85ECB8}" srcOrd="0" destOrd="0" parTransId="{487AAA94-20FA-4941-B0FC-3E3CF0113929}" sibTransId="{7DEE24DE-8AD5-4606-AE9E-3E0B23200F51}"/>
    <dgm:cxn modelId="{691ADCD5-802D-4076-B113-724A35682A3C}" srcId="{9ABB4F73-9042-472B-9F18-72F746F7CC1E}" destId="{C5D7C641-3A8E-458D-9FF8-62748083468A}" srcOrd="0" destOrd="0" parTransId="{467DA6C8-426D-4F4F-AB23-DA8328C3578B}" sibTransId="{86CA1FDB-3838-4D20-ADA2-D694B80D863F}"/>
    <dgm:cxn modelId="{7DD254DA-2E84-463F-80FE-CA59C1125D16}" srcId="{AFE38A7C-51F8-4E32-8472-1535A5E0AB83}" destId="{DA46395A-DBD4-4534-95E8-ED55251839AB}" srcOrd="0" destOrd="0" parTransId="{E0096BF6-AD06-43F5-B61A-429DADFC6BAE}" sibTransId="{065E7D5B-C9EC-48D4-8AF3-CA920656CF19}"/>
    <dgm:cxn modelId="{2B05EBDC-5C16-4720-BF55-CADC73469F6B}" srcId="{89464841-5C41-4850-8B69-A1F554CB1F45}" destId="{AFE38A7C-51F8-4E32-8472-1535A5E0AB83}" srcOrd="1" destOrd="0" parTransId="{D9884B09-1F96-494F-AC06-8425DEFBA4A7}" sibTransId="{13A97423-AE43-4661-8B81-7A0ED8D32EDB}"/>
    <dgm:cxn modelId="{5E6653DF-1D46-4509-8BC9-A4A8E76861D7}" srcId="{E8786E9D-42B1-4F07-AA98-ED026B34A8A0}" destId="{B6741907-BB39-421C-85AC-8C7D9AB9F66D}" srcOrd="0" destOrd="0" parTransId="{0AC65270-AA7C-49ED-8BF2-21B9D4AE686A}" sibTransId="{5F9F12F4-A25D-466A-BA8C-3BCE535D65A2}"/>
    <dgm:cxn modelId="{C5EC71E2-C4B1-4D16-B9BF-385494023D21}" type="presOf" srcId="{8921600F-D3F3-4A0A-994D-21638A85ECB8}" destId="{1EF87125-0772-4B3A-BB06-9AA1A4EF7B7D}" srcOrd="0" destOrd="0" presId="urn:microsoft.com/office/officeart/2011/layout/TabList"/>
    <dgm:cxn modelId="{5DD0F3E2-B3CD-4A9B-9325-FEEEEB307860}" srcId="{FFDFBEB8-0C09-4328-9CF4-8669AC136432}" destId="{52E193CE-D62E-4204-A62A-A67222CF70B1}" srcOrd="0" destOrd="0" parTransId="{DB1058D2-600A-4039-8E58-54DB740CA960}" sibTransId="{3487DD32-F722-44D0-906E-4201B3556B67}"/>
    <dgm:cxn modelId="{C8EB19E8-6A0A-4CBE-8235-2F443E66B761}" type="presOf" srcId="{AFE38A7C-51F8-4E32-8472-1535A5E0AB83}" destId="{3526A989-70E7-4C9E-91D3-45515D9F00A5}" srcOrd="0" destOrd="0" presId="urn:microsoft.com/office/officeart/2011/layout/TabList"/>
    <dgm:cxn modelId="{49CB94F2-AF75-42FD-ABC5-88468B35A82D}" srcId="{89464841-5C41-4850-8B69-A1F554CB1F45}" destId="{7A620D6A-966F-4D6F-9F2C-3BDFDBAE088E}" srcOrd="2" destOrd="0" parTransId="{6B52DB60-752D-44DE-B3CC-39DF60CD6522}" sibTransId="{80E0A9A2-EB0F-44E1-92FB-63F39F99F18F}"/>
    <dgm:cxn modelId="{A2FF6AF4-71CA-48CD-95A0-72178764C3B6}" srcId="{89464841-5C41-4850-8B69-A1F554CB1F45}" destId="{C27297F2-8B20-4EF6-872D-0321EB0F7AC4}" srcOrd="3" destOrd="0" parTransId="{6FD5307B-D7B6-4177-9F64-7A3CD1486410}" sibTransId="{0D7287B2-F8CA-4D37-A1ED-B03C0C9F3435}"/>
    <dgm:cxn modelId="{7ABE21F8-E5FB-4BE9-806A-E0D941313D35}" type="presOf" srcId="{7A620D6A-966F-4D6F-9F2C-3BDFDBAE088E}" destId="{667F0A47-0B22-4A07-A3EE-5C628F8D926F}" srcOrd="0" destOrd="0" presId="urn:microsoft.com/office/officeart/2011/layout/TabList"/>
    <dgm:cxn modelId="{A9DB6CFA-BB8C-4E34-9011-CBA6EDDD6E7D}" srcId="{89464841-5C41-4850-8B69-A1F554CB1F45}" destId="{FFDFBEB8-0C09-4328-9CF4-8669AC136432}" srcOrd="4" destOrd="0" parTransId="{D738C02E-C190-4392-BD6D-44D16A77B0C7}" sibTransId="{13B2DBBB-EF38-43D2-8B76-E68F0642C578}"/>
    <dgm:cxn modelId="{AB5558FB-092D-404E-B496-EB113B78B0FE}" type="presOf" srcId="{FFDFBEB8-0C09-4328-9CF4-8669AC136432}" destId="{DA41919A-E00E-402A-92E7-731B72740DC5}" srcOrd="0" destOrd="0" presId="urn:microsoft.com/office/officeart/2011/layout/TabList"/>
    <dgm:cxn modelId="{394F5D10-FE1F-4DF2-9EB9-A9AAEDF9B65E}" type="presParOf" srcId="{D9071973-BE99-4BEE-B4A6-42441BA4E1DC}" destId="{034948BB-27BF-4A34-A540-C365F95015F0}" srcOrd="0" destOrd="0" presId="urn:microsoft.com/office/officeart/2011/layout/TabList"/>
    <dgm:cxn modelId="{09489502-B012-4226-BE9F-3FAB1B5383E5}" type="presParOf" srcId="{034948BB-27BF-4A34-A540-C365F95015F0}" destId="{AEEF8A1E-31CF-4524-87AD-D68527BD9E3C}" srcOrd="0" destOrd="0" presId="urn:microsoft.com/office/officeart/2011/layout/TabList"/>
    <dgm:cxn modelId="{9CC36771-E027-4865-A594-4ECFF436A267}" type="presParOf" srcId="{034948BB-27BF-4A34-A540-C365F95015F0}" destId="{A475BC0F-9A92-4B12-86B1-511A11BA951A}" srcOrd="1" destOrd="0" presId="urn:microsoft.com/office/officeart/2011/layout/TabList"/>
    <dgm:cxn modelId="{1F5DA94A-3C5F-4BAE-9366-50B88BC5DE8D}" type="presParOf" srcId="{034948BB-27BF-4A34-A540-C365F95015F0}" destId="{F9633F94-B15C-4CCE-AF45-C6FF56148F68}" srcOrd="2" destOrd="0" presId="urn:microsoft.com/office/officeart/2011/layout/TabList"/>
    <dgm:cxn modelId="{204D41EC-D40C-418B-86A1-AE20FC740FC1}" type="presParOf" srcId="{D9071973-BE99-4BEE-B4A6-42441BA4E1DC}" destId="{1AF84C82-9FAA-434A-9B93-400820262CAE}" srcOrd="1" destOrd="0" presId="urn:microsoft.com/office/officeart/2011/layout/TabList"/>
    <dgm:cxn modelId="{9C7DE096-83D0-42BC-81BF-F122F3060BC8}" type="presParOf" srcId="{D9071973-BE99-4BEE-B4A6-42441BA4E1DC}" destId="{E75B5C2B-F8A2-4732-A00D-B0AEC277A454}" srcOrd="2" destOrd="0" presId="urn:microsoft.com/office/officeart/2011/layout/TabList"/>
    <dgm:cxn modelId="{A6228535-47B4-42D4-9314-364521CFF057}" type="presParOf" srcId="{E75B5C2B-F8A2-4732-A00D-B0AEC277A454}" destId="{51597E07-A79F-4BE5-AEEA-D17F37BC1BEA}" srcOrd="0" destOrd="0" presId="urn:microsoft.com/office/officeart/2011/layout/TabList"/>
    <dgm:cxn modelId="{9D23A02D-3751-41DA-9A8C-81FCC4827675}" type="presParOf" srcId="{E75B5C2B-F8A2-4732-A00D-B0AEC277A454}" destId="{3526A989-70E7-4C9E-91D3-45515D9F00A5}" srcOrd="1" destOrd="0" presId="urn:microsoft.com/office/officeart/2011/layout/TabList"/>
    <dgm:cxn modelId="{F61ADEDE-392F-4900-B81A-37873A12C29A}" type="presParOf" srcId="{E75B5C2B-F8A2-4732-A00D-B0AEC277A454}" destId="{F4AD59C2-241B-4D96-B27D-931C20AB7E59}" srcOrd="2" destOrd="0" presId="urn:microsoft.com/office/officeart/2011/layout/TabList"/>
    <dgm:cxn modelId="{A40F6278-4E32-4F08-ADEC-ABE7E71B10E0}" type="presParOf" srcId="{D9071973-BE99-4BEE-B4A6-42441BA4E1DC}" destId="{F355CEBE-FA9A-4068-B48A-9BF05C544788}" srcOrd="3" destOrd="0" presId="urn:microsoft.com/office/officeart/2011/layout/TabList"/>
    <dgm:cxn modelId="{BF1BC7FC-1B40-4DBC-9B41-76C7DDBC64DA}" type="presParOf" srcId="{D9071973-BE99-4BEE-B4A6-42441BA4E1DC}" destId="{CB64FC50-24F9-4C40-B481-68BA926F94DF}" srcOrd="4" destOrd="0" presId="urn:microsoft.com/office/officeart/2011/layout/TabList"/>
    <dgm:cxn modelId="{17E21AB7-864E-4102-A4A1-0D993C06FE4D}" type="presParOf" srcId="{CB64FC50-24F9-4C40-B481-68BA926F94DF}" destId="{1EF87125-0772-4B3A-BB06-9AA1A4EF7B7D}" srcOrd="0" destOrd="0" presId="urn:microsoft.com/office/officeart/2011/layout/TabList"/>
    <dgm:cxn modelId="{9778A970-B8BA-4396-8134-5A89DEAE88E1}" type="presParOf" srcId="{CB64FC50-24F9-4C40-B481-68BA926F94DF}" destId="{667F0A47-0B22-4A07-A3EE-5C628F8D926F}" srcOrd="1" destOrd="0" presId="urn:microsoft.com/office/officeart/2011/layout/TabList"/>
    <dgm:cxn modelId="{BE776271-D541-4A8B-BF10-9EAB57325937}" type="presParOf" srcId="{CB64FC50-24F9-4C40-B481-68BA926F94DF}" destId="{DFB8567F-97FC-4F7E-9F96-DFC44268E4CF}" srcOrd="2" destOrd="0" presId="urn:microsoft.com/office/officeart/2011/layout/TabList"/>
    <dgm:cxn modelId="{BCDF9D02-B919-43D3-8A22-6806B9830946}" type="presParOf" srcId="{D9071973-BE99-4BEE-B4A6-42441BA4E1DC}" destId="{659F49AA-4DA7-4A4A-B090-F5A9893F2B0A}" srcOrd="5" destOrd="0" presId="urn:microsoft.com/office/officeart/2011/layout/TabList"/>
    <dgm:cxn modelId="{BB77BCAB-0798-49DF-AF0F-5EFDD735D6D4}" type="presParOf" srcId="{D9071973-BE99-4BEE-B4A6-42441BA4E1DC}" destId="{6DD2CAAB-0891-475E-BE9C-5441DBFEE2A2}" srcOrd="6" destOrd="0" presId="urn:microsoft.com/office/officeart/2011/layout/TabList"/>
    <dgm:cxn modelId="{1BED6180-2BBD-4BDC-8A24-BFB14FC707BA}" type="presParOf" srcId="{6DD2CAAB-0891-475E-BE9C-5441DBFEE2A2}" destId="{ACF71977-029E-40ED-9337-2BE9389317B4}" srcOrd="0" destOrd="0" presId="urn:microsoft.com/office/officeart/2011/layout/TabList"/>
    <dgm:cxn modelId="{691E9EA9-FF9B-46E5-AD5E-63AA5601DFD1}" type="presParOf" srcId="{6DD2CAAB-0891-475E-BE9C-5441DBFEE2A2}" destId="{30E28D2A-14F3-4542-9AA6-A3E7B5432F80}" srcOrd="1" destOrd="0" presId="urn:microsoft.com/office/officeart/2011/layout/TabList"/>
    <dgm:cxn modelId="{91AC5ACF-1238-444E-AC42-DE65F0D2C310}" type="presParOf" srcId="{6DD2CAAB-0891-475E-BE9C-5441DBFEE2A2}" destId="{54740224-F6F4-463B-96F1-FE2009BF3244}" srcOrd="2" destOrd="0" presId="urn:microsoft.com/office/officeart/2011/layout/TabList"/>
    <dgm:cxn modelId="{D8FE50B8-4768-42E2-BD3A-37F55CCA4953}" type="presParOf" srcId="{D9071973-BE99-4BEE-B4A6-42441BA4E1DC}" destId="{95302A36-7813-498E-9F76-7BA1EB96713F}" srcOrd="7" destOrd="0" presId="urn:microsoft.com/office/officeart/2011/layout/TabList"/>
    <dgm:cxn modelId="{C3D190D1-1CD2-4CD6-B6B7-EA1852597BDE}" type="presParOf" srcId="{D9071973-BE99-4BEE-B4A6-42441BA4E1DC}" destId="{5A308E96-470A-4BD4-B086-4D48ECFDEC5A}" srcOrd="8" destOrd="0" presId="urn:microsoft.com/office/officeart/2011/layout/TabList"/>
    <dgm:cxn modelId="{AB41932E-892F-4A4C-9362-A1772191AE39}" type="presParOf" srcId="{5A308E96-470A-4BD4-B086-4D48ECFDEC5A}" destId="{96842B0E-684F-47FA-92FE-3FD5BD1BB44D}" srcOrd="0" destOrd="0" presId="urn:microsoft.com/office/officeart/2011/layout/TabList"/>
    <dgm:cxn modelId="{C4FFEC7A-C34D-4E3D-AA73-B5C5FCD3B4E1}" type="presParOf" srcId="{5A308E96-470A-4BD4-B086-4D48ECFDEC5A}" destId="{DA41919A-E00E-402A-92E7-731B72740DC5}" srcOrd="1" destOrd="0" presId="urn:microsoft.com/office/officeart/2011/layout/TabList"/>
    <dgm:cxn modelId="{2F143C4D-3DFF-43F5-A294-9B2F578B351E}" type="presParOf" srcId="{5A308E96-470A-4BD4-B086-4D48ECFDEC5A}" destId="{A48721CA-86BC-4837-8B9C-DDDBC4AEBBCB}" srcOrd="2" destOrd="0" presId="urn:microsoft.com/office/officeart/2011/layout/TabList"/>
    <dgm:cxn modelId="{E95ED9CF-1FB7-4EBA-9DD6-B8D1F9109066}" type="presParOf" srcId="{D9071973-BE99-4BEE-B4A6-42441BA4E1DC}" destId="{5DE09D4A-E82C-41F8-A066-6D9272EFA080}" srcOrd="9" destOrd="0" presId="urn:microsoft.com/office/officeart/2011/layout/TabList"/>
    <dgm:cxn modelId="{6460BB4D-CDDB-4BC1-A218-F54A02E64D4A}" type="presParOf" srcId="{D9071973-BE99-4BEE-B4A6-42441BA4E1DC}" destId="{D08388F0-C606-418C-BBE7-6D51BFFCE1B5}" srcOrd="10" destOrd="0" presId="urn:microsoft.com/office/officeart/2011/layout/TabList"/>
    <dgm:cxn modelId="{0173DD73-6B2E-4438-8C62-897992B7B47E}" type="presParOf" srcId="{D08388F0-C606-418C-BBE7-6D51BFFCE1B5}" destId="{5AAE0C3A-CA96-4E3C-A48E-0791FE386FDB}" srcOrd="0" destOrd="0" presId="urn:microsoft.com/office/officeart/2011/layout/TabList"/>
    <dgm:cxn modelId="{86C5B24D-E914-4E7E-A766-71659553EA0D}" type="presParOf" srcId="{D08388F0-C606-418C-BBE7-6D51BFFCE1B5}" destId="{05699334-BEC5-4167-8143-086B38B65E13}" srcOrd="1" destOrd="0" presId="urn:microsoft.com/office/officeart/2011/layout/TabList"/>
    <dgm:cxn modelId="{BE8FB30C-67E7-4090-953A-246DA5EF083F}" type="presParOf" srcId="{D08388F0-C606-418C-BBE7-6D51BFFCE1B5}" destId="{0440300B-1562-4CD0-A73B-5C463F0DFC9C}" srcOrd="2" destOrd="0" presId="urn:microsoft.com/office/officeart/2011/layout/TabList"/>
    <dgm:cxn modelId="{3CCEDECA-B408-4702-A657-C61B545D2BD6}" type="presParOf" srcId="{D9071973-BE99-4BEE-B4A6-42441BA4E1DC}" destId="{F01F1540-E3F2-4FD8-8293-937E195041CE}" srcOrd="11" destOrd="0" presId="urn:microsoft.com/office/officeart/2011/layout/TabList"/>
    <dgm:cxn modelId="{27402AC4-8A62-44BD-9F96-0488F49316B1}" type="presParOf" srcId="{D9071973-BE99-4BEE-B4A6-42441BA4E1DC}" destId="{50868947-3DAD-4D6D-BBDA-2336E249148D}" srcOrd="12" destOrd="0" presId="urn:microsoft.com/office/officeart/2011/layout/TabList"/>
    <dgm:cxn modelId="{4A19D1A6-1D3B-468A-BEBB-1918EB84032D}" type="presParOf" srcId="{50868947-3DAD-4D6D-BBDA-2336E249148D}" destId="{D3F40C2F-DDA4-43CB-AA3D-2FE8AFF364EA}" srcOrd="0" destOrd="0" presId="urn:microsoft.com/office/officeart/2011/layout/TabList"/>
    <dgm:cxn modelId="{4EB43166-5800-4FB1-850A-CCC5C203455E}" type="presParOf" srcId="{50868947-3DAD-4D6D-BBDA-2336E249148D}" destId="{82A39534-F8DE-4DDA-8EDE-1AB2BD9F85CC}" srcOrd="1" destOrd="0" presId="urn:microsoft.com/office/officeart/2011/layout/TabList"/>
    <dgm:cxn modelId="{618CA34E-93B9-472A-89C1-AFDF9FEF9638}" type="presParOf" srcId="{50868947-3DAD-4D6D-BBDA-2336E249148D}" destId="{C38F5681-EDEF-4718-A7E6-F64008B66FBD}" srcOrd="2" destOrd="0" presId="urn:microsoft.com/office/officeart/2011/layout/TabList"/>
    <dgm:cxn modelId="{14A26D70-FAE5-4F55-8B36-0E49FA398302}" type="presParOf" srcId="{D9071973-BE99-4BEE-B4A6-42441BA4E1DC}" destId="{609F6578-E74D-452D-9DCF-01C2DA20F4BE}" srcOrd="13" destOrd="0" presId="urn:microsoft.com/office/officeart/2011/layout/TabList"/>
    <dgm:cxn modelId="{53B3341B-0DBE-4450-A81C-63AB61D1E58A}" type="presParOf" srcId="{D9071973-BE99-4BEE-B4A6-42441BA4E1DC}" destId="{6032528E-4932-4277-B04E-32F9EB397E32}" srcOrd="14" destOrd="0" presId="urn:microsoft.com/office/officeart/2011/layout/TabList"/>
    <dgm:cxn modelId="{361C796B-6D6F-4926-A647-E45B8BD586BB}" type="presParOf" srcId="{6032528E-4932-4277-B04E-32F9EB397E32}" destId="{4BB89F16-0490-4F9E-852E-5ADF04E1CF73}" srcOrd="0" destOrd="0" presId="urn:microsoft.com/office/officeart/2011/layout/TabList"/>
    <dgm:cxn modelId="{870838CE-E967-49B5-96CD-525C763092A6}" type="presParOf" srcId="{6032528E-4932-4277-B04E-32F9EB397E32}" destId="{EB755259-40D1-4B12-B207-A421036A7AD3}" srcOrd="1" destOrd="0" presId="urn:microsoft.com/office/officeart/2011/layout/TabList"/>
    <dgm:cxn modelId="{DE6BF124-D4F7-43E9-99C6-CB05F53AE354}" type="presParOf" srcId="{6032528E-4932-4277-B04E-32F9EB397E32}" destId="{B61C45A0-B3E0-4E7A-B480-80E4C4CCBAA0}" srcOrd="2" destOrd="0" presId="urn:microsoft.com/office/officeart/2011/layout/TabList"/>
    <dgm:cxn modelId="{91268C79-5AB8-4A48-A087-F0ECE7A42FCA}" type="presParOf" srcId="{D9071973-BE99-4BEE-B4A6-42441BA4E1DC}" destId="{7CE2A4D3-CA01-482D-9C02-E851A03055A6}" srcOrd="15" destOrd="0" presId="urn:microsoft.com/office/officeart/2011/layout/TabList"/>
    <dgm:cxn modelId="{D2EF6B7B-5A33-47EA-BEF2-A59129D1BAF3}" type="presParOf" srcId="{D9071973-BE99-4BEE-B4A6-42441BA4E1DC}" destId="{5449BE77-E269-4A93-BE4D-C88FE583860B}" srcOrd="16" destOrd="0" presId="urn:microsoft.com/office/officeart/2011/layout/TabList"/>
    <dgm:cxn modelId="{CA47C79D-18B2-4929-84FF-71E7530C2159}" type="presParOf" srcId="{5449BE77-E269-4A93-BE4D-C88FE583860B}" destId="{8CB146F9-59E1-4265-8839-E4C23F3081C0}" srcOrd="0" destOrd="0" presId="urn:microsoft.com/office/officeart/2011/layout/TabList"/>
    <dgm:cxn modelId="{603CD15E-4FD3-4F3D-9283-6ECFFA7E7CE4}" type="presParOf" srcId="{5449BE77-E269-4A93-BE4D-C88FE583860B}" destId="{6F4A568C-3D55-4694-8D10-5CA85DE7FB26}" srcOrd="1" destOrd="0" presId="urn:microsoft.com/office/officeart/2011/layout/TabList"/>
    <dgm:cxn modelId="{1BC4F826-BCB7-4249-B2BF-6E1CA28D8120}" type="presParOf" srcId="{5449BE77-E269-4A93-BE4D-C88FE583860B}" destId="{70FA6A67-2C24-4F28-B392-D85A96D2BC23}" srcOrd="2" destOrd="0" presId="urn:microsoft.com/office/officeart/2011/layout/TabList"/>
    <dgm:cxn modelId="{AA59C136-FE51-437C-8690-1D6248A29C59}" type="presParOf" srcId="{D9071973-BE99-4BEE-B4A6-42441BA4E1DC}" destId="{07BD3C76-88C9-4A37-AD57-F6C0D8BF006C}" srcOrd="17" destOrd="0" presId="urn:microsoft.com/office/officeart/2011/layout/TabList"/>
    <dgm:cxn modelId="{18E6B299-991B-42FA-84CB-6031D8252BFD}" type="presParOf" srcId="{D9071973-BE99-4BEE-B4A6-42441BA4E1DC}" destId="{6DF79EA4-8298-48B8-85AA-ED6EA700E55C}" srcOrd="18" destOrd="0" presId="urn:microsoft.com/office/officeart/2011/layout/TabList"/>
    <dgm:cxn modelId="{23142241-4B81-46DB-953D-ECB7C7CB296D}" type="presParOf" srcId="{6DF79EA4-8298-48B8-85AA-ED6EA700E55C}" destId="{506D4043-6621-4CEC-9BE2-A023A0E18D6F}" srcOrd="0" destOrd="0" presId="urn:microsoft.com/office/officeart/2011/layout/TabList"/>
    <dgm:cxn modelId="{F38C0AE5-A787-40E1-A764-3C90B995E646}" type="presParOf" srcId="{6DF79EA4-8298-48B8-85AA-ED6EA700E55C}" destId="{5D7725E2-C60F-4068-BBAD-9703F48843C5}" srcOrd="1" destOrd="0" presId="urn:microsoft.com/office/officeart/2011/layout/TabList"/>
    <dgm:cxn modelId="{BCE26A18-1C0E-4FE4-8158-0BAB4A37B03A}" type="presParOf" srcId="{6DF79EA4-8298-48B8-85AA-ED6EA700E55C}" destId="{80763E7A-37E6-47A7-B1A7-20C333B777F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5A14E8-A266-48B4-B89F-28AA18BD398D}" type="doc">
      <dgm:prSet loTypeId="urn:microsoft.com/office/officeart/2008/layout/PictureAccentList" loCatId="list" qsTypeId="urn:microsoft.com/office/officeart/2005/8/quickstyle/3d2" qsCatId="3D" csTypeId="urn:microsoft.com/office/officeart/2005/8/colors/accent1_2" csCatId="accent1" phldr="1"/>
      <dgm:spPr/>
      <dgm:t>
        <a:bodyPr/>
        <a:lstStyle/>
        <a:p>
          <a:endParaRPr lang="en-US"/>
        </a:p>
      </dgm:t>
    </dgm:pt>
    <dgm:pt modelId="{87B73641-DEE4-435D-BF4D-90FCDAB4AE31}">
      <dgm:prSet phldrT="[Text]"/>
      <dgm:spPr/>
      <dgm:t>
        <a:bodyPr/>
        <a:lstStyle/>
        <a:p>
          <a:r>
            <a:rPr lang="en-US" b="1" dirty="0">
              <a:effectLst>
                <a:outerShdw blurRad="38100" dist="38100" dir="2700000" algn="tl">
                  <a:srgbClr val="000000">
                    <a:alpha val="43137"/>
                  </a:srgbClr>
                </a:outerShdw>
              </a:effectLst>
            </a:rPr>
            <a:t>English Language Development Standards</a:t>
          </a:r>
        </a:p>
      </dgm:t>
      <dgm:extLst>
        <a:ext uri="{E40237B7-FDA0-4F09-8148-C483321AD2D9}">
          <dgm14:cNvPr xmlns:dgm14="http://schemas.microsoft.com/office/drawing/2010/diagram" id="0" name="" descr="English Language Development Standards&#10;"/>
        </a:ext>
      </dgm:extLst>
    </dgm:pt>
    <dgm:pt modelId="{A7016EEB-D110-4AC3-A738-A233204A9E23}" type="parTrans" cxnId="{5DCC1B05-8A05-41C3-9B12-544FBB15E0D7}">
      <dgm:prSet/>
      <dgm:spPr/>
      <dgm:t>
        <a:bodyPr/>
        <a:lstStyle/>
        <a:p>
          <a:endParaRPr lang="en-US"/>
        </a:p>
      </dgm:t>
    </dgm:pt>
    <dgm:pt modelId="{7605DFD0-54AB-4A96-A415-7382A839F73C}" type="sibTrans" cxnId="{5DCC1B05-8A05-41C3-9B12-544FBB15E0D7}">
      <dgm:prSet/>
      <dgm:spPr/>
      <dgm:t>
        <a:bodyPr/>
        <a:lstStyle/>
        <a:p>
          <a:endParaRPr lang="en-US"/>
        </a:p>
      </dgm:t>
    </dgm:pt>
    <dgm:pt modelId="{291E391F-B5B7-4101-87B6-8790D80711E7}">
      <dgm:prSet phldrT="[Text]"/>
      <dgm:spPr/>
      <dgm:t>
        <a:bodyPr/>
        <a:lstStyle/>
        <a:p>
          <a:r>
            <a:rPr lang="en-US" b="1" dirty="0">
              <a:effectLst>
                <a:outerShdw blurRad="38100" dist="38100" dir="2700000" algn="tl">
                  <a:srgbClr val="000000">
                    <a:alpha val="43137"/>
                  </a:srgbClr>
                </a:outerShdw>
              </a:effectLst>
            </a:rPr>
            <a:t>Standard 1 – Social and Instructional Language</a:t>
          </a:r>
        </a:p>
      </dgm:t>
      <dgm:extLst>
        <a:ext uri="{E40237B7-FDA0-4F09-8148-C483321AD2D9}">
          <dgm14:cNvPr xmlns:dgm14="http://schemas.microsoft.com/office/drawing/2010/diagram" id="0" name="" descr="Standard 1 – Social and Instructional Language&#10; ELs communicate for social and instructional purposes within the school setting&#10;"/>
        </a:ext>
      </dgm:extLst>
    </dgm:pt>
    <dgm:pt modelId="{F07482CF-4802-4B6B-964C-AE006CA6488D}" type="parTrans" cxnId="{96535836-3156-4E1C-B6E0-7287CAE3472C}">
      <dgm:prSet/>
      <dgm:spPr/>
      <dgm:t>
        <a:bodyPr/>
        <a:lstStyle/>
        <a:p>
          <a:endParaRPr lang="en-US"/>
        </a:p>
      </dgm:t>
    </dgm:pt>
    <dgm:pt modelId="{1F2275BF-9E7E-47B0-8C58-29898E554909}" type="sibTrans" cxnId="{96535836-3156-4E1C-B6E0-7287CAE3472C}">
      <dgm:prSet/>
      <dgm:spPr/>
      <dgm:t>
        <a:bodyPr/>
        <a:lstStyle/>
        <a:p>
          <a:endParaRPr lang="en-US"/>
        </a:p>
      </dgm:t>
    </dgm:pt>
    <dgm:pt modelId="{5E78354A-FF2D-4F93-95BE-A23E001DBBCB}">
      <dgm:prSet phldrT="[Text]"/>
      <dgm:spPr/>
      <dgm:t>
        <a:bodyPr/>
        <a:lstStyle/>
        <a:p>
          <a:r>
            <a:rPr lang="en-US" b="1" dirty="0">
              <a:effectLst>
                <a:outerShdw blurRad="38100" dist="38100" dir="2700000" algn="tl">
                  <a:srgbClr val="000000">
                    <a:alpha val="43137"/>
                  </a:srgbClr>
                </a:outerShdw>
              </a:effectLst>
            </a:rPr>
            <a:t>Standard 2 – Language of Language Arts</a:t>
          </a:r>
        </a:p>
      </dgm:t>
      <dgm:extLst>
        <a:ext uri="{E40237B7-FDA0-4F09-8148-C483321AD2D9}">
          <dgm14:cNvPr xmlns:dgm14="http://schemas.microsoft.com/office/drawing/2010/diagram" id="0" name="" descr="Standard 2 – Language of Language Arts&#10; ELs communicate information, ideas, and concepts necessary for academic success in the content area of language arts&#10;"/>
        </a:ext>
      </dgm:extLst>
    </dgm:pt>
    <dgm:pt modelId="{3A078C63-1F74-4E7D-AA5C-DC6A580A727C}" type="parTrans" cxnId="{71CFC2B0-8D5A-4335-860D-91B2DC50F240}">
      <dgm:prSet/>
      <dgm:spPr/>
      <dgm:t>
        <a:bodyPr/>
        <a:lstStyle/>
        <a:p>
          <a:endParaRPr lang="en-US"/>
        </a:p>
      </dgm:t>
    </dgm:pt>
    <dgm:pt modelId="{7022EBE6-2FFF-4E60-9BE9-2BF180479E0D}" type="sibTrans" cxnId="{71CFC2B0-8D5A-4335-860D-91B2DC50F240}">
      <dgm:prSet/>
      <dgm:spPr/>
      <dgm:t>
        <a:bodyPr/>
        <a:lstStyle/>
        <a:p>
          <a:endParaRPr lang="en-US"/>
        </a:p>
      </dgm:t>
    </dgm:pt>
    <dgm:pt modelId="{F47F4F2C-5000-4E87-AF07-7C66466C9EE7}">
      <dgm:prSet/>
      <dgm:spPr/>
      <dgm:t>
        <a:bodyPr/>
        <a:lstStyle/>
        <a:p>
          <a:r>
            <a:rPr lang="en-US" dirty="0"/>
            <a:t>ELs communicate for social and instructional purposes within the school setting</a:t>
          </a:r>
        </a:p>
      </dgm:t>
    </dgm:pt>
    <dgm:pt modelId="{1763AAD7-5AAB-4AAF-A6E8-5E898770DA60}" type="parTrans" cxnId="{84862F9F-C301-445E-805F-59D2C9FAB9E6}">
      <dgm:prSet/>
      <dgm:spPr/>
      <dgm:t>
        <a:bodyPr/>
        <a:lstStyle/>
        <a:p>
          <a:endParaRPr lang="en-US"/>
        </a:p>
      </dgm:t>
    </dgm:pt>
    <dgm:pt modelId="{855EAD7C-F1C1-41CA-854B-9D48AF863536}" type="sibTrans" cxnId="{84862F9F-C301-445E-805F-59D2C9FAB9E6}">
      <dgm:prSet/>
      <dgm:spPr/>
      <dgm:t>
        <a:bodyPr/>
        <a:lstStyle/>
        <a:p>
          <a:endParaRPr lang="en-US"/>
        </a:p>
      </dgm:t>
    </dgm:pt>
    <dgm:pt modelId="{3F2E0E83-C74D-4295-A6B1-AC03A47A0579}">
      <dgm:prSet phldrT="[Text]"/>
      <dgm:spPr/>
      <dgm:t>
        <a:bodyPr/>
        <a:lstStyle/>
        <a:p>
          <a:r>
            <a:rPr lang="en-US" dirty="0"/>
            <a:t>ELs communicate information, ideas and concepts necessary for academic success in the content area of language arts</a:t>
          </a:r>
        </a:p>
      </dgm:t>
    </dgm:pt>
    <dgm:pt modelId="{B4CAD877-CEA9-4B6A-AD44-897D1A428C05}" type="parTrans" cxnId="{5101A1F5-1E83-47A3-A408-F269061B8327}">
      <dgm:prSet/>
      <dgm:spPr/>
      <dgm:t>
        <a:bodyPr/>
        <a:lstStyle/>
        <a:p>
          <a:endParaRPr lang="en-US"/>
        </a:p>
      </dgm:t>
    </dgm:pt>
    <dgm:pt modelId="{FFC8540D-ECFD-42AB-8029-2669084F4878}" type="sibTrans" cxnId="{5101A1F5-1E83-47A3-A408-F269061B8327}">
      <dgm:prSet/>
      <dgm:spPr/>
      <dgm:t>
        <a:bodyPr/>
        <a:lstStyle/>
        <a:p>
          <a:endParaRPr lang="en-US"/>
        </a:p>
      </dgm:t>
    </dgm:pt>
    <dgm:pt modelId="{4F1B9F4F-9186-41CC-8F82-2C910D866C3C}">
      <dgm:prSet phldrT="[Text]"/>
      <dgm:spPr/>
      <dgm:t>
        <a:bodyPr/>
        <a:lstStyle/>
        <a:p>
          <a:r>
            <a:rPr lang="en-US" b="1" dirty="0">
              <a:effectLst>
                <a:outerShdw blurRad="38100" dist="38100" dir="2700000" algn="tl">
                  <a:srgbClr val="000000">
                    <a:alpha val="43137"/>
                  </a:srgbClr>
                </a:outerShdw>
              </a:effectLst>
            </a:rPr>
            <a:t>Standard 3 – Language of Mathematics</a:t>
          </a:r>
        </a:p>
      </dgm:t>
      <dgm:extLst>
        <a:ext uri="{E40237B7-FDA0-4F09-8148-C483321AD2D9}">
          <dgm14:cNvPr xmlns:dgm14="http://schemas.microsoft.com/office/drawing/2010/diagram" id="0" name="" descr="Standard 3 – Language of Mathematics&#10; ELs communicate information, ideas, and concepts necessary for academic success in the content area of mathematics&#10;"/>
        </a:ext>
      </dgm:extLst>
    </dgm:pt>
    <dgm:pt modelId="{547365C4-653A-4C57-B35B-1BE7273BA9C3}" type="parTrans" cxnId="{EBC08B62-A6D7-4E41-B4F9-8F4978B46530}">
      <dgm:prSet/>
      <dgm:spPr/>
      <dgm:t>
        <a:bodyPr/>
        <a:lstStyle/>
        <a:p>
          <a:endParaRPr lang="en-US"/>
        </a:p>
      </dgm:t>
    </dgm:pt>
    <dgm:pt modelId="{096F87D9-A267-4E1A-BAE6-0E0533E56E99}" type="sibTrans" cxnId="{EBC08B62-A6D7-4E41-B4F9-8F4978B46530}">
      <dgm:prSet/>
      <dgm:spPr/>
      <dgm:t>
        <a:bodyPr/>
        <a:lstStyle/>
        <a:p>
          <a:endParaRPr lang="en-US"/>
        </a:p>
      </dgm:t>
    </dgm:pt>
    <dgm:pt modelId="{81500FA7-96A9-4067-BD93-D158CFA3619F}">
      <dgm:prSet phldrT="[Text]"/>
      <dgm:spPr/>
      <dgm:t>
        <a:bodyPr/>
        <a:lstStyle/>
        <a:p>
          <a:r>
            <a:rPr lang="en-US" dirty="0"/>
            <a:t>ELs communicate information, ideas and concepts necessary for academic success in the content area of mathematics</a:t>
          </a:r>
        </a:p>
      </dgm:t>
    </dgm:pt>
    <dgm:pt modelId="{2DB9CF94-B51E-4B5C-A8F8-9FC3A6B1FC30}" type="parTrans" cxnId="{1A548BB8-901D-4243-A06A-2D735891306C}">
      <dgm:prSet/>
      <dgm:spPr/>
      <dgm:t>
        <a:bodyPr/>
        <a:lstStyle/>
        <a:p>
          <a:endParaRPr lang="en-US"/>
        </a:p>
      </dgm:t>
    </dgm:pt>
    <dgm:pt modelId="{78095CFF-3156-4842-AE7C-DBD73207C67F}" type="sibTrans" cxnId="{1A548BB8-901D-4243-A06A-2D735891306C}">
      <dgm:prSet/>
      <dgm:spPr/>
      <dgm:t>
        <a:bodyPr/>
        <a:lstStyle/>
        <a:p>
          <a:endParaRPr lang="en-US"/>
        </a:p>
      </dgm:t>
    </dgm:pt>
    <dgm:pt modelId="{8F991EA6-AF62-4E2A-82AE-B729E0809C8F}">
      <dgm:prSet phldrT="[Text]"/>
      <dgm:spPr/>
      <dgm:t>
        <a:bodyPr/>
        <a:lstStyle/>
        <a:p>
          <a:r>
            <a:rPr lang="en-US" b="1" dirty="0">
              <a:effectLst>
                <a:outerShdw blurRad="38100" dist="38100" dir="2700000" algn="tl">
                  <a:srgbClr val="000000">
                    <a:alpha val="43137"/>
                  </a:srgbClr>
                </a:outerShdw>
              </a:effectLst>
            </a:rPr>
            <a:t>Standard 4 – Language of Science</a:t>
          </a:r>
        </a:p>
      </dgm:t>
      <dgm:extLst>
        <a:ext uri="{E40237B7-FDA0-4F09-8148-C483321AD2D9}">
          <dgm14:cNvPr xmlns:dgm14="http://schemas.microsoft.com/office/drawing/2010/diagram" id="0" name="" descr="Standard 4 – Language of Science&#10; ELs communicate information, ideas, and concepts necessary for academic success in the content area of science&#10;"/>
        </a:ext>
      </dgm:extLst>
    </dgm:pt>
    <dgm:pt modelId="{4B6CB8FD-3162-443D-AE38-107C1AED26A2}" type="parTrans" cxnId="{137275AD-46CF-41AB-8A6A-67A7B74440D8}">
      <dgm:prSet/>
      <dgm:spPr/>
      <dgm:t>
        <a:bodyPr/>
        <a:lstStyle/>
        <a:p>
          <a:endParaRPr lang="en-US"/>
        </a:p>
      </dgm:t>
    </dgm:pt>
    <dgm:pt modelId="{584F1503-0B56-44A7-ACF7-50C0F7E80A18}" type="sibTrans" cxnId="{137275AD-46CF-41AB-8A6A-67A7B74440D8}">
      <dgm:prSet/>
      <dgm:spPr/>
      <dgm:t>
        <a:bodyPr/>
        <a:lstStyle/>
        <a:p>
          <a:endParaRPr lang="en-US"/>
        </a:p>
      </dgm:t>
    </dgm:pt>
    <dgm:pt modelId="{8D90349A-F471-4A2C-9241-40168CABBAA4}">
      <dgm:prSet phldrT="[Text]"/>
      <dgm:spPr/>
      <dgm:t>
        <a:bodyPr/>
        <a:lstStyle/>
        <a:p>
          <a:r>
            <a:rPr lang="en-US" dirty="0"/>
            <a:t>ELs communicate information, ideas and concepts necessary for academic success in the content area of science</a:t>
          </a:r>
        </a:p>
      </dgm:t>
    </dgm:pt>
    <dgm:pt modelId="{5FD08CF5-0967-4AB0-9928-321B5CAEE5A1}" type="parTrans" cxnId="{49ACC2B0-9B31-4DB0-A037-E338466AA436}">
      <dgm:prSet/>
      <dgm:spPr/>
      <dgm:t>
        <a:bodyPr/>
        <a:lstStyle/>
        <a:p>
          <a:endParaRPr lang="en-US"/>
        </a:p>
      </dgm:t>
    </dgm:pt>
    <dgm:pt modelId="{C6EE3E5A-D573-47AA-BED6-5DD85E65BC9B}" type="sibTrans" cxnId="{49ACC2B0-9B31-4DB0-A037-E338466AA436}">
      <dgm:prSet/>
      <dgm:spPr/>
      <dgm:t>
        <a:bodyPr/>
        <a:lstStyle/>
        <a:p>
          <a:endParaRPr lang="en-US"/>
        </a:p>
      </dgm:t>
    </dgm:pt>
    <dgm:pt modelId="{6F5BCA45-C412-4F78-A649-3449FB1EC810}">
      <dgm:prSet phldrT="[Text]"/>
      <dgm:spPr/>
      <dgm:t>
        <a:bodyPr/>
        <a:lstStyle/>
        <a:p>
          <a:r>
            <a:rPr lang="en-US" b="1" dirty="0">
              <a:effectLst>
                <a:outerShdw blurRad="38100" dist="38100" dir="2700000" algn="tl">
                  <a:srgbClr val="000000">
                    <a:alpha val="43137"/>
                  </a:srgbClr>
                </a:outerShdw>
              </a:effectLst>
            </a:rPr>
            <a:t>Standard 5 – Language of Social Studies</a:t>
          </a:r>
        </a:p>
      </dgm:t>
      <dgm:extLst>
        <a:ext uri="{E40237B7-FDA0-4F09-8148-C483321AD2D9}">
          <dgm14:cNvPr xmlns:dgm14="http://schemas.microsoft.com/office/drawing/2010/diagram" id="0" name="" descr="Standard 5 – Language of Social Studies&#10; ELs communicate information, ideas, and concepts necessary for academic success in the content area of social studies&#10;"/>
        </a:ext>
      </dgm:extLst>
    </dgm:pt>
    <dgm:pt modelId="{ACB62050-753A-4CDC-A044-22F20FC562FD}" type="parTrans" cxnId="{B7FC37FD-2B89-43BC-B776-7D1150AF5029}">
      <dgm:prSet/>
      <dgm:spPr/>
      <dgm:t>
        <a:bodyPr/>
        <a:lstStyle/>
        <a:p>
          <a:endParaRPr lang="en-US"/>
        </a:p>
      </dgm:t>
    </dgm:pt>
    <dgm:pt modelId="{BE1D27A4-C7E0-4E6F-AE8E-C230C72B444F}" type="sibTrans" cxnId="{B7FC37FD-2B89-43BC-B776-7D1150AF5029}">
      <dgm:prSet/>
      <dgm:spPr/>
      <dgm:t>
        <a:bodyPr/>
        <a:lstStyle/>
        <a:p>
          <a:endParaRPr lang="en-US"/>
        </a:p>
      </dgm:t>
    </dgm:pt>
    <dgm:pt modelId="{6B4DAE16-69F0-43DD-A0B6-CBF62CD00DE1}">
      <dgm:prSet phldrT="[Text]"/>
      <dgm:spPr/>
      <dgm:t>
        <a:bodyPr/>
        <a:lstStyle/>
        <a:p>
          <a:r>
            <a:rPr lang="en-US" dirty="0"/>
            <a:t>ELs communicate information, ideas and concepts necessary for academic success in the content area of social studies</a:t>
          </a:r>
        </a:p>
      </dgm:t>
    </dgm:pt>
    <dgm:pt modelId="{96C81EB4-84D0-48D0-B2A7-6056F0B1D2DF}" type="parTrans" cxnId="{CBB98172-B1F7-46AF-9645-7D3E3C203033}">
      <dgm:prSet/>
      <dgm:spPr/>
      <dgm:t>
        <a:bodyPr/>
        <a:lstStyle/>
        <a:p>
          <a:endParaRPr lang="en-US"/>
        </a:p>
      </dgm:t>
    </dgm:pt>
    <dgm:pt modelId="{B3CE4650-5F8F-4053-B90E-8CF356F56324}" type="sibTrans" cxnId="{CBB98172-B1F7-46AF-9645-7D3E3C203033}">
      <dgm:prSet/>
      <dgm:spPr/>
      <dgm:t>
        <a:bodyPr/>
        <a:lstStyle/>
        <a:p>
          <a:endParaRPr lang="en-US"/>
        </a:p>
      </dgm:t>
    </dgm:pt>
    <dgm:pt modelId="{B009396F-C826-4CCD-A5AE-026B1260A087}" type="pres">
      <dgm:prSet presAssocID="{F65A14E8-A266-48B4-B89F-28AA18BD398D}" presName="layout" presStyleCnt="0">
        <dgm:presLayoutVars>
          <dgm:chMax/>
          <dgm:chPref/>
          <dgm:dir/>
          <dgm:animOne val="branch"/>
          <dgm:animLvl val="lvl"/>
          <dgm:resizeHandles/>
        </dgm:presLayoutVars>
      </dgm:prSet>
      <dgm:spPr/>
    </dgm:pt>
    <dgm:pt modelId="{4F43AED8-8817-478B-B3B7-C998748632F6}" type="pres">
      <dgm:prSet presAssocID="{87B73641-DEE4-435D-BF4D-90FCDAB4AE31}" presName="root" presStyleCnt="0">
        <dgm:presLayoutVars>
          <dgm:chMax/>
          <dgm:chPref val="4"/>
        </dgm:presLayoutVars>
      </dgm:prSet>
      <dgm:spPr/>
    </dgm:pt>
    <dgm:pt modelId="{9F111B31-0641-4C90-8CD1-B80C7F06DCC9}" type="pres">
      <dgm:prSet presAssocID="{87B73641-DEE4-435D-BF4D-90FCDAB4AE31}" presName="rootComposite" presStyleCnt="0">
        <dgm:presLayoutVars/>
      </dgm:prSet>
      <dgm:spPr/>
    </dgm:pt>
    <dgm:pt modelId="{095A7115-4B4C-47D2-B6FF-26D650BA9A8F}" type="pres">
      <dgm:prSet presAssocID="{87B73641-DEE4-435D-BF4D-90FCDAB4AE31}" presName="rootText" presStyleLbl="node0" presStyleIdx="0" presStyleCnt="1">
        <dgm:presLayoutVars>
          <dgm:chMax/>
          <dgm:chPref val="4"/>
        </dgm:presLayoutVars>
      </dgm:prSet>
      <dgm:spPr/>
    </dgm:pt>
    <dgm:pt modelId="{946146ED-B983-4853-B902-0C5DBE264851}" type="pres">
      <dgm:prSet presAssocID="{87B73641-DEE4-435D-BF4D-90FCDAB4AE31}" presName="childShape" presStyleCnt="0">
        <dgm:presLayoutVars>
          <dgm:chMax val="0"/>
          <dgm:chPref val="0"/>
        </dgm:presLayoutVars>
      </dgm:prSet>
      <dgm:spPr/>
    </dgm:pt>
    <dgm:pt modelId="{052F7770-1690-4245-B117-5CDDD8ECD6E4}" type="pres">
      <dgm:prSet presAssocID="{291E391F-B5B7-4101-87B6-8790D80711E7}" presName="childComposite" presStyleCnt="0">
        <dgm:presLayoutVars>
          <dgm:chMax val="0"/>
          <dgm:chPref val="0"/>
        </dgm:presLayoutVars>
      </dgm:prSet>
      <dgm:spPr/>
    </dgm:pt>
    <dgm:pt modelId="{FA8B4A62-8BAA-498A-8AA5-0FD05FB767AD}" type="pres">
      <dgm:prSet presAssocID="{291E391F-B5B7-4101-87B6-8790D80711E7}" presName="Image"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5FBE9C8-E231-4B72-A91F-DD0058B857F3}" type="pres">
      <dgm:prSet presAssocID="{291E391F-B5B7-4101-87B6-8790D80711E7}" presName="childText" presStyleLbl="lnNode1" presStyleIdx="0" presStyleCnt="5">
        <dgm:presLayoutVars>
          <dgm:chMax val="0"/>
          <dgm:chPref val="0"/>
          <dgm:bulletEnabled val="1"/>
        </dgm:presLayoutVars>
      </dgm:prSet>
      <dgm:spPr/>
    </dgm:pt>
    <dgm:pt modelId="{7017C50E-70A5-4DA4-BA55-9CC5FA432C62}" type="pres">
      <dgm:prSet presAssocID="{5E78354A-FF2D-4F93-95BE-A23E001DBBCB}" presName="childComposite" presStyleCnt="0">
        <dgm:presLayoutVars>
          <dgm:chMax val="0"/>
          <dgm:chPref val="0"/>
        </dgm:presLayoutVars>
      </dgm:prSet>
      <dgm:spPr/>
    </dgm:pt>
    <dgm:pt modelId="{AC99F914-C7EA-4C22-9B36-3CEA4D1207CD}" type="pres">
      <dgm:prSet presAssocID="{5E78354A-FF2D-4F93-95BE-A23E001DBBCB}" presName="Image"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24807B0-0C76-4FC9-A27A-8F057E65CBFE}" type="pres">
      <dgm:prSet presAssocID="{5E78354A-FF2D-4F93-95BE-A23E001DBBCB}" presName="childText" presStyleLbl="lnNode1" presStyleIdx="1" presStyleCnt="5">
        <dgm:presLayoutVars>
          <dgm:chMax val="0"/>
          <dgm:chPref val="0"/>
          <dgm:bulletEnabled val="1"/>
        </dgm:presLayoutVars>
      </dgm:prSet>
      <dgm:spPr/>
    </dgm:pt>
    <dgm:pt modelId="{0F23096A-C4F6-4038-AA08-4EB03CB13A66}" type="pres">
      <dgm:prSet presAssocID="{4F1B9F4F-9186-41CC-8F82-2C910D866C3C}" presName="childComposite" presStyleCnt="0">
        <dgm:presLayoutVars>
          <dgm:chMax val="0"/>
          <dgm:chPref val="0"/>
        </dgm:presLayoutVars>
      </dgm:prSet>
      <dgm:spPr/>
    </dgm:pt>
    <dgm:pt modelId="{8C37EA9C-96D8-4DEE-884E-4E852E3DF1E5}" type="pres">
      <dgm:prSet presAssocID="{4F1B9F4F-9186-41CC-8F82-2C910D866C3C}" presName="Image"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3DD6D04-A359-49E6-9F1D-B64DA08D20EA}" type="pres">
      <dgm:prSet presAssocID="{4F1B9F4F-9186-41CC-8F82-2C910D866C3C}" presName="childText" presStyleLbl="lnNode1" presStyleIdx="2" presStyleCnt="5">
        <dgm:presLayoutVars>
          <dgm:chMax val="0"/>
          <dgm:chPref val="0"/>
          <dgm:bulletEnabled val="1"/>
        </dgm:presLayoutVars>
      </dgm:prSet>
      <dgm:spPr/>
    </dgm:pt>
    <dgm:pt modelId="{F8E3E773-C54C-4344-9180-B43B4F41CFF7}" type="pres">
      <dgm:prSet presAssocID="{8F991EA6-AF62-4E2A-82AE-B729E0809C8F}" presName="childComposite" presStyleCnt="0">
        <dgm:presLayoutVars>
          <dgm:chMax val="0"/>
          <dgm:chPref val="0"/>
        </dgm:presLayoutVars>
      </dgm:prSet>
      <dgm:spPr/>
    </dgm:pt>
    <dgm:pt modelId="{19691865-1333-422C-968D-D7C805E54ACE}" type="pres">
      <dgm:prSet presAssocID="{8F991EA6-AF62-4E2A-82AE-B729E0809C8F}" presName="Image"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17D2F4D-EF19-4D00-A03D-1E0F5DBB0AE9}" type="pres">
      <dgm:prSet presAssocID="{8F991EA6-AF62-4E2A-82AE-B729E0809C8F}" presName="childText" presStyleLbl="lnNode1" presStyleIdx="3" presStyleCnt="5">
        <dgm:presLayoutVars>
          <dgm:chMax val="0"/>
          <dgm:chPref val="0"/>
          <dgm:bulletEnabled val="1"/>
        </dgm:presLayoutVars>
      </dgm:prSet>
      <dgm:spPr/>
    </dgm:pt>
    <dgm:pt modelId="{209E46DC-570D-47EB-91F2-6E6DE010F4C7}" type="pres">
      <dgm:prSet presAssocID="{6F5BCA45-C412-4F78-A649-3449FB1EC810}" presName="childComposite" presStyleCnt="0">
        <dgm:presLayoutVars>
          <dgm:chMax val="0"/>
          <dgm:chPref val="0"/>
        </dgm:presLayoutVars>
      </dgm:prSet>
      <dgm:spPr/>
    </dgm:pt>
    <dgm:pt modelId="{D7BD4E9A-4574-471D-A38E-AC1AD50D40CD}" type="pres">
      <dgm:prSet presAssocID="{6F5BCA45-C412-4F78-A649-3449FB1EC810}" presName="Image"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B625746-DFB3-41C5-8390-F381F29B7D79}" type="pres">
      <dgm:prSet presAssocID="{6F5BCA45-C412-4F78-A649-3449FB1EC810}" presName="childText" presStyleLbl="lnNode1" presStyleIdx="4" presStyleCnt="5">
        <dgm:presLayoutVars>
          <dgm:chMax val="0"/>
          <dgm:chPref val="0"/>
          <dgm:bulletEnabled val="1"/>
        </dgm:presLayoutVars>
      </dgm:prSet>
      <dgm:spPr/>
    </dgm:pt>
  </dgm:ptLst>
  <dgm:cxnLst>
    <dgm:cxn modelId="{97928C00-09F9-4B6C-B10D-EE6FCF08829C}" type="presOf" srcId="{4F1B9F4F-9186-41CC-8F82-2C910D866C3C}" destId="{F3DD6D04-A359-49E6-9F1D-B64DA08D20EA}" srcOrd="0" destOrd="0" presId="urn:microsoft.com/office/officeart/2008/layout/PictureAccentList"/>
    <dgm:cxn modelId="{5DCC1B05-8A05-41C3-9B12-544FBB15E0D7}" srcId="{F65A14E8-A266-48B4-B89F-28AA18BD398D}" destId="{87B73641-DEE4-435D-BF4D-90FCDAB4AE31}" srcOrd="0" destOrd="0" parTransId="{A7016EEB-D110-4AC3-A738-A233204A9E23}" sibTransId="{7605DFD0-54AB-4A96-A415-7382A839F73C}"/>
    <dgm:cxn modelId="{72AF330E-57D8-4791-A94C-ECC685BE6121}" type="presOf" srcId="{F47F4F2C-5000-4E87-AF07-7C66466C9EE7}" destId="{35FBE9C8-E231-4B72-A91F-DD0058B857F3}" srcOrd="0" destOrd="1" presId="urn:microsoft.com/office/officeart/2008/layout/PictureAccentList"/>
    <dgm:cxn modelId="{96535836-3156-4E1C-B6E0-7287CAE3472C}" srcId="{87B73641-DEE4-435D-BF4D-90FCDAB4AE31}" destId="{291E391F-B5B7-4101-87B6-8790D80711E7}" srcOrd="0" destOrd="0" parTransId="{F07482CF-4802-4B6B-964C-AE006CA6488D}" sibTransId="{1F2275BF-9E7E-47B0-8C58-29898E554909}"/>
    <dgm:cxn modelId="{4CD6AA5D-F268-4FDB-8DF7-7E8168C800DB}" type="presOf" srcId="{8F991EA6-AF62-4E2A-82AE-B729E0809C8F}" destId="{417D2F4D-EF19-4D00-A03D-1E0F5DBB0AE9}" srcOrd="0" destOrd="0" presId="urn:microsoft.com/office/officeart/2008/layout/PictureAccentList"/>
    <dgm:cxn modelId="{8013DF5F-77F9-4F1F-8D0E-8425D2958D43}" type="presOf" srcId="{81500FA7-96A9-4067-BD93-D158CFA3619F}" destId="{F3DD6D04-A359-49E6-9F1D-B64DA08D20EA}" srcOrd="0" destOrd="1" presId="urn:microsoft.com/office/officeart/2008/layout/PictureAccentList"/>
    <dgm:cxn modelId="{EBC08B62-A6D7-4E41-B4F9-8F4978B46530}" srcId="{87B73641-DEE4-435D-BF4D-90FCDAB4AE31}" destId="{4F1B9F4F-9186-41CC-8F82-2C910D866C3C}" srcOrd="2" destOrd="0" parTransId="{547365C4-653A-4C57-B35B-1BE7273BA9C3}" sibTransId="{096F87D9-A267-4E1A-BAE6-0E0533E56E99}"/>
    <dgm:cxn modelId="{9AAB7868-368C-48A0-B041-5026675264CC}" type="presOf" srcId="{6B4DAE16-69F0-43DD-A0B6-CBF62CD00DE1}" destId="{7B625746-DFB3-41C5-8390-F381F29B7D79}" srcOrd="0" destOrd="1" presId="urn:microsoft.com/office/officeart/2008/layout/PictureAccentList"/>
    <dgm:cxn modelId="{CBB98172-B1F7-46AF-9645-7D3E3C203033}" srcId="{6F5BCA45-C412-4F78-A649-3449FB1EC810}" destId="{6B4DAE16-69F0-43DD-A0B6-CBF62CD00DE1}" srcOrd="0" destOrd="0" parTransId="{96C81EB4-84D0-48D0-B2A7-6056F0B1D2DF}" sibTransId="{B3CE4650-5F8F-4053-B90E-8CF356F56324}"/>
    <dgm:cxn modelId="{8556FD8F-3B5B-492B-8C1A-67B0826DD7BD}" type="presOf" srcId="{291E391F-B5B7-4101-87B6-8790D80711E7}" destId="{35FBE9C8-E231-4B72-A91F-DD0058B857F3}" srcOrd="0" destOrd="0" presId="urn:microsoft.com/office/officeart/2008/layout/PictureAccentList"/>
    <dgm:cxn modelId="{84862F9F-C301-445E-805F-59D2C9FAB9E6}" srcId="{291E391F-B5B7-4101-87B6-8790D80711E7}" destId="{F47F4F2C-5000-4E87-AF07-7C66466C9EE7}" srcOrd="0" destOrd="0" parTransId="{1763AAD7-5AAB-4AAF-A6E8-5E898770DA60}" sibTransId="{855EAD7C-F1C1-41CA-854B-9D48AF863536}"/>
    <dgm:cxn modelId="{1DAFFC9F-B342-42F3-8D33-AC997BF36880}" type="presOf" srcId="{87B73641-DEE4-435D-BF4D-90FCDAB4AE31}" destId="{095A7115-4B4C-47D2-B6FF-26D650BA9A8F}" srcOrd="0" destOrd="0" presId="urn:microsoft.com/office/officeart/2008/layout/PictureAccentList"/>
    <dgm:cxn modelId="{137275AD-46CF-41AB-8A6A-67A7B74440D8}" srcId="{87B73641-DEE4-435D-BF4D-90FCDAB4AE31}" destId="{8F991EA6-AF62-4E2A-82AE-B729E0809C8F}" srcOrd="3" destOrd="0" parTransId="{4B6CB8FD-3162-443D-AE38-107C1AED26A2}" sibTransId="{584F1503-0B56-44A7-ACF7-50C0F7E80A18}"/>
    <dgm:cxn modelId="{49ACC2B0-9B31-4DB0-A037-E338466AA436}" srcId="{8F991EA6-AF62-4E2A-82AE-B729E0809C8F}" destId="{8D90349A-F471-4A2C-9241-40168CABBAA4}" srcOrd="0" destOrd="0" parTransId="{5FD08CF5-0967-4AB0-9928-321B5CAEE5A1}" sibTransId="{C6EE3E5A-D573-47AA-BED6-5DD85E65BC9B}"/>
    <dgm:cxn modelId="{71CFC2B0-8D5A-4335-860D-91B2DC50F240}" srcId="{87B73641-DEE4-435D-BF4D-90FCDAB4AE31}" destId="{5E78354A-FF2D-4F93-95BE-A23E001DBBCB}" srcOrd="1" destOrd="0" parTransId="{3A078C63-1F74-4E7D-AA5C-DC6A580A727C}" sibTransId="{7022EBE6-2FFF-4E60-9BE9-2BF180479E0D}"/>
    <dgm:cxn modelId="{1A548BB8-901D-4243-A06A-2D735891306C}" srcId="{4F1B9F4F-9186-41CC-8F82-2C910D866C3C}" destId="{81500FA7-96A9-4067-BD93-D158CFA3619F}" srcOrd="0" destOrd="0" parTransId="{2DB9CF94-B51E-4B5C-A8F8-9FC3A6B1FC30}" sibTransId="{78095CFF-3156-4842-AE7C-DBD73207C67F}"/>
    <dgm:cxn modelId="{91322CBE-A503-4568-84EF-851725F0ADB7}" type="presOf" srcId="{F65A14E8-A266-48B4-B89F-28AA18BD398D}" destId="{B009396F-C826-4CCD-A5AE-026B1260A087}" srcOrd="0" destOrd="0" presId="urn:microsoft.com/office/officeart/2008/layout/PictureAccentList"/>
    <dgm:cxn modelId="{457897BF-D742-428B-B2E7-51B7CC9FB97C}" type="presOf" srcId="{8D90349A-F471-4A2C-9241-40168CABBAA4}" destId="{417D2F4D-EF19-4D00-A03D-1E0F5DBB0AE9}" srcOrd="0" destOrd="1" presId="urn:microsoft.com/office/officeart/2008/layout/PictureAccentList"/>
    <dgm:cxn modelId="{C59704E0-22BA-4783-A942-07A178269387}" type="presOf" srcId="{5E78354A-FF2D-4F93-95BE-A23E001DBBCB}" destId="{C24807B0-0C76-4FC9-A27A-8F057E65CBFE}" srcOrd="0" destOrd="0" presId="urn:microsoft.com/office/officeart/2008/layout/PictureAccentList"/>
    <dgm:cxn modelId="{5101A1F5-1E83-47A3-A408-F269061B8327}" srcId="{5E78354A-FF2D-4F93-95BE-A23E001DBBCB}" destId="{3F2E0E83-C74D-4295-A6B1-AC03A47A0579}" srcOrd="0" destOrd="0" parTransId="{B4CAD877-CEA9-4B6A-AD44-897D1A428C05}" sibTransId="{FFC8540D-ECFD-42AB-8029-2669084F4878}"/>
    <dgm:cxn modelId="{9A05D9FB-A6A0-482E-919B-87E0A5C00F49}" type="presOf" srcId="{3F2E0E83-C74D-4295-A6B1-AC03A47A0579}" destId="{C24807B0-0C76-4FC9-A27A-8F057E65CBFE}" srcOrd="0" destOrd="1" presId="urn:microsoft.com/office/officeart/2008/layout/PictureAccentList"/>
    <dgm:cxn modelId="{2BA9C2FC-59AB-4F84-88F5-F3AD9B371985}" type="presOf" srcId="{6F5BCA45-C412-4F78-A649-3449FB1EC810}" destId="{7B625746-DFB3-41C5-8390-F381F29B7D79}" srcOrd="0" destOrd="0" presId="urn:microsoft.com/office/officeart/2008/layout/PictureAccentList"/>
    <dgm:cxn modelId="{B7FC37FD-2B89-43BC-B776-7D1150AF5029}" srcId="{87B73641-DEE4-435D-BF4D-90FCDAB4AE31}" destId="{6F5BCA45-C412-4F78-A649-3449FB1EC810}" srcOrd="4" destOrd="0" parTransId="{ACB62050-753A-4CDC-A044-22F20FC562FD}" sibTransId="{BE1D27A4-C7E0-4E6F-AE8E-C230C72B444F}"/>
    <dgm:cxn modelId="{6EB49C0B-6907-47BE-B725-979E24CFF136}" type="presParOf" srcId="{B009396F-C826-4CCD-A5AE-026B1260A087}" destId="{4F43AED8-8817-478B-B3B7-C998748632F6}" srcOrd="0" destOrd="0" presId="urn:microsoft.com/office/officeart/2008/layout/PictureAccentList"/>
    <dgm:cxn modelId="{6EB22DF3-5A9D-4B61-B2EE-92BAE938F424}" type="presParOf" srcId="{4F43AED8-8817-478B-B3B7-C998748632F6}" destId="{9F111B31-0641-4C90-8CD1-B80C7F06DCC9}" srcOrd="0" destOrd="0" presId="urn:microsoft.com/office/officeart/2008/layout/PictureAccentList"/>
    <dgm:cxn modelId="{24121620-0B71-4FAB-BF54-4DF01FC13648}" type="presParOf" srcId="{9F111B31-0641-4C90-8CD1-B80C7F06DCC9}" destId="{095A7115-4B4C-47D2-B6FF-26D650BA9A8F}" srcOrd="0" destOrd="0" presId="urn:microsoft.com/office/officeart/2008/layout/PictureAccentList"/>
    <dgm:cxn modelId="{0B347226-B40E-4593-B438-A647E59BE1C1}" type="presParOf" srcId="{4F43AED8-8817-478B-B3B7-C998748632F6}" destId="{946146ED-B983-4853-B902-0C5DBE264851}" srcOrd="1" destOrd="0" presId="urn:microsoft.com/office/officeart/2008/layout/PictureAccentList"/>
    <dgm:cxn modelId="{5EF051B8-56CE-471C-BEE4-17362CDD2126}" type="presParOf" srcId="{946146ED-B983-4853-B902-0C5DBE264851}" destId="{052F7770-1690-4245-B117-5CDDD8ECD6E4}" srcOrd="0" destOrd="0" presId="urn:microsoft.com/office/officeart/2008/layout/PictureAccentList"/>
    <dgm:cxn modelId="{EC090981-6D4B-49D6-9F39-0DA0A8F5826D}" type="presParOf" srcId="{052F7770-1690-4245-B117-5CDDD8ECD6E4}" destId="{FA8B4A62-8BAA-498A-8AA5-0FD05FB767AD}" srcOrd="0" destOrd="0" presId="urn:microsoft.com/office/officeart/2008/layout/PictureAccentList"/>
    <dgm:cxn modelId="{46272B89-9F63-4C21-AF0B-CC3B59E0F152}" type="presParOf" srcId="{052F7770-1690-4245-B117-5CDDD8ECD6E4}" destId="{35FBE9C8-E231-4B72-A91F-DD0058B857F3}" srcOrd="1" destOrd="0" presId="urn:microsoft.com/office/officeart/2008/layout/PictureAccentList"/>
    <dgm:cxn modelId="{0F78AAC6-88DF-404A-89D0-860A9EF40FF7}" type="presParOf" srcId="{946146ED-B983-4853-B902-0C5DBE264851}" destId="{7017C50E-70A5-4DA4-BA55-9CC5FA432C62}" srcOrd="1" destOrd="0" presId="urn:microsoft.com/office/officeart/2008/layout/PictureAccentList"/>
    <dgm:cxn modelId="{79B83DA9-CE2B-4CC6-81F7-3FE1B27CE682}" type="presParOf" srcId="{7017C50E-70A5-4DA4-BA55-9CC5FA432C62}" destId="{AC99F914-C7EA-4C22-9B36-3CEA4D1207CD}" srcOrd="0" destOrd="0" presId="urn:microsoft.com/office/officeart/2008/layout/PictureAccentList"/>
    <dgm:cxn modelId="{678632C1-8B71-4B0D-BFF9-79172B1F0D44}" type="presParOf" srcId="{7017C50E-70A5-4DA4-BA55-9CC5FA432C62}" destId="{C24807B0-0C76-4FC9-A27A-8F057E65CBFE}" srcOrd="1" destOrd="0" presId="urn:microsoft.com/office/officeart/2008/layout/PictureAccentList"/>
    <dgm:cxn modelId="{30668BA7-F23C-41C2-9CB7-F28B75C0ACC7}" type="presParOf" srcId="{946146ED-B983-4853-B902-0C5DBE264851}" destId="{0F23096A-C4F6-4038-AA08-4EB03CB13A66}" srcOrd="2" destOrd="0" presId="urn:microsoft.com/office/officeart/2008/layout/PictureAccentList"/>
    <dgm:cxn modelId="{DF2C7E79-71C2-42BD-9F41-335CEE56DEE5}" type="presParOf" srcId="{0F23096A-C4F6-4038-AA08-4EB03CB13A66}" destId="{8C37EA9C-96D8-4DEE-884E-4E852E3DF1E5}" srcOrd="0" destOrd="0" presId="urn:microsoft.com/office/officeart/2008/layout/PictureAccentList"/>
    <dgm:cxn modelId="{5EF76495-AB8C-4A13-B8D7-7073C15C8A18}" type="presParOf" srcId="{0F23096A-C4F6-4038-AA08-4EB03CB13A66}" destId="{F3DD6D04-A359-49E6-9F1D-B64DA08D20EA}" srcOrd="1" destOrd="0" presId="urn:microsoft.com/office/officeart/2008/layout/PictureAccentList"/>
    <dgm:cxn modelId="{5A53DE8F-E0FD-40C3-A1A3-1178345D4727}" type="presParOf" srcId="{946146ED-B983-4853-B902-0C5DBE264851}" destId="{F8E3E773-C54C-4344-9180-B43B4F41CFF7}" srcOrd="3" destOrd="0" presId="urn:microsoft.com/office/officeart/2008/layout/PictureAccentList"/>
    <dgm:cxn modelId="{B918E4AC-BFFC-4526-8CDD-C49D6105145E}" type="presParOf" srcId="{F8E3E773-C54C-4344-9180-B43B4F41CFF7}" destId="{19691865-1333-422C-968D-D7C805E54ACE}" srcOrd="0" destOrd="0" presId="urn:microsoft.com/office/officeart/2008/layout/PictureAccentList"/>
    <dgm:cxn modelId="{7C7F4130-C09F-4341-8DDF-C6847AAAEE23}" type="presParOf" srcId="{F8E3E773-C54C-4344-9180-B43B4F41CFF7}" destId="{417D2F4D-EF19-4D00-A03D-1E0F5DBB0AE9}" srcOrd="1" destOrd="0" presId="urn:microsoft.com/office/officeart/2008/layout/PictureAccentList"/>
    <dgm:cxn modelId="{E451E418-E198-4BE9-8F56-385F29EA3EC5}" type="presParOf" srcId="{946146ED-B983-4853-B902-0C5DBE264851}" destId="{209E46DC-570D-47EB-91F2-6E6DE010F4C7}" srcOrd="4" destOrd="0" presId="urn:microsoft.com/office/officeart/2008/layout/PictureAccentList"/>
    <dgm:cxn modelId="{B37A83AB-5885-4581-875C-532AEA7120C2}" type="presParOf" srcId="{209E46DC-570D-47EB-91F2-6E6DE010F4C7}" destId="{D7BD4E9A-4574-471D-A38E-AC1AD50D40CD}" srcOrd="0" destOrd="0" presId="urn:microsoft.com/office/officeart/2008/layout/PictureAccentList"/>
    <dgm:cxn modelId="{575A91D8-EFC0-4B1C-B507-CD4703CEEB76}" type="presParOf" srcId="{209E46DC-570D-47EB-91F2-6E6DE010F4C7}" destId="{7B625746-DFB3-41C5-8390-F381F29B7D7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40057-291B-48A8-A67C-BB6D71E1A0F8}">
      <dsp:nvSpPr>
        <dsp:cNvPr id="0" name=""/>
        <dsp:cNvSpPr/>
      </dsp:nvSpPr>
      <dsp:spPr>
        <a:xfrm>
          <a:off x="0" y="395828"/>
          <a:ext cx="4297363" cy="42273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33523" tIns="458216" rIns="3335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Individuals aged 3 through 21:</a:t>
          </a:r>
        </a:p>
        <a:p>
          <a:pPr marL="457200" lvl="2" indent="-228600" algn="l" defTabSz="977900">
            <a:lnSpc>
              <a:spcPct val="90000"/>
            </a:lnSpc>
            <a:spcBef>
              <a:spcPct val="0"/>
            </a:spcBef>
            <a:spcAft>
              <a:spcPct val="15000"/>
            </a:spcAft>
            <a:buChar char="•"/>
          </a:pPr>
          <a:r>
            <a:rPr lang="en-US" sz="2200" kern="1200" dirty="0"/>
            <a:t>Whose primary language is a language other than English</a:t>
          </a:r>
        </a:p>
        <a:p>
          <a:pPr marL="228600" lvl="1" indent="-228600" algn="l" defTabSz="977900">
            <a:lnSpc>
              <a:spcPct val="90000"/>
            </a:lnSpc>
            <a:spcBef>
              <a:spcPct val="0"/>
            </a:spcBef>
            <a:spcAft>
              <a:spcPct val="15000"/>
            </a:spcAft>
            <a:buChar char="•"/>
          </a:pPr>
          <a:r>
            <a:rPr lang="en-US" altLang="en-US" sz="2200" kern="1200" dirty="0"/>
            <a:t>Represent countless language backgrounds and nationalities (including many born in the U.S.)</a:t>
          </a:r>
          <a:endParaRPr lang="en-US" sz="2200" kern="1200" dirty="0"/>
        </a:p>
        <a:p>
          <a:pPr marL="228600" lvl="1" indent="-228600" algn="l" defTabSz="977900">
            <a:lnSpc>
              <a:spcPct val="90000"/>
            </a:lnSpc>
            <a:spcBef>
              <a:spcPct val="0"/>
            </a:spcBef>
            <a:spcAft>
              <a:spcPct val="15000"/>
            </a:spcAft>
            <a:buChar char="•"/>
          </a:pPr>
          <a:r>
            <a:rPr lang="en-US" altLang="en-US" sz="2200" kern="1200" dirty="0"/>
            <a:t>May be from any grade, academic proficiency, socioeconomic level, etc.</a:t>
          </a:r>
          <a:endParaRPr lang="en-US" sz="2200" kern="1200" dirty="0"/>
        </a:p>
      </dsp:txBody>
      <dsp:txXfrm>
        <a:off x="0" y="395828"/>
        <a:ext cx="4297363" cy="4227300"/>
      </dsp:txXfrm>
    </dsp:sp>
    <dsp:sp modelId="{0C8D075A-D5E7-4B25-ABB7-BC5E1B2DBD10}">
      <dsp:nvSpPr>
        <dsp:cNvPr id="0" name=""/>
        <dsp:cNvSpPr/>
      </dsp:nvSpPr>
      <dsp:spPr>
        <a:xfrm>
          <a:off x="214868" y="71108"/>
          <a:ext cx="3008154" cy="64944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01" tIns="0" rIns="113701" bIns="0" numCol="1" spcCol="1270" anchor="ctr" anchorCtr="0">
          <a:noAutofit/>
        </a:bodyPr>
        <a:lstStyle/>
        <a:p>
          <a:pPr marL="0" lvl="0" indent="0" algn="l" defTabSz="977900">
            <a:lnSpc>
              <a:spcPct val="90000"/>
            </a:lnSpc>
            <a:spcBef>
              <a:spcPct val="0"/>
            </a:spcBef>
            <a:spcAft>
              <a:spcPct val="35000"/>
            </a:spcAft>
            <a:buNone/>
          </a:pPr>
          <a:r>
            <a:rPr lang="en-US" sz="2200" kern="1200" dirty="0"/>
            <a:t>English Learner</a:t>
          </a:r>
        </a:p>
      </dsp:txBody>
      <dsp:txXfrm>
        <a:off x="246571" y="102811"/>
        <a:ext cx="2944748"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9B130-EF4E-45D0-9A1E-3ADEA05C630C}">
      <dsp:nvSpPr>
        <dsp:cNvPr id="0" name=""/>
        <dsp:cNvSpPr/>
      </dsp:nvSpPr>
      <dsp:spPr>
        <a:xfrm>
          <a:off x="0" y="415718"/>
          <a:ext cx="4298950" cy="41580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33646" tIns="416560" rIns="333646"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Individuals aged 3 through 21 who:</a:t>
          </a:r>
          <a:endParaRPr lang="en-US" sz="2000" kern="1200" dirty="0"/>
        </a:p>
        <a:p>
          <a:pPr marL="457200" lvl="2" indent="-228600" algn="l" defTabSz="889000">
            <a:lnSpc>
              <a:spcPct val="90000"/>
            </a:lnSpc>
            <a:spcBef>
              <a:spcPct val="0"/>
            </a:spcBef>
            <a:spcAft>
              <a:spcPct val="15000"/>
            </a:spcAft>
            <a:buChar char="•"/>
          </a:pPr>
          <a:r>
            <a:rPr lang="en-US" altLang="en-US" sz="2000" kern="1200" dirty="0"/>
            <a:t>Were not born in any state (including the 50 states, District of Columbia and Puerto Rico); and</a:t>
          </a:r>
          <a:endParaRPr lang="en-US" sz="2000" kern="1200" dirty="0"/>
        </a:p>
        <a:p>
          <a:pPr marL="457200" lvl="2" indent="-228600" algn="l" defTabSz="889000">
            <a:lnSpc>
              <a:spcPct val="90000"/>
            </a:lnSpc>
            <a:spcBef>
              <a:spcPct val="0"/>
            </a:spcBef>
            <a:spcAft>
              <a:spcPct val="15000"/>
            </a:spcAft>
            <a:buChar char="•"/>
          </a:pPr>
          <a:r>
            <a:rPr lang="en-US" altLang="en-US" sz="2000" kern="1200" dirty="0"/>
            <a:t>Have not been attending one or more schools in any one or more states for more than 3 full academic years.</a:t>
          </a:r>
          <a:endParaRPr lang="en-US" sz="2000" kern="1200" dirty="0"/>
        </a:p>
        <a:p>
          <a:pPr marL="228600" lvl="1" indent="-228600" algn="l" defTabSz="889000">
            <a:lnSpc>
              <a:spcPct val="90000"/>
            </a:lnSpc>
            <a:spcBef>
              <a:spcPct val="0"/>
            </a:spcBef>
            <a:spcAft>
              <a:spcPct val="15000"/>
            </a:spcAft>
            <a:buChar char="•"/>
          </a:pPr>
          <a:r>
            <a:rPr lang="en-US" altLang="en-US" sz="2000" b="1" kern="1200" dirty="0"/>
            <a:t>The term immigrant is </a:t>
          </a:r>
          <a:r>
            <a:rPr lang="en-US" altLang="en-US" sz="2000" b="1" i="1" u="sng" kern="1200" dirty="0">
              <a:solidFill>
                <a:srgbClr val="C00000"/>
              </a:solidFill>
            </a:rPr>
            <a:t>not</a:t>
          </a:r>
          <a:r>
            <a:rPr lang="en-US" altLang="en-US" sz="2000" b="1" kern="1200" dirty="0">
              <a:solidFill>
                <a:srgbClr val="C00000"/>
              </a:solidFill>
            </a:rPr>
            <a:t> </a:t>
          </a:r>
          <a:r>
            <a:rPr lang="en-US" altLang="en-US" sz="2000" b="1" kern="1200" dirty="0"/>
            <a:t>related to an individual’s legal status in the United States.</a:t>
          </a:r>
          <a:endParaRPr lang="en-US" sz="2000" kern="1200" dirty="0"/>
        </a:p>
      </dsp:txBody>
      <dsp:txXfrm>
        <a:off x="0" y="415718"/>
        <a:ext cx="4298950" cy="4158000"/>
      </dsp:txXfrm>
    </dsp:sp>
    <dsp:sp modelId="{B0019D6E-BD5F-45D0-AA9D-D4C9B38D080D}">
      <dsp:nvSpPr>
        <dsp:cNvPr id="0" name=""/>
        <dsp:cNvSpPr/>
      </dsp:nvSpPr>
      <dsp:spPr>
        <a:xfrm>
          <a:off x="214947" y="120518"/>
          <a:ext cx="3009265" cy="59040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43" tIns="0" rIns="113743" bIns="0" numCol="1" spcCol="1270" anchor="ctr" anchorCtr="0">
          <a:noAutofit/>
        </a:bodyPr>
        <a:lstStyle/>
        <a:p>
          <a:pPr marL="0" lvl="0" indent="0" algn="l" defTabSz="977900">
            <a:lnSpc>
              <a:spcPct val="90000"/>
            </a:lnSpc>
            <a:spcBef>
              <a:spcPct val="0"/>
            </a:spcBef>
            <a:spcAft>
              <a:spcPct val="35000"/>
            </a:spcAft>
            <a:buNone/>
          </a:pPr>
          <a:r>
            <a:rPr lang="en-US" sz="2200" kern="1200" dirty="0"/>
            <a:t>Immigrant</a:t>
          </a:r>
        </a:p>
      </dsp:txBody>
      <dsp:txXfrm>
        <a:off x="243768" y="149339"/>
        <a:ext cx="2951623"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A55F-FFE9-499E-91B5-9EF3AF07DE3D}">
      <dsp:nvSpPr>
        <dsp:cNvPr id="0" name=""/>
        <dsp:cNvSpPr/>
      </dsp:nvSpPr>
      <dsp:spPr>
        <a:xfrm rot="10800000">
          <a:off x="1684464" y="382"/>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Identifying and assessing all potential EL students</a:t>
          </a:r>
        </a:p>
      </dsp:txBody>
      <dsp:txXfrm rot="10800000">
        <a:off x="1793685" y="382"/>
        <a:ext cx="6144732" cy="436884"/>
      </dsp:txXfrm>
    </dsp:sp>
    <dsp:sp modelId="{923905E2-64F1-4C6C-BAFE-AA96D7880525}">
      <dsp:nvSpPr>
        <dsp:cNvPr id="0" name=""/>
        <dsp:cNvSpPr/>
      </dsp:nvSpPr>
      <dsp:spPr>
        <a:xfrm>
          <a:off x="1466022" y="382"/>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C59A6A2-A223-4DFA-9EAA-6E114729CA69}">
      <dsp:nvSpPr>
        <dsp:cNvPr id="0" name=""/>
        <dsp:cNvSpPr/>
      </dsp:nvSpPr>
      <dsp:spPr>
        <a:xfrm rot="10800000">
          <a:off x="1684464" y="567679"/>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Providing EL students with a language assistance program</a:t>
          </a:r>
        </a:p>
      </dsp:txBody>
      <dsp:txXfrm rot="10800000">
        <a:off x="1793685" y="567679"/>
        <a:ext cx="6144732" cy="436884"/>
      </dsp:txXfrm>
    </dsp:sp>
    <dsp:sp modelId="{08D6BFE2-4544-4167-AE50-D2E986EFF9B2}">
      <dsp:nvSpPr>
        <dsp:cNvPr id="0" name=""/>
        <dsp:cNvSpPr/>
      </dsp:nvSpPr>
      <dsp:spPr>
        <a:xfrm>
          <a:off x="1466022" y="567679"/>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E7FD0E4-098C-43A9-B678-C413CA65A7F6}">
      <dsp:nvSpPr>
        <dsp:cNvPr id="0" name=""/>
        <dsp:cNvSpPr/>
      </dsp:nvSpPr>
      <dsp:spPr>
        <a:xfrm rot="10800000">
          <a:off x="1684464" y="1134977"/>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Staffing and supporting an EL program</a:t>
          </a:r>
        </a:p>
      </dsp:txBody>
      <dsp:txXfrm rot="10800000">
        <a:off x="1793685" y="1134977"/>
        <a:ext cx="6144732" cy="436884"/>
      </dsp:txXfrm>
    </dsp:sp>
    <dsp:sp modelId="{D5051BC3-56AB-45D0-B04B-F38BB7B9C817}">
      <dsp:nvSpPr>
        <dsp:cNvPr id="0" name=""/>
        <dsp:cNvSpPr/>
      </dsp:nvSpPr>
      <dsp:spPr>
        <a:xfrm>
          <a:off x="1466022" y="1134977"/>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6E013D-07AA-47CA-8565-417DE00F0010}">
      <dsp:nvSpPr>
        <dsp:cNvPr id="0" name=""/>
        <dsp:cNvSpPr/>
      </dsp:nvSpPr>
      <dsp:spPr>
        <a:xfrm rot="10800000">
          <a:off x="1684464" y="1702274"/>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Providing meaningful access to all curricular and extracurricular programs</a:t>
          </a:r>
        </a:p>
      </dsp:txBody>
      <dsp:txXfrm rot="10800000">
        <a:off x="1793685" y="1702274"/>
        <a:ext cx="6144732" cy="436884"/>
      </dsp:txXfrm>
    </dsp:sp>
    <dsp:sp modelId="{EEEFC81A-E9CF-4196-B352-DF94CA5AE6FD}">
      <dsp:nvSpPr>
        <dsp:cNvPr id="0" name=""/>
        <dsp:cNvSpPr/>
      </dsp:nvSpPr>
      <dsp:spPr>
        <a:xfrm>
          <a:off x="1466022" y="1702274"/>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47419A4-D185-4AED-81DF-0F1EB80DFA56}">
      <dsp:nvSpPr>
        <dsp:cNvPr id="0" name=""/>
        <dsp:cNvSpPr/>
      </dsp:nvSpPr>
      <dsp:spPr>
        <a:xfrm rot="10800000">
          <a:off x="1684464" y="2269571"/>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Avoiding unnecessary segregation of EL students</a:t>
          </a:r>
        </a:p>
      </dsp:txBody>
      <dsp:txXfrm rot="10800000">
        <a:off x="1793685" y="2269571"/>
        <a:ext cx="6144732" cy="436884"/>
      </dsp:txXfrm>
    </dsp:sp>
    <dsp:sp modelId="{26477CA8-1D36-4499-BB45-F48FF27E761B}">
      <dsp:nvSpPr>
        <dsp:cNvPr id="0" name=""/>
        <dsp:cNvSpPr/>
      </dsp:nvSpPr>
      <dsp:spPr>
        <a:xfrm>
          <a:off x="1466022" y="2269571"/>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2617A7A-9BE5-43F8-94F0-0776C5C6F0FF}">
      <dsp:nvSpPr>
        <dsp:cNvPr id="0" name=""/>
        <dsp:cNvSpPr/>
      </dsp:nvSpPr>
      <dsp:spPr>
        <a:xfrm rot="10800000">
          <a:off x="1684464" y="2836868"/>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Evaluating EL students for special education services and providing special education and English language services</a:t>
          </a:r>
        </a:p>
      </dsp:txBody>
      <dsp:txXfrm rot="10800000">
        <a:off x="1793685" y="2836868"/>
        <a:ext cx="6144732" cy="436884"/>
      </dsp:txXfrm>
    </dsp:sp>
    <dsp:sp modelId="{01BA5A9F-4D1C-44A2-9E81-A1173D235E29}">
      <dsp:nvSpPr>
        <dsp:cNvPr id="0" name=""/>
        <dsp:cNvSpPr/>
      </dsp:nvSpPr>
      <dsp:spPr>
        <a:xfrm>
          <a:off x="1466022" y="2836868"/>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3A67828-B707-4F6D-B25F-313DC4FDDA8D}">
      <dsp:nvSpPr>
        <dsp:cNvPr id="0" name=""/>
        <dsp:cNvSpPr/>
      </dsp:nvSpPr>
      <dsp:spPr>
        <a:xfrm rot="10800000">
          <a:off x="1684464" y="3404165"/>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Meeting the needs of EL students who opt out of EL programs or particular EL services</a:t>
          </a:r>
        </a:p>
      </dsp:txBody>
      <dsp:txXfrm rot="10800000">
        <a:off x="1793685" y="3404165"/>
        <a:ext cx="6144732" cy="436884"/>
      </dsp:txXfrm>
    </dsp:sp>
    <dsp:sp modelId="{1B9DFB9D-8411-4523-8FE5-A9CD0A9D2420}">
      <dsp:nvSpPr>
        <dsp:cNvPr id="0" name=""/>
        <dsp:cNvSpPr/>
      </dsp:nvSpPr>
      <dsp:spPr>
        <a:xfrm>
          <a:off x="1466022" y="3404165"/>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72B6FCF-EFBD-456D-999F-B7D043A1DF78}">
      <dsp:nvSpPr>
        <dsp:cNvPr id="0" name=""/>
        <dsp:cNvSpPr/>
      </dsp:nvSpPr>
      <dsp:spPr>
        <a:xfrm rot="10800000">
          <a:off x="1684464" y="3971462"/>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Monitoring and exiting EL students from EL programs and services</a:t>
          </a:r>
        </a:p>
      </dsp:txBody>
      <dsp:txXfrm rot="10800000">
        <a:off x="1793685" y="3971462"/>
        <a:ext cx="6144732" cy="436884"/>
      </dsp:txXfrm>
    </dsp:sp>
    <dsp:sp modelId="{2D9D64BE-2F32-40B3-9EBE-0D5EB1A554DA}">
      <dsp:nvSpPr>
        <dsp:cNvPr id="0" name=""/>
        <dsp:cNvSpPr/>
      </dsp:nvSpPr>
      <dsp:spPr>
        <a:xfrm>
          <a:off x="1466022" y="3971462"/>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43AD08E-D926-4A50-8D05-C00B57F6D034}">
      <dsp:nvSpPr>
        <dsp:cNvPr id="0" name=""/>
        <dsp:cNvSpPr/>
      </dsp:nvSpPr>
      <dsp:spPr>
        <a:xfrm rot="10800000">
          <a:off x="1684464" y="4538760"/>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Evaluating the effectiveness of the district’s EL program</a:t>
          </a:r>
        </a:p>
      </dsp:txBody>
      <dsp:txXfrm rot="10800000">
        <a:off x="1793685" y="4538760"/>
        <a:ext cx="6144732" cy="436884"/>
      </dsp:txXfrm>
    </dsp:sp>
    <dsp:sp modelId="{E9EB4164-C268-45FF-96E7-B9313193D9AC}">
      <dsp:nvSpPr>
        <dsp:cNvPr id="0" name=""/>
        <dsp:cNvSpPr/>
      </dsp:nvSpPr>
      <dsp:spPr>
        <a:xfrm>
          <a:off x="1466022" y="4538760"/>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20C257F-E2F9-458D-965C-6C1A20B5ACC3}">
      <dsp:nvSpPr>
        <dsp:cNvPr id="0" name=""/>
        <dsp:cNvSpPr/>
      </dsp:nvSpPr>
      <dsp:spPr>
        <a:xfrm rot="10800000">
          <a:off x="1684464" y="5106057"/>
          <a:ext cx="6253953" cy="436884"/>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654" tIns="49530" rIns="92456"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Ensuring meaningful communication with limited English proficient parents</a:t>
          </a:r>
        </a:p>
      </dsp:txBody>
      <dsp:txXfrm rot="10800000">
        <a:off x="1793685" y="5106057"/>
        <a:ext cx="6144732" cy="436884"/>
      </dsp:txXfrm>
    </dsp:sp>
    <dsp:sp modelId="{6937450C-3431-4415-BADC-A1DA1B451AC2}">
      <dsp:nvSpPr>
        <dsp:cNvPr id="0" name=""/>
        <dsp:cNvSpPr/>
      </dsp:nvSpPr>
      <dsp:spPr>
        <a:xfrm>
          <a:off x="1466022" y="5106057"/>
          <a:ext cx="436884" cy="4368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3E33-C7AC-41B3-B4D7-2029196F878A}">
      <dsp:nvSpPr>
        <dsp:cNvPr id="0" name=""/>
        <dsp:cNvSpPr/>
      </dsp:nvSpPr>
      <dsp:spPr>
        <a:xfrm>
          <a:off x="0" y="0"/>
          <a:ext cx="4297363" cy="1408271"/>
        </a:xfrm>
        <a:prstGeom prst="rect">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District EL Program Purpose</a:t>
          </a:r>
        </a:p>
      </dsp:txBody>
      <dsp:txXfrm>
        <a:off x="0" y="0"/>
        <a:ext cx="4297363" cy="1408271"/>
      </dsp:txXfrm>
    </dsp:sp>
    <dsp:sp modelId="{E87E8E3F-8357-4DA2-8BFF-1356DDE832C2}">
      <dsp:nvSpPr>
        <dsp:cNvPr id="0" name=""/>
        <dsp:cNvSpPr/>
      </dsp:nvSpPr>
      <dsp:spPr>
        <a:xfrm>
          <a:off x="0" y="1408271"/>
          <a:ext cx="4297363" cy="295736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To ensure ELs, including immigrant children and youth, attain English language proficiency (ELP), develop high levels of academic achievement in English, and meet the same challenging state academic achievement standards as all children are expected to meet.</a:t>
          </a:r>
          <a:endParaRPr lang="en-US" sz="2300" kern="1200" dirty="0"/>
        </a:p>
      </dsp:txBody>
      <dsp:txXfrm>
        <a:off x="0" y="1408271"/>
        <a:ext cx="4297363" cy="2957369"/>
      </dsp:txXfrm>
    </dsp:sp>
    <dsp:sp modelId="{755F8964-0B7E-45FA-BBE1-DEA6F39A00A2}">
      <dsp:nvSpPr>
        <dsp:cNvPr id="0" name=""/>
        <dsp:cNvSpPr/>
      </dsp:nvSpPr>
      <dsp:spPr>
        <a:xfrm>
          <a:off x="0" y="4365640"/>
          <a:ext cx="4297363" cy="328596"/>
        </a:xfrm>
        <a:prstGeom prst="rect">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63E7A-37E6-47A7-B1A7-20C333B777F8}">
      <dsp:nvSpPr>
        <dsp:cNvPr id="0" name=""/>
        <dsp:cNvSpPr/>
      </dsp:nvSpPr>
      <dsp:spPr>
        <a:xfrm>
          <a:off x="0" y="5430105"/>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FA6A67-2C24-4F28-B392-D85A96D2BC23}">
      <dsp:nvSpPr>
        <dsp:cNvPr id="0" name=""/>
        <dsp:cNvSpPr/>
      </dsp:nvSpPr>
      <dsp:spPr>
        <a:xfrm>
          <a:off x="0" y="4884497"/>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1C45A0-B3E0-4E7A-B480-80E4C4CCBAA0}">
      <dsp:nvSpPr>
        <dsp:cNvPr id="0" name=""/>
        <dsp:cNvSpPr/>
      </dsp:nvSpPr>
      <dsp:spPr>
        <a:xfrm>
          <a:off x="0" y="4338889"/>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8F5681-EDEF-4718-A7E6-F64008B66FBD}">
      <dsp:nvSpPr>
        <dsp:cNvPr id="0" name=""/>
        <dsp:cNvSpPr/>
      </dsp:nvSpPr>
      <dsp:spPr>
        <a:xfrm>
          <a:off x="0" y="3793281"/>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40300B-1562-4CD0-A73B-5C463F0DFC9C}">
      <dsp:nvSpPr>
        <dsp:cNvPr id="0" name=""/>
        <dsp:cNvSpPr/>
      </dsp:nvSpPr>
      <dsp:spPr>
        <a:xfrm>
          <a:off x="0" y="3247673"/>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48721CA-86BC-4837-8B9C-DDDBC4AEBBCB}">
      <dsp:nvSpPr>
        <dsp:cNvPr id="0" name=""/>
        <dsp:cNvSpPr/>
      </dsp:nvSpPr>
      <dsp:spPr>
        <a:xfrm>
          <a:off x="0" y="2702065"/>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740224-F6F4-463B-96F1-FE2009BF3244}">
      <dsp:nvSpPr>
        <dsp:cNvPr id="0" name=""/>
        <dsp:cNvSpPr/>
      </dsp:nvSpPr>
      <dsp:spPr>
        <a:xfrm>
          <a:off x="0" y="2156457"/>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B8567F-97FC-4F7E-9F96-DFC44268E4CF}">
      <dsp:nvSpPr>
        <dsp:cNvPr id="0" name=""/>
        <dsp:cNvSpPr/>
      </dsp:nvSpPr>
      <dsp:spPr>
        <a:xfrm>
          <a:off x="0" y="1610849"/>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AD59C2-241B-4D96-B27D-931C20AB7E59}">
      <dsp:nvSpPr>
        <dsp:cNvPr id="0" name=""/>
        <dsp:cNvSpPr/>
      </dsp:nvSpPr>
      <dsp:spPr>
        <a:xfrm>
          <a:off x="0" y="1065241"/>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633F94-B15C-4CCE-AF45-C6FF56148F68}">
      <dsp:nvSpPr>
        <dsp:cNvPr id="0" name=""/>
        <dsp:cNvSpPr/>
      </dsp:nvSpPr>
      <dsp:spPr>
        <a:xfrm>
          <a:off x="0" y="519633"/>
          <a:ext cx="937495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EF8A1E-31CF-4524-87AD-D68527BD9E3C}">
      <dsp:nvSpPr>
        <dsp:cNvPr id="0" name=""/>
        <dsp:cNvSpPr/>
      </dsp:nvSpPr>
      <dsp:spPr>
        <a:xfrm>
          <a:off x="2437489" y="6"/>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Names of the Lau Plan team members responsible for its development</a:t>
          </a:r>
        </a:p>
      </dsp:txBody>
      <dsp:txXfrm>
        <a:off x="2437489" y="6"/>
        <a:ext cx="6937469" cy="519626"/>
      </dsp:txXfrm>
    </dsp:sp>
    <dsp:sp modelId="{A475BC0F-9A92-4B12-86B1-511A11BA951A}">
      <dsp:nvSpPr>
        <dsp:cNvPr id="0" name=""/>
        <dsp:cNvSpPr/>
      </dsp:nvSpPr>
      <dsp:spPr>
        <a:xfrm>
          <a:off x="0" y="6"/>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Lau Plan Team</a:t>
          </a:r>
        </a:p>
      </dsp:txBody>
      <dsp:txXfrm>
        <a:off x="25371" y="25377"/>
        <a:ext cx="2386747" cy="494255"/>
      </dsp:txXfrm>
    </dsp:sp>
    <dsp:sp modelId="{51597E07-A79F-4BE5-AEEA-D17F37BC1BEA}">
      <dsp:nvSpPr>
        <dsp:cNvPr id="0" name=""/>
        <dsp:cNvSpPr/>
      </dsp:nvSpPr>
      <dsp:spPr>
        <a:xfrm>
          <a:off x="2437489" y="545614"/>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The goals the plan is designed to achieve</a:t>
          </a:r>
        </a:p>
      </dsp:txBody>
      <dsp:txXfrm>
        <a:off x="2437489" y="545614"/>
        <a:ext cx="6937469" cy="519626"/>
      </dsp:txXfrm>
    </dsp:sp>
    <dsp:sp modelId="{3526A989-70E7-4C9E-91D3-45515D9F00A5}">
      <dsp:nvSpPr>
        <dsp:cNvPr id="0" name=""/>
        <dsp:cNvSpPr/>
      </dsp:nvSpPr>
      <dsp:spPr>
        <a:xfrm>
          <a:off x="0" y="545614"/>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Guiding Principles</a:t>
          </a:r>
        </a:p>
      </dsp:txBody>
      <dsp:txXfrm>
        <a:off x="25371" y="570985"/>
        <a:ext cx="2386747" cy="494255"/>
      </dsp:txXfrm>
    </dsp:sp>
    <dsp:sp modelId="{1EF87125-0772-4B3A-BB06-9AA1A4EF7B7D}">
      <dsp:nvSpPr>
        <dsp:cNvPr id="0" name=""/>
        <dsp:cNvSpPr/>
      </dsp:nvSpPr>
      <dsp:spPr>
        <a:xfrm>
          <a:off x="2437489" y="1091222"/>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The process for identifying and placing students in the EL program</a:t>
          </a:r>
        </a:p>
      </dsp:txBody>
      <dsp:txXfrm>
        <a:off x="2437489" y="1091222"/>
        <a:ext cx="6937469" cy="519626"/>
      </dsp:txXfrm>
    </dsp:sp>
    <dsp:sp modelId="{667F0A47-0B22-4A07-A3EE-5C628F8D926F}">
      <dsp:nvSpPr>
        <dsp:cNvPr id="0" name=""/>
        <dsp:cNvSpPr/>
      </dsp:nvSpPr>
      <dsp:spPr>
        <a:xfrm>
          <a:off x="0" y="1091222"/>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Enrollment, Identification, Placement</a:t>
          </a:r>
        </a:p>
      </dsp:txBody>
      <dsp:txXfrm>
        <a:off x="25371" y="1116593"/>
        <a:ext cx="2386747" cy="494255"/>
      </dsp:txXfrm>
    </dsp:sp>
    <dsp:sp modelId="{ACF71977-029E-40ED-9337-2BE9389317B4}">
      <dsp:nvSpPr>
        <dsp:cNvPr id="0" name=""/>
        <dsp:cNvSpPr/>
      </dsp:nvSpPr>
      <dsp:spPr>
        <a:xfrm>
          <a:off x="2437489" y="1636830"/>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The type of Language Instruction Educational Program (LIEP) provided by the district</a:t>
          </a:r>
        </a:p>
      </dsp:txBody>
      <dsp:txXfrm>
        <a:off x="2437489" y="1636830"/>
        <a:ext cx="6937469" cy="519626"/>
      </dsp:txXfrm>
    </dsp:sp>
    <dsp:sp modelId="{30E28D2A-14F3-4542-9AA6-A3E7B5432F80}">
      <dsp:nvSpPr>
        <dsp:cNvPr id="0" name=""/>
        <dsp:cNvSpPr/>
      </dsp:nvSpPr>
      <dsp:spPr>
        <a:xfrm>
          <a:off x="0" y="1636830"/>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Program Description</a:t>
          </a:r>
        </a:p>
      </dsp:txBody>
      <dsp:txXfrm>
        <a:off x="25371" y="1662201"/>
        <a:ext cx="2386747" cy="494255"/>
      </dsp:txXfrm>
    </dsp:sp>
    <dsp:sp modelId="{96842B0E-684F-47FA-92FE-3FD5BD1BB44D}">
      <dsp:nvSpPr>
        <dsp:cNvPr id="0" name=""/>
        <dsp:cNvSpPr/>
      </dsp:nvSpPr>
      <dsp:spPr>
        <a:xfrm>
          <a:off x="2437489" y="2182438"/>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The process to ensure EL students have meaningful access to all programs and activities</a:t>
          </a:r>
        </a:p>
      </dsp:txBody>
      <dsp:txXfrm>
        <a:off x="2437489" y="2182438"/>
        <a:ext cx="6937469" cy="519626"/>
      </dsp:txXfrm>
    </dsp:sp>
    <dsp:sp modelId="{DA41919A-E00E-402A-92E7-731B72740DC5}">
      <dsp:nvSpPr>
        <dsp:cNvPr id="0" name=""/>
        <dsp:cNvSpPr/>
      </dsp:nvSpPr>
      <dsp:spPr>
        <a:xfrm>
          <a:off x="0" y="2182438"/>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Meaningful Access</a:t>
          </a:r>
        </a:p>
      </dsp:txBody>
      <dsp:txXfrm>
        <a:off x="25371" y="2207809"/>
        <a:ext cx="2386747" cy="494255"/>
      </dsp:txXfrm>
    </dsp:sp>
    <dsp:sp modelId="{5AAE0C3A-CA96-4E3C-A48E-0791FE386FDB}">
      <dsp:nvSpPr>
        <dsp:cNvPr id="0" name=""/>
        <dsp:cNvSpPr/>
      </dsp:nvSpPr>
      <dsp:spPr>
        <a:xfrm>
          <a:off x="2437489" y="2728046"/>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Description of the professional development provided to staff who deliver instruction or support the LIEP</a:t>
          </a:r>
        </a:p>
      </dsp:txBody>
      <dsp:txXfrm>
        <a:off x="2437489" y="2728046"/>
        <a:ext cx="6937469" cy="519626"/>
      </dsp:txXfrm>
    </dsp:sp>
    <dsp:sp modelId="{05699334-BEC5-4167-8143-086B38B65E13}">
      <dsp:nvSpPr>
        <dsp:cNvPr id="0" name=""/>
        <dsp:cNvSpPr/>
      </dsp:nvSpPr>
      <dsp:spPr>
        <a:xfrm>
          <a:off x="0" y="2728046"/>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Professional Development</a:t>
          </a:r>
        </a:p>
      </dsp:txBody>
      <dsp:txXfrm>
        <a:off x="25371" y="2753417"/>
        <a:ext cx="2386747" cy="494255"/>
      </dsp:txXfrm>
    </dsp:sp>
    <dsp:sp modelId="{D3F40C2F-DDA4-43CB-AA3D-2FE8AFF364EA}">
      <dsp:nvSpPr>
        <dsp:cNvPr id="0" name=""/>
        <dsp:cNvSpPr/>
      </dsp:nvSpPr>
      <dsp:spPr>
        <a:xfrm>
          <a:off x="2437489" y="3273654"/>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The process for annually assessing EL students’ English language proficiency</a:t>
          </a:r>
        </a:p>
      </dsp:txBody>
      <dsp:txXfrm>
        <a:off x="2437489" y="3273654"/>
        <a:ext cx="6937469" cy="519626"/>
      </dsp:txXfrm>
    </dsp:sp>
    <dsp:sp modelId="{82A39534-F8DE-4DDA-8EDE-1AB2BD9F85CC}">
      <dsp:nvSpPr>
        <dsp:cNvPr id="0" name=""/>
        <dsp:cNvSpPr/>
      </dsp:nvSpPr>
      <dsp:spPr>
        <a:xfrm>
          <a:off x="0" y="3273654"/>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ELP Assessment</a:t>
          </a:r>
        </a:p>
      </dsp:txBody>
      <dsp:txXfrm>
        <a:off x="25371" y="3299025"/>
        <a:ext cx="2386747" cy="494255"/>
      </dsp:txXfrm>
    </dsp:sp>
    <dsp:sp modelId="{4BB89F16-0490-4F9E-852E-5ADF04E1CF73}">
      <dsp:nvSpPr>
        <dsp:cNvPr id="0" name=""/>
        <dsp:cNvSpPr/>
      </dsp:nvSpPr>
      <dsp:spPr>
        <a:xfrm>
          <a:off x="2437489" y="3819262"/>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The process for exiting students from the EL program</a:t>
          </a:r>
        </a:p>
      </dsp:txBody>
      <dsp:txXfrm>
        <a:off x="2437489" y="3819262"/>
        <a:ext cx="6937469" cy="519626"/>
      </dsp:txXfrm>
    </dsp:sp>
    <dsp:sp modelId="{EB755259-40D1-4B12-B207-A421036A7AD3}">
      <dsp:nvSpPr>
        <dsp:cNvPr id="0" name=""/>
        <dsp:cNvSpPr/>
      </dsp:nvSpPr>
      <dsp:spPr>
        <a:xfrm>
          <a:off x="0" y="3819262"/>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Exit Criteria and Procedures</a:t>
          </a:r>
        </a:p>
      </dsp:txBody>
      <dsp:txXfrm>
        <a:off x="25371" y="3844633"/>
        <a:ext cx="2386747" cy="494255"/>
      </dsp:txXfrm>
    </dsp:sp>
    <dsp:sp modelId="{8CB146F9-59E1-4265-8839-E4C23F3081C0}">
      <dsp:nvSpPr>
        <dsp:cNvPr id="0" name=""/>
        <dsp:cNvSpPr/>
      </dsp:nvSpPr>
      <dsp:spPr>
        <a:xfrm>
          <a:off x="2437489" y="4364870"/>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The process for monitoring students who have exited the EL program</a:t>
          </a:r>
        </a:p>
      </dsp:txBody>
      <dsp:txXfrm>
        <a:off x="2437489" y="4364870"/>
        <a:ext cx="6937469" cy="519626"/>
      </dsp:txXfrm>
    </dsp:sp>
    <dsp:sp modelId="{6F4A568C-3D55-4694-8D10-5CA85DE7FB26}">
      <dsp:nvSpPr>
        <dsp:cNvPr id="0" name=""/>
        <dsp:cNvSpPr/>
      </dsp:nvSpPr>
      <dsp:spPr>
        <a:xfrm>
          <a:off x="0" y="4364870"/>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Monitoring Procedures</a:t>
          </a:r>
        </a:p>
      </dsp:txBody>
      <dsp:txXfrm>
        <a:off x="25371" y="4390241"/>
        <a:ext cx="2386747" cy="494255"/>
      </dsp:txXfrm>
    </dsp:sp>
    <dsp:sp modelId="{506D4043-6621-4CEC-9BE2-A023A0E18D6F}">
      <dsp:nvSpPr>
        <dsp:cNvPr id="0" name=""/>
        <dsp:cNvSpPr/>
      </dsp:nvSpPr>
      <dsp:spPr>
        <a:xfrm>
          <a:off x="2437489" y="4910478"/>
          <a:ext cx="6937469" cy="5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How the district will evaluate the effectiveness of the EL program and make revisions when necessary</a:t>
          </a:r>
        </a:p>
      </dsp:txBody>
      <dsp:txXfrm>
        <a:off x="2437489" y="4910478"/>
        <a:ext cx="6937469" cy="519626"/>
      </dsp:txXfrm>
    </dsp:sp>
    <dsp:sp modelId="{5D7725E2-C60F-4068-BBAD-9703F48843C5}">
      <dsp:nvSpPr>
        <dsp:cNvPr id="0" name=""/>
        <dsp:cNvSpPr/>
      </dsp:nvSpPr>
      <dsp:spPr>
        <a:xfrm>
          <a:off x="0" y="4910478"/>
          <a:ext cx="2437489" cy="519626"/>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Program Evaluation</a:t>
          </a:r>
        </a:p>
      </dsp:txBody>
      <dsp:txXfrm>
        <a:off x="25371" y="4935849"/>
        <a:ext cx="2386747" cy="494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7115-4B4C-47D2-B6FF-26D650BA9A8F}">
      <dsp:nvSpPr>
        <dsp:cNvPr id="0" name=""/>
        <dsp:cNvSpPr/>
      </dsp:nvSpPr>
      <dsp:spPr>
        <a:xfrm>
          <a:off x="1815341" y="78"/>
          <a:ext cx="5459341" cy="96367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effectLst>
                <a:outerShdw blurRad="38100" dist="38100" dir="2700000" algn="tl">
                  <a:srgbClr val="000000">
                    <a:alpha val="43137"/>
                  </a:srgbClr>
                </a:outerShdw>
              </a:effectLst>
            </a:rPr>
            <a:t>English Language Development Standards</a:t>
          </a:r>
        </a:p>
      </dsp:txBody>
      <dsp:txXfrm>
        <a:off x="1843566" y="28303"/>
        <a:ext cx="5402891" cy="907223"/>
      </dsp:txXfrm>
    </dsp:sp>
    <dsp:sp modelId="{FA8B4A62-8BAA-498A-8AA5-0FD05FB767AD}">
      <dsp:nvSpPr>
        <dsp:cNvPr id="0" name=""/>
        <dsp:cNvSpPr/>
      </dsp:nvSpPr>
      <dsp:spPr>
        <a:xfrm>
          <a:off x="1815341" y="1137213"/>
          <a:ext cx="963673" cy="963673"/>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FBE9C8-E231-4B72-A91F-DD0058B857F3}">
      <dsp:nvSpPr>
        <dsp:cNvPr id="0" name=""/>
        <dsp:cNvSpPr/>
      </dsp:nvSpPr>
      <dsp:spPr>
        <a:xfrm>
          <a:off x="2836835" y="1137213"/>
          <a:ext cx="4437847" cy="963673"/>
        </a:xfrm>
        <a:prstGeom prst="roundRect">
          <a:avLst>
            <a:gd name="adj" fmla="val 1667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Standard 1 – Social and Instructional Language</a:t>
          </a:r>
        </a:p>
        <a:p>
          <a:pPr marL="114300" lvl="1" indent="-114300" algn="l" defTabSz="533400">
            <a:lnSpc>
              <a:spcPct val="90000"/>
            </a:lnSpc>
            <a:spcBef>
              <a:spcPct val="0"/>
            </a:spcBef>
            <a:spcAft>
              <a:spcPct val="15000"/>
            </a:spcAft>
            <a:buChar char="•"/>
          </a:pPr>
          <a:r>
            <a:rPr lang="en-US" sz="1200" kern="1200" dirty="0"/>
            <a:t>ELs communicate for social and instructional purposes within the school setting</a:t>
          </a:r>
        </a:p>
      </dsp:txBody>
      <dsp:txXfrm>
        <a:off x="2883886" y="1184264"/>
        <a:ext cx="4343745" cy="869571"/>
      </dsp:txXfrm>
    </dsp:sp>
    <dsp:sp modelId="{AC99F914-C7EA-4C22-9B36-3CEA4D1207CD}">
      <dsp:nvSpPr>
        <dsp:cNvPr id="0" name=""/>
        <dsp:cNvSpPr/>
      </dsp:nvSpPr>
      <dsp:spPr>
        <a:xfrm>
          <a:off x="1815341" y="2216527"/>
          <a:ext cx="963673" cy="96367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24807B0-0C76-4FC9-A27A-8F057E65CBFE}">
      <dsp:nvSpPr>
        <dsp:cNvPr id="0" name=""/>
        <dsp:cNvSpPr/>
      </dsp:nvSpPr>
      <dsp:spPr>
        <a:xfrm>
          <a:off x="2836835" y="2216527"/>
          <a:ext cx="4437847" cy="963673"/>
        </a:xfrm>
        <a:prstGeom prst="roundRect">
          <a:avLst>
            <a:gd name="adj" fmla="val 1667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Standard 2 – Language of Language Arts</a:t>
          </a:r>
        </a:p>
        <a:p>
          <a:pPr marL="114300" lvl="1" indent="-114300" algn="l" defTabSz="533400">
            <a:lnSpc>
              <a:spcPct val="90000"/>
            </a:lnSpc>
            <a:spcBef>
              <a:spcPct val="0"/>
            </a:spcBef>
            <a:spcAft>
              <a:spcPct val="15000"/>
            </a:spcAft>
            <a:buChar char="•"/>
          </a:pPr>
          <a:r>
            <a:rPr lang="en-US" sz="1200" kern="1200" dirty="0"/>
            <a:t>ELs communicate information, ideas and concepts necessary for academic success in the content area of language arts</a:t>
          </a:r>
        </a:p>
      </dsp:txBody>
      <dsp:txXfrm>
        <a:off x="2883886" y="2263578"/>
        <a:ext cx="4343745" cy="869571"/>
      </dsp:txXfrm>
    </dsp:sp>
    <dsp:sp modelId="{8C37EA9C-96D8-4DEE-884E-4E852E3DF1E5}">
      <dsp:nvSpPr>
        <dsp:cNvPr id="0" name=""/>
        <dsp:cNvSpPr/>
      </dsp:nvSpPr>
      <dsp:spPr>
        <a:xfrm>
          <a:off x="1815341" y="3295841"/>
          <a:ext cx="963673" cy="963673"/>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DD6D04-A359-49E6-9F1D-B64DA08D20EA}">
      <dsp:nvSpPr>
        <dsp:cNvPr id="0" name=""/>
        <dsp:cNvSpPr/>
      </dsp:nvSpPr>
      <dsp:spPr>
        <a:xfrm>
          <a:off x="2836835" y="3295841"/>
          <a:ext cx="4437847" cy="963673"/>
        </a:xfrm>
        <a:prstGeom prst="roundRect">
          <a:avLst>
            <a:gd name="adj" fmla="val 1667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Standard 3 – Language of Mathematics</a:t>
          </a:r>
        </a:p>
        <a:p>
          <a:pPr marL="114300" lvl="1" indent="-114300" algn="l" defTabSz="533400">
            <a:lnSpc>
              <a:spcPct val="90000"/>
            </a:lnSpc>
            <a:spcBef>
              <a:spcPct val="0"/>
            </a:spcBef>
            <a:spcAft>
              <a:spcPct val="15000"/>
            </a:spcAft>
            <a:buChar char="•"/>
          </a:pPr>
          <a:r>
            <a:rPr lang="en-US" sz="1200" kern="1200" dirty="0"/>
            <a:t>ELs communicate information, ideas and concepts necessary for academic success in the content area of mathematics</a:t>
          </a:r>
        </a:p>
      </dsp:txBody>
      <dsp:txXfrm>
        <a:off x="2883886" y="3342892"/>
        <a:ext cx="4343745" cy="869571"/>
      </dsp:txXfrm>
    </dsp:sp>
    <dsp:sp modelId="{19691865-1333-422C-968D-D7C805E54ACE}">
      <dsp:nvSpPr>
        <dsp:cNvPr id="0" name=""/>
        <dsp:cNvSpPr/>
      </dsp:nvSpPr>
      <dsp:spPr>
        <a:xfrm>
          <a:off x="1815341" y="4375155"/>
          <a:ext cx="963673" cy="963673"/>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7D2F4D-EF19-4D00-A03D-1E0F5DBB0AE9}">
      <dsp:nvSpPr>
        <dsp:cNvPr id="0" name=""/>
        <dsp:cNvSpPr/>
      </dsp:nvSpPr>
      <dsp:spPr>
        <a:xfrm>
          <a:off x="2836835" y="4375155"/>
          <a:ext cx="4437847" cy="963673"/>
        </a:xfrm>
        <a:prstGeom prst="roundRect">
          <a:avLst>
            <a:gd name="adj" fmla="val 1667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Standard 4 – Language of Science</a:t>
          </a:r>
        </a:p>
        <a:p>
          <a:pPr marL="114300" lvl="1" indent="-114300" algn="l" defTabSz="533400">
            <a:lnSpc>
              <a:spcPct val="90000"/>
            </a:lnSpc>
            <a:spcBef>
              <a:spcPct val="0"/>
            </a:spcBef>
            <a:spcAft>
              <a:spcPct val="15000"/>
            </a:spcAft>
            <a:buChar char="•"/>
          </a:pPr>
          <a:r>
            <a:rPr lang="en-US" sz="1200" kern="1200" dirty="0"/>
            <a:t>ELs communicate information, ideas and concepts necessary for academic success in the content area of science</a:t>
          </a:r>
        </a:p>
      </dsp:txBody>
      <dsp:txXfrm>
        <a:off x="2883886" y="4422206"/>
        <a:ext cx="4343745" cy="869571"/>
      </dsp:txXfrm>
    </dsp:sp>
    <dsp:sp modelId="{D7BD4E9A-4574-471D-A38E-AC1AD50D40CD}">
      <dsp:nvSpPr>
        <dsp:cNvPr id="0" name=""/>
        <dsp:cNvSpPr/>
      </dsp:nvSpPr>
      <dsp:spPr>
        <a:xfrm>
          <a:off x="1815341" y="5454470"/>
          <a:ext cx="963673" cy="963673"/>
        </a:xfrm>
        <a:prstGeom prst="roundRect">
          <a:avLst>
            <a:gd name="adj" fmla="val 166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2000" r="-12000"/>
          </a:stretch>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625746-DFB3-41C5-8390-F381F29B7D79}">
      <dsp:nvSpPr>
        <dsp:cNvPr id="0" name=""/>
        <dsp:cNvSpPr/>
      </dsp:nvSpPr>
      <dsp:spPr>
        <a:xfrm>
          <a:off x="2836835" y="5454470"/>
          <a:ext cx="4437847" cy="963673"/>
        </a:xfrm>
        <a:prstGeom prst="roundRect">
          <a:avLst>
            <a:gd name="adj" fmla="val 1667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Standard 5 – Language of Social Studies</a:t>
          </a:r>
        </a:p>
        <a:p>
          <a:pPr marL="114300" lvl="1" indent="-114300" algn="l" defTabSz="533400">
            <a:lnSpc>
              <a:spcPct val="90000"/>
            </a:lnSpc>
            <a:spcBef>
              <a:spcPct val="0"/>
            </a:spcBef>
            <a:spcAft>
              <a:spcPct val="15000"/>
            </a:spcAft>
            <a:buChar char="•"/>
          </a:pPr>
          <a:r>
            <a:rPr lang="en-US" sz="1200" kern="1200" dirty="0"/>
            <a:t>ELs communicate information, ideas and concepts necessary for academic success in the content area of social studies</a:t>
          </a:r>
        </a:p>
      </dsp:txBody>
      <dsp:txXfrm>
        <a:off x="2883886" y="5501521"/>
        <a:ext cx="4343745" cy="8695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9/18/2020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9/18/2020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da.wisc.edu/teach/standards/eld/202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ida.wisc.edu/teach/standards/eld"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da.wisc.edu/teach/can-do/descripto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ed.gov/policy/rights/guid/unaccompanied-children-2.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2.ed.gov/policy/rights/guid/unaccompanied-children.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law.cornell.edu/supremecourt/text/457/202" TargetMode="External"/><Relationship Id="rId3" Type="http://schemas.openxmlformats.org/officeDocument/2006/relationships/hyperlink" Target="https://www.govinfo.gov/content/pkg/USCODE-2010-title42/pdf/USCODE-2010-title42-chap21-subchapV.pdf" TargetMode="External"/><Relationship Id="rId7" Type="http://schemas.openxmlformats.org/officeDocument/2006/relationships/hyperlink" Target="http://web.stanford.edu/~hakuta/www/LAU/IAPolicy/IA1bCastanedaFullText.ht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2.ed.gov/about/offices/list/ocr/ell/lau.html" TargetMode="External"/><Relationship Id="rId5" Type="http://schemas.openxmlformats.org/officeDocument/2006/relationships/hyperlink" Target="https://www.govinfo.gov/content/pkg/USCODE-2010-title20/pdf/USCODE-2010-title20-chap39-subchapI-part2-sec1703.pdf" TargetMode="External"/><Relationship Id="rId4" Type="http://schemas.openxmlformats.org/officeDocument/2006/relationships/hyperlink" Target="https://www2.ed.gov/about/offices/list/ocr/docs/lau1970.html" TargetMode="External"/><Relationship Id="rId9" Type="http://schemas.openxmlformats.org/officeDocument/2006/relationships/hyperlink" Target="https://www.law.cornell.edu/constitution/amendmentxi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2.ed.gov/about/offices/list/ocr/docs/dcl-factsheet-el-students-201501.pdf" TargetMode="External"/><Relationship Id="rId4" Type="http://schemas.openxmlformats.org/officeDocument/2006/relationships/hyperlink" Target="https://www2.ed.gov/policy/elsec/leg/essa/essatitleiiiguidenglishlearners92016.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2.ed.gov/about/offices/list/ocr/ell/plandev.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360104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help member states to remain in compliance with ESSA requirements such as adopting statewide English Language Proficiency standards</a:t>
            </a:r>
            <a:r>
              <a:rPr lang="en-US" baseline="0" dirty="0"/>
              <a:t>, annually assessing English Language Proficiency, and the adoption of standardized entrance and exit procedures. WIDA also provides its members with professional learning opportunities including self-paced online modules, guided webinars, and face-to-face trainings.</a:t>
            </a:r>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dirty="0"/>
          </a:p>
        </p:txBody>
      </p:sp>
    </p:spTree>
    <p:extLst>
      <p:ext uri="{BB962C8B-B14F-4D97-AF65-F5344CB8AC3E}">
        <p14:creationId xmlns:p14="http://schemas.microsoft.com/office/powerpoint/2010/main" val="53185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WIDA English Language Development Standards represent the social, instructional, and academic language students use to engage with peers, educators, and the curriculum in schools. The standards highlight the language needed to meet academic expectations as described by</a:t>
            </a:r>
            <a:r>
              <a:rPr lang="en-US" baseline="0" dirty="0"/>
              <a:t> state, college and career readiness standards, and other content standards such as Next Generation Science Standards. </a:t>
            </a:r>
          </a:p>
          <a:p>
            <a:endParaRPr lang="en-US" baseline="0" dirty="0"/>
          </a:p>
          <a:p>
            <a:r>
              <a:rPr lang="en-US" baseline="0" dirty="0"/>
              <a:t>You may have heard about the WIDA ELD Standards 2020 Edition. The 2020 Edition illuminates a vision where all students can develop language and learn content across educational settings. The 5 ELD standards listed on this slide are not changing; neither are the performance definitions or the Can Do Philosophy. The 2020 Edition will feature clear language expectations, short-hand reference codes, and reorganized content. The latest updates and information on the ELD Standards 2020 Edition can be found on the WIDA website under the “teach” heading. </a:t>
            </a:r>
            <a:r>
              <a:rPr lang="en-US" dirty="0">
                <a:hlinkClick r:id="rId3"/>
              </a:rPr>
              <a:t>https://wida.wisc.edu/teach/standards/eld/2020</a:t>
            </a:r>
            <a:endParaRPr lang="en-US" baseline="0" dirty="0"/>
          </a:p>
          <a:p>
            <a:endParaRPr lang="en-US" baseline="0" dirty="0"/>
          </a:p>
          <a:p>
            <a:r>
              <a:rPr lang="en-US" baseline="0" dirty="0"/>
              <a:t>Source: </a:t>
            </a:r>
            <a:r>
              <a:rPr lang="en-US" dirty="0">
                <a:hlinkClick r:id="rId4"/>
              </a:rPr>
              <a:t>https://wida.wisc.edu/teach/standards/eld</a:t>
            </a:r>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dirty="0"/>
          </a:p>
        </p:txBody>
      </p:sp>
    </p:spTree>
    <p:extLst>
      <p:ext uri="{BB962C8B-B14F-4D97-AF65-F5344CB8AC3E}">
        <p14:creationId xmlns:p14="http://schemas.microsoft.com/office/powerpoint/2010/main" val="262515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1">
              <a:defRPr/>
            </a:pPr>
            <a:r>
              <a:rPr lang="en-US" baseline="0" dirty="0"/>
              <a:t>The standards serve as a resource for planning and implementing language instruction and assessment for multilingual learners  as they learn academic content. </a:t>
            </a:r>
            <a:endParaRPr lang="en-US" dirty="0"/>
          </a:p>
          <a:p>
            <a:endParaRPr lang="en-US" dirty="0"/>
          </a:p>
          <a:p>
            <a:r>
              <a:rPr lang="en-US" baseline="0" dirty="0"/>
              <a:t>The standards work along with content standards to ensure students engage in the learning of content standards as they continue to develop English. </a:t>
            </a:r>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dirty="0"/>
          </a:p>
        </p:txBody>
      </p:sp>
    </p:spTree>
    <p:extLst>
      <p:ext uri="{BB962C8B-B14F-4D97-AF65-F5344CB8AC3E}">
        <p14:creationId xmlns:p14="http://schemas.microsoft.com/office/powerpoint/2010/main" val="333208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dirty="0"/>
          </a:p>
        </p:txBody>
      </p:sp>
    </p:spTree>
    <p:extLst>
      <p:ext uri="{BB962C8B-B14F-4D97-AF65-F5344CB8AC3E}">
        <p14:creationId xmlns:p14="http://schemas.microsoft.com/office/powerpoint/2010/main" val="103824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1">
              <a:defRPr/>
            </a:pPr>
            <a:r>
              <a:rPr lang="en-US" dirty="0"/>
              <a:t>In addition to the ELD standards, WIDA also provides us with the Can Do Descriptors. These grade specific charts</a:t>
            </a:r>
            <a:r>
              <a:rPr lang="en-US" baseline="0" dirty="0"/>
              <a:t> provide examples of what ELs can do at various stages of English language development in listening, speaking, reading, and writing.</a:t>
            </a:r>
          </a:p>
          <a:p>
            <a:pPr defTabSz="933111">
              <a:defRPr/>
            </a:pPr>
            <a:endParaRPr lang="en-US" baseline="0" dirty="0"/>
          </a:p>
          <a:p>
            <a:pPr defTabSz="933111">
              <a:defRPr/>
            </a:pPr>
            <a:r>
              <a:rPr lang="en-US" baseline="0" dirty="0"/>
              <a:t>ELs bring a unique set of assets to the education community. By focusing on what these students can do, as opposed to what they cannot, we send a powerful message on how their experiences contribute and enhance the experiences of all learners and educators.</a:t>
            </a:r>
          </a:p>
          <a:p>
            <a:pPr defTabSz="933111">
              <a:defRPr/>
            </a:pPr>
            <a:endParaRPr lang="en-US" baseline="0" dirty="0"/>
          </a:p>
          <a:p>
            <a:pPr defTabSz="933111">
              <a:defRPr/>
            </a:pPr>
            <a:r>
              <a:rPr lang="en-US" baseline="0" dirty="0"/>
              <a:t>Source: </a:t>
            </a:r>
            <a:r>
              <a:rPr lang="en-US" dirty="0">
                <a:hlinkClick r:id="rId3"/>
              </a:rPr>
              <a:t>https://wida.wisc.edu/teach/can-do/descriptors</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dirty="0"/>
          </a:p>
        </p:txBody>
      </p:sp>
    </p:spTree>
    <p:extLst>
      <p:ext uri="{BB962C8B-B14F-4D97-AF65-F5344CB8AC3E}">
        <p14:creationId xmlns:p14="http://schemas.microsoft.com/office/powerpoint/2010/main" val="221204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The EL extract was formerly known as the LEP extract.</a:t>
            </a:r>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dirty="0"/>
          </a:p>
        </p:txBody>
      </p:sp>
    </p:spTree>
    <p:extLst>
      <p:ext uri="{BB962C8B-B14F-4D97-AF65-F5344CB8AC3E}">
        <p14:creationId xmlns:p14="http://schemas.microsoft.com/office/powerpoint/2010/main" val="44484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dirty="0"/>
          </a:p>
        </p:txBody>
      </p:sp>
    </p:spTree>
    <p:extLst>
      <p:ext uri="{BB962C8B-B14F-4D97-AF65-F5344CB8AC3E}">
        <p14:creationId xmlns:p14="http://schemas.microsoft.com/office/powerpoint/2010/main" val="269510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dirty="0"/>
          </a:p>
        </p:txBody>
      </p:sp>
    </p:spTree>
    <p:extLst>
      <p:ext uri="{BB962C8B-B14F-4D97-AF65-F5344CB8AC3E}">
        <p14:creationId xmlns:p14="http://schemas.microsoft.com/office/powerpoint/2010/main" val="211003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dirty="0"/>
          </a:p>
        </p:txBody>
      </p:sp>
    </p:spTree>
    <p:extLst>
      <p:ext uri="{BB962C8B-B14F-4D97-AF65-F5344CB8AC3E}">
        <p14:creationId xmlns:p14="http://schemas.microsoft.com/office/powerpoint/2010/main" val="102015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dirty="0"/>
          </a:p>
        </p:txBody>
      </p:sp>
    </p:spTree>
    <p:extLst>
      <p:ext uri="{BB962C8B-B14F-4D97-AF65-F5344CB8AC3E}">
        <p14:creationId xmlns:p14="http://schemas.microsoft.com/office/powerpoint/2010/main" val="101192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287823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dirty="0"/>
          </a:p>
        </p:txBody>
      </p:sp>
    </p:spTree>
    <p:extLst>
      <p:ext uri="{BB962C8B-B14F-4D97-AF65-F5344CB8AC3E}">
        <p14:creationId xmlns:p14="http://schemas.microsoft.com/office/powerpoint/2010/main" val="338493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dirty="0"/>
          </a:p>
        </p:txBody>
      </p:sp>
    </p:spTree>
    <p:extLst>
      <p:ext uri="{BB962C8B-B14F-4D97-AF65-F5344CB8AC3E}">
        <p14:creationId xmlns:p14="http://schemas.microsoft.com/office/powerpoint/2010/main" val="3863386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dirty="0"/>
          </a:p>
        </p:txBody>
      </p:sp>
    </p:spTree>
    <p:extLst>
      <p:ext uri="{BB962C8B-B14F-4D97-AF65-F5344CB8AC3E}">
        <p14:creationId xmlns:p14="http://schemas.microsoft.com/office/powerpoint/2010/main" val="40250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dirty="0"/>
          </a:p>
        </p:txBody>
      </p:sp>
    </p:spTree>
    <p:extLst>
      <p:ext uri="{BB962C8B-B14F-4D97-AF65-F5344CB8AC3E}">
        <p14:creationId xmlns:p14="http://schemas.microsoft.com/office/powerpoint/2010/main" val="867577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dirty="0"/>
          </a:p>
        </p:txBody>
      </p:sp>
    </p:spTree>
    <p:extLst>
      <p:ext uri="{BB962C8B-B14F-4D97-AF65-F5344CB8AC3E}">
        <p14:creationId xmlns:p14="http://schemas.microsoft.com/office/powerpoint/2010/main" val="240623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dirty="0"/>
          </a:p>
        </p:txBody>
      </p:sp>
    </p:spTree>
    <p:extLst>
      <p:ext uri="{BB962C8B-B14F-4D97-AF65-F5344CB8AC3E}">
        <p14:creationId xmlns:p14="http://schemas.microsoft.com/office/powerpoint/2010/main" val="681180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dirty="0"/>
          </a:p>
        </p:txBody>
      </p:sp>
    </p:spTree>
    <p:extLst>
      <p:ext uri="{BB962C8B-B14F-4D97-AF65-F5344CB8AC3E}">
        <p14:creationId xmlns:p14="http://schemas.microsoft.com/office/powerpoint/2010/main" val="1463325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C1E2BC98-6EA0-4EE7-A97F-558F26662BCA}" type="slidenum">
              <a:rPr lang="en-US" smtClean="0"/>
              <a:t>27</a:t>
            </a:fld>
            <a:endParaRPr lang="en-US" dirty="0"/>
          </a:p>
        </p:txBody>
      </p:sp>
    </p:spTree>
    <p:extLst>
      <p:ext uri="{BB962C8B-B14F-4D97-AF65-F5344CB8AC3E}">
        <p14:creationId xmlns:p14="http://schemas.microsoft.com/office/powerpoint/2010/main" val="3411155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dirty="0"/>
          </a:p>
        </p:txBody>
      </p:sp>
    </p:spTree>
    <p:extLst>
      <p:ext uri="{BB962C8B-B14F-4D97-AF65-F5344CB8AC3E}">
        <p14:creationId xmlns:p14="http://schemas.microsoft.com/office/powerpoint/2010/main" val="60118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dirty="0"/>
          </a:p>
        </p:txBody>
      </p:sp>
    </p:spTree>
    <p:extLst>
      <p:ext uri="{BB962C8B-B14F-4D97-AF65-F5344CB8AC3E}">
        <p14:creationId xmlns:p14="http://schemas.microsoft.com/office/powerpoint/2010/main" val="192987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the full definition of an</a:t>
            </a:r>
            <a:r>
              <a:rPr lang="en-US" altLang="en-US" baseline="0" dirty="0"/>
              <a:t> </a:t>
            </a:r>
            <a:r>
              <a:rPr lang="en-US" altLang="en-US" dirty="0"/>
              <a:t>English learner see ESSA 8101(20). For</a:t>
            </a:r>
            <a:r>
              <a:rPr lang="en-US" altLang="en-US" baseline="0" dirty="0"/>
              <a:t> the full definition of an immigrant student see ESSA 3201(5).</a:t>
            </a:r>
          </a:p>
          <a:p>
            <a:pPr eaLnBrk="1" hangingPunct="1">
              <a:spcBef>
                <a:spcPct val="0"/>
              </a:spcBef>
            </a:pPr>
            <a:endParaRPr lang="en-US" alt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cs typeface="Calibri"/>
              </a:rPr>
              <a:t>Some other terms you'll hear a lot when working with ELs are "former EL" and "never EL". A former EL is a student who was an English learner at one point but has met the proficiency standards and exited the program; you might also hear these students referred to as "exited ELs". A "never EL" refers to a student who has never been identified as an English learner. You might also hear the term "non-EL" referring to a student who is not an English Learner.</a:t>
            </a:r>
            <a:endParaRPr lang="en-US" altLang="en-US" baseline="0" dirty="0">
              <a:cs typeface="Calibri"/>
            </a:endParaRPr>
          </a:p>
          <a:p>
            <a:pPr eaLnBrk="1" hangingPunct="1">
              <a:spcBef>
                <a:spcPct val="0"/>
              </a:spcBef>
            </a:pPr>
            <a:endParaRPr lang="en-US" altLang="en-US" dirty="0"/>
          </a:p>
          <a:p>
            <a:pPr eaLnBrk="1" hangingPunct="1">
              <a:spcBef>
                <a:spcPct val="0"/>
              </a:spcBef>
            </a:pPr>
            <a:r>
              <a:rPr lang="en-US" altLang="en-US" baseline="0" dirty="0"/>
              <a:t>The immigration/citizenship status of the student, parent/guardian, or sponsor has no bearing on whether or not the student meets the definition of an immigrant student (See USED Fact Sheet II – Questions and Answers on Enrolling New Immigrant Students question B-3) </a:t>
            </a:r>
            <a:r>
              <a:rPr lang="en-US" dirty="0">
                <a:hlinkClick r:id="rId3"/>
              </a:rPr>
              <a:t>https://www2.ed.gov/policy/rights/guid/unaccompanied-children-2.pdf</a:t>
            </a:r>
            <a:r>
              <a:rPr lang="en-US" dirty="0"/>
              <a:t>. </a:t>
            </a:r>
          </a:p>
          <a:p>
            <a:pPr eaLnBrk="1" hangingPunct="1">
              <a:spcBef>
                <a:spcPct val="0"/>
              </a:spcBef>
            </a:pPr>
            <a:endParaRPr lang="en-US" dirty="0"/>
          </a:p>
          <a:p>
            <a:pPr eaLnBrk="1" hangingPunct="1">
              <a:spcBef>
                <a:spcPct val="0"/>
              </a:spcBef>
            </a:pPr>
            <a:r>
              <a:rPr lang="en-US" dirty="0"/>
              <a:t>It should be noted that immigrant students placed in Health and Human Services shelters after crossing the border are not enrolled in local schools but do receive educational services and other care from providers who run HHS shelters. Time spent in HHS shelters does not count as time spent in a U.S. school. KDE verified this with USED via email in November 2019. </a:t>
            </a:r>
          </a:p>
          <a:p>
            <a:pPr eaLnBrk="1" hangingPunct="1">
              <a:spcBef>
                <a:spcPct val="0"/>
              </a:spcBef>
            </a:pPr>
            <a:r>
              <a:rPr lang="en-US" dirty="0"/>
              <a:t>See: Educational Services for Immigrant Children and Those Recently Arrived to the United States Fact Sheet </a:t>
            </a:r>
            <a:r>
              <a:rPr lang="en-US" sz="1200" u="none" kern="1200" dirty="0">
                <a:solidFill>
                  <a:schemeClr val="tx1"/>
                </a:solidFill>
                <a:effectLst/>
                <a:latin typeface="+mn-lt"/>
                <a:ea typeface="+mn-ea"/>
                <a:cs typeface="+mn-cs"/>
              </a:rPr>
              <a:t>(</a:t>
            </a:r>
            <a:r>
              <a:rPr lang="en-US" dirty="0">
                <a:hlinkClick r:id="rId4"/>
              </a:rPr>
              <a:t>https://www2.ed.gov/policy/rights/guid/unaccompanied-children.pdf</a:t>
            </a:r>
            <a:r>
              <a:rPr lang="en-US" dirty="0"/>
              <a:t>)</a:t>
            </a:r>
          </a:p>
          <a:p>
            <a:pPr eaLnBrk="1" hangingPunct="1">
              <a:spcBef>
                <a:spcPct val="0"/>
              </a:spcBef>
            </a:pPr>
            <a:endParaRPr lang="en-US" altLang="en-US" baseline="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66061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30</a:t>
            </a:fld>
            <a:endParaRPr lang="en-US" dirty="0"/>
          </a:p>
        </p:txBody>
      </p:sp>
    </p:spTree>
    <p:extLst>
      <p:ext uri="{BB962C8B-B14F-4D97-AF65-F5344CB8AC3E}">
        <p14:creationId xmlns:p14="http://schemas.microsoft.com/office/powerpoint/2010/main" val="274194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isn’t an exhaustive list, just a brief overview of some of the most important federal laws and court cases related to serving English learners. </a:t>
            </a:r>
          </a:p>
          <a:p>
            <a:pPr eaLnBrk="1" hangingPunct="1">
              <a:spcBef>
                <a:spcPct val="0"/>
              </a:spcBef>
            </a:pPr>
            <a:endParaRPr lang="en-US" altLang="en-US" dirty="0"/>
          </a:p>
          <a:p>
            <a:pPr eaLnBrk="1" hangingPunct="1">
              <a:spcBef>
                <a:spcPct val="0"/>
              </a:spcBef>
            </a:pPr>
            <a:r>
              <a:rPr lang="en-US" altLang="en-US" dirty="0"/>
              <a:t>The May 1970 Memorandum affirmed the application of the Civil Rights Act (</a:t>
            </a:r>
            <a:r>
              <a:rPr lang="en-US" dirty="0">
                <a:hlinkClick r:id="rId3"/>
              </a:rPr>
              <a:t>https://www.govinfo.gov/content/pkg/USCODE-2010-title42/pdf/USCODE-2010-title42-chap21-subchapV.pdf</a:t>
            </a:r>
            <a:r>
              <a:rPr lang="en-US" altLang="en-US" dirty="0"/>
              <a:t>) to language minority children as language is intertwined with national origin. (</a:t>
            </a:r>
            <a:r>
              <a:rPr lang="en-US" dirty="0">
                <a:hlinkClick r:id="rId4"/>
              </a:rPr>
              <a:t>https://www2.ed.gov/about/offices/list/ocr/docs/lau1970.html</a:t>
            </a:r>
            <a:r>
              <a:rPr lang="en-US" altLang="en-US" dirty="0"/>
              <a:t>)</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Congress passed the EEOA to encode in legislation the requirement that SEAs and LEAs take affirmative action to ensure that all students have access to the full range of opportunities a school district offers. (</a:t>
            </a:r>
            <a:r>
              <a:rPr lang="en-US" dirty="0">
                <a:hlinkClick r:id="rId5"/>
              </a:rPr>
              <a:t>https://www.govinfo.gov/content/pkg/USCODE-2010-title20/pdf/USCODE-2010-title20-chap39-subchapI-part2-sec1703.pdf</a:t>
            </a:r>
            <a:r>
              <a:rPr lang="en-US" altLang="en-US" dirty="0">
                <a:cs typeface="Calibri" panose="020F0502020204030204"/>
              </a:rPr>
              <a:t>)</a:t>
            </a:r>
          </a:p>
          <a:p>
            <a:pPr>
              <a:spcBef>
                <a:spcPct val="0"/>
              </a:spcBef>
            </a:pPr>
            <a:endParaRPr lang="en-US" altLang="en-US" dirty="0">
              <a:cs typeface="Calibri" panose="020F0502020204030204"/>
            </a:endParaRPr>
          </a:p>
          <a:p>
            <a:pPr>
              <a:spcBef>
                <a:spcPct val="0"/>
              </a:spcBef>
            </a:pPr>
            <a:r>
              <a:rPr lang="en-US" altLang="en-US" i="1" dirty="0">
                <a:cs typeface="Calibri" panose="020F0502020204030204"/>
              </a:rPr>
              <a:t>Lau</a:t>
            </a:r>
            <a:r>
              <a:rPr lang="en-US" altLang="en-US" dirty="0">
                <a:cs typeface="Calibri" panose="020F0502020204030204"/>
              </a:rPr>
              <a:t> is one of the most influential cases related to ELs. The San Francisco Unified School District was requiring English proficiency in order to graduate but was not providing language assistance to Chinese American students. The district had a number of services in place for Spanish-speaking students, however they are required to help </a:t>
            </a:r>
            <a:r>
              <a:rPr lang="en-US" altLang="en-US" i="1" dirty="0">
                <a:cs typeface="Calibri" panose="020F0502020204030204"/>
              </a:rPr>
              <a:t>all</a:t>
            </a:r>
            <a:r>
              <a:rPr lang="en-US" altLang="en-US" dirty="0">
                <a:cs typeface="Calibri" panose="020F0502020204030204"/>
              </a:rPr>
              <a:t> of their language-minority students. This is important as we often think of the term "EL" as synonymous with "Hispanic students," but ELs come from a variety of linguistic and cultural backgrounds. </a:t>
            </a:r>
            <a:r>
              <a:rPr lang="en-US" altLang="en-US" b="1" dirty="0">
                <a:cs typeface="Calibri" panose="020F0502020204030204"/>
              </a:rPr>
              <a:t>Remember, in school districts where the number of ELs in small, EL students must still receive language assistance services whether the district receives Title III funds or not.</a:t>
            </a:r>
            <a:r>
              <a:rPr lang="en-US" altLang="en-US" dirty="0">
                <a:cs typeface="Calibri" panose="020F0502020204030204"/>
              </a:rPr>
              <a:t> (</a:t>
            </a:r>
            <a:r>
              <a:rPr lang="en-US" dirty="0">
                <a:hlinkClick r:id="rId6"/>
              </a:rPr>
              <a:t>https://www2.ed.gov/about/offices/list/ocr/ell/lau.html</a:t>
            </a:r>
            <a:r>
              <a:rPr lang="en-US" altLang="en-US" dirty="0">
                <a:cs typeface="Calibri" panose="020F0502020204030204"/>
              </a:rPr>
              <a:t>)</a:t>
            </a:r>
          </a:p>
          <a:p>
            <a:pPr>
              <a:spcBef>
                <a:spcPct val="0"/>
              </a:spcBef>
            </a:pPr>
            <a:endParaRPr lang="en-US" altLang="en-US" dirty="0">
              <a:cs typeface="Calibri" panose="020F0502020204030204"/>
            </a:endParaRPr>
          </a:p>
          <a:p>
            <a:pPr>
              <a:spcBef>
                <a:spcPct val="0"/>
              </a:spcBef>
            </a:pPr>
            <a:r>
              <a:rPr lang="en-US" altLang="en-US" i="1" dirty="0">
                <a:cs typeface="Calibri" panose="020F0502020204030204"/>
              </a:rPr>
              <a:t>Casta</a:t>
            </a:r>
            <a:r>
              <a:rPr lang="en-US" altLang="en-US" i="1" dirty="0">
                <a:cs typeface="Arial" panose="020B0604020202020204" pitchFamily="34" charset="0"/>
              </a:rPr>
              <a:t>ñ</a:t>
            </a:r>
            <a:r>
              <a:rPr lang="en-US" altLang="en-US" i="1" dirty="0">
                <a:cs typeface="Calibri" panose="020F0502020204030204"/>
              </a:rPr>
              <a:t>eda</a:t>
            </a:r>
            <a:r>
              <a:rPr lang="en-US" altLang="en-US" dirty="0">
                <a:cs typeface="Calibri" panose="020F0502020204030204"/>
              </a:rPr>
              <a:t> is the first instance in which any authoritative body attempted to define what made language minority instruction "appropriate.“ (</a:t>
            </a:r>
            <a:r>
              <a:rPr lang="en-US" dirty="0">
                <a:hlinkClick r:id="rId7"/>
              </a:rPr>
              <a:t>http://web.stanford.edu/~hakuta/www/LAU/IAPolicy/IA1bCastanedaFullText.htm</a:t>
            </a:r>
            <a:r>
              <a:rPr lang="en-US" altLang="en-US" dirty="0">
                <a:cs typeface="Calibri" panose="020F0502020204030204"/>
              </a:rPr>
              <a:t>)</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In </a:t>
            </a:r>
            <a:r>
              <a:rPr lang="en-US" altLang="en-US" i="1" dirty="0">
                <a:cs typeface="Calibri" panose="020F0502020204030204"/>
              </a:rPr>
              <a:t>Plyler v. Doe</a:t>
            </a:r>
            <a:r>
              <a:rPr lang="en-US" altLang="en-US" dirty="0">
                <a:cs typeface="Calibri" panose="020F0502020204030204"/>
              </a:rPr>
              <a:t>, a Texas school district was attempting to charge a tuition to children whose U.S. citizenship could not be confirmed. </a:t>
            </a:r>
            <a:r>
              <a:rPr lang="en-US" altLang="en-US" b="0" dirty="0">
                <a:cs typeface="Calibri" panose="020F0502020204030204"/>
              </a:rPr>
              <a:t>The Supreme Court found it unacceptable to both fully deny education to any group or subgroup of children, and to penalize minors for "crimes" committed by their parents over which they had no control. The district had alleged it was unfair to children who were citizens and legal residents to have to share their resources with children who were not legal residents. In their ruling, the Supreme </a:t>
            </a:r>
            <a:r>
              <a:rPr lang="en-US" altLang="en-US" dirty="0">
                <a:cs typeface="Calibri" panose="020F0502020204030204"/>
              </a:rPr>
              <a:t>Court explains that any resources which might be saved from excluding undocumented children from public schools were far outweighed by the harms imposed on society at large from denying them an education.  The basis of this ruling is what's known as the "Equal Protection Clause" of the 14th Amendment of the Constitution which states, "no state shall deny to any </a:t>
            </a:r>
            <a:r>
              <a:rPr lang="en-US" altLang="en-US" i="1" dirty="0">
                <a:cs typeface="Calibri" panose="020F0502020204030204"/>
              </a:rPr>
              <a:t>person </a:t>
            </a:r>
            <a:r>
              <a:rPr lang="en-US" altLang="en-US" dirty="0">
                <a:cs typeface="Calibri" panose="020F0502020204030204"/>
              </a:rPr>
              <a:t>within its jurisdiction the equal protection of the laws.“ (Plyler v. Doe </a:t>
            </a:r>
            <a:r>
              <a:rPr lang="en-US" dirty="0">
                <a:hlinkClick r:id="rId8"/>
              </a:rPr>
              <a:t>https://www.law.cornell.edu/supremecourt/text/457/202</a:t>
            </a:r>
            <a:r>
              <a:rPr lang="en-US" dirty="0">
                <a:cs typeface="Calibri" panose="020F0502020204030204"/>
              </a:rPr>
              <a:t>;</a:t>
            </a:r>
            <a:r>
              <a:rPr lang="en-US" baseline="0" dirty="0">
                <a:cs typeface="Calibri" panose="020F0502020204030204"/>
              </a:rPr>
              <a:t> Equal Protection Clause </a:t>
            </a:r>
            <a:r>
              <a:rPr lang="en-US" dirty="0">
                <a:hlinkClick r:id="rId9"/>
              </a:rPr>
              <a:t>https://www.law.cornell.edu/constitution/amendmentxiv</a:t>
            </a:r>
            <a:r>
              <a:rPr lang="en-US" dirty="0"/>
              <a:t>)</a:t>
            </a:r>
            <a:endParaRPr lang="en-US" altLang="en-US" dirty="0">
              <a:cs typeface="Calibri" panose="020F0502020204030204"/>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9296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All districts and schools have an obligation</a:t>
            </a:r>
            <a:r>
              <a:rPr lang="en-US" altLang="en-US" baseline="0" dirty="0"/>
              <a:t> to provide appropriate services under Title VI of the Civil Rights Act of 1964 and the EEOA of 1974. These services constitute the district’s core EL program. It’s important to note that civil rights and EEOA required EL services cannot be paid for with federal funds. </a:t>
            </a:r>
            <a:r>
              <a:rPr lang="en-US" altLang="en-US" dirty="0"/>
              <a:t>The January 2015 </a:t>
            </a:r>
            <a:r>
              <a:rPr lang="en-US" altLang="en-US" i="1" dirty="0"/>
              <a:t>Dear Colleague Letter</a:t>
            </a:r>
            <a:r>
              <a:rPr lang="en-US" altLang="en-US" dirty="0"/>
              <a:t> issued jointly by the Department of Education and the Department of Justice is a great resource </a:t>
            </a:r>
            <a:r>
              <a:rPr lang="en-US" altLang="en-US" b="0" dirty="0"/>
              <a:t>regarding these obligations. </a:t>
            </a:r>
          </a:p>
          <a:p>
            <a:pPr>
              <a:spcBef>
                <a:spcPct val="0"/>
              </a:spcBef>
            </a:pPr>
            <a:endParaRPr lang="en-US" altLang="en-US" dirty="0"/>
          </a:p>
          <a:p>
            <a:pPr>
              <a:spcBef>
                <a:spcPct val="0"/>
              </a:spcBef>
            </a:pPr>
            <a:r>
              <a:rPr lang="en-US" altLang="en-US" dirty="0"/>
              <a:t>We will take an in-depth look at each of these obligations in the two-part video series </a:t>
            </a:r>
            <a:r>
              <a:rPr lang="en-US" altLang="en-US" i="1" dirty="0"/>
              <a:t>Civil Rights Requirements parts one and two</a:t>
            </a:r>
            <a:r>
              <a:rPr lang="en-US" altLang="en-US" dirty="0"/>
              <a:t>.</a:t>
            </a:r>
            <a:endParaRPr lang="en-US" dirty="0">
              <a:cs typeface="Calibri" panose="020F0502020204030204"/>
            </a:endParaRPr>
          </a:p>
          <a:p>
            <a:pPr eaLnBrk="1" hangingPunct="1">
              <a:spcBef>
                <a:spcPct val="0"/>
              </a:spcBef>
            </a:pPr>
            <a:endParaRPr lang="en-US" altLang="en-US" baseline="0" dirty="0"/>
          </a:p>
          <a:p>
            <a:pPr eaLnBrk="1" hangingPunct="1">
              <a:spcBef>
                <a:spcPct val="0"/>
              </a:spcBef>
            </a:pPr>
            <a:r>
              <a:rPr lang="en-US" altLang="en-US" b="1" u="sng" baseline="0" dirty="0"/>
              <a:t>Sources</a:t>
            </a:r>
          </a:p>
          <a:p>
            <a:pPr eaLnBrk="1" hangingPunct="1">
              <a:spcBef>
                <a:spcPct val="0"/>
              </a:spcBef>
            </a:pPr>
            <a:r>
              <a:rPr lang="en-US" altLang="en-US" i="1" baseline="0" dirty="0"/>
              <a:t>Dear Colleague Letter </a:t>
            </a:r>
            <a:r>
              <a:rPr lang="en-US" dirty="0">
                <a:hlinkClick r:id="rId3"/>
              </a:rPr>
              <a:t>https://www2.ed.gov/about/offices/list/ocr/letters/colleague-el-201501.pdf</a:t>
            </a:r>
            <a:endParaRPr lang="en-US" baseline="0" dirty="0"/>
          </a:p>
          <a:p>
            <a:pPr eaLnBrk="1" hangingPunct="1">
              <a:spcBef>
                <a:spcPct val="0"/>
              </a:spcBef>
            </a:pPr>
            <a:r>
              <a:rPr lang="en-US" altLang="en-US" baseline="0" dirty="0"/>
              <a:t>Non-Regulatory Guidance A-3 </a:t>
            </a:r>
            <a:r>
              <a:rPr lang="en-US" dirty="0">
                <a:hlinkClick r:id="rId4"/>
              </a:rPr>
              <a:t>https://www2.ed.gov/policy/elsec/leg/essa/essatitleiiiguidenglishlearners92016.pdf</a:t>
            </a:r>
            <a:endParaRPr lang="en-US" dirty="0"/>
          </a:p>
          <a:p>
            <a:pPr eaLnBrk="1" hangingPunct="1">
              <a:spcBef>
                <a:spcPct val="0"/>
              </a:spcBef>
            </a:pPr>
            <a:r>
              <a:rPr lang="en-US" altLang="en-US" baseline="0" dirty="0"/>
              <a:t>USED Fact Sheet </a:t>
            </a:r>
            <a:r>
              <a:rPr lang="en-US" dirty="0">
                <a:hlinkClick r:id="rId5"/>
              </a:rPr>
              <a:t>https://www2.ed.gov/about/offices/list/ocr/docs/dcl-factsheet-el-students-201501.pdf</a:t>
            </a:r>
            <a:endParaRPr lang="en-US" altLang="en-US" baseline="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8374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Under Casta</a:t>
            </a:r>
            <a:r>
              <a:rPr lang="en-US" dirty="0">
                <a:latin typeface="+mn-lt"/>
                <a:cs typeface="Arial" panose="020B0604020202020204" pitchFamily="34" charset="0"/>
              </a:rPr>
              <a:t>ñeda, an acceptable EL program includes:</a:t>
            </a:r>
          </a:p>
          <a:p>
            <a:pPr marL="165518" indent="-165518">
              <a:buFont typeface="Arial" panose="020B0604020202020204" pitchFamily="34" charset="0"/>
              <a:buChar char="•"/>
            </a:pPr>
            <a:r>
              <a:rPr lang="en-US" dirty="0">
                <a:latin typeface="+mn-lt"/>
                <a:cs typeface="Arial" panose="020B0604020202020204" pitchFamily="34" charset="0"/>
              </a:rPr>
              <a:t>A</a:t>
            </a:r>
            <a:r>
              <a:rPr lang="en-US" baseline="0" dirty="0">
                <a:latin typeface="+mn-lt"/>
                <a:cs typeface="Arial" panose="020B0604020202020204" pitchFamily="34" charset="0"/>
              </a:rPr>
              <a:t> curriculum recognized by experts in the field</a:t>
            </a:r>
          </a:p>
          <a:p>
            <a:pPr marL="165518" indent="-165518">
              <a:buFont typeface="Arial" panose="020B0604020202020204" pitchFamily="34" charset="0"/>
              <a:buChar char="•"/>
            </a:pPr>
            <a:r>
              <a:rPr lang="en-US" baseline="0" dirty="0">
                <a:latin typeface="+mn-lt"/>
                <a:cs typeface="Arial" panose="020B0604020202020204" pitchFamily="34" charset="0"/>
              </a:rPr>
              <a:t>The programs/methods used are effective in carrying out the curriculum</a:t>
            </a:r>
          </a:p>
          <a:p>
            <a:pPr marL="165518" indent="-165518">
              <a:buFont typeface="Arial" panose="020B0604020202020204" pitchFamily="34" charset="0"/>
              <a:buChar char="•"/>
            </a:pPr>
            <a:r>
              <a:rPr lang="en-US" baseline="0" dirty="0">
                <a:latin typeface="+mn-lt"/>
                <a:cs typeface="Arial" panose="020B0604020202020204" pitchFamily="34" charset="0"/>
              </a:rPr>
              <a:t>The program proves successful in helping overcome language barriers</a:t>
            </a:r>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dirty="0"/>
          </a:p>
        </p:txBody>
      </p:sp>
    </p:spTree>
    <p:extLst>
      <p:ext uri="{BB962C8B-B14F-4D97-AF65-F5344CB8AC3E}">
        <p14:creationId xmlns:p14="http://schemas.microsoft.com/office/powerpoint/2010/main" val="240720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district plan is commonly referred to as a Lau Plan, referring to the </a:t>
            </a:r>
            <a:r>
              <a:rPr lang="en-US" altLang="en-US" i="1" dirty="0"/>
              <a:t>Lau v. Nichols </a:t>
            </a:r>
            <a:r>
              <a:rPr lang="en-US" altLang="en-US" dirty="0"/>
              <a:t>Supreme Court case. It may also be referred to as the district EL plan, EL program plan, etc.</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6892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district’s Lau</a:t>
            </a:r>
            <a:r>
              <a:rPr lang="en-US" altLang="en-US" baseline="0" dirty="0"/>
              <a:t> Plan must contain the following information. </a:t>
            </a:r>
          </a:p>
          <a:p>
            <a:pPr eaLnBrk="1" hangingPunct="1">
              <a:spcBef>
                <a:spcPct val="0"/>
              </a:spcBef>
            </a:pPr>
            <a:endParaRPr lang="en-US" altLang="en-US" baseline="0" dirty="0"/>
          </a:p>
          <a:p>
            <a:pPr eaLnBrk="1" hangingPunct="1">
              <a:spcBef>
                <a:spcPct val="0"/>
              </a:spcBef>
            </a:pPr>
            <a:r>
              <a:rPr lang="en-US" altLang="en-US" baseline="0" dirty="0"/>
              <a:t>Districts may include additional information at their discretion. The Lau Plan should be readily accessible to the public, such as posted on the district website. The Lau Plan is one of the documents reviewed by KDE during Consolidated Monitoring. </a:t>
            </a:r>
          </a:p>
          <a:p>
            <a:pPr eaLnBrk="1" hangingPunct="1">
              <a:spcBef>
                <a:spcPct val="0"/>
              </a:spcBef>
            </a:pPr>
            <a:endParaRPr lang="en-US" altLang="en-US" baseline="0" dirty="0"/>
          </a:p>
          <a:p>
            <a:pPr eaLnBrk="1" hangingPunct="1">
              <a:spcBef>
                <a:spcPct val="0"/>
              </a:spcBef>
            </a:pPr>
            <a:r>
              <a:rPr lang="en-US" altLang="en-US" baseline="0" dirty="0"/>
              <a:t>OCR’s EL Program Plan Development page provides additional guidance: </a:t>
            </a:r>
            <a:r>
              <a:rPr lang="en-US" dirty="0">
                <a:hlinkClick r:id="rId3"/>
              </a:rPr>
              <a:t>https://www2.ed.gov/about/offices/list/ocr/ell/plandev.html</a:t>
            </a:r>
            <a:endParaRPr lang="en-US" altLang="en-US" baseline="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8569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WIDA website</a:t>
            </a: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dirty="0"/>
          </a:p>
        </p:txBody>
      </p:sp>
    </p:spTree>
    <p:extLst>
      <p:ext uri="{BB962C8B-B14F-4D97-AF65-F5344CB8AC3E}">
        <p14:creationId xmlns:p14="http://schemas.microsoft.com/office/powerpoint/2010/main" val="157518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dirty="0"/>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dirty="0"/>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0181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664" r:id="rId7"/>
    <p:sldLayoutId id="2147483680" r:id="rId8"/>
    <p:sldLayoutId id="2147483679" r:id="rId9"/>
    <p:sldLayoutId id="2147483665" r:id="rId10"/>
    <p:sldLayoutId id="2147483668" r:id="rId11"/>
    <p:sldLayoutId id="2147483669" r:id="rId12"/>
    <p:sldLayoutId id="2147483671" r:id="rId13"/>
    <p:sldLayoutId id="2147483732" r:id="rId14"/>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ky.gov/districts/tech/sis/Documents/Standard-LEP.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ky.gov/districts/tech/sis/Documents/Data_Standard_Student_Records_Transfer.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ky.gov/federal/progs/eng/Documents/English%20Learners%20Contact%20Guide.pdf"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hyperlink" Target="https://www.migrationpolicy.org/programs/ell-information-center" TargetMode="External"/><Relationship Id="rId13" Type="http://schemas.openxmlformats.org/officeDocument/2006/relationships/hyperlink" Target="https://www2.ed.gov/about/offices/list/oela/english-learner-toolkit/index.html" TargetMode="External"/><Relationship Id="rId3" Type="http://schemas.openxmlformats.org/officeDocument/2006/relationships/hyperlink" Target="https://education.ky.gov/federal/progs/eng/Pages/default.aspx" TargetMode="External"/><Relationship Id="rId7" Type="http://schemas.openxmlformats.org/officeDocument/2006/relationships/hyperlink" Target="https://www2.ed.gov/about/offices/list/ocr/ell/index.html" TargetMode="External"/><Relationship Id="rId12" Type="http://schemas.openxmlformats.org/officeDocument/2006/relationships/hyperlink" Target="https://www2.ed.gov/about/offices/list/ocr/letters/colleague-el-201501.pdf" TargetMode="External"/><Relationship Id="rId17" Type="http://schemas.openxmlformats.org/officeDocument/2006/relationships/hyperlink" Target="https://www.migrationpolicy.org/research/legal-protections-k-12-english-learner-immigrant-students" TargetMode="External"/><Relationship Id="rId2" Type="http://schemas.openxmlformats.org/officeDocument/2006/relationships/notesSlide" Target="../notesSlides/notesSlide29.xml"/><Relationship Id="rId16" Type="http://schemas.openxmlformats.org/officeDocument/2006/relationships/hyperlink" Target="https://apps.legislature.ky.gov/law/kar/703/005/070.pdf" TargetMode="External"/><Relationship Id="rId1" Type="http://schemas.openxmlformats.org/officeDocument/2006/relationships/slideLayout" Target="../slideLayouts/slideLayout5.xml"/><Relationship Id="rId6" Type="http://schemas.openxmlformats.org/officeDocument/2006/relationships/hyperlink" Target="https://www2.ed.gov/about/offices/list/ocr/ell/planoutline.html" TargetMode="External"/><Relationship Id="rId11" Type="http://schemas.openxmlformats.org/officeDocument/2006/relationships/hyperlink" Target="https://www2.ed.gov/about/offices/list/oese/oss/technicalassistance/englishlearners.html" TargetMode="External"/><Relationship Id="rId5" Type="http://schemas.openxmlformats.org/officeDocument/2006/relationships/hyperlink" Target="https://education.ky.gov/federal/progs/eng/Documents/District%20Guide%20for%20EL%20Program.pdf" TargetMode="External"/><Relationship Id="rId15" Type="http://schemas.openxmlformats.org/officeDocument/2006/relationships/hyperlink" Target="https://www2.ed.gov/about/offices/list/ocr/ellresources.html" TargetMode="External"/><Relationship Id="rId10" Type="http://schemas.openxmlformats.org/officeDocument/2006/relationships/hyperlink" Target="https://www.migrationpolicy.org/research/funding-equitable-education-english-learners-united-states" TargetMode="External"/><Relationship Id="rId4" Type="http://schemas.openxmlformats.org/officeDocument/2006/relationships/hyperlink" Target="https://education.ky.gov/federal/progs/eng/Pages/English-Learner-and-Immigrant-Resources.aspx" TargetMode="External"/><Relationship Id="rId9" Type="http://schemas.openxmlformats.org/officeDocument/2006/relationships/hyperlink" Target="https://www.migrationpolicy.org/research/english-learner-program-models-k-12-education" TargetMode="External"/><Relationship Id="rId14" Type="http://schemas.openxmlformats.org/officeDocument/2006/relationships/hyperlink" Target="https://www2.ed.gov/about/offices/list/ocr/docs/laumemos.html"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ida.wisc.edu/" TargetMode="External"/><Relationship Id="rId13" Type="http://schemas.openxmlformats.org/officeDocument/2006/relationships/hyperlink" Target="https://education.ky.gov/federal/progs/eng/Pages/English-Learner-and-Immigrant-Data-Collection-and-Reporting.aspx" TargetMode="External"/><Relationship Id="rId18" Type="http://schemas.openxmlformats.org/officeDocument/2006/relationships/hyperlink" Target="https://education.ky.gov/districts/tech/sis/Pages/KSIS-Data-Standards.aspx" TargetMode="External"/><Relationship Id="rId3" Type="http://schemas.openxmlformats.org/officeDocument/2006/relationships/hyperlink" Target="https://education.ky.gov/AA/Assessments/Pages/EL-Testing.aspx" TargetMode="External"/><Relationship Id="rId7" Type="http://schemas.openxmlformats.org/officeDocument/2006/relationships/hyperlink" Target="https://mediaportal.education.ky.gov/assessment-and-accountability/2018/10/inclusion-of-special-populations-training-703-kar-5070-2/" TargetMode="External"/><Relationship Id="rId12" Type="http://schemas.openxmlformats.org/officeDocument/2006/relationships/hyperlink" Target="https://wida.wisc.edu/resources" TargetMode="External"/><Relationship Id="rId17" Type="http://schemas.openxmlformats.org/officeDocument/2006/relationships/hyperlink" Target="https://education.ky.gov/districts/tech/sis/Documents/Data_Standard_Student_Records_Transfer.pdf" TargetMode="External"/><Relationship Id="rId2" Type="http://schemas.openxmlformats.org/officeDocument/2006/relationships/notesSlide" Target="../notesSlides/notesSlide30.xml"/><Relationship Id="rId16" Type="http://schemas.openxmlformats.org/officeDocument/2006/relationships/hyperlink" Target="https://education.ky.gov/districts/tech/sis/Documents/DataStandardImmigrant.pdf" TargetMode="External"/><Relationship Id="rId20" Type="http://schemas.openxmlformats.org/officeDocument/2006/relationships/hyperlink" Target="https://www.migrationpolicy.org/research/guide-finding-understanding-english-learner-data" TargetMode="External"/><Relationship Id="rId1" Type="http://schemas.openxmlformats.org/officeDocument/2006/relationships/slideLayout" Target="../slideLayouts/slideLayout5.xml"/><Relationship Id="rId6" Type="http://schemas.openxmlformats.org/officeDocument/2006/relationships/hyperlink" Target="https://education.ky.gov/AA/distsupp/Documents/703%20KAR%205070%20Dec%202016.pdf" TargetMode="External"/><Relationship Id="rId11" Type="http://schemas.openxmlformats.org/officeDocument/2006/relationships/hyperlink" Target="https://wida.wisc.edu/teach/standards#2012" TargetMode="External"/><Relationship Id="rId5" Type="http://schemas.openxmlformats.org/officeDocument/2006/relationships/hyperlink" Target="https://wida.wisc.edu/sites/default/files/state-specific-directions/KY-State-Specific-Directions.pdf" TargetMode="External"/><Relationship Id="rId15" Type="http://schemas.openxmlformats.org/officeDocument/2006/relationships/hyperlink" Target="https://education.ky.gov/districts/tech/sis/Documents/Standard-LEP.pdf" TargetMode="External"/><Relationship Id="rId10" Type="http://schemas.openxmlformats.org/officeDocument/2006/relationships/hyperlink" Target="https://wida.wisc.edu/teach/standards/eld" TargetMode="External"/><Relationship Id="rId19" Type="http://schemas.openxmlformats.org/officeDocument/2006/relationships/hyperlink" Target="https://education.ky.gov/districts/tech/sis/Pages/KSIS-District-Contacts.aspx" TargetMode="External"/><Relationship Id="rId4" Type="http://schemas.openxmlformats.org/officeDocument/2006/relationships/hyperlink" Target="https://wida.wisc.edu/sites/default/files/checklists/KY-online-checklist.pdf" TargetMode="External"/><Relationship Id="rId9" Type="http://schemas.openxmlformats.org/officeDocument/2006/relationships/hyperlink" Target="https://wida.wisc.edu/memberships/consortium/ky" TargetMode="External"/><Relationship Id="rId14" Type="http://schemas.openxmlformats.org/officeDocument/2006/relationships/hyperlink" Target="https://content.infinitecampus.com/sis/Campus.1817/documentation/lep-extract-kentuck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13" y="1688451"/>
            <a:ext cx="8664694" cy="1646302"/>
          </a:xfrm>
        </p:spPr>
        <p:txBody>
          <a:bodyPr/>
          <a:lstStyle/>
          <a:p>
            <a:pPr algn="ctr"/>
            <a:r>
              <a:rPr lang="en-US" dirty="0">
                <a:effectLst>
                  <a:outerShdw blurRad="38100" dist="38100" dir="2700000" algn="tl">
                    <a:srgbClr val="000000">
                      <a:alpha val="43137"/>
                    </a:srgbClr>
                  </a:outerShdw>
                </a:effectLst>
              </a:rPr>
              <a:t>Introduction to Serving English Learner (EL) and Immigrant Students</a:t>
            </a:r>
          </a:p>
        </p:txBody>
      </p:sp>
      <p:sp>
        <p:nvSpPr>
          <p:cNvPr id="3" name="Subtitle 2"/>
          <p:cNvSpPr>
            <a:spLocks noGrp="1"/>
          </p:cNvSpPr>
          <p:nvPr>
            <p:ph type="subTitle" idx="1"/>
          </p:nvPr>
        </p:nvSpPr>
        <p:spPr>
          <a:xfrm>
            <a:off x="1057713" y="4072650"/>
            <a:ext cx="8298206" cy="1096899"/>
          </a:xfrm>
        </p:spPr>
        <p:txBody>
          <a:bodyPr>
            <a:normAutofit/>
          </a:bodyPr>
          <a:lstStyle/>
          <a:p>
            <a:pPr algn="ctr"/>
            <a:r>
              <a:rPr lang="en-US" dirty="0">
                <a:solidFill>
                  <a:schemeClr val="tx1">
                    <a:lumMod val="65000"/>
                    <a:lumOff val="35000"/>
                  </a:schemeClr>
                </a:solidFill>
              </a:rPr>
              <a:t>KDE Office of Continuous Improvement and Support</a:t>
            </a:r>
          </a:p>
          <a:p>
            <a:pPr algn="ctr"/>
            <a:r>
              <a:rPr lang="en-US" dirty="0">
                <a:solidFill>
                  <a:schemeClr val="tx1">
                    <a:lumMod val="65000"/>
                    <a:lumOff val="35000"/>
                  </a:schemeClr>
                </a:solidFill>
              </a:rPr>
              <a:t>Division of School and Program Improvement</a:t>
            </a:r>
          </a:p>
        </p:txBody>
      </p:sp>
    </p:spTree>
    <p:extLst>
      <p:ext uri="{BB962C8B-B14F-4D97-AF65-F5344CB8AC3E}">
        <p14:creationId xmlns:p14="http://schemas.microsoft.com/office/powerpoint/2010/main" val="18929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7833" y="183225"/>
            <a:ext cx="8596668" cy="1320800"/>
          </a:xfrm>
        </p:spPr>
        <p:txBody>
          <a:bodyPr/>
          <a:lstStyle/>
          <a:p>
            <a:r>
              <a:rPr lang="en-US" dirty="0"/>
              <a:t>WIDA Consortium Membership</a:t>
            </a:r>
          </a:p>
        </p:txBody>
      </p:sp>
      <p:sp>
        <p:nvSpPr>
          <p:cNvPr id="7" name="Text Placeholder 6"/>
          <p:cNvSpPr>
            <a:spLocks noGrp="1"/>
          </p:cNvSpPr>
          <p:nvPr>
            <p:ph type="body" sz="quarter" idx="13"/>
          </p:nvPr>
        </p:nvSpPr>
        <p:spPr>
          <a:xfrm>
            <a:off x="851809" y="1504025"/>
            <a:ext cx="9188715" cy="4901324"/>
          </a:xfrm>
        </p:spPr>
        <p:txBody>
          <a:bodyPr/>
          <a:lstStyle/>
          <a:p>
            <a:r>
              <a:rPr lang="en-US" dirty="0"/>
              <a:t>Kentucky joined WIDA in 2006</a:t>
            </a:r>
          </a:p>
          <a:p>
            <a:r>
              <a:rPr lang="en-US" dirty="0"/>
              <a:t>As a consortium member state, Kentucky utilizes the following WIDA resources:</a:t>
            </a:r>
          </a:p>
          <a:p>
            <a:pPr lvl="1"/>
            <a:r>
              <a:rPr lang="en-US" dirty="0"/>
              <a:t>English Language Development (ELD) Standards</a:t>
            </a:r>
          </a:p>
          <a:p>
            <a:pPr lvl="1"/>
            <a:r>
              <a:rPr lang="en-US" dirty="0"/>
              <a:t>English Language Proficiency (ELP) Screener</a:t>
            </a:r>
          </a:p>
          <a:p>
            <a:pPr lvl="1"/>
            <a:r>
              <a:rPr lang="en-US" dirty="0"/>
              <a:t>English Language Proficiency Assessment</a:t>
            </a:r>
          </a:p>
          <a:p>
            <a:pPr lvl="1"/>
            <a:r>
              <a:rPr lang="en-US" dirty="0"/>
              <a:t>Professional learning opportunities</a:t>
            </a:r>
          </a:p>
        </p:txBody>
      </p:sp>
      <p:sp>
        <p:nvSpPr>
          <p:cNvPr id="3" name="Slide Number Placeholder 2"/>
          <p:cNvSpPr>
            <a:spLocks noGrp="1"/>
          </p:cNvSpPr>
          <p:nvPr>
            <p:ph type="sldNum" sz="quarter" idx="12"/>
          </p:nvPr>
        </p:nvSpPr>
        <p:spPr/>
        <p:txBody>
          <a:bodyPr/>
          <a:lstStyle/>
          <a:p>
            <a:fld id="{91BD7323-49BF-4C97-8773-5EC64C492009}" type="slidenum">
              <a:rPr lang="en-US" smtClean="0"/>
              <a:t>10</a:t>
            </a:fld>
            <a:endParaRPr lang="en-US" dirty="0"/>
          </a:p>
        </p:txBody>
      </p:sp>
    </p:spTree>
    <p:extLst>
      <p:ext uri="{BB962C8B-B14F-4D97-AF65-F5344CB8AC3E}">
        <p14:creationId xmlns:p14="http://schemas.microsoft.com/office/powerpoint/2010/main" val="50583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227526"/>
          </a:xfrm>
        </p:spPr>
        <p:txBody>
          <a:bodyPr>
            <a:normAutofit fontScale="90000"/>
          </a:bodyPr>
          <a:lstStyle/>
          <a:p>
            <a:pPr algn="ctr"/>
            <a:r>
              <a:rPr lang="en-US" sz="1100" dirty="0">
                <a:solidFill>
                  <a:schemeClr val="bg1"/>
                </a:solidFill>
              </a:rPr>
              <a:t>English Language Development Standards</a:t>
            </a:r>
          </a:p>
        </p:txBody>
      </p:sp>
      <p:graphicFrame>
        <p:nvGraphicFramePr>
          <p:cNvPr id="7" name="Content Placeholder 6" descr="WIDA's English Language Development standards" title="WIDA's English Language Development standards"/>
          <p:cNvGraphicFramePr>
            <a:graphicFrameLocks noGrp="1"/>
          </p:cNvGraphicFramePr>
          <p:nvPr>
            <p:ph sz="quarter" idx="12"/>
            <p:extLst>
              <p:ext uri="{D42A27DB-BD31-4B8C-83A1-F6EECF244321}">
                <p14:modId xmlns:p14="http://schemas.microsoft.com/office/powerpoint/2010/main" val="2570739649"/>
              </p:ext>
            </p:extLst>
          </p:nvPr>
        </p:nvGraphicFramePr>
        <p:xfrm>
          <a:off x="581025" y="257216"/>
          <a:ext cx="9090025" cy="641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264717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313" y="183225"/>
            <a:ext cx="9276704" cy="1320800"/>
          </a:xfrm>
        </p:spPr>
        <p:txBody>
          <a:bodyPr>
            <a:normAutofit fontScale="90000"/>
          </a:bodyPr>
          <a:lstStyle/>
          <a:p>
            <a:pPr algn="ctr"/>
            <a:r>
              <a:rPr lang="en-US" dirty="0"/>
              <a:t>Using the WIDA English Language Development</a:t>
            </a:r>
            <a:r>
              <a:rPr lang="en-US" dirty="0">
                <a:solidFill>
                  <a:srgbClr val="FF0000"/>
                </a:solidFill>
              </a:rPr>
              <a:t> </a:t>
            </a:r>
            <a:r>
              <a:rPr lang="en-US" dirty="0"/>
              <a:t>Standards for Instruction</a:t>
            </a:r>
          </a:p>
        </p:txBody>
      </p:sp>
      <p:sp>
        <p:nvSpPr>
          <p:cNvPr id="3" name="Text Placeholder 2"/>
          <p:cNvSpPr>
            <a:spLocks noGrp="1"/>
          </p:cNvSpPr>
          <p:nvPr>
            <p:ph type="body" sz="quarter" idx="13"/>
          </p:nvPr>
        </p:nvSpPr>
        <p:spPr/>
        <p:txBody>
          <a:bodyPr>
            <a:normAutofit fontScale="92500" lnSpcReduction="20000"/>
          </a:bodyPr>
          <a:lstStyle/>
          <a:p>
            <a:r>
              <a:rPr lang="en-US" dirty="0"/>
              <a:t>Educators can use the standards to:</a:t>
            </a:r>
          </a:p>
          <a:p>
            <a:pPr lvl="1"/>
            <a:r>
              <a:rPr lang="en-US" dirty="0"/>
              <a:t>Promote and guide students’ English language development.</a:t>
            </a:r>
          </a:p>
          <a:p>
            <a:pPr lvl="1"/>
            <a:r>
              <a:rPr lang="en-US" dirty="0"/>
              <a:t>Aid in the development of curriculum, instruction and assessment.</a:t>
            </a:r>
          </a:p>
          <a:p>
            <a:pPr lvl="1"/>
            <a:r>
              <a:rPr lang="en-US" dirty="0"/>
              <a:t>Encourage and maximize the use of multiple language resources in the classroom.</a:t>
            </a:r>
          </a:p>
          <a:p>
            <a:pPr lvl="1"/>
            <a:r>
              <a:rPr lang="en-US" dirty="0"/>
              <a:t>Support and frame the collaboration among educators of multilingual learners and instructional teams who serve them to ensure educational equity for all students.</a:t>
            </a:r>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dirty="0"/>
          </a:p>
        </p:txBody>
      </p:sp>
    </p:spTree>
    <p:extLst>
      <p:ext uri="{BB962C8B-B14F-4D97-AF65-F5344CB8AC3E}">
        <p14:creationId xmlns:p14="http://schemas.microsoft.com/office/powerpoint/2010/main" val="89243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540" y="183225"/>
            <a:ext cx="8596668" cy="1320800"/>
          </a:xfrm>
        </p:spPr>
        <p:txBody>
          <a:bodyPr/>
          <a:lstStyle/>
          <a:p>
            <a:r>
              <a:rPr lang="en-US" dirty="0"/>
              <a:t>Levels of Language Proficiency</a:t>
            </a:r>
          </a:p>
        </p:txBody>
      </p:sp>
      <p:sp>
        <p:nvSpPr>
          <p:cNvPr id="3" name="Text Placeholder 2"/>
          <p:cNvSpPr>
            <a:spLocks noGrp="1"/>
          </p:cNvSpPr>
          <p:nvPr>
            <p:ph type="body" sz="quarter" idx="13"/>
          </p:nvPr>
        </p:nvSpPr>
        <p:spPr>
          <a:xfrm>
            <a:off x="924516" y="1773451"/>
            <a:ext cx="9188715" cy="4901324"/>
          </a:xfrm>
        </p:spPr>
        <p:txBody>
          <a:bodyPr>
            <a:normAutofit fontScale="92500" lnSpcReduction="10000"/>
          </a:bodyPr>
          <a:lstStyle/>
          <a:p>
            <a:r>
              <a:rPr lang="en-US" dirty="0"/>
              <a:t>WIDA divides the second language acquisition continuum into 6 stages describing the process of language development:</a:t>
            </a:r>
          </a:p>
          <a:p>
            <a:pPr lvl="1"/>
            <a:r>
              <a:rPr lang="en-US" dirty="0"/>
              <a:t>Level 1 – Entering </a:t>
            </a:r>
          </a:p>
          <a:p>
            <a:pPr lvl="1"/>
            <a:r>
              <a:rPr lang="en-US" dirty="0"/>
              <a:t>Level 2 – Emerging </a:t>
            </a:r>
          </a:p>
          <a:p>
            <a:pPr lvl="1"/>
            <a:r>
              <a:rPr lang="en-US" dirty="0"/>
              <a:t>Level 3 – Developing </a:t>
            </a:r>
          </a:p>
          <a:p>
            <a:pPr lvl="1"/>
            <a:r>
              <a:rPr lang="en-US" dirty="0"/>
              <a:t>Level 4 – Expanding </a:t>
            </a:r>
          </a:p>
          <a:p>
            <a:pPr lvl="1"/>
            <a:r>
              <a:rPr lang="en-US" dirty="0"/>
              <a:t>Level 5 – Bridging </a:t>
            </a:r>
          </a:p>
          <a:p>
            <a:pPr lvl="1"/>
            <a:r>
              <a:rPr lang="en-US" dirty="0"/>
              <a:t>Level 6 – Reaching </a:t>
            </a:r>
          </a:p>
        </p:txBody>
      </p:sp>
      <p:sp>
        <p:nvSpPr>
          <p:cNvPr id="4" name="Slide Number Placeholder 3"/>
          <p:cNvSpPr>
            <a:spLocks noGrp="1"/>
          </p:cNvSpPr>
          <p:nvPr>
            <p:ph type="sldNum" sz="quarter" idx="12"/>
          </p:nvPr>
        </p:nvSpPr>
        <p:spPr/>
        <p:txBody>
          <a:bodyPr/>
          <a:lstStyle/>
          <a:p>
            <a:fld id="{91BD7323-49BF-4C97-8773-5EC64C492009}" type="slidenum">
              <a:rPr lang="en-US" smtClean="0"/>
              <a:t>13</a:t>
            </a:fld>
            <a:endParaRPr lang="en-US" dirty="0"/>
          </a:p>
        </p:txBody>
      </p:sp>
    </p:spTree>
    <p:extLst>
      <p:ext uri="{BB962C8B-B14F-4D97-AF65-F5344CB8AC3E}">
        <p14:creationId xmlns:p14="http://schemas.microsoft.com/office/powerpoint/2010/main" val="224961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175" y="0"/>
            <a:ext cx="8992572" cy="1320800"/>
          </a:xfrm>
        </p:spPr>
        <p:txBody>
          <a:bodyPr/>
          <a:lstStyle/>
          <a:p>
            <a:r>
              <a:rPr lang="en-US" dirty="0"/>
              <a:t>WIDA’s Can Do Descriptors</a:t>
            </a:r>
          </a:p>
        </p:txBody>
      </p:sp>
      <p:pic>
        <p:nvPicPr>
          <p:cNvPr id="5" name="Content Placeholder 4" descr="Screenshot of WIDA Can Do Descriptors. All Can Do Descriptors can be found on the WIDA website: https://wida.wisc.edu/teach/can-do/descriptors "/>
          <p:cNvPicPr>
            <a:picLocks noGrp="1" noChangeAspect="1"/>
          </p:cNvPicPr>
          <p:nvPr>
            <p:ph sz="quarter" idx="12"/>
          </p:nvPr>
        </p:nvPicPr>
        <p:blipFill>
          <a:blip r:embed="rId3"/>
          <a:stretch>
            <a:fillRect/>
          </a:stretch>
        </p:blipFill>
        <p:spPr>
          <a:xfrm>
            <a:off x="1104316" y="1023067"/>
            <a:ext cx="7409207" cy="5651708"/>
          </a:xfrm>
          <a:prstGeom prst="rect">
            <a:avLst/>
          </a:prstGeom>
        </p:spPr>
      </p:pic>
      <p:sp>
        <p:nvSpPr>
          <p:cNvPr id="3" name="Slide Number Placeholder 2"/>
          <p:cNvSpPr>
            <a:spLocks noGrp="1"/>
          </p:cNvSpPr>
          <p:nvPr>
            <p:ph type="sldNum" sz="quarter" idx="10"/>
          </p:nvPr>
        </p:nvSpPr>
        <p:spPr/>
        <p:txBody>
          <a:bodyPr/>
          <a:lstStyle/>
          <a:p>
            <a:fld id="{91BD7323-49BF-4C97-8773-5EC64C492009}" type="slidenum">
              <a:rPr lang="en-US" smtClean="0"/>
              <a:pPr/>
              <a:t>14</a:t>
            </a:fld>
            <a:endParaRPr lang="en-US" dirty="0"/>
          </a:p>
        </p:txBody>
      </p:sp>
    </p:spTree>
    <p:extLst>
      <p:ext uri="{BB962C8B-B14F-4D97-AF65-F5344CB8AC3E}">
        <p14:creationId xmlns:p14="http://schemas.microsoft.com/office/powerpoint/2010/main" val="309273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540" y="183225"/>
            <a:ext cx="8596668" cy="1320800"/>
          </a:xfrm>
        </p:spPr>
        <p:txBody>
          <a:bodyPr/>
          <a:lstStyle/>
          <a:p>
            <a:r>
              <a:rPr lang="en-US" dirty="0"/>
              <a:t>Data Collection</a:t>
            </a:r>
          </a:p>
        </p:txBody>
      </p:sp>
      <p:sp>
        <p:nvSpPr>
          <p:cNvPr id="3" name="Text Placeholder 2"/>
          <p:cNvSpPr>
            <a:spLocks noGrp="1"/>
          </p:cNvSpPr>
          <p:nvPr>
            <p:ph type="body" sz="quarter" idx="13"/>
          </p:nvPr>
        </p:nvSpPr>
        <p:spPr>
          <a:xfrm>
            <a:off x="797326" y="1504025"/>
            <a:ext cx="9188715" cy="4901324"/>
          </a:xfrm>
        </p:spPr>
        <p:txBody>
          <a:bodyPr>
            <a:normAutofit fontScale="92500" lnSpcReduction="20000"/>
          </a:bodyPr>
          <a:lstStyle/>
          <a:p>
            <a:r>
              <a:rPr lang="en-US" dirty="0"/>
              <a:t>October 1 count</a:t>
            </a:r>
          </a:p>
          <a:p>
            <a:pPr lvl="1"/>
            <a:r>
              <a:rPr lang="en-US" dirty="0"/>
              <a:t>U.S. Department of Education (USED) requires a count of all EL students enrolled on 10/1 of each year</a:t>
            </a:r>
          </a:p>
          <a:p>
            <a:pPr lvl="1"/>
            <a:r>
              <a:rPr lang="en-US" dirty="0"/>
              <a:t>Infinite Campus (IC) EL extract date range: Start and end date of Oct. 1 of current year</a:t>
            </a:r>
          </a:p>
          <a:p>
            <a:pPr lvl="2"/>
            <a:r>
              <a:rPr lang="en-US" dirty="0"/>
              <a:t>KDE will pull the data from IC</a:t>
            </a:r>
          </a:p>
          <a:p>
            <a:pPr lvl="2"/>
            <a:r>
              <a:rPr lang="en-US" dirty="0"/>
              <a:t>Districts should run extract on a regular basis and check student list</a:t>
            </a:r>
          </a:p>
          <a:p>
            <a:pPr lvl="2"/>
            <a:r>
              <a:rPr lang="en-US" dirty="0"/>
              <a:t>Correct critical errors</a:t>
            </a:r>
          </a:p>
          <a:p>
            <a:pPr lvl="2"/>
            <a:r>
              <a:rPr lang="en-US" dirty="0"/>
              <a:t>Ensure all ELs being served</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dirty="0"/>
          </a:p>
        </p:txBody>
      </p:sp>
    </p:spTree>
    <p:extLst>
      <p:ext uri="{BB962C8B-B14F-4D97-AF65-F5344CB8AC3E}">
        <p14:creationId xmlns:p14="http://schemas.microsoft.com/office/powerpoint/2010/main" val="4595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833" y="183225"/>
            <a:ext cx="8596668" cy="1320800"/>
          </a:xfrm>
        </p:spPr>
        <p:txBody>
          <a:bodyPr>
            <a:normAutofit fontScale="90000"/>
          </a:bodyPr>
          <a:lstStyle/>
          <a:p>
            <a:r>
              <a:rPr lang="en-US" dirty="0"/>
              <a:t>Annual Performance Report (APR)</a:t>
            </a:r>
          </a:p>
        </p:txBody>
      </p:sp>
      <p:sp>
        <p:nvSpPr>
          <p:cNvPr id="3" name="Text Placeholder 2"/>
          <p:cNvSpPr>
            <a:spLocks noGrp="1"/>
          </p:cNvSpPr>
          <p:nvPr>
            <p:ph type="body" sz="quarter" idx="13"/>
          </p:nvPr>
        </p:nvSpPr>
        <p:spPr/>
        <p:txBody>
          <a:bodyPr/>
          <a:lstStyle/>
          <a:p>
            <a:r>
              <a:rPr lang="en-US" dirty="0"/>
              <a:t>Required for federal reporting for Title III</a:t>
            </a:r>
          </a:p>
          <a:p>
            <a:r>
              <a:rPr lang="en-US" dirty="0"/>
              <a:t>Completed in GMAP under </a:t>
            </a:r>
            <a:r>
              <a:rPr lang="en-US" i="1" dirty="0"/>
              <a:t>Consolidated State Performance Report Details </a:t>
            </a:r>
            <a:r>
              <a:rPr lang="en-US" dirty="0"/>
              <a:t>and</a:t>
            </a:r>
            <a:r>
              <a:rPr lang="en-US" i="1" dirty="0"/>
              <a:t> Professional Development Details</a:t>
            </a:r>
          </a:p>
          <a:p>
            <a:pPr lvl="1"/>
            <a:r>
              <a:rPr lang="en-US" dirty="0"/>
              <a:t>Types of EL instructional services provided by district/consortium</a:t>
            </a:r>
          </a:p>
          <a:p>
            <a:pPr lvl="1"/>
            <a:r>
              <a:rPr lang="en-US" dirty="0"/>
              <a:t>EL-specific PD provided and number of participants</a:t>
            </a:r>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dirty="0"/>
          </a:p>
        </p:txBody>
      </p:sp>
    </p:spTree>
    <p:extLst>
      <p:ext uri="{BB962C8B-B14F-4D97-AF65-F5344CB8AC3E}">
        <p14:creationId xmlns:p14="http://schemas.microsoft.com/office/powerpoint/2010/main" val="97338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63" y="183225"/>
            <a:ext cx="8596668" cy="1320800"/>
          </a:xfrm>
        </p:spPr>
        <p:txBody>
          <a:bodyPr/>
          <a:lstStyle/>
          <a:p>
            <a:r>
              <a:rPr lang="en-US" dirty="0"/>
              <a:t>Data Quality</a:t>
            </a:r>
          </a:p>
        </p:txBody>
      </p:sp>
      <p:sp>
        <p:nvSpPr>
          <p:cNvPr id="3" name="Text Placeholder 2"/>
          <p:cNvSpPr>
            <a:spLocks noGrp="1"/>
          </p:cNvSpPr>
          <p:nvPr>
            <p:ph type="body" sz="quarter" idx="13"/>
          </p:nvPr>
        </p:nvSpPr>
        <p:spPr/>
        <p:txBody>
          <a:bodyPr>
            <a:normAutofit lnSpcReduction="10000"/>
          </a:bodyPr>
          <a:lstStyle/>
          <a:p>
            <a:r>
              <a:rPr lang="en-US" dirty="0"/>
              <a:t>Annual data cleanup and verification period begins May 1. </a:t>
            </a:r>
          </a:p>
          <a:p>
            <a:r>
              <a:rPr lang="en-US" dirty="0"/>
              <a:t>Districts should periodically run EL extracts and immigrant reports to check for critical errors.</a:t>
            </a:r>
          </a:p>
          <a:p>
            <a:pPr lvl="1"/>
            <a:r>
              <a:rPr lang="en-US" dirty="0"/>
              <a:t>Critical errors. Students will not count as EL if:</a:t>
            </a:r>
          </a:p>
          <a:p>
            <a:pPr lvl="2"/>
            <a:r>
              <a:rPr lang="en-US" dirty="0"/>
              <a:t>No EL service type</a:t>
            </a:r>
          </a:p>
          <a:p>
            <a:pPr lvl="2"/>
            <a:r>
              <a:rPr lang="en-US" dirty="0"/>
              <a:t>No instructional accommodations</a:t>
            </a:r>
          </a:p>
          <a:p>
            <a:pPr lvl="2"/>
            <a:r>
              <a:rPr lang="en-US" dirty="0"/>
              <a:t>Home language is English</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17</a:t>
            </a:fld>
            <a:endParaRPr lang="en-US" dirty="0"/>
          </a:p>
        </p:txBody>
      </p:sp>
    </p:spTree>
    <p:extLst>
      <p:ext uri="{BB962C8B-B14F-4D97-AF65-F5344CB8AC3E}">
        <p14:creationId xmlns:p14="http://schemas.microsoft.com/office/powerpoint/2010/main" val="355896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669" y="183225"/>
            <a:ext cx="8596668" cy="1320800"/>
          </a:xfrm>
        </p:spPr>
        <p:txBody>
          <a:bodyPr/>
          <a:lstStyle/>
          <a:p>
            <a:r>
              <a:rPr lang="en-US" dirty="0"/>
              <a:t>Data Updates</a:t>
            </a:r>
          </a:p>
        </p:txBody>
      </p:sp>
      <p:sp>
        <p:nvSpPr>
          <p:cNvPr id="3" name="Text Placeholder 2"/>
          <p:cNvSpPr>
            <a:spLocks noGrp="1"/>
          </p:cNvSpPr>
          <p:nvPr>
            <p:ph type="body" sz="quarter" idx="13"/>
          </p:nvPr>
        </p:nvSpPr>
        <p:spPr/>
        <p:txBody>
          <a:bodyPr>
            <a:normAutofit lnSpcReduction="10000"/>
          </a:bodyPr>
          <a:lstStyle/>
          <a:p>
            <a:r>
              <a:rPr lang="en-US" dirty="0"/>
              <a:t>Program exit date of 6/30 of current school year if exited during that year. </a:t>
            </a:r>
          </a:p>
          <a:p>
            <a:r>
              <a:rPr lang="en-US" dirty="0"/>
              <a:t>Do not end-date EL services when a student transfers from your district, </a:t>
            </a:r>
            <a:r>
              <a:rPr lang="en-US" i="1" dirty="0"/>
              <a:t>unless</a:t>
            </a:r>
            <a:r>
              <a:rPr lang="en-US" dirty="0"/>
              <a:t>:</a:t>
            </a:r>
            <a:r>
              <a:rPr lang="en-US" i="1" dirty="0"/>
              <a:t> </a:t>
            </a:r>
          </a:p>
          <a:p>
            <a:pPr lvl="1"/>
            <a:r>
              <a:rPr lang="en-US" dirty="0"/>
              <a:t> They have exited the EL program by obtaining English language proficiency on ACCESS, with an end date of 6/30 of current school year; or</a:t>
            </a:r>
          </a:p>
          <a:p>
            <a:pPr lvl="1"/>
            <a:r>
              <a:rPr lang="en-US" dirty="0"/>
              <a:t> Their service types have changed due to changes on the PSP. </a:t>
            </a:r>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dirty="0"/>
          </a:p>
        </p:txBody>
      </p:sp>
    </p:spTree>
    <p:extLst>
      <p:ext uri="{BB962C8B-B14F-4D97-AF65-F5344CB8AC3E}">
        <p14:creationId xmlns:p14="http://schemas.microsoft.com/office/powerpoint/2010/main" val="268818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07" y="182031"/>
            <a:ext cx="8596668" cy="1320800"/>
          </a:xfrm>
        </p:spPr>
        <p:txBody>
          <a:bodyPr/>
          <a:lstStyle/>
          <a:p>
            <a:r>
              <a:rPr lang="en-US" dirty="0"/>
              <a:t>Data Entry: Demographics Tab</a:t>
            </a:r>
          </a:p>
        </p:txBody>
      </p:sp>
      <p:sp>
        <p:nvSpPr>
          <p:cNvPr id="5" name="Text Placeholder 4"/>
          <p:cNvSpPr>
            <a:spLocks noGrp="1"/>
          </p:cNvSpPr>
          <p:nvPr>
            <p:ph type="body" sz="quarter" idx="13"/>
          </p:nvPr>
        </p:nvSpPr>
        <p:spPr>
          <a:xfrm>
            <a:off x="3804746" y="1599761"/>
            <a:ext cx="5812929" cy="4901324"/>
          </a:xfrm>
        </p:spPr>
        <p:txBody>
          <a:bodyPr>
            <a:normAutofit fontScale="55000" lnSpcReduction="20000"/>
          </a:bodyPr>
          <a:lstStyle/>
          <a:p>
            <a:pPr marL="0" indent="0">
              <a:buNone/>
            </a:pPr>
            <a:r>
              <a:rPr lang="en-US" dirty="0"/>
              <a:t>Campus Path: Census | People Demographics Tab</a:t>
            </a:r>
          </a:p>
          <a:p>
            <a:r>
              <a:rPr lang="en-US" dirty="0"/>
              <a:t>Enter the date in which the student first enrolled in a U.S. school. </a:t>
            </a:r>
          </a:p>
          <a:p>
            <a:r>
              <a:rPr lang="en-US" dirty="0"/>
              <a:t>Select the </a:t>
            </a:r>
            <a:r>
              <a:rPr lang="en-US" i="1" dirty="0"/>
              <a:t>Home Primary Language </a:t>
            </a:r>
            <a:r>
              <a:rPr lang="en-US" dirty="0"/>
              <a:t>from the drop list that was provided on the </a:t>
            </a:r>
            <a:r>
              <a:rPr lang="en-US" i="1" dirty="0"/>
              <a:t>Home Language Survey</a:t>
            </a:r>
            <a:r>
              <a:rPr lang="en-US" dirty="0"/>
              <a:t>.</a:t>
            </a:r>
          </a:p>
          <a:p>
            <a:r>
              <a:rPr lang="en-US" dirty="0"/>
              <a:t>If the student’s </a:t>
            </a:r>
            <a:r>
              <a:rPr lang="en-US" i="1" dirty="0"/>
              <a:t>Home Primary Language </a:t>
            </a:r>
            <a:r>
              <a:rPr lang="en-US" dirty="0"/>
              <a:t>is </a:t>
            </a:r>
            <a:r>
              <a:rPr lang="en-US" b="1" dirty="0"/>
              <a:t>Native American </a:t>
            </a:r>
            <a:r>
              <a:rPr lang="en-US" dirty="0"/>
              <a:t>(1025), then select the </a:t>
            </a:r>
            <a:r>
              <a:rPr lang="en-US" i="1" dirty="0"/>
              <a:t>Native American Language </a:t>
            </a:r>
            <a:r>
              <a:rPr lang="en-US" dirty="0"/>
              <a:t>from the drop list. If the language is not listed, then select </a:t>
            </a:r>
            <a:r>
              <a:rPr lang="en-US" b="1" dirty="0"/>
              <a:t>other</a:t>
            </a:r>
            <a:r>
              <a:rPr lang="en-US" dirty="0"/>
              <a:t> (N0000).</a:t>
            </a:r>
          </a:p>
          <a:p>
            <a:r>
              <a:rPr lang="en-US" dirty="0"/>
              <a:t>In the instance a foreign-born student is living in an English-speaking home, select the </a:t>
            </a:r>
            <a:r>
              <a:rPr lang="en-US" i="1" dirty="0"/>
              <a:t>Home Primary Language </a:t>
            </a:r>
            <a:r>
              <a:rPr lang="en-US" dirty="0"/>
              <a:t>based on the student’s native language. </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3"/>
          <a:srcRect l="1257" r="3209"/>
          <a:stretch/>
        </p:blipFill>
        <p:spPr>
          <a:xfrm>
            <a:off x="147146" y="2726701"/>
            <a:ext cx="3657600" cy="2005758"/>
          </a:xfrm>
          <a:prstGeom prst="rect">
            <a:avLst/>
          </a:prstGeom>
          <a:ln>
            <a:noFill/>
          </a:ln>
        </p:spPr>
      </p:pic>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dirty="0"/>
          </a:p>
        </p:txBody>
      </p:sp>
    </p:spTree>
    <p:extLst>
      <p:ext uri="{BB962C8B-B14F-4D97-AF65-F5344CB8AC3E}">
        <p14:creationId xmlns:p14="http://schemas.microsoft.com/office/powerpoint/2010/main" val="125556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703" y="183225"/>
            <a:ext cx="8596668" cy="1320800"/>
          </a:xfrm>
        </p:spPr>
        <p:txBody>
          <a:bodyPr/>
          <a:lstStyle/>
          <a:p>
            <a:r>
              <a:rPr lang="en-US" dirty="0"/>
              <a:t>Goals</a:t>
            </a:r>
          </a:p>
        </p:txBody>
      </p:sp>
      <p:sp>
        <p:nvSpPr>
          <p:cNvPr id="3" name="Text Placeholder 2"/>
          <p:cNvSpPr>
            <a:spLocks noGrp="1"/>
          </p:cNvSpPr>
          <p:nvPr>
            <p:ph type="body" sz="quarter" idx="13"/>
          </p:nvPr>
        </p:nvSpPr>
        <p:spPr>
          <a:xfrm>
            <a:off x="890561" y="1412710"/>
            <a:ext cx="9188715" cy="4901324"/>
          </a:xfrm>
        </p:spPr>
        <p:txBody>
          <a:bodyPr>
            <a:normAutofit lnSpcReduction="10000"/>
          </a:bodyPr>
          <a:lstStyle/>
          <a:p>
            <a:r>
              <a:rPr lang="en-US" dirty="0"/>
              <a:t>Participants in this training will gain an understanding of …</a:t>
            </a:r>
          </a:p>
          <a:p>
            <a:pPr lvl="1"/>
            <a:r>
              <a:rPr lang="en-US" dirty="0"/>
              <a:t>English learner and immigrant definitions</a:t>
            </a:r>
          </a:p>
          <a:p>
            <a:pPr lvl="1"/>
            <a:r>
              <a:rPr lang="en-US" dirty="0"/>
              <a:t>Legal background related to serving EL and immigrant students</a:t>
            </a:r>
          </a:p>
          <a:p>
            <a:pPr lvl="1"/>
            <a:r>
              <a:rPr lang="en-US" dirty="0"/>
              <a:t>The district Lau Plan</a:t>
            </a:r>
          </a:p>
          <a:p>
            <a:pPr lvl="1"/>
            <a:r>
              <a:rPr lang="en-US" dirty="0"/>
              <a:t>Kentucky’s membership in the WIDA consortium</a:t>
            </a:r>
          </a:p>
          <a:p>
            <a:pPr lvl="1"/>
            <a:r>
              <a:rPr lang="en-US" dirty="0"/>
              <a:t>EL and immigrant data collection and reporting</a:t>
            </a:r>
          </a:p>
          <a:p>
            <a:pPr lvl="1"/>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dirty="0"/>
          </a:p>
        </p:txBody>
      </p:sp>
    </p:spTree>
    <p:extLst>
      <p:ext uri="{BB962C8B-B14F-4D97-AF65-F5344CB8AC3E}">
        <p14:creationId xmlns:p14="http://schemas.microsoft.com/office/powerpoint/2010/main" val="113673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692" y="103145"/>
            <a:ext cx="8596668" cy="1320800"/>
          </a:xfrm>
        </p:spPr>
        <p:txBody>
          <a:bodyPr>
            <a:normAutofit fontScale="90000"/>
          </a:bodyPr>
          <a:lstStyle/>
          <a:p>
            <a:pPr algn="ctr"/>
            <a:r>
              <a:rPr lang="en-US" dirty="0"/>
              <a:t>Data Entry: Entering WIDA Screener/K W-APT Scores</a:t>
            </a:r>
          </a:p>
        </p:txBody>
      </p:sp>
      <p:sp>
        <p:nvSpPr>
          <p:cNvPr id="3" name="Text Placeholder 2"/>
          <p:cNvSpPr>
            <a:spLocks noGrp="1"/>
          </p:cNvSpPr>
          <p:nvPr>
            <p:ph type="body" sz="quarter" idx="13"/>
          </p:nvPr>
        </p:nvSpPr>
        <p:spPr/>
        <p:txBody>
          <a:bodyPr>
            <a:normAutofit lnSpcReduction="10000"/>
          </a:bodyPr>
          <a:lstStyle/>
          <a:p>
            <a:pPr marL="0" indent="0">
              <a:buNone/>
            </a:pPr>
            <a:r>
              <a:rPr lang="en-US" dirty="0"/>
              <a:t>Campus Path: Student Information | General | Assessment Tab</a:t>
            </a:r>
          </a:p>
          <a:p>
            <a:r>
              <a:rPr lang="en-US" dirty="0"/>
              <a:t>To enter WIDA Online Screener scores for ELs in grades 1-12, click the </a:t>
            </a:r>
            <a:r>
              <a:rPr lang="en-US" i="1" dirty="0"/>
              <a:t>New</a:t>
            </a:r>
            <a:r>
              <a:rPr lang="en-US" dirty="0"/>
              <a:t> button. </a:t>
            </a:r>
          </a:p>
          <a:p>
            <a:endParaRPr lang="en-US" dirty="0"/>
          </a:p>
          <a:p>
            <a:pPr marL="0" indent="0">
              <a:buNone/>
            </a:pPr>
            <a:endParaRPr lang="en-US" dirty="0"/>
          </a:p>
          <a:p>
            <a:r>
              <a:rPr lang="en-US" dirty="0"/>
              <a:t>Select the appropriate WIDA Screener from the drop down.</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5449" y="4224113"/>
            <a:ext cx="2737341" cy="780356"/>
          </a:xfrm>
          <a:prstGeom prst="rect">
            <a:avLst/>
          </a:prstGeom>
          <a:solidFill>
            <a:schemeClr val="tx1"/>
          </a:solidFill>
          <a:ln>
            <a:noFill/>
          </a:ln>
        </p:spPr>
      </p:pic>
      <p:sp>
        <p:nvSpPr>
          <p:cNvPr id="4" name="Slide Number Placeholder 3"/>
          <p:cNvSpPr>
            <a:spLocks noGrp="1"/>
          </p:cNvSpPr>
          <p:nvPr>
            <p:ph type="sldNum" sz="quarter" idx="12"/>
          </p:nvPr>
        </p:nvSpPr>
        <p:spPr/>
        <p:txBody>
          <a:bodyPr/>
          <a:lstStyle/>
          <a:p>
            <a:fld id="{91BD7323-49BF-4C97-8773-5EC64C492009}" type="slidenum">
              <a:rPr lang="en-US" smtClean="0"/>
              <a:t>20</a:t>
            </a:fld>
            <a:endParaRPr lang="en-US" dirty="0"/>
          </a:p>
        </p:txBody>
      </p:sp>
    </p:spTree>
    <p:extLst>
      <p:ext uri="{BB962C8B-B14F-4D97-AF65-F5344CB8AC3E}">
        <p14:creationId xmlns:p14="http://schemas.microsoft.com/office/powerpoint/2010/main" val="34816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Data Entry: Entering WIDA Screener Scores for Grades 1-12</a:t>
            </a:r>
          </a:p>
        </p:txBody>
      </p:sp>
      <p:sp>
        <p:nvSpPr>
          <p:cNvPr id="5" name="Text Placeholder 4"/>
          <p:cNvSpPr>
            <a:spLocks noGrp="1"/>
          </p:cNvSpPr>
          <p:nvPr>
            <p:ph type="body" sz="quarter" idx="14"/>
          </p:nvPr>
        </p:nvSpPr>
        <p:spPr/>
        <p:txBody>
          <a:bodyPr>
            <a:normAutofit fontScale="70000" lnSpcReduction="20000"/>
          </a:bodyPr>
          <a:lstStyle/>
          <a:p>
            <a:r>
              <a:rPr lang="en-US" dirty="0"/>
              <a:t>Enter the date in which the assessment was taken. </a:t>
            </a:r>
          </a:p>
          <a:p>
            <a:r>
              <a:rPr lang="en-US" dirty="0"/>
              <a:t>Select the proficiency level from the drop list.</a:t>
            </a:r>
          </a:p>
          <a:p>
            <a:r>
              <a:rPr lang="en-US" dirty="0"/>
              <a:t>Select overall screener results from the drop list.</a:t>
            </a:r>
          </a:p>
          <a:p>
            <a:r>
              <a:rPr lang="en-US" dirty="0"/>
              <a:t>For each domain and composite, enter the date in which the assessment was taken and select the result from the drop down.</a:t>
            </a:r>
          </a:p>
          <a:p>
            <a:r>
              <a:rPr lang="en-US" dirty="0"/>
              <a:t>Save the data. </a:t>
            </a:r>
          </a:p>
          <a:p>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5"/>
          </p:nvPr>
        </p:nvPicPr>
        <p:blipFill>
          <a:blip r:embed="rId3"/>
          <a:srcRect t="531" b="531"/>
          <a:stretch>
            <a:fillRect/>
          </a:stretch>
        </p:blipFill>
        <p:spPr>
          <a:prstGeom prst="rect">
            <a:avLst/>
          </a:prstGeom>
          <a:solidFill>
            <a:schemeClr val="tx1"/>
          </a:solidFill>
          <a:ln>
            <a:noFill/>
          </a:ln>
        </p:spPr>
      </p:pic>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297113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a:t>Data Entry: Entering WIDA Scores for Kindergarten W-APT</a:t>
            </a:r>
          </a:p>
        </p:txBody>
      </p:sp>
      <p:sp>
        <p:nvSpPr>
          <p:cNvPr id="7" name="Text Placeholder 6"/>
          <p:cNvSpPr>
            <a:spLocks noGrp="1"/>
          </p:cNvSpPr>
          <p:nvPr>
            <p:ph type="body" sz="quarter" idx="13"/>
          </p:nvPr>
        </p:nvSpPr>
        <p:spPr/>
        <p:txBody>
          <a:bodyPr>
            <a:normAutofit fontScale="77500" lnSpcReduction="20000"/>
          </a:bodyPr>
          <a:lstStyle/>
          <a:p>
            <a:r>
              <a:rPr lang="en-US" dirty="0"/>
              <a:t>Click </a:t>
            </a:r>
            <a:r>
              <a:rPr lang="en-US" i="1" dirty="0"/>
              <a:t>New</a:t>
            </a:r>
            <a:r>
              <a:rPr lang="en-US" dirty="0"/>
              <a:t> button:</a:t>
            </a:r>
          </a:p>
          <a:p>
            <a:endParaRPr lang="en-US" dirty="0"/>
          </a:p>
          <a:p>
            <a:endParaRPr lang="en-US" dirty="0"/>
          </a:p>
          <a:p>
            <a:r>
              <a:rPr lang="en-US" dirty="0"/>
              <a:t>Select W-APT from the drop list:</a:t>
            </a:r>
          </a:p>
          <a:p>
            <a:endParaRPr lang="en-US" dirty="0"/>
          </a:p>
          <a:p>
            <a:pPr marL="0" indent="0">
              <a:buNone/>
            </a:pPr>
            <a:endParaRPr lang="en-US" dirty="0"/>
          </a:p>
          <a:p>
            <a:endParaRPr lang="en-US" dirty="0"/>
          </a:p>
          <a:p>
            <a:endParaRPr lang="en-US" dirty="0"/>
          </a:p>
          <a:p>
            <a:r>
              <a:rPr lang="en-US" dirty="0"/>
              <a:t>Enter the date in which the assessment was taken.</a:t>
            </a:r>
          </a:p>
          <a:p>
            <a:r>
              <a:rPr lang="en-US" dirty="0"/>
              <a:t>No other elements are required for Kindergarten W-APT.</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30228" y="2348490"/>
            <a:ext cx="2737341" cy="774259"/>
          </a:xfrm>
          <a:prstGeom prst="rect">
            <a:avLst/>
          </a:prstGeom>
          <a:solidFill>
            <a:schemeClr val="tx1"/>
          </a:solidFill>
          <a:ln>
            <a:noFill/>
          </a:ln>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32181" y="3812946"/>
            <a:ext cx="2204255" cy="1485744"/>
          </a:xfrm>
          <a:prstGeom prst="rect">
            <a:avLst/>
          </a:prstGeom>
          <a:solidFill>
            <a:schemeClr val="tx1"/>
          </a:solidFill>
          <a:ln>
            <a:noFill/>
          </a:ln>
        </p:spPr>
      </p:pic>
      <p:sp>
        <p:nvSpPr>
          <p:cNvPr id="3" name="Slide Number Placeholder 2"/>
          <p:cNvSpPr>
            <a:spLocks noGrp="1"/>
          </p:cNvSpPr>
          <p:nvPr>
            <p:ph type="sldNum" sz="quarter" idx="12"/>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218140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86034" y="183225"/>
            <a:ext cx="8596668" cy="1320800"/>
          </a:xfrm>
        </p:spPr>
        <p:txBody>
          <a:bodyPr/>
          <a:lstStyle/>
          <a:p>
            <a:r>
              <a:rPr lang="en-US" dirty="0"/>
              <a:t>Data Entry: Program Status</a:t>
            </a:r>
          </a:p>
        </p:txBody>
      </p:sp>
      <p:sp>
        <p:nvSpPr>
          <p:cNvPr id="6" name="Text Placeholder 5"/>
          <p:cNvSpPr>
            <a:spLocks noGrp="1"/>
          </p:cNvSpPr>
          <p:nvPr>
            <p:ph type="body" sz="quarter" idx="13"/>
          </p:nvPr>
        </p:nvSpPr>
        <p:spPr>
          <a:xfrm>
            <a:off x="4267200" y="1773451"/>
            <a:ext cx="5477301" cy="4901324"/>
          </a:xfrm>
        </p:spPr>
        <p:txBody>
          <a:bodyPr>
            <a:normAutofit fontScale="55000" lnSpcReduction="20000"/>
          </a:bodyPr>
          <a:lstStyle/>
          <a:p>
            <a:pPr marL="0" indent="0">
              <a:buNone/>
            </a:pPr>
            <a:r>
              <a:rPr lang="en-US" dirty="0"/>
              <a:t>Campus Path: Student Information | Program Participation | English Learners (EL) | EL Tab</a:t>
            </a:r>
          </a:p>
          <a:p>
            <a:r>
              <a:rPr lang="en-US" dirty="0"/>
              <a:t>Select the </a:t>
            </a:r>
            <a:r>
              <a:rPr lang="en-US" i="1" dirty="0"/>
              <a:t>Program Status </a:t>
            </a:r>
            <a:r>
              <a:rPr lang="en-US" dirty="0"/>
              <a:t>from the drop down.</a:t>
            </a:r>
          </a:p>
          <a:p>
            <a:r>
              <a:rPr lang="en-US" dirty="0"/>
              <a:t>Enter the date of eligibility based on an Initial Determination Test (WIDA Screener or K W-APT).</a:t>
            </a:r>
          </a:p>
          <a:p>
            <a:r>
              <a:rPr lang="en-US" dirty="0"/>
              <a:t>Enter the date in which the student is expected to exit the EL program.</a:t>
            </a:r>
          </a:p>
          <a:p>
            <a:r>
              <a:rPr lang="en-US" dirty="0"/>
              <a:t>The </a:t>
            </a:r>
            <a:r>
              <a:rPr lang="en-US" i="1" dirty="0"/>
              <a:t>Program Exit Date </a:t>
            </a:r>
            <a:r>
              <a:rPr lang="en-US" dirty="0"/>
              <a:t>should be entered as 6/30 of the year the student obtains ELP on the annual ACCESS. This should be entered as an end of year process (reference Reporting Timeline in Section F of the </a:t>
            </a:r>
            <a:r>
              <a:rPr lang="en-US" dirty="0">
                <a:hlinkClick r:id="rId3"/>
              </a:rPr>
              <a:t>EL data standards</a:t>
            </a:r>
            <a:r>
              <a:rPr lang="en-US" dirty="0"/>
              <a:t>).</a:t>
            </a:r>
          </a:p>
          <a:p>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5786" y="2104416"/>
            <a:ext cx="2792210" cy="3767655"/>
          </a:xfrm>
          <a:prstGeom prst="rect">
            <a:avLst/>
          </a:prstGeom>
        </p:spPr>
      </p:pic>
      <p:sp>
        <p:nvSpPr>
          <p:cNvPr id="4" name="Slide Number Placeholder 3"/>
          <p:cNvSpPr>
            <a:spLocks noGrp="1"/>
          </p:cNvSpPr>
          <p:nvPr>
            <p:ph type="sldNum" sz="quarter" idx="12"/>
          </p:nvPr>
        </p:nvSpPr>
        <p:spPr/>
        <p:txBody>
          <a:bodyPr/>
          <a:lstStyle/>
          <a:p>
            <a:fld id="{91BD7323-49BF-4C97-8773-5EC64C492009}" type="slidenum">
              <a:rPr lang="en-US" smtClean="0"/>
              <a:t>23</a:t>
            </a:fld>
            <a:endParaRPr lang="en-US" dirty="0"/>
          </a:p>
        </p:txBody>
      </p:sp>
    </p:spTree>
    <p:extLst>
      <p:ext uri="{BB962C8B-B14F-4D97-AF65-F5344CB8AC3E}">
        <p14:creationId xmlns:p14="http://schemas.microsoft.com/office/powerpoint/2010/main" val="2086418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78" y="183225"/>
            <a:ext cx="8596668" cy="1320800"/>
          </a:xfrm>
        </p:spPr>
        <p:txBody>
          <a:bodyPr>
            <a:normAutofit fontScale="90000"/>
          </a:bodyPr>
          <a:lstStyle/>
          <a:p>
            <a:pPr algn="ctr"/>
            <a:r>
              <a:rPr lang="en-US" dirty="0"/>
              <a:t>Data Entry: Program Status (</a:t>
            </a:r>
            <a:r>
              <a:rPr lang="en-US" i="1" dirty="0"/>
              <a:t>Cont.)</a:t>
            </a:r>
          </a:p>
        </p:txBody>
      </p:sp>
      <p:sp>
        <p:nvSpPr>
          <p:cNvPr id="3" name="Text Placeholder 2"/>
          <p:cNvSpPr>
            <a:spLocks noGrp="1"/>
          </p:cNvSpPr>
          <p:nvPr>
            <p:ph type="body" sz="quarter" idx="13"/>
          </p:nvPr>
        </p:nvSpPr>
        <p:spPr>
          <a:xfrm>
            <a:off x="4114800" y="1773451"/>
            <a:ext cx="5629701" cy="4901324"/>
          </a:xfrm>
        </p:spPr>
        <p:txBody>
          <a:bodyPr>
            <a:normAutofit fontScale="70000" lnSpcReduction="20000"/>
          </a:bodyPr>
          <a:lstStyle/>
          <a:p>
            <a:r>
              <a:rPr lang="en-US" dirty="0"/>
              <a:t>Enter the date on which the parents or guardian(s) were notified of their child’s eligibility for the EL program.</a:t>
            </a:r>
          </a:p>
          <a:p>
            <a:r>
              <a:rPr lang="en-US" dirty="0"/>
              <a:t>Only select the </a:t>
            </a:r>
            <a:r>
              <a:rPr lang="en-US" i="1" dirty="0"/>
              <a:t>Parents Declined </a:t>
            </a:r>
            <a:r>
              <a:rPr lang="en-US" dirty="0"/>
              <a:t>indicator and enter </a:t>
            </a:r>
            <a:r>
              <a:rPr lang="en-US" i="1" dirty="0"/>
              <a:t>Parent Declined Date</a:t>
            </a:r>
            <a:r>
              <a:rPr lang="en-US" dirty="0"/>
              <a:t> if EL services were refused and the waiver to refuse services was signed (enter the date the waiver was signed). </a:t>
            </a:r>
          </a:p>
          <a:p>
            <a:r>
              <a:rPr lang="en-US" dirty="0"/>
              <a:t>Select the indicator for </a:t>
            </a:r>
            <a:r>
              <a:rPr lang="en-US" i="1" dirty="0"/>
              <a:t>Interrupted Schooling</a:t>
            </a:r>
            <a:r>
              <a:rPr lang="en-US" dirty="0"/>
              <a:t> if the student missed school for a continuous month or more of the school year. </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8777" y="1898463"/>
            <a:ext cx="2792210" cy="3767655"/>
          </a:xfrm>
          <a:prstGeom prst="rect">
            <a:avLst/>
          </a:prstGeom>
        </p:spPr>
      </p:pic>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dirty="0"/>
          </a:p>
        </p:txBody>
      </p:sp>
    </p:spTree>
    <p:extLst>
      <p:ext uri="{BB962C8B-B14F-4D97-AF65-F5344CB8AC3E}">
        <p14:creationId xmlns:p14="http://schemas.microsoft.com/office/powerpoint/2010/main" val="2649522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83225"/>
            <a:ext cx="8596668" cy="1320800"/>
          </a:xfrm>
        </p:spPr>
        <p:txBody>
          <a:bodyPr/>
          <a:lstStyle/>
          <a:p>
            <a:r>
              <a:rPr lang="en-US" dirty="0"/>
              <a:t>Data Entry: EL Services</a:t>
            </a:r>
          </a:p>
        </p:txBody>
      </p:sp>
      <p:sp>
        <p:nvSpPr>
          <p:cNvPr id="3" name="Text Placeholder 2"/>
          <p:cNvSpPr>
            <a:spLocks noGrp="1"/>
          </p:cNvSpPr>
          <p:nvPr>
            <p:ph type="body" sz="quarter" idx="13"/>
          </p:nvPr>
        </p:nvSpPr>
        <p:spPr>
          <a:xfrm>
            <a:off x="4673333" y="1773451"/>
            <a:ext cx="5071168" cy="4901324"/>
          </a:xfrm>
        </p:spPr>
        <p:txBody>
          <a:bodyPr>
            <a:normAutofit fontScale="40000" lnSpcReduction="20000"/>
          </a:bodyPr>
          <a:lstStyle/>
          <a:p>
            <a:pPr marL="0" indent="0">
              <a:buNone/>
            </a:pPr>
            <a:r>
              <a:rPr lang="en-US" sz="4200" dirty="0">
                <a:solidFill>
                  <a:schemeClr val="tx1"/>
                </a:solidFill>
              </a:rPr>
              <a:t>Campus Path: Student Information | Program Participation | EL | EL Services </a:t>
            </a:r>
          </a:p>
          <a:p>
            <a:r>
              <a:rPr lang="en-US" sz="4200" u="sng" dirty="0">
                <a:solidFill>
                  <a:srgbClr val="C00000"/>
                </a:solidFill>
              </a:rPr>
              <a:t>Must</a:t>
            </a:r>
            <a:r>
              <a:rPr lang="en-US" sz="4200" dirty="0">
                <a:solidFill>
                  <a:srgbClr val="C00000"/>
                </a:solidFill>
              </a:rPr>
              <a:t> have at least one EL service type for reporting purposes.</a:t>
            </a:r>
          </a:p>
          <a:p>
            <a:r>
              <a:rPr lang="en-US" sz="4200" dirty="0"/>
              <a:t>Enter the date service started.</a:t>
            </a:r>
          </a:p>
          <a:p>
            <a:r>
              <a:rPr lang="en-US" sz="4200" i="1" dirty="0"/>
              <a:t>EL services should only be end-dated if a student exits EL Program Status or the student no longer needs the service based on an update to the student’s learning plan. The end date should be 6/30 of the reporting year in which the student exits the program.</a:t>
            </a:r>
          </a:p>
          <a:p>
            <a:r>
              <a:rPr lang="en-US" sz="4200" dirty="0"/>
              <a:t>Select the </a:t>
            </a:r>
            <a:r>
              <a:rPr lang="en-US" sz="4200" i="1" dirty="0"/>
              <a:t>Service Type</a:t>
            </a:r>
            <a:r>
              <a:rPr lang="en-US" sz="4200" dirty="0"/>
              <a:t> provided from the drop list.</a:t>
            </a:r>
          </a:p>
          <a:p>
            <a:r>
              <a:rPr lang="en-US" sz="4200" dirty="0"/>
              <a:t>Select the </a:t>
            </a:r>
            <a:r>
              <a:rPr lang="en-US" sz="4200" i="1" dirty="0"/>
              <a:t>Parent Refused</a:t>
            </a:r>
            <a:r>
              <a:rPr lang="en-US" sz="4200" dirty="0"/>
              <a:t> indicator if the parent/guardian(s) refused service and enter the date in which the parent refused.</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1902" y="2270640"/>
            <a:ext cx="4511431" cy="2773920"/>
          </a:xfrm>
          <a:prstGeom prst="rect">
            <a:avLst/>
          </a:prstGeom>
        </p:spPr>
      </p:pic>
      <p:sp>
        <p:nvSpPr>
          <p:cNvPr id="4" name="Slide Number Placeholder 3"/>
          <p:cNvSpPr>
            <a:spLocks noGrp="1"/>
          </p:cNvSpPr>
          <p:nvPr>
            <p:ph type="sldNum" sz="quarter" idx="12"/>
          </p:nvPr>
        </p:nvSpPr>
        <p:spPr/>
        <p:txBody>
          <a:bodyPr/>
          <a:lstStyle/>
          <a:p>
            <a:fld id="{91BD7323-49BF-4C97-8773-5EC64C492009}" type="slidenum">
              <a:rPr lang="en-US" smtClean="0"/>
              <a:t>25</a:t>
            </a:fld>
            <a:endParaRPr lang="en-US" dirty="0"/>
          </a:p>
        </p:txBody>
      </p:sp>
    </p:spTree>
    <p:extLst>
      <p:ext uri="{BB962C8B-B14F-4D97-AF65-F5344CB8AC3E}">
        <p14:creationId xmlns:p14="http://schemas.microsoft.com/office/powerpoint/2010/main" val="661212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349" y="183225"/>
            <a:ext cx="8596668" cy="1320800"/>
          </a:xfrm>
        </p:spPr>
        <p:txBody>
          <a:bodyPr/>
          <a:lstStyle/>
          <a:p>
            <a:r>
              <a:rPr lang="en-US" dirty="0"/>
              <a:t>Data Entry: EL Accommodations</a:t>
            </a:r>
          </a:p>
        </p:txBody>
      </p:sp>
      <p:sp>
        <p:nvSpPr>
          <p:cNvPr id="3" name="Text Placeholder 2"/>
          <p:cNvSpPr>
            <a:spLocks noGrp="1"/>
          </p:cNvSpPr>
          <p:nvPr>
            <p:ph type="body" sz="quarter" idx="13"/>
          </p:nvPr>
        </p:nvSpPr>
        <p:spPr>
          <a:xfrm>
            <a:off x="4925291" y="1773451"/>
            <a:ext cx="4819210" cy="4901324"/>
          </a:xfrm>
        </p:spPr>
        <p:txBody>
          <a:bodyPr>
            <a:normAutofit fontScale="92500" lnSpcReduction="10000"/>
          </a:bodyPr>
          <a:lstStyle/>
          <a:p>
            <a:pPr marL="0" lvl="0" indent="0">
              <a:buNone/>
            </a:pPr>
            <a:r>
              <a:rPr lang="en-US" sz="2000" dirty="0">
                <a:solidFill>
                  <a:schemeClr val="tx1"/>
                </a:solidFill>
              </a:rPr>
              <a:t>Campus Path: Student Information | Program Participation | EL | EL Accommodations </a:t>
            </a:r>
          </a:p>
          <a:p>
            <a:pPr lvl="0"/>
            <a:r>
              <a:rPr lang="en-US" sz="2000" u="sng" dirty="0">
                <a:solidFill>
                  <a:srgbClr val="C00000"/>
                </a:solidFill>
              </a:rPr>
              <a:t>Must </a:t>
            </a:r>
            <a:r>
              <a:rPr lang="en-US" sz="2000" dirty="0">
                <a:solidFill>
                  <a:srgbClr val="C00000"/>
                </a:solidFill>
              </a:rPr>
              <a:t>have at least one EL </a:t>
            </a:r>
            <a:r>
              <a:rPr lang="en-US" sz="2000" b="1" u="sng" dirty="0">
                <a:solidFill>
                  <a:srgbClr val="C00000"/>
                </a:solidFill>
              </a:rPr>
              <a:t>Instructional </a:t>
            </a:r>
            <a:r>
              <a:rPr lang="en-US" sz="2000" dirty="0">
                <a:solidFill>
                  <a:srgbClr val="C00000"/>
                </a:solidFill>
              </a:rPr>
              <a:t>Accommodation for reporting purposes.</a:t>
            </a:r>
          </a:p>
          <a:p>
            <a:pPr lvl="0"/>
            <a:r>
              <a:rPr lang="en-US" sz="2000" dirty="0">
                <a:solidFill>
                  <a:prstClr val="black"/>
                </a:solidFill>
              </a:rPr>
              <a:t>Enter the date the accommodation starts.</a:t>
            </a:r>
          </a:p>
          <a:p>
            <a:pPr lvl="0"/>
            <a:r>
              <a:rPr lang="en-US" sz="2000" i="1" dirty="0">
                <a:solidFill>
                  <a:prstClr val="black"/>
                </a:solidFill>
              </a:rPr>
              <a:t>EL accommodations should only be end dated if a student exits EL Program Status or the student no longer needs the accommodation based on an update to the student’s learning plan. The end date should be 6/30 of the reporting year in which the student exits the program.</a:t>
            </a:r>
          </a:p>
          <a:p>
            <a:pPr lvl="0"/>
            <a:r>
              <a:rPr lang="en-US" sz="2000" dirty="0">
                <a:solidFill>
                  <a:prstClr val="black"/>
                </a:solidFill>
              </a:rPr>
              <a:t>Select the </a:t>
            </a:r>
            <a:r>
              <a:rPr lang="en-US" sz="2000" u="sng" dirty="0">
                <a:solidFill>
                  <a:prstClr val="black"/>
                </a:solidFill>
              </a:rPr>
              <a:t>instructional</a:t>
            </a:r>
            <a:r>
              <a:rPr lang="en-US" sz="2000" dirty="0">
                <a:solidFill>
                  <a:prstClr val="black"/>
                </a:solidFill>
              </a:rPr>
              <a:t> or assessment accommodation from the drop list.</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5786" y="2686047"/>
            <a:ext cx="4176122" cy="1652159"/>
          </a:xfrm>
          <a:prstGeom prst="rect">
            <a:avLst/>
          </a:prstGeom>
        </p:spPr>
      </p:pic>
      <p:sp>
        <p:nvSpPr>
          <p:cNvPr id="4" name="Slide Number Placeholder 3"/>
          <p:cNvSpPr>
            <a:spLocks noGrp="1"/>
          </p:cNvSpPr>
          <p:nvPr>
            <p:ph type="sldNum" sz="quarter" idx="12"/>
          </p:nvPr>
        </p:nvSpPr>
        <p:spPr/>
        <p:txBody>
          <a:bodyPr/>
          <a:lstStyle/>
          <a:p>
            <a:fld id="{91BD7323-49BF-4C97-8773-5EC64C492009}" type="slidenum">
              <a:rPr lang="en-US" smtClean="0"/>
              <a:t>26</a:t>
            </a:fld>
            <a:endParaRPr lang="en-US" dirty="0"/>
          </a:p>
        </p:txBody>
      </p:sp>
    </p:spTree>
    <p:extLst>
      <p:ext uri="{BB962C8B-B14F-4D97-AF65-F5344CB8AC3E}">
        <p14:creationId xmlns:p14="http://schemas.microsoft.com/office/powerpoint/2010/main" val="569375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32" y="87078"/>
            <a:ext cx="8596668" cy="1320800"/>
          </a:xfrm>
        </p:spPr>
        <p:txBody>
          <a:bodyPr/>
          <a:lstStyle/>
          <a:p>
            <a:r>
              <a:rPr lang="en-US" dirty="0"/>
              <a:t>Student Records Transfer </a:t>
            </a:r>
          </a:p>
        </p:txBody>
      </p:sp>
      <p:sp>
        <p:nvSpPr>
          <p:cNvPr id="3" name="Text Placeholder 2"/>
          <p:cNvSpPr>
            <a:spLocks noGrp="1"/>
          </p:cNvSpPr>
          <p:nvPr>
            <p:ph type="body" sz="quarter" idx="13"/>
          </p:nvPr>
        </p:nvSpPr>
        <p:spPr>
          <a:xfrm>
            <a:off x="555786" y="1108037"/>
            <a:ext cx="9502614" cy="5355107"/>
          </a:xfrm>
        </p:spPr>
        <p:txBody>
          <a:bodyPr>
            <a:normAutofit fontScale="92500" lnSpcReduction="10000"/>
          </a:bodyPr>
          <a:lstStyle/>
          <a:p>
            <a:pPr lvl="0"/>
            <a:r>
              <a:rPr lang="en-US" sz="2400" dirty="0">
                <a:solidFill>
                  <a:prstClr val="black">
                    <a:lumMod val="75000"/>
                    <a:lumOff val="25000"/>
                  </a:prstClr>
                </a:solidFill>
              </a:rPr>
              <a:t>Former (Originating) District: Preparing for transfer</a:t>
            </a:r>
          </a:p>
          <a:p>
            <a:pPr marL="971550" lvl="1" indent="-514350">
              <a:buFont typeface="+mj-lt"/>
              <a:buAutoNum type="arabicPeriod"/>
            </a:pPr>
            <a:r>
              <a:rPr lang="en-US" sz="2400" dirty="0">
                <a:solidFill>
                  <a:prstClr val="black">
                    <a:lumMod val="75000"/>
                    <a:lumOff val="25000"/>
                  </a:prstClr>
                </a:solidFill>
              </a:rPr>
              <a:t>The former (originating) district must end-date the enrollment of the student before releasing the record for all transfer functionality to work correctly.</a:t>
            </a:r>
          </a:p>
          <a:p>
            <a:pPr lvl="0"/>
            <a:r>
              <a:rPr lang="en-US" sz="2400" dirty="0">
                <a:solidFill>
                  <a:prstClr val="black">
                    <a:lumMod val="75000"/>
                    <a:lumOff val="25000"/>
                  </a:prstClr>
                </a:solidFill>
              </a:rPr>
              <a:t>Receiving District (Obtaining EL records from originating district):</a:t>
            </a:r>
          </a:p>
          <a:p>
            <a:pPr marL="971550" lvl="1" indent="-514350">
              <a:buFont typeface="+mj-lt"/>
              <a:buAutoNum type="arabicPeriod"/>
            </a:pPr>
            <a:r>
              <a:rPr lang="en-US" sz="2400" dirty="0">
                <a:solidFill>
                  <a:prstClr val="black">
                    <a:lumMod val="75000"/>
                    <a:lumOff val="25000"/>
                  </a:prstClr>
                </a:solidFill>
              </a:rPr>
              <a:t>Import Wizards</a:t>
            </a:r>
          </a:p>
          <a:p>
            <a:pPr marL="1371600" lvl="2" indent="-514350">
              <a:buFont typeface="+mj-lt"/>
              <a:buAutoNum type="alphaLcParenR"/>
            </a:pPr>
            <a:r>
              <a:rPr lang="en-US" sz="2400" dirty="0">
                <a:solidFill>
                  <a:prstClr val="black">
                    <a:lumMod val="75000"/>
                    <a:lumOff val="25000"/>
                  </a:prstClr>
                </a:solidFill>
              </a:rPr>
              <a:t>Assessment Import Wizard</a:t>
            </a:r>
          </a:p>
          <a:p>
            <a:pPr marL="1371600" lvl="2" indent="-514350">
              <a:buFont typeface="+mj-lt"/>
              <a:buAutoNum type="alphaLcParenR"/>
            </a:pPr>
            <a:r>
              <a:rPr lang="en-US" sz="2400" dirty="0">
                <a:solidFill>
                  <a:prstClr val="black">
                    <a:lumMod val="75000"/>
                    <a:lumOff val="25000"/>
                  </a:prstClr>
                </a:solidFill>
              </a:rPr>
              <a:t>English Learners (EL) Import Wizard</a:t>
            </a:r>
          </a:p>
          <a:p>
            <a:pPr marL="1371600" lvl="2" indent="-514350">
              <a:buFont typeface="+mj-lt"/>
              <a:buAutoNum type="alphaLcParenR"/>
            </a:pPr>
            <a:r>
              <a:rPr lang="en-US" sz="2400" dirty="0">
                <a:solidFill>
                  <a:prstClr val="black">
                    <a:lumMod val="75000"/>
                    <a:lumOff val="25000"/>
                  </a:prstClr>
                </a:solidFill>
              </a:rPr>
              <a:t>Extended Census Import Wizard</a:t>
            </a:r>
          </a:p>
          <a:p>
            <a:pPr marL="971550" lvl="1" indent="-514350">
              <a:buFont typeface="+mj-lt"/>
              <a:buAutoNum type="arabicPeriod"/>
            </a:pPr>
            <a:r>
              <a:rPr lang="en-US" sz="2400" dirty="0">
                <a:solidFill>
                  <a:prstClr val="black">
                    <a:lumMod val="75000"/>
                    <a:lumOff val="25000"/>
                  </a:prstClr>
                </a:solidFill>
              </a:rPr>
              <a:t>Transfer Documents</a:t>
            </a:r>
          </a:p>
          <a:p>
            <a:pPr marL="1371600" lvl="2" indent="-514350">
              <a:buFont typeface="+mj-lt"/>
              <a:buAutoNum type="alphaLcParenR"/>
            </a:pPr>
            <a:r>
              <a:rPr lang="en-US" sz="2400" dirty="0">
                <a:solidFill>
                  <a:prstClr val="black">
                    <a:lumMod val="75000"/>
                    <a:lumOff val="25000"/>
                  </a:prstClr>
                </a:solidFill>
              </a:rPr>
              <a:t>English Learners (EL)</a:t>
            </a:r>
          </a:p>
          <a:p>
            <a:pPr marL="1371600" lvl="2" indent="-514350">
              <a:buFont typeface="+mj-lt"/>
              <a:buAutoNum type="alphaLcParenR"/>
            </a:pPr>
            <a:r>
              <a:rPr lang="en-US" sz="2400" dirty="0">
                <a:solidFill>
                  <a:prstClr val="black">
                    <a:lumMod val="75000"/>
                    <a:lumOff val="25000"/>
                  </a:prstClr>
                </a:solidFill>
              </a:rPr>
              <a:t>EL Services</a:t>
            </a:r>
          </a:p>
          <a:p>
            <a:pPr marL="1371600" lvl="2" indent="-514350">
              <a:buFont typeface="+mj-lt"/>
              <a:buAutoNum type="alphaLcParenR"/>
            </a:pPr>
            <a:r>
              <a:rPr lang="en-US" sz="2400" dirty="0">
                <a:solidFill>
                  <a:prstClr val="black">
                    <a:lumMod val="75000"/>
                    <a:lumOff val="25000"/>
                  </a:prstClr>
                </a:solidFill>
              </a:rPr>
              <a:t>EL Accommodations</a:t>
            </a:r>
          </a:p>
          <a:p>
            <a:endParaRPr lang="en-US" dirty="0"/>
          </a:p>
        </p:txBody>
      </p:sp>
      <p:sp>
        <p:nvSpPr>
          <p:cNvPr id="5" name="TextBox 4"/>
          <p:cNvSpPr txBox="1"/>
          <p:nvPr/>
        </p:nvSpPr>
        <p:spPr>
          <a:xfrm>
            <a:off x="758536" y="6463145"/>
            <a:ext cx="6053965" cy="307777"/>
          </a:xfrm>
          <a:prstGeom prst="rect">
            <a:avLst/>
          </a:prstGeom>
          <a:noFill/>
        </p:spPr>
        <p:txBody>
          <a:bodyPr wrap="none" rtlCol="0">
            <a:spAutoFit/>
          </a:bodyPr>
          <a:lstStyle/>
          <a:p>
            <a:r>
              <a:rPr lang="en-US" sz="1400" dirty="0">
                <a:solidFill>
                  <a:prstClr val="black">
                    <a:lumMod val="75000"/>
                    <a:lumOff val="25000"/>
                  </a:prstClr>
                </a:solidFill>
              </a:rPr>
              <a:t>For expanded guidance, refer to the </a:t>
            </a:r>
            <a:r>
              <a:rPr lang="en-US" sz="1400" dirty="0">
                <a:solidFill>
                  <a:prstClr val="black">
                    <a:lumMod val="75000"/>
                    <a:lumOff val="25000"/>
                  </a:prstClr>
                </a:solidFill>
                <a:hlinkClick r:id="rId3"/>
              </a:rPr>
              <a:t>Student Records Transfer Data Standard</a:t>
            </a:r>
            <a:r>
              <a:rPr lang="en-US" sz="1400" dirty="0">
                <a:solidFill>
                  <a:prstClr val="black">
                    <a:lumMod val="75000"/>
                    <a:lumOff val="25000"/>
                  </a:prstClr>
                </a:solidFill>
              </a:rPr>
              <a:t>.</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27</a:t>
            </a:fld>
            <a:endParaRPr lang="en-US" dirty="0"/>
          </a:p>
        </p:txBody>
      </p:sp>
    </p:spTree>
    <p:extLst>
      <p:ext uri="{BB962C8B-B14F-4D97-AF65-F5344CB8AC3E}">
        <p14:creationId xmlns:p14="http://schemas.microsoft.com/office/powerpoint/2010/main" val="181614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098" y="183225"/>
            <a:ext cx="8596668" cy="2595460"/>
          </a:xfrm>
        </p:spPr>
        <p:txBody>
          <a:bodyPr/>
          <a:lstStyle/>
          <a:p>
            <a:r>
              <a:rPr lang="en-US" dirty="0"/>
              <a:t>Contact Information</a:t>
            </a:r>
          </a:p>
        </p:txBody>
      </p:sp>
      <p:sp>
        <p:nvSpPr>
          <p:cNvPr id="3" name="Text Placeholder 2"/>
          <p:cNvSpPr>
            <a:spLocks noGrp="1"/>
          </p:cNvSpPr>
          <p:nvPr>
            <p:ph type="body" idx="1"/>
          </p:nvPr>
        </p:nvSpPr>
        <p:spPr>
          <a:xfrm>
            <a:off x="2420098" y="3429000"/>
            <a:ext cx="8596668" cy="1782202"/>
          </a:xfrm>
        </p:spPr>
        <p:txBody>
          <a:bodyPr>
            <a:normAutofit fontScale="62500" lnSpcReduction="20000"/>
          </a:bodyPr>
          <a:lstStyle/>
          <a:p>
            <a:r>
              <a:rPr lang="en-US" dirty="0"/>
              <a:t>Office of Continuous Improvement and Support</a:t>
            </a:r>
          </a:p>
          <a:p>
            <a:r>
              <a:rPr lang="en-US" dirty="0"/>
              <a:t>Division of School and Program Improvement</a:t>
            </a:r>
          </a:p>
          <a:p>
            <a:r>
              <a:rPr lang="en-US" dirty="0"/>
              <a:t>English Learners, Migrant, and Neglected Students Branch</a:t>
            </a:r>
          </a:p>
          <a:p>
            <a:r>
              <a:rPr lang="en-US" dirty="0"/>
              <a:t>(502) 564-3791</a:t>
            </a:r>
          </a:p>
          <a:p>
            <a:r>
              <a:rPr lang="en-US" dirty="0"/>
              <a:t>Kentucky Department of Education’s </a:t>
            </a:r>
            <a:r>
              <a:rPr lang="en-US" dirty="0">
                <a:hlinkClick r:id="rId3"/>
              </a:rPr>
              <a:t>English Learners Contact Guide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28</a:t>
            </a:fld>
            <a:endParaRPr lang="en-US" dirty="0"/>
          </a:p>
        </p:txBody>
      </p:sp>
    </p:spTree>
    <p:extLst>
      <p:ext uri="{BB962C8B-B14F-4D97-AF65-F5344CB8AC3E}">
        <p14:creationId xmlns:p14="http://schemas.microsoft.com/office/powerpoint/2010/main" val="3258866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95332" y="0"/>
            <a:ext cx="8596668" cy="1320800"/>
          </a:xfrm>
        </p:spPr>
        <p:txBody>
          <a:bodyPr>
            <a:normAutofit/>
          </a:bodyPr>
          <a:lstStyle/>
          <a:p>
            <a:r>
              <a:rPr lang="en-US" dirty="0"/>
              <a:t>Resources</a:t>
            </a:r>
          </a:p>
        </p:txBody>
      </p:sp>
      <p:sp>
        <p:nvSpPr>
          <p:cNvPr id="3" name="Content Placeholder 2"/>
          <p:cNvSpPr>
            <a:spLocks noGrp="1"/>
          </p:cNvSpPr>
          <p:nvPr>
            <p:ph type="body" sz="quarter" idx="13"/>
          </p:nvPr>
        </p:nvSpPr>
        <p:spPr>
          <a:xfrm>
            <a:off x="555786" y="1133059"/>
            <a:ext cx="9188715" cy="5526156"/>
          </a:xfrm>
        </p:spPr>
        <p:txBody>
          <a:bodyPr numCol="2">
            <a:normAutofit fontScale="40000" lnSpcReduction="20000"/>
          </a:bodyPr>
          <a:lstStyle/>
          <a:p>
            <a:r>
              <a:rPr lang="en-US" sz="4500" b="1" dirty="0">
                <a:effectLst>
                  <a:outerShdw blurRad="38100" dist="38100" dir="2700000" algn="tl">
                    <a:srgbClr val="000000">
                      <a:alpha val="43137"/>
                    </a:srgbClr>
                  </a:outerShdw>
                </a:effectLst>
              </a:rPr>
              <a:t>Basic Information</a:t>
            </a:r>
          </a:p>
          <a:p>
            <a:pPr lvl="1"/>
            <a:r>
              <a:rPr lang="en-US" sz="4500" dirty="0">
                <a:hlinkClick r:id="rId3"/>
              </a:rPr>
              <a:t>English Learner and Immigrant Students webpage</a:t>
            </a:r>
            <a:r>
              <a:rPr lang="en-US" sz="4500" dirty="0"/>
              <a:t> (KDE)</a:t>
            </a:r>
          </a:p>
          <a:p>
            <a:pPr lvl="1"/>
            <a:r>
              <a:rPr lang="en-US" sz="4500" dirty="0">
                <a:hlinkClick r:id="rId4"/>
              </a:rPr>
              <a:t>English Learner and Immigrant Resources webpage</a:t>
            </a:r>
            <a:r>
              <a:rPr lang="en-US" sz="4500" dirty="0"/>
              <a:t> (KDE)</a:t>
            </a:r>
          </a:p>
          <a:p>
            <a:pPr lvl="1"/>
            <a:r>
              <a:rPr lang="en-US" sz="4500" dirty="0">
                <a:hlinkClick r:id="rId5"/>
              </a:rPr>
              <a:t>District Guide for the English Learners Program</a:t>
            </a:r>
            <a:endParaRPr lang="en-US" sz="4500" dirty="0"/>
          </a:p>
          <a:p>
            <a:pPr lvl="1"/>
            <a:r>
              <a:rPr lang="en-US" sz="4500" dirty="0">
                <a:hlinkClick r:id="rId6"/>
              </a:rPr>
              <a:t>Developing Programs for English Language Learners</a:t>
            </a:r>
            <a:endParaRPr lang="en-US" sz="4500" dirty="0"/>
          </a:p>
          <a:p>
            <a:pPr lvl="1"/>
            <a:r>
              <a:rPr lang="en-US" sz="4500" dirty="0">
                <a:hlinkClick r:id="rId7"/>
              </a:rPr>
              <a:t>Programs for English Language Learners</a:t>
            </a:r>
            <a:endParaRPr lang="en-US" sz="4500" dirty="0"/>
          </a:p>
          <a:p>
            <a:pPr lvl="1"/>
            <a:r>
              <a:rPr lang="en-US" sz="4500" dirty="0">
                <a:hlinkClick r:id="rId8"/>
              </a:rPr>
              <a:t>Migration Policy Institute (MPI) ELL Information Center</a:t>
            </a:r>
            <a:endParaRPr lang="en-US" sz="4500" dirty="0"/>
          </a:p>
          <a:p>
            <a:pPr lvl="1"/>
            <a:r>
              <a:rPr lang="en-US" sz="4500" dirty="0">
                <a:hlinkClick r:id="rId9"/>
              </a:rPr>
              <a:t>A Matter of Design: English Learner Program Models in K-12 Education</a:t>
            </a:r>
            <a:r>
              <a:rPr lang="en-US" sz="4500" dirty="0"/>
              <a:t> (MPI)</a:t>
            </a:r>
          </a:p>
          <a:p>
            <a:pPr lvl="1"/>
            <a:r>
              <a:rPr lang="en-US" sz="4500" dirty="0">
                <a:hlinkClick r:id="rId10"/>
              </a:rPr>
              <a:t>Funding an Equitable Education for English Learners in the United States</a:t>
            </a:r>
            <a:r>
              <a:rPr lang="en-US" sz="4500" dirty="0"/>
              <a:t> (MPI)</a:t>
            </a:r>
          </a:p>
          <a:p>
            <a:pPr lvl="1"/>
            <a:r>
              <a:rPr lang="en-US" sz="4500" dirty="0">
                <a:hlinkClick r:id="rId11"/>
              </a:rPr>
              <a:t>English Learner Resources</a:t>
            </a:r>
            <a:r>
              <a:rPr lang="en-US" sz="4500" dirty="0"/>
              <a:t> (USED)</a:t>
            </a:r>
          </a:p>
          <a:p>
            <a:r>
              <a:rPr lang="en-US" sz="4500" b="1" dirty="0">
                <a:effectLst>
                  <a:outerShdw blurRad="38100" dist="38100" dir="2700000" algn="tl">
                    <a:srgbClr val="000000">
                      <a:alpha val="43137"/>
                    </a:srgbClr>
                  </a:outerShdw>
                </a:effectLst>
              </a:rPr>
              <a:t>Legal Obligations and Guidance</a:t>
            </a:r>
            <a:endParaRPr lang="en-US" sz="4500" b="1" dirty="0">
              <a:effectLst>
                <a:outerShdw blurRad="38100" dist="38100" dir="2700000" algn="tl">
                  <a:srgbClr val="000000">
                    <a:alpha val="43137"/>
                  </a:srgbClr>
                </a:outerShdw>
              </a:effectLst>
              <a:hlinkClick r:id="rId3"/>
            </a:endParaRPr>
          </a:p>
          <a:p>
            <a:pPr lvl="1"/>
            <a:r>
              <a:rPr lang="en-US" sz="4500" dirty="0">
                <a:hlinkClick r:id="rId12"/>
              </a:rPr>
              <a:t>2015 Dear Colleague Letter</a:t>
            </a:r>
            <a:endParaRPr lang="en-US" sz="4500" dirty="0"/>
          </a:p>
          <a:p>
            <a:pPr lvl="1"/>
            <a:r>
              <a:rPr lang="en-US" sz="4500" dirty="0">
                <a:hlinkClick r:id="rId13"/>
              </a:rPr>
              <a:t>English Learner Toolkit</a:t>
            </a:r>
            <a:r>
              <a:rPr lang="en-US" sz="4500" dirty="0"/>
              <a:t> (USED’s Office of English Language Acquisition)</a:t>
            </a:r>
          </a:p>
          <a:p>
            <a:pPr lvl="1"/>
            <a:r>
              <a:rPr lang="en-US" sz="4500" dirty="0">
                <a:hlinkClick r:id="rId14"/>
              </a:rPr>
              <a:t>Memoranda on Schools’ Obligations Toward National Minority Students who are Limited English Proficient</a:t>
            </a:r>
            <a:endParaRPr lang="en-US" sz="4500" dirty="0"/>
          </a:p>
          <a:p>
            <a:pPr lvl="1"/>
            <a:r>
              <a:rPr lang="en-US" sz="4500" dirty="0">
                <a:hlinkClick r:id="rId15"/>
              </a:rPr>
              <a:t>Schools’ Civil Rights Obligations to English Learner Students and Limited English Proficient Parents</a:t>
            </a:r>
            <a:endParaRPr lang="en-US" sz="4500" dirty="0"/>
          </a:p>
          <a:p>
            <a:pPr lvl="1"/>
            <a:r>
              <a:rPr lang="en-US" sz="4500" dirty="0">
                <a:hlinkClick r:id="rId16"/>
              </a:rPr>
              <a:t>703 KAR 5:070</a:t>
            </a:r>
            <a:endParaRPr lang="en-US" sz="4500" dirty="0"/>
          </a:p>
          <a:p>
            <a:pPr lvl="1"/>
            <a:r>
              <a:rPr lang="en-US" sz="4500" dirty="0">
                <a:hlinkClick r:id="rId17"/>
              </a:rPr>
              <a:t>Legal Protections for K-12 English Learner and Immigrant Background Students</a:t>
            </a:r>
            <a:r>
              <a:rPr lang="en-US" sz="4500" dirty="0"/>
              <a:t> (MPI)</a:t>
            </a:r>
            <a:endParaRPr lang="en-US" sz="4500" b="1" dirty="0">
              <a:effectLst>
                <a:outerShdw blurRad="38100" dist="38100" dir="2700000" algn="tl">
                  <a:srgbClr val="000000">
                    <a:alpha val="43137"/>
                  </a:srgbClr>
                </a:outerShdw>
              </a:effectLst>
            </a:endParaRPr>
          </a:p>
        </p:txBody>
      </p:sp>
      <p:sp>
        <p:nvSpPr>
          <p:cNvPr id="6" name="TextBox 5" descr="Resources from the Migration Policy Institute are provided for informational purposes and are not endorsed by KDE&#10;">
            <a:extLst>
              <a:ext uri="{FF2B5EF4-FFF2-40B4-BE49-F238E27FC236}">
                <a16:creationId xmlns:a16="http://schemas.microsoft.com/office/drawing/2014/main" id="{74DFD3E0-26D7-4D51-AC6B-72D1DAABC2C6}"/>
              </a:ext>
            </a:extLst>
          </p:cNvPr>
          <p:cNvSpPr txBox="1"/>
          <p:nvPr/>
        </p:nvSpPr>
        <p:spPr>
          <a:xfrm>
            <a:off x="381019" y="6610122"/>
            <a:ext cx="8797810" cy="261610"/>
          </a:xfrm>
          <a:prstGeom prst="rect">
            <a:avLst/>
          </a:prstGeom>
          <a:noFill/>
        </p:spPr>
        <p:txBody>
          <a:bodyPr wrap="square" rtlCol="0">
            <a:spAutoFit/>
          </a:bodyPr>
          <a:lstStyle/>
          <a:p>
            <a:r>
              <a:rPr lang="en-US" sz="1100" i="1" dirty="0">
                <a:solidFill>
                  <a:schemeClr val="tx1">
                    <a:lumMod val="75000"/>
                    <a:lumOff val="25000"/>
                  </a:schemeClr>
                </a:solidFill>
              </a:rPr>
              <a:t>Resources from the Migration Policy Institute are provided for informational purposes and are not endorsed by KDE.</a:t>
            </a:r>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dirty="0"/>
          </a:p>
        </p:txBody>
      </p:sp>
    </p:spTree>
    <p:extLst>
      <p:ext uri="{BB962C8B-B14F-4D97-AF65-F5344CB8AC3E}">
        <p14:creationId xmlns:p14="http://schemas.microsoft.com/office/powerpoint/2010/main" val="107845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401174" y="153699"/>
            <a:ext cx="8992572"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Definitions</a:t>
            </a:r>
          </a:p>
        </p:txBody>
      </p:sp>
      <p:graphicFrame>
        <p:nvGraphicFramePr>
          <p:cNvPr id="5" name="Content Placeholder 4" descr="English learners are individuals aged 3 through 21 whose primary language other than English. They represent countless language backgrounds and nationalities (including many born in the U.S.). They may be from any grade, academic proficiency, socioeconomic level, etc. "/>
          <p:cNvGraphicFramePr>
            <a:graphicFrameLocks noGrp="1"/>
          </p:cNvGraphicFramePr>
          <p:nvPr>
            <p:ph sz="half" idx="2"/>
            <p:extLst>
              <p:ext uri="{D42A27DB-BD31-4B8C-83A1-F6EECF244321}">
                <p14:modId xmlns:p14="http://schemas.microsoft.com/office/powerpoint/2010/main" val="3394708721"/>
              </p:ext>
            </p:extLst>
          </p:nvPr>
        </p:nvGraphicFramePr>
        <p:xfrm>
          <a:off x="452090" y="1797975"/>
          <a:ext cx="4297363" cy="4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descr="Individuals aged 3 through 21 who:&#10; Were not born in any state (including the 50 states, District of Columbia, and Puerto Rico); and&#10; Have not been attending one or more schools in any one or more states for more than 3 full academic years.&#10;The term immigrant is not related to an individual’s legal status in the United States."/>
          <p:cNvGraphicFramePr>
            <a:graphicFrameLocks noGrp="1"/>
          </p:cNvGraphicFramePr>
          <p:nvPr>
            <p:ph sz="half" idx="1"/>
            <p:extLst>
              <p:ext uri="{D42A27DB-BD31-4B8C-83A1-F6EECF244321}">
                <p14:modId xmlns:p14="http://schemas.microsoft.com/office/powerpoint/2010/main" val="203386270"/>
              </p:ext>
            </p:extLst>
          </p:nvPr>
        </p:nvGraphicFramePr>
        <p:xfrm>
          <a:off x="5249408" y="1797974"/>
          <a:ext cx="4298950" cy="46942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412" name="Slide Number Placeholder 3"/>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a:t>
            </a:fld>
            <a:endParaRPr lang="en-US" altLang="en-US" dirty="0">
              <a:solidFill>
                <a:schemeClr val="bg1"/>
              </a:solidFill>
            </a:endParaRPr>
          </a:p>
        </p:txBody>
      </p:sp>
    </p:spTree>
    <p:extLst>
      <p:ext uri="{BB962C8B-B14F-4D97-AF65-F5344CB8AC3E}">
        <p14:creationId xmlns:p14="http://schemas.microsoft.com/office/powerpoint/2010/main" val="1556636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77802" y="183225"/>
            <a:ext cx="5344682" cy="1320800"/>
          </a:xfrm>
        </p:spPr>
        <p:txBody>
          <a:bodyPr/>
          <a:lstStyle/>
          <a:p>
            <a:r>
              <a:rPr lang="en-US" dirty="0"/>
              <a:t>Resources (</a:t>
            </a:r>
            <a:r>
              <a:rPr lang="en-US" i="1" dirty="0"/>
              <a:t>Cont.)</a:t>
            </a:r>
          </a:p>
        </p:txBody>
      </p:sp>
      <p:sp>
        <p:nvSpPr>
          <p:cNvPr id="2" name="Content Placeholder 1"/>
          <p:cNvSpPr>
            <a:spLocks noGrp="1"/>
          </p:cNvSpPr>
          <p:nvPr>
            <p:ph type="body" sz="quarter" idx="13"/>
          </p:nvPr>
        </p:nvSpPr>
        <p:spPr>
          <a:xfrm>
            <a:off x="555785" y="1252647"/>
            <a:ext cx="9188715" cy="5170750"/>
          </a:xfrm>
        </p:spPr>
        <p:txBody>
          <a:bodyPr numCol="2">
            <a:normAutofit fontScale="40000" lnSpcReduction="20000"/>
          </a:bodyPr>
          <a:lstStyle/>
          <a:p>
            <a:r>
              <a:rPr lang="en-US" sz="4500" b="1" dirty="0">
                <a:effectLst>
                  <a:outerShdw blurRad="38100" dist="38100" dir="2700000" algn="tl">
                    <a:srgbClr val="000000">
                      <a:alpha val="43137"/>
                    </a:srgbClr>
                  </a:outerShdw>
                </a:effectLst>
              </a:rPr>
              <a:t>Assessment</a:t>
            </a:r>
            <a:endParaRPr lang="en-US" sz="4500" b="1" dirty="0">
              <a:effectLst>
                <a:outerShdw blurRad="38100" dist="38100" dir="2700000" algn="tl">
                  <a:srgbClr val="000000">
                    <a:alpha val="43137"/>
                  </a:srgbClr>
                </a:outerShdw>
              </a:effectLst>
              <a:hlinkClick r:id="rId3"/>
            </a:endParaRPr>
          </a:p>
          <a:p>
            <a:pPr lvl="1"/>
            <a:r>
              <a:rPr lang="en-US" sz="4500" dirty="0">
                <a:hlinkClick r:id="rId3"/>
              </a:rPr>
              <a:t>ACCESS for ELLs</a:t>
            </a:r>
            <a:endParaRPr lang="en-US" sz="4500" dirty="0"/>
          </a:p>
          <a:p>
            <a:pPr lvl="1"/>
            <a:r>
              <a:rPr lang="en-US" sz="4500" dirty="0">
                <a:hlinkClick r:id="rId4"/>
              </a:rPr>
              <a:t>ACCESS for ELLs Checklist</a:t>
            </a:r>
            <a:endParaRPr lang="en-US" sz="4500" dirty="0"/>
          </a:p>
          <a:p>
            <a:pPr lvl="1"/>
            <a:r>
              <a:rPr lang="en-US" sz="4500" dirty="0">
                <a:hlinkClick r:id="rId5"/>
              </a:rPr>
              <a:t>ACCESS for ELLs State-Specific Directions</a:t>
            </a:r>
            <a:endParaRPr lang="en-US" sz="4500" dirty="0"/>
          </a:p>
          <a:p>
            <a:pPr lvl="1"/>
            <a:r>
              <a:rPr lang="en-US" sz="4500" dirty="0">
                <a:hlinkClick r:id="rId6"/>
              </a:rPr>
              <a:t>Inclusion of Special Populations in State-Required Assessment and Accountability Programs 703 KAR 5:070 Guidance</a:t>
            </a:r>
            <a:endParaRPr lang="en-US" sz="4500" dirty="0"/>
          </a:p>
          <a:p>
            <a:pPr lvl="1"/>
            <a:r>
              <a:rPr lang="en-US" sz="4500" dirty="0">
                <a:hlinkClick r:id="rId7"/>
              </a:rPr>
              <a:t>Inclusion of Special Populations Training 703 KAR 5:070 Webinar</a:t>
            </a:r>
            <a:endParaRPr lang="en-US" sz="4500" dirty="0"/>
          </a:p>
          <a:p>
            <a:r>
              <a:rPr lang="en-US" sz="4500" b="1" dirty="0">
                <a:effectLst>
                  <a:outerShdw blurRad="38100" dist="38100" dir="2700000" algn="tl">
                    <a:srgbClr val="000000">
                      <a:alpha val="43137"/>
                    </a:srgbClr>
                  </a:outerShdw>
                </a:effectLst>
              </a:rPr>
              <a:t>WIDA</a:t>
            </a:r>
          </a:p>
          <a:p>
            <a:pPr lvl="1"/>
            <a:r>
              <a:rPr lang="en-US" sz="4500" dirty="0">
                <a:hlinkClick r:id="rId8"/>
              </a:rPr>
              <a:t>WIDA Homepage</a:t>
            </a:r>
            <a:endParaRPr lang="en-US" sz="4500" dirty="0"/>
          </a:p>
          <a:p>
            <a:pPr lvl="1"/>
            <a:r>
              <a:rPr lang="en-US" sz="4500" dirty="0">
                <a:hlinkClick r:id="rId9"/>
              </a:rPr>
              <a:t>Kentucky Consortium Profile</a:t>
            </a:r>
            <a:endParaRPr lang="en-US" sz="4500" dirty="0"/>
          </a:p>
          <a:p>
            <a:pPr lvl="1"/>
            <a:r>
              <a:rPr lang="en-US" sz="4500" dirty="0">
                <a:hlinkClick r:id="rId10"/>
              </a:rPr>
              <a:t>English Language Development Standards</a:t>
            </a:r>
            <a:endParaRPr lang="en-US" sz="4500" dirty="0"/>
          </a:p>
          <a:p>
            <a:pPr lvl="1"/>
            <a:r>
              <a:rPr lang="en-US" sz="4500" dirty="0">
                <a:hlinkClick r:id="rId11"/>
              </a:rPr>
              <a:t>Teaching with WIDA’s ELD Standards</a:t>
            </a:r>
            <a:endParaRPr lang="en-US" sz="4500" dirty="0"/>
          </a:p>
          <a:p>
            <a:pPr lvl="1"/>
            <a:r>
              <a:rPr lang="en-US" sz="4500" dirty="0">
                <a:hlinkClick r:id="rId12"/>
              </a:rPr>
              <a:t>WIDA Resource Library</a:t>
            </a:r>
            <a:endParaRPr lang="en-US" sz="4500" dirty="0"/>
          </a:p>
          <a:p>
            <a:r>
              <a:rPr lang="en-US" sz="4500" b="1" dirty="0">
                <a:effectLst>
                  <a:outerShdw blurRad="38100" dist="38100" dir="2700000" algn="tl">
                    <a:srgbClr val="000000">
                      <a:alpha val="43137"/>
                    </a:srgbClr>
                  </a:outerShdw>
                </a:effectLst>
              </a:rPr>
              <a:t>Data Collection</a:t>
            </a:r>
          </a:p>
          <a:p>
            <a:pPr lvl="1"/>
            <a:r>
              <a:rPr lang="en-US" sz="4500" dirty="0">
                <a:hlinkClick r:id="rId13"/>
              </a:rPr>
              <a:t>English Learner and Immigrant Data Collection and Reporting</a:t>
            </a:r>
            <a:endParaRPr lang="en-US" sz="4500" dirty="0"/>
          </a:p>
          <a:p>
            <a:pPr lvl="1"/>
            <a:r>
              <a:rPr lang="en-US" sz="4500" dirty="0">
                <a:hlinkClick r:id="rId14"/>
              </a:rPr>
              <a:t>Infinite Campus LEP Extract</a:t>
            </a:r>
            <a:endParaRPr lang="en-US" sz="4500" dirty="0"/>
          </a:p>
          <a:p>
            <a:pPr lvl="1"/>
            <a:r>
              <a:rPr lang="en-US" sz="4500" dirty="0">
                <a:hlinkClick r:id="rId15"/>
              </a:rPr>
              <a:t>English Learner Data Standards</a:t>
            </a:r>
            <a:endParaRPr lang="en-US" sz="4500" dirty="0"/>
          </a:p>
          <a:p>
            <a:pPr lvl="1"/>
            <a:r>
              <a:rPr lang="en-US" sz="4500" dirty="0">
                <a:hlinkClick r:id="rId16"/>
              </a:rPr>
              <a:t>Immigrant Data Standards</a:t>
            </a:r>
            <a:endParaRPr lang="en-US" sz="4500" dirty="0"/>
          </a:p>
          <a:p>
            <a:pPr lvl="1"/>
            <a:r>
              <a:rPr lang="en-US" sz="4500" dirty="0">
                <a:solidFill>
                  <a:prstClr val="black">
                    <a:lumMod val="75000"/>
                    <a:lumOff val="25000"/>
                  </a:prstClr>
                </a:solidFill>
                <a:hlinkClick r:id="rId17"/>
              </a:rPr>
              <a:t>Student Records Transfer Data Standard</a:t>
            </a:r>
            <a:endParaRPr lang="en-US" sz="4500" dirty="0"/>
          </a:p>
          <a:p>
            <a:pPr lvl="1"/>
            <a:r>
              <a:rPr lang="en-US" sz="4500" dirty="0">
                <a:hlinkClick r:id="rId18"/>
              </a:rPr>
              <a:t>Kentucky Student Information System (KSIS) Data Standards</a:t>
            </a:r>
            <a:endParaRPr lang="en-US" sz="4500" dirty="0"/>
          </a:p>
          <a:p>
            <a:pPr lvl="1"/>
            <a:r>
              <a:rPr lang="en-US" sz="4500" dirty="0">
                <a:hlinkClick r:id="rId19"/>
              </a:rPr>
              <a:t>KSIS District Points of Contact</a:t>
            </a:r>
            <a:endParaRPr lang="en-US" sz="4500" dirty="0"/>
          </a:p>
          <a:p>
            <a:pPr lvl="1"/>
            <a:r>
              <a:rPr lang="en-US" sz="4500" dirty="0">
                <a:hlinkClick r:id="rId20"/>
              </a:rPr>
              <a:t>A Guide to Finding and Understanding English Learner Data</a:t>
            </a:r>
            <a:r>
              <a:rPr lang="en-US" sz="4500" dirty="0"/>
              <a:t> (MPI)</a:t>
            </a:r>
          </a:p>
          <a:p>
            <a:pPr lvl="1"/>
            <a:endParaRPr lang="en-US" dirty="0"/>
          </a:p>
        </p:txBody>
      </p:sp>
      <p:sp>
        <p:nvSpPr>
          <p:cNvPr id="6" name="TextBox 5" descr="Resources from the Migration Policy Institute are provided for informational purposes and are not endorsed by KDE&#10;">
            <a:extLst>
              <a:ext uri="{FF2B5EF4-FFF2-40B4-BE49-F238E27FC236}">
                <a16:creationId xmlns:a16="http://schemas.microsoft.com/office/drawing/2014/main" id="{1809DB85-DDE2-49B0-9184-4D7746A7C7C2}"/>
              </a:ext>
            </a:extLst>
          </p:cNvPr>
          <p:cNvSpPr txBox="1"/>
          <p:nvPr/>
        </p:nvSpPr>
        <p:spPr>
          <a:xfrm>
            <a:off x="381019" y="6610122"/>
            <a:ext cx="8797810" cy="261610"/>
          </a:xfrm>
          <a:prstGeom prst="rect">
            <a:avLst/>
          </a:prstGeom>
          <a:noFill/>
        </p:spPr>
        <p:txBody>
          <a:bodyPr wrap="square" rtlCol="0">
            <a:spAutoFit/>
          </a:bodyPr>
          <a:lstStyle/>
          <a:p>
            <a:r>
              <a:rPr lang="en-US" sz="1100" i="1" dirty="0">
                <a:solidFill>
                  <a:schemeClr val="tx1">
                    <a:lumMod val="75000"/>
                    <a:lumOff val="25000"/>
                  </a:schemeClr>
                </a:solidFill>
              </a:rPr>
              <a:t>Resources from the Migration Policy Institute are provided for informational purposes and are not endorsed by KDE.</a:t>
            </a:r>
          </a:p>
        </p:txBody>
      </p:sp>
      <p:sp>
        <p:nvSpPr>
          <p:cNvPr id="4" name="Slide Number Placeholder 3"/>
          <p:cNvSpPr>
            <a:spLocks noGrp="1"/>
          </p:cNvSpPr>
          <p:nvPr>
            <p:ph type="sldNum" sz="quarter" idx="12"/>
          </p:nvPr>
        </p:nvSpPr>
        <p:spPr/>
        <p:txBody>
          <a:bodyPr/>
          <a:lstStyle/>
          <a:p>
            <a:fld id="{91BD7323-49BF-4C97-8773-5EC64C492009}" type="slidenum">
              <a:rPr lang="en-US" smtClean="0"/>
              <a:t>30</a:t>
            </a:fld>
            <a:endParaRPr lang="en-US" dirty="0"/>
          </a:p>
        </p:txBody>
      </p:sp>
    </p:spTree>
    <p:extLst>
      <p:ext uri="{BB962C8B-B14F-4D97-AF65-F5344CB8AC3E}">
        <p14:creationId xmlns:p14="http://schemas.microsoft.com/office/powerpoint/2010/main" val="57882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bwMode="auto">
          <a:xfrm>
            <a:off x="326894" y="78373"/>
            <a:ext cx="8993188" cy="1320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Legal Background</a:t>
            </a:r>
          </a:p>
        </p:txBody>
      </p:sp>
      <p:graphicFrame>
        <p:nvGraphicFramePr>
          <p:cNvPr id="3" name="Content Placeholder 2" descr="Legal background chart reviewing the significance of the following federal legislation: Title VI of the Civil Rights Act of 1964, the Equal Educational Opportunities Act of 1974, Lau V. Nichols, Castaneda v. Pickard, and Plyler v. Doe."/>
          <p:cNvGraphicFramePr>
            <a:graphicFrameLocks noGrp="1"/>
          </p:cNvGraphicFramePr>
          <p:nvPr>
            <p:ph sz="quarter" idx="4294967295"/>
            <p:extLst>
              <p:ext uri="{D42A27DB-BD31-4B8C-83A1-F6EECF244321}">
                <p14:modId xmlns:p14="http://schemas.microsoft.com/office/powerpoint/2010/main" val="2075715680"/>
              </p:ext>
            </p:extLst>
          </p:nvPr>
        </p:nvGraphicFramePr>
        <p:xfrm>
          <a:off x="240630" y="1013827"/>
          <a:ext cx="11739155" cy="5765800"/>
        </p:xfrm>
        <a:graphic>
          <a:graphicData uri="http://schemas.openxmlformats.org/drawingml/2006/table">
            <a:tbl>
              <a:tblPr firstRow="1" bandRow="1">
                <a:tableStyleId>{5C22544A-7EE6-4342-B048-85BDC9FD1C3A}</a:tableStyleId>
              </a:tblPr>
              <a:tblGrid>
                <a:gridCol w="3188819">
                  <a:extLst>
                    <a:ext uri="{9D8B030D-6E8A-4147-A177-3AD203B41FA5}">
                      <a16:colId xmlns:a16="http://schemas.microsoft.com/office/drawing/2014/main" val="20000"/>
                    </a:ext>
                  </a:extLst>
                </a:gridCol>
                <a:gridCol w="8550336">
                  <a:extLst>
                    <a:ext uri="{9D8B030D-6E8A-4147-A177-3AD203B41FA5}">
                      <a16:colId xmlns:a16="http://schemas.microsoft.com/office/drawing/2014/main" val="20001"/>
                    </a:ext>
                  </a:extLst>
                </a:gridCol>
              </a:tblGrid>
              <a:tr h="370840">
                <a:tc>
                  <a:txBody>
                    <a:bodyPr/>
                    <a:lstStyle/>
                    <a:p>
                      <a:r>
                        <a:rPr lang="en-US" dirty="0"/>
                        <a:t>Federal Legislation</a:t>
                      </a:r>
                    </a:p>
                  </a:txBody>
                  <a:tcPr/>
                </a:tc>
                <a:tc>
                  <a:txBody>
                    <a:bodyPr/>
                    <a:lstStyle/>
                    <a:p>
                      <a:r>
                        <a:rPr lang="en-US" dirty="0"/>
                        <a:t>Significance</a:t>
                      </a:r>
                    </a:p>
                  </a:txBody>
                  <a:tcPr/>
                </a:tc>
                <a:extLst>
                  <a:ext uri="{0D108BD9-81ED-4DB2-BD59-A6C34878D82A}">
                    <a16:rowId xmlns:a16="http://schemas.microsoft.com/office/drawing/2014/main" val="10000"/>
                  </a:ext>
                </a:extLst>
              </a:tr>
              <a:tr h="370840">
                <a:tc>
                  <a:txBody>
                    <a:bodyPr/>
                    <a:lstStyle/>
                    <a:p>
                      <a:pPr algn="ctr"/>
                      <a:r>
                        <a:rPr lang="en-US" dirty="0">
                          <a:effectLst>
                            <a:outerShdw blurRad="38100" dist="38100" dir="2700000" algn="tl">
                              <a:srgbClr val="000000">
                                <a:alpha val="43137"/>
                              </a:srgbClr>
                            </a:outerShdw>
                          </a:effectLst>
                        </a:rPr>
                        <a:t>Title VI of the Civil Rights Act of 1964</a:t>
                      </a:r>
                    </a:p>
                  </a:txBody>
                  <a:tcPr/>
                </a:tc>
                <a:tc>
                  <a:txBody>
                    <a:bodyPr/>
                    <a:lstStyle/>
                    <a:p>
                      <a:r>
                        <a:rPr lang="en-US" dirty="0"/>
                        <a:t>Prohibits discrimination on the basis of race, color or national origin in programs receiving federal funding. Affirmed to include language minority children in the May 1970 Memorandum.</a:t>
                      </a:r>
                    </a:p>
                  </a:txBody>
                  <a:tcPr/>
                </a:tc>
                <a:extLst>
                  <a:ext uri="{0D108BD9-81ED-4DB2-BD59-A6C34878D82A}">
                    <a16:rowId xmlns:a16="http://schemas.microsoft.com/office/drawing/2014/main" val="10001"/>
                  </a:ext>
                </a:extLst>
              </a:tr>
              <a:tr h="370840">
                <a:tc>
                  <a:txBody>
                    <a:bodyPr/>
                    <a:lstStyle/>
                    <a:p>
                      <a:pPr algn="ctr"/>
                      <a:r>
                        <a:rPr lang="en-US" dirty="0">
                          <a:effectLst>
                            <a:outerShdw blurRad="38100" dist="38100" dir="2700000" algn="tl">
                              <a:srgbClr val="000000">
                                <a:alpha val="43137"/>
                              </a:srgbClr>
                            </a:outerShdw>
                          </a:effectLst>
                        </a:rPr>
                        <a:t>Equal Educational Opportunities</a:t>
                      </a:r>
                      <a:r>
                        <a:rPr lang="en-US" baseline="0" dirty="0">
                          <a:effectLst>
                            <a:outerShdw blurRad="38100" dist="38100" dir="2700000" algn="tl">
                              <a:srgbClr val="000000">
                                <a:alpha val="43137"/>
                              </a:srgbClr>
                            </a:outerShdw>
                          </a:effectLst>
                        </a:rPr>
                        <a:t> Act (EEOA) of 1974</a:t>
                      </a:r>
                      <a:endParaRPr lang="en-US" dirty="0">
                        <a:effectLst>
                          <a:outerShdw blurRad="38100" dist="38100" dir="2700000" algn="tl">
                            <a:srgbClr val="000000">
                              <a:alpha val="43137"/>
                            </a:srgbClr>
                          </a:outerShdw>
                        </a:effectLst>
                      </a:endParaRPr>
                    </a:p>
                  </a:txBody>
                  <a:tcPr/>
                </a:tc>
                <a:tc>
                  <a:txBody>
                    <a:bodyPr/>
                    <a:lstStyle/>
                    <a:p>
                      <a:r>
                        <a:rPr lang="en-US" dirty="0"/>
                        <a:t>Prohibits states</a:t>
                      </a:r>
                      <a:r>
                        <a:rPr lang="en-US" baseline="0" dirty="0"/>
                        <a:t> from denying equal educational opportunity by the failure to take appropriate action to overcome language barriers that impede equal participation by students.</a:t>
                      </a:r>
                      <a:endParaRPr lang="en-US" dirty="0"/>
                    </a:p>
                  </a:txBody>
                  <a:tcPr/>
                </a:tc>
                <a:extLst>
                  <a:ext uri="{0D108BD9-81ED-4DB2-BD59-A6C34878D82A}">
                    <a16:rowId xmlns:a16="http://schemas.microsoft.com/office/drawing/2014/main" val="10002"/>
                  </a:ext>
                </a:extLst>
              </a:tr>
              <a:tr h="370840">
                <a:tc>
                  <a:txBody>
                    <a:bodyPr/>
                    <a:lstStyle/>
                    <a:p>
                      <a:pPr algn="ctr"/>
                      <a:r>
                        <a:rPr lang="en-US" i="1" dirty="0">
                          <a:effectLst>
                            <a:outerShdw blurRad="38100" dist="38100" dir="2700000" algn="tl">
                              <a:srgbClr val="000000">
                                <a:alpha val="43137"/>
                              </a:srgbClr>
                            </a:outerShdw>
                          </a:effectLst>
                        </a:rPr>
                        <a:t>Lau v. Nichols </a:t>
                      </a:r>
                    </a:p>
                    <a:p>
                      <a:pPr algn="ctr"/>
                      <a:r>
                        <a:rPr lang="en-US" dirty="0">
                          <a:effectLst>
                            <a:outerShdw blurRad="38100" dist="38100" dir="2700000" algn="tl">
                              <a:srgbClr val="000000">
                                <a:alpha val="43137"/>
                              </a:srgbClr>
                            </a:outerShdw>
                          </a:effectLst>
                        </a:rPr>
                        <a:t>(1974)</a:t>
                      </a:r>
                    </a:p>
                  </a:txBody>
                  <a:tcPr/>
                </a:tc>
                <a:tc>
                  <a:txBody>
                    <a:bodyPr/>
                    <a:lstStyle/>
                    <a:p>
                      <a:r>
                        <a:rPr lang="en-US" dirty="0"/>
                        <a:t>Students cannot be denied access in or participation in</a:t>
                      </a:r>
                      <a:r>
                        <a:rPr lang="en-US" baseline="0" dirty="0"/>
                        <a:t> an educational program due to an inability to speak or understand English.</a:t>
                      </a:r>
                      <a:endParaRPr lang="en-US" dirty="0"/>
                    </a:p>
                  </a:txBody>
                  <a:tcPr/>
                </a:tc>
                <a:extLst>
                  <a:ext uri="{0D108BD9-81ED-4DB2-BD59-A6C34878D82A}">
                    <a16:rowId xmlns:a16="http://schemas.microsoft.com/office/drawing/2014/main" val="10003"/>
                  </a:ext>
                </a:extLst>
              </a:tr>
              <a:tr h="370840">
                <a:tc>
                  <a:txBody>
                    <a:bodyPr/>
                    <a:lstStyle/>
                    <a:p>
                      <a:pPr algn="ctr"/>
                      <a:r>
                        <a:rPr lang="en-US" i="1" dirty="0">
                          <a:effectLst>
                            <a:outerShdw blurRad="38100" dist="38100" dir="2700000" algn="tl">
                              <a:srgbClr val="000000">
                                <a:alpha val="43137"/>
                              </a:srgbClr>
                            </a:outerShdw>
                          </a:effectLst>
                        </a:rPr>
                        <a:t>Castañeda v. Pickard</a:t>
                      </a:r>
                      <a:r>
                        <a:rPr lang="en-US" i="1" baseline="0" dirty="0">
                          <a:effectLst>
                            <a:outerShdw blurRad="38100" dist="38100" dir="2700000" algn="tl">
                              <a:srgbClr val="000000">
                                <a:alpha val="43137"/>
                              </a:srgbClr>
                            </a:outerShdw>
                          </a:effectLst>
                        </a:rPr>
                        <a:t> </a:t>
                      </a:r>
                    </a:p>
                    <a:p>
                      <a:pPr algn="ctr"/>
                      <a:r>
                        <a:rPr lang="en-US" baseline="0" dirty="0">
                          <a:effectLst>
                            <a:outerShdw blurRad="38100" dist="38100" dir="2700000" algn="tl">
                              <a:srgbClr val="000000">
                                <a:alpha val="43137"/>
                              </a:srgbClr>
                            </a:outerShdw>
                          </a:effectLst>
                        </a:rPr>
                        <a:t>(1981)</a:t>
                      </a:r>
                      <a:endParaRPr lang="en-US" dirty="0">
                        <a:effectLst>
                          <a:outerShdw blurRad="38100" dist="38100" dir="2700000" algn="tl">
                            <a:srgbClr val="000000">
                              <a:alpha val="43137"/>
                            </a:srgbClr>
                          </a:outerShdw>
                        </a:effectLst>
                      </a:endParaRPr>
                    </a:p>
                  </a:txBody>
                  <a:tcPr/>
                </a:tc>
                <a:tc>
                  <a:txBody>
                    <a:bodyPr/>
                    <a:lstStyle/>
                    <a:p>
                      <a:r>
                        <a:rPr lang="en-US" dirty="0"/>
                        <a:t>Sets</a:t>
                      </a:r>
                      <a:r>
                        <a:rPr lang="en-US" baseline="0" dirty="0"/>
                        <a:t> the criteria for examining EL programs and established a three-part test to evaluate the adequacy of a district’s EL program:</a:t>
                      </a:r>
                    </a:p>
                    <a:p>
                      <a:pPr marL="800100" lvl="1" indent="-342900">
                        <a:buFont typeface="+mj-lt"/>
                        <a:buAutoNum type="arabicPeriod"/>
                      </a:pPr>
                      <a:r>
                        <a:rPr lang="en-US" baseline="0" dirty="0"/>
                        <a:t>Qualified teachers implementing sound theory (includes training of staff)</a:t>
                      </a:r>
                    </a:p>
                    <a:p>
                      <a:pPr marL="800100" lvl="1" indent="-342900">
                        <a:buFont typeface="+mj-lt"/>
                        <a:buAutoNum type="arabicPeriod"/>
                      </a:pPr>
                      <a:r>
                        <a:rPr lang="en-US" dirty="0"/>
                        <a:t>Soundness of educational approach (effective teaching methods, including resources and personnel)</a:t>
                      </a:r>
                    </a:p>
                    <a:p>
                      <a:pPr marL="800100" lvl="1" indent="-342900">
                        <a:buFont typeface="+mj-lt"/>
                        <a:buAutoNum type="arabicPeriod"/>
                      </a:pPr>
                      <a:r>
                        <a:rPr lang="en-US" dirty="0"/>
                        <a:t>School districts</a:t>
                      </a:r>
                      <a:r>
                        <a:rPr lang="en-US" baseline="0" dirty="0"/>
                        <a:t> must evaluate their programs and make adjustments where needed to ensure language barriers are actually being overcome.</a:t>
                      </a:r>
                      <a:endParaRPr lang="en-US" dirty="0"/>
                    </a:p>
                  </a:txBody>
                  <a:tcPr/>
                </a:tc>
                <a:extLst>
                  <a:ext uri="{0D108BD9-81ED-4DB2-BD59-A6C34878D82A}">
                    <a16:rowId xmlns:a16="http://schemas.microsoft.com/office/drawing/2014/main" val="10004"/>
                  </a:ext>
                </a:extLst>
              </a:tr>
              <a:tr h="370840">
                <a:tc>
                  <a:txBody>
                    <a:bodyPr/>
                    <a:lstStyle/>
                    <a:p>
                      <a:pPr algn="ctr"/>
                      <a:r>
                        <a:rPr lang="en-US" i="1" dirty="0">
                          <a:effectLst>
                            <a:outerShdw blurRad="38100" dist="38100" dir="2700000" algn="tl">
                              <a:srgbClr val="000000">
                                <a:alpha val="43137"/>
                              </a:srgbClr>
                            </a:outerShdw>
                          </a:effectLst>
                        </a:rPr>
                        <a:t>Plyler v. Doe </a:t>
                      </a:r>
                    </a:p>
                    <a:p>
                      <a:pPr algn="ctr"/>
                      <a:r>
                        <a:rPr lang="en-US" dirty="0">
                          <a:effectLst>
                            <a:outerShdw blurRad="38100" dist="38100" dir="2700000" algn="tl">
                              <a:srgbClr val="000000">
                                <a:alpha val="43137"/>
                              </a:srgbClr>
                            </a:outerShdw>
                          </a:effectLst>
                        </a:rPr>
                        <a:t>(1982)</a:t>
                      </a:r>
                    </a:p>
                  </a:txBody>
                  <a:tcPr/>
                </a:tc>
                <a:tc>
                  <a:txBody>
                    <a:bodyPr/>
                    <a:lstStyle/>
                    <a:p>
                      <a:r>
                        <a:rPr lang="en-US" dirty="0"/>
                        <a:t>Public schools may not require Social Security</a:t>
                      </a:r>
                      <a:r>
                        <a:rPr lang="en-US" baseline="0" dirty="0"/>
                        <a:t> numbers or original birth certificates from students for enrollment. Schools are required to provide equal access to a basic public education to all students regardless of immigration status.</a:t>
                      </a:r>
                      <a:endParaRPr lang="en-US" dirty="0"/>
                    </a:p>
                  </a:txBody>
                  <a:tcPr/>
                </a:tc>
                <a:extLst>
                  <a:ext uri="{0D108BD9-81ED-4DB2-BD59-A6C34878D82A}">
                    <a16:rowId xmlns:a16="http://schemas.microsoft.com/office/drawing/2014/main" val="10005"/>
                  </a:ext>
                </a:extLst>
              </a:tr>
            </a:tbl>
          </a:graphicData>
        </a:graphic>
      </p:graphicFrame>
      <p:sp>
        <p:nvSpPr>
          <p:cNvPr id="17412" name="Slide Number Placeholder 3"/>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4</a:t>
            </a:fld>
            <a:endParaRPr lang="en-US" altLang="en-US" dirty="0">
              <a:solidFill>
                <a:schemeClr val="bg1"/>
              </a:solidFill>
            </a:endParaRPr>
          </a:p>
        </p:txBody>
      </p:sp>
    </p:spTree>
    <p:extLst>
      <p:ext uri="{BB962C8B-B14F-4D97-AF65-F5344CB8AC3E}">
        <p14:creationId xmlns:p14="http://schemas.microsoft.com/office/powerpoint/2010/main" val="167501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Civil Rights Obligations</a:t>
            </a:r>
          </a:p>
        </p:txBody>
      </p:sp>
      <p:graphicFrame>
        <p:nvGraphicFramePr>
          <p:cNvPr id="2" name="Diagram 1" descr="Civil rights obligations to English learner students"/>
          <p:cNvGraphicFramePr/>
          <p:nvPr>
            <p:extLst>
              <p:ext uri="{D42A27DB-BD31-4B8C-83A1-F6EECF244321}">
                <p14:modId xmlns:p14="http://schemas.microsoft.com/office/powerpoint/2010/main" val="3209836993"/>
              </p:ext>
            </p:extLst>
          </p:nvPr>
        </p:nvGraphicFramePr>
        <p:xfrm>
          <a:off x="339634" y="1132114"/>
          <a:ext cx="9404441" cy="5543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5</a:t>
            </a:fld>
            <a:endParaRPr lang="en-US" altLang="en-US" dirty="0">
              <a:solidFill>
                <a:schemeClr val="bg1"/>
              </a:solidFill>
            </a:endParaRPr>
          </a:p>
        </p:txBody>
      </p:sp>
    </p:spTree>
    <p:extLst>
      <p:ext uri="{BB962C8B-B14F-4D97-AF65-F5344CB8AC3E}">
        <p14:creationId xmlns:p14="http://schemas.microsoft.com/office/powerpoint/2010/main" val="259973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EL Program</a:t>
            </a:r>
          </a:p>
        </p:txBody>
      </p:sp>
      <p:sp>
        <p:nvSpPr>
          <p:cNvPr id="3" name="Text Placeholder 2"/>
          <p:cNvSpPr>
            <a:spLocks noGrp="1"/>
          </p:cNvSpPr>
          <p:nvPr>
            <p:ph sz="half" idx="1"/>
          </p:nvPr>
        </p:nvSpPr>
        <p:spPr/>
        <p:txBody>
          <a:bodyPr>
            <a:normAutofit fontScale="85000" lnSpcReduction="10000"/>
          </a:bodyPr>
          <a:lstStyle/>
          <a:p>
            <a:pPr marL="571500" indent="-571500">
              <a:buFont typeface="Arial" panose="020B0604020202020204" pitchFamily="34" charset="0"/>
              <a:buChar char="•"/>
            </a:pPr>
            <a:r>
              <a:rPr lang="en-US" dirty="0"/>
              <a:t>All districts are required to develop and maintain an up-to-date EL program plan to meet Civil Rights and EEOA requirements.</a:t>
            </a:r>
          </a:p>
          <a:p>
            <a:pPr marL="571500" indent="-571500">
              <a:buFont typeface="Arial" panose="020B0604020202020204" pitchFamily="34" charset="0"/>
              <a:buChar char="•"/>
            </a:pPr>
            <a:r>
              <a:rPr lang="en-US" dirty="0"/>
              <a:t>This includes districts with no ELs currently enrolled.</a:t>
            </a:r>
          </a:p>
        </p:txBody>
      </p:sp>
      <p:graphicFrame>
        <p:nvGraphicFramePr>
          <p:cNvPr id="7" name="Content Placeholder 6" descr="District EL Program Purpose&#10;"/>
          <p:cNvGraphicFramePr>
            <a:graphicFrameLocks noGrp="1"/>
          </p:cNvGraphicFramePr>
          <p:nvPr>
            <p:ph sz="half" idx="2"/>
            <p:extLst>
              <p:ext uri="{D42A27DB-BD31-4B8C-83A1-F6EECF244321}">
                <p14:modId xmlns:p14="http://schemas.microsoft.com/office/powerpoint/2010/main" val="1127889468"/>
              </p:ext>
            </p:extLst>
          </p:nvPr>
        </p:nvGraphicFramePr>
        <p:xfrm>
          <a:off x="5229225" y="1801813"/>
          <a:ext cx="4297363" cy="4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82157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501775" y="182562"/>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Lau Plan</a:t>
            </a:r>
          </a:p>
        </p:txBody>
      </p:sp>
      <p:sp>
        <p:nvSpPr>
          <p:cNvPr id="17411" name="Text Placeholder 2"/>
          <p:cNvSpPr>
            <a:spLocks noGrp="1"/>
          </p:cNvSpPr>
          <p:nvPr>
            <p:ph type="body" sz="quarter" idx="13"/>
          </p:nvPr>
        </p:nvSpPr>
        <p:spPr bwMode="auto">
          <a:xfrm>
            <a:off x="676395" y="1593850"/>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cs typeface="Arial" panose="020B0604020202020204" pitchFamily="34" charset="0"/>
              </a:rPr>
              <a:t>Designed to meet district obligations under Title VI of the Civil Rights Act and the EEOA</a:t>
            </a:r>
          </a:p>
          <a:p>
            <a:r>
              <a:rPr lang="en-US" altLang="en-US" dirty="0">
                <a:cs typeface="Arial" panose="020B0604020202020204" pitchFamily="34" charset="0"/>
              </a:rPr>
              <a:t>Designed by a team through consultation with stakeholders</a:t>
            </a:r>
          </a:p>
          <a:p>
            <a:r>
              <a:rPr lang="en-US" altLang="en-US" dirty="0">
                <a:cs typeface="Arial" panose="020B0604020202020204" pitchFamily="34" charset="0"/>
              </a:rPr>
              <a:t>A working document that should be regularly reviewed and revised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7</a:t>
            </a:fld>
            <a:endParaRPr lang="en-US" altLang="en-US" dirty="0">
              <a:solidFill>
                <a:schemeClr val="bg1"/>
              </a:solidFill>
            </a:endParaRPr>
          </a:p>
        </p:txBody>
      </p:sp>
    </p:spTree>
    <p:extLst>
      <p:ext uri="{BB962C8B-B14F-4D97-AF65-F5344CB8AC3E}">
        <p14:creationId xmlns:p14="http://schemas.microsoft.com/office/powerpoint/2010/main" val="137784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211393" y="0"/>
            <a:ext cx="8992572"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Lau Plan Contents</a:t>
            </a:r>
          </a:p>
        </p:txBody>
      </p:sp>
      <p:graphicFrame>
        <p:nvGraphicFramePr>
          <p:cNvPr id="3" name="Content Placeholder 2" descr="Lau Plan contents"/>
          <p:cNvGraphicFramePr>
            <a:graphicFrameLocks noGrp="1"/>
          </p:cNvGraphicFramePr>
          <p:nvPr>
            <p:ph sz="quarter" idx="12"/>
            <p:extLst>
              <p:ext uri="{D42A27DB-BD31-4B8C-83A1-F6EECF244321}">
                <p14:modId xmlns:p14="http://schemas.microsoft.com/office/powerpoint/2010/main" val="739938735"/>
              </p:ext>
            </p:extLst>
          </p:nvPr>
        </p:nvGraphicFramePr>
        <p:xfrm>
          <a:off x="296091" y="1245326"/>
          <a:ext cx="9374959" cy="543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8</a:t>
            </a:fld>
            <a:endParaRPr lang="en-US" altLang="en-US" dirty="0">
              <a:solidFill>
                <a:schemeClr val="bg1"/>
              </a:solidFill>
            </a:endParaRPr>
          </a:p>
        </p:txBody>
      </p:sp>
    </p:spTree>
    <p:extLst>
      <p:ext uri="{BB962C8B-B14F-4D97-AF65-F5344CB8AC3E}">
        <p14:creationId xmlns:p14="http://schemas.microsoft.com/office/powerpoint/2010/main" val="352329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747" y="292013"/>
            <a:ext cx="8944503" cy="1320800"/>
          </a:xfrm>
        </p:spPr>
        <p:txBody>
          <a:bodyPr/>
          <a:lstStyle/>
          <a:p>
            <a:r>
              <a:rPr lang="en-US" dirty="0"/>
              <a:t>WIDA Consortium</a:t>
            </a:r>
          </a:p>
        </p:txBody>
      </p:sp>
      <p:sp>
        <p:nvSpPr>
          <p:cNvPr id="5" name="Text Placeholder 4"/>
          <p:cNvSpPr>
            <a:spLocks noGrp="1"/>
          </p:cNvSpPr>
          <p:nvPr>
            <p:ph type="body" sz="quarter" idx="14"/>
          </p:nvPr>
        </p:nvSpPr>
        <p:spPr/>
        <p:txBody>
          <a:bodyPr>
            <a:normAutofit fontScale="77500" lnSpcReduction="20000"/>
          </a:bodyPr>
          <a:lstStyle/>
          <a:p>
            <a:r>
              <a:rPr lang="en-US" dirty="0"/>
              <a:t>Member-based organization made up of U.S. states, territories, federal agencies and international schools worldwide.</a:t>
            </a:r>
          </a:p>
          <a:p>
            <a:r>
              <a:rPr lang="en-US" dirty="0"/>
              <a:t>Dedicated to the research, design and implementation of a high-quality, standards-based system for ELs in grades K-12.</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2266" r="22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dirty="0"/>
          </a:p>
        </p:txBody>
      </p:sp>
    </p:spTree>
    <p:extLst>
      <p:ext uri="{BB962C8B-B14F-4D97-AF65-F5344CB8AC3E}">
        <p14:creationId xmlns:p14="http://schemas.microsoft.com/office/powerpoint/2010/main" val="1749770751"/>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0CC4FD650AED594E923E6F23036A1121" ma:contentTypeVersion="28" ma:contentTypeDescription="" ma:contentTypeScope="" ma:versionID="9cef287c59b6fc22e5eec8203fc5eb2d">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3f002895cc8a733bf2447c622f5f669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2020-10-05T04:00:00+00:00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2020-10-05T04:00:00+00:00</Publication_x0020_Date>
    <Audience1 xmlns="3a62de7d-ba57-4f43-9dae-9623ba637be0">
      <Value>1</Value>
      <Value>2</Value>
      <Value>3</Value>
      <Value>4</Value>
      <Value>5</Value>
      <Value>6</Value>
      <Value>7</Value>
      <Value>8</Value>
      <Value>9</Value>
      <Value>10</Value>
    </Audience1>
    <_dlc_DocId xmlns="3a62de7d-ba57-4f43-9dae-9623ba637be0">KYED-269744862-29</_dlc_DocId>
    <_dlc_DocIdUrl xmlns="3a62de7d-ba57-4f43-9dae-9623ba637be0">
      <Url>https://www.education.ky.gov/federal/progs/eng/_layouts/15/DocIdRedir.aspx?ID=KYED-269744862-29</Url>
      <Description>KYED-269744862-29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7AAAA41C-B25B-4DBD-A724-43AB66A05E4E}"/>
</file>

<file path=customXml/itemProps3.xml><?xml version="1.0" encoding="utf-8"?>
<ds:datastoreItem xmlns:ds="http://schemas.openxmlformats.org/officeDocument/2006/customXml" ds:itemID="{62C23E9A-708A-4488-BC53-5F393D41DE67}">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42792BDB-CDCF-452E-9E83-D230E228C591}"/>
</file>

<file path=docProps/app.xml><?xml version="1.0" encoding="utf-8"?>
<Properties xmlns="http://schemas.openxmlformats.org/officeDocument/2006/extended-properties" xmlns:vt="http://schemas.openxmlformats.org/officeDocument/2006/docPropsVTypes">
  <Template/>
  <TotalTime>576</TotalTime>
  <Words>3544</Words>
  <Application>Microsoft Office PowerPoint</Application>
  <PresentationFormat>Widescreen</PresentationFormat>
  <Paragraphs>368</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Medium</vt:lpstr>
      <vt:lpstr>Georgia</vt:lpstr>
      <vt:lpstr>Wingdings 2</vt:lpstr>
      <vt:lpstr>Wingdings 3</vt:lpstr>
      <vt:lpstr>3_Theme1</vt:lpstr>
      <vt:lpstr>Introduction to Serving English Learner (EL) and Immigrant Students</vt:lpstr>
      <vt:lpstr>Goals</vt:lpstr>
      <vt:lpstr>Definitions</vt:lpstr>
      <vt:lpstr>Legal Background</vt:lpstr>
      <vt:lpstr>Civil Rights Obligations</vt:lpstr>
      <vt:lpstr>District EL Program</vt:lpstr>
      <vt:lpstr>Lau Plan</vt:lpstr>
      <vt:lpstr>Lau Plan Contents</vt:lpstr>
      <vt:lpstr>WIDA Consortium</vt:lpstr>
      <vt:lpstr>WIDA Consortium Membership</vt:lpstr>
      <vt:lpstr>English Language Development Standards</vt:lpstr>
      <vt:lpstr>Using the WIDA English Language Development Standards for Instruction</vt:lpstr>
      <vt:lpstr>Levels of Language Proficiency</vt:lpstr>
      <vt:lpstr>WIDA’s Can Do Descriptors</vt:lpstr>
      <vt:lpstr>Data Collection</vt:lpstr>
      <vt:lpstr>Annual Performance Report (APR)</vt:lpstr>
      <vt:lpstr>Data Quality</vt:lpstr>
      <vt:lpstr>Data Updates</vt:lpstr>
      <vt:lpstr>Data Entry: Demographics Tab</vt:lpstr>
      <vt:lpstr>Data Entry: Entering WIDA Screener/K W-APT Scores</vt:lpstr>
      <vt:lpstr>Data Entry: Entering WIDA Screener Scores for Grades 1-12</vt:lpstr>
      <vt:lpstr>Data Entry: Entering WIDA Scores for Kindergarten W-APT</vt:lpstr>
      <vt:lpstr>Data Entry: Program Status</vt:lpstr>
      <vt:lpstr>Data Entry: Program Status (Cont.)</vt:lpstr>
      <vt:lpstr>Data Entry: EL Services</vt:lpstr>
      <vt:lpstr>Data Entry: EL Accommodations</vt:lpstr>
      <vt:lpstr>Student Records Transfer </vt:lpstr>
      <vt:lpstr>Contact Information</vt:lpstr>
      <vt:lpstr>Resources</vt:lpstr>
      <vt:lpstr>Resources (Cont.)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Serving English Learner and Immigrant Students</dc:title>
  <dc:creator>erin.sudduth@education.ky.gov;jessica.sanderson@education.ky.gov</dc:creator>
  <dc:description>Accessible 7/8/2020 EWS</dc:description>
  <cp:lastModifiedBy>Sudduth, Erin - Division of School and Program Improvement</cp:lastModifiedBy>
  <cp:revision>136</cp:revision>
  <dcterms:created xsi:type="dcterms:W3CDTF">2016-05-23T03:56:12Z</dcterms:created>
  <dcterms:modified xsi:type="dcterms:W3CDTF">2020-09-18T14:09:46Z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0x0101001BEB557DBE01834EAB47A683706DCD5B000CC4FD650AED594E923E6F23036A1121</vt:lpwstr>
  </property>
  <property fmtid="{D5CDD505-2E9C-101B-9397-08002B2CF9AE}" pid="3" name="_dlc_DocIdItemGuid">
    <vt:lpwstr>2bfb1bff-2d01-4936-b08d-7c7444d0bff5</vt:lpwstr>
  </property>
</Properties>
</file>