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43"/>
  </p:notesMasterIdLst>
  <p:handoutMasterIdLst>
    <p:handoutMasterId r:id="rId44"/>
  </p:handoutMasterIdLst>
  <p:sldIdLst>
    <p:sldId id="268" r:id="rId5"/>
    <p:sldId id="290" r:id="rId6"/>
    <p:sldId id="322" r:id="rId7"/>
    <p:sldId id="272" r:id="rId8"/>
    <p:sldId id="283" r:id="rId9"/>
    <p:sldId id="436" r:id="rId10"/>
    <p:sldId id="343" r:id="rId11"/>
    <p:sldId id="434" r:id="rId12"/>
    <p:sldId id="284" r:id="rId13"/>
    <p:sldId id="403" r:id="rId14"/>
    <p:sldId id="359" r:id="rId15"/>
    <p:sldId id="317" r:id="rId16"/>
    <p:sldId id="438" r:id="rId17"/>
    <p:sldId id="439" r:id="rId18"/>
    <p:sldId id="440" r:id="rId19"/>
    <p:sldId id="437" r:id="rId20"/>
    <p:sldId id="335" r:id="rId21"/>
    <p:sldId id="336" r:id="rId22"/>
    <p:sldId id="368" r:id="rId23"/>
    <p:sldId id="325" r:id="rId24"/>
    <p:sldId id="314" r:id="rId25"/>
    <p:sldId id="371" r:id="rId26"/>
    <p:sldId id="396" r:id="rId27"/>
    <p:sldId id="285" r:id="rId28"/>
    <p:sldId id="363" r:id="rId29"/>
    <p:sldId id="274" r:id="rId30"/>
    <p:sldId id="360" r:id="rId31"/>
    <p:sldId id="406" r:id="rId32"/>
    <p:sldId id="361" r:id="rId33"/>
    <p:sldId id="286" r:id="rId34"/>
    <p:sldId id="275" r:id="rId35"/>
    <p:sldId id="364" r:id="rId36"/>
    <p:sldId id="276" r:id="rId37"/>
    <p:sldId id="365" r:id="rId38"/>
    <p:sldId id="287" r:id="rId39"/>
    <p:sldId id="302" r:id="rId40"/>
    <p:sldId id="345" r:id="rId41"/>
    <p:sldId id="441"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Tara - KDE Division Director" initials="RT-KDD" lastIdx="19" clrIdx="0">
    <p:extLst>
      <p:ext uri="{19B8F6BF-5375-455C-9EA6-DF929625EA0E}">
        <p15:presenceInfo xmlns:p15="http://schemas.microsoft.com/office/powerpoint/2012/main" userId="S-1-5-21-2077426921-23679709-1353397897-36678" providerId="AD"/>
      </p:ext>
    </p:extLst>
  </p:cmAuthor>
  <p:cmAuthor id="2" name="Sudduth, Erin - Division of School and Program Improvement" initials="SE-DoSaPI" lastIdx="9" clrIdx="1">
    <p:extLst>
      <p:ext uri="{19B8F6BF-5375-455C-9EA6-DF929625EA0E}">
        <p15:presenceInfo xmlns:p15="http://schemas.microsoft.com/office/powerpoint/2012/main" userId="S::erin.sudduth@education.ky.gov::e2579705-df65-44c9-a8df-98089b385e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15E0E-7E22-4FDD-ACF4-698C8455E284}" v="556" dt="2020-09-18T11:49:25.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80330" autoAdjust="0"/>
  </p:normalViewPr>
  <p:slideViewPr>
    <p:cSldViewPr snapToGrid="0">
      <p:cViewPr varScale="1">
        <p:scale>
          <a:sx n="91" d="100"/>
          <a:sy n="91" d="100"/>
        </p:scale>
        <p:origin x="1332" y="96"/>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duth, Erin - Division of School and Program Improvement" userId="e2579705-df65-44c9-a8df-98089b385e1a" providerId="ADAL" clId="{61015E0E-7E22-4FDD-ACF4-698C8455E284}"/>
    <pc:docChg chg="modSld modNotesMaster modHandout">
      <pc:chgData name="Sudduth, Erin - Division of School and Program Improvement" userId="e2579705-df65-44c9-a8df-98089b385e1a" providerId="ADAL" clId="{61015E0E-7E22-4FDD-ACF4-698C8455E284}" dt="2020-09-18T12:09:54.930" v="588" actId="207"/>
      <pc:docMkLst>
        <pc:docMk/>
      </pc:docMkLst>
      <pc:sldChg chg="modSp">
        <pc:chgData name="Sudduth, Erin - Division of School and Program Improvement" userId="e2579705-df65-44c9-a8df-98089b385e1a" providerId="ADAL" clId="{61015E0E-7E22-4FDD-ACF4-698C8455E284}" dt="2020-08-31T12:14:01.497" v="258" actId="13244"/>
        <pc:sldMkLst>
          <pc:docMk/>
          <pc:sldMk cId="1608716899" sldId="283"/>
        </pc:sldMkLst>
        <pc:spChg chg="mod">
          <ac:chgData name="Sudduth, Erin - Division of School and Program Improvement" userId="e2579705-df65-44c9-a8df-98089b385e1a" providerId="ADAL" clId="{61015E0E-7E22-4FDD-ACF4-698C8455E284}" dt="2020-08-31T12:14:01.497" v="258" actId="13244"/>
          <ac:spMkLst>
            <pc:docMk/>
            <pc:sldMk cId="1608716899" sldId="283"/>
            <ac:spMk id="17412" creationId="{00000000-0000-0000-0000-000000000000}"/>
          </ac:spMkLst>
        </pc:spChg>
      </pc:sldChg>
      <pc:sldChg chg="modSp">
        <pc:chgData name="Sudduth, Erin - Division of School and Program Improvement" userId="e2579705-df65-44c9-a8df-98089b385e1a" providerId="ADAL" clId="{61015E0E-7E22-4FDD-ACF4-698C8455E284}" dt="2020-08-31T18:15:23.684" v="508" actId="13244"/>
        <pc:sldMkLst>
          <pc:docMk/>
          <pc:sldMk cId="2189087843" sldId="286"/>
        </pc:sldMkLst>
        <pc:spChg chg="mod">
          <ac:chgData name="Sudduth, Erin - Division of School and Program Improvement" userId="e2579705-df65-44c9-a8df-98089b385e1a" providerId="ADAL" clId="{61015E0E-7E22-4FDD-ACF4-698C8455E284}" dt="2020-08-31T18:15:23.684" v="508" actId="13244"/>
          <ac:spMkLst>
            <pc:docMk/>
            <pc:sldMk cId="2189087843" sldId="286"/>
            <ac:spMk id="17412" creationId="{00000000-0000-0000-0000-000000000000}"/>
          </ac:spMkLst>
        </pc:spChg>
      </pc:sldChg>
      <pc:sldChg chg="modSp modNotesTx">
        <pc:chgData name="Sudduth, Erin - Division of School and Program Improvement" userId="e2579705-df65-44c9-a8df-98089b385e1a" providerId="ADAL" clId="{61015E0E-7E22-4FDD-ACF4-698C8455E284}" dt="2020-09-01T12:53:35.932" v="518" actId="20577"/>
        <pc:sldMkLst>
          <pc:docMk/>
          <pc:sldMk cId="3003399994" sldId="317"/>
        </pc:sldMkLst>
        <pc:spChg chg="mod">
          <ac:chgData name="Sudduth, Erin - Division of School and Program Improvement" userId="e2579705-df65-44c9-a8df-98089b385e1a" providerId="ADAL" clId="{61015E0E-7E22-4FDD-ACF4-698C8455E284}" dt="2020-08-31T18:13:17.553" v="266" actId="13244"/>
          <ac:spMkLst>
            <pc:docMk/>
            <pc:sldMk cId="3003399994" sldId="317"/>
            <ac:spMk id="4" creationId="{00000000-0000-0000-0000-000000000000}"/>
          </ac:spMkLst>
        </pc:spChg>
      </pc:sldChg>
      <pc:sldChg chg="modSp modNotesTx">
        <pc:chgData name="Sudduth, Erin - Division of School and Program Improvement" userId="e2579705-df65-44c9-a8df-98089b385e1a" providerId="ADAL" clId="{61015E0E-7E22-4FDD-ACF4-698C8455E284}" dt="2020-09-18T12:05:10.768" v="586" actId="20577"/>
        <pc:sldMkLst>
          <pc:docMk/>
          <pc:sldMk cId="2599732895" sldId="322"/>
        </pc:sldMkLst>
        <pc:graphicFrameChg chg="mod">
          <ac:chgData name="Sudduth, Erin - Division of School and Program Improvement" userId="e2579705-df65-44c9-a8df-98089b385e1a" providerId="ADAL" clId="{61015E0E-7E22-4FDD-ACF4-698C8455E284}" dt="2020-08-31T12:01:13.554" v="26" actId="962"/>
          <ac:graphicFrameMkLst>
            <pc:docMk/>
            <pc:sldMk cId="2599732895" sldId="322"/>
            <ac:graphicFrameMk id="2" creationId="{00000000-0000-0000-0000-000000000000}"/>
          </ac:graphicFrameMkLst>
        </pc:graphicFrameChg>
      </pc:sldChg>
      <pc:sldChg chg="modSp">
        <pc:chgData name="Sudduth, Erin - Division of School and Program Improvement" userId="e2579705-df65-44c9-a8df-98089b385e1a" providerId="ADAL" clId="{61015E0E-7E22-4FDD-ACF4-698C8455E284}" dt="2020-08-31T18:13:34.752" v="270" actId="13244"/>
        <pc:sldMkLst>
          <pc:docMk/>
          <pc:sldMk cId="1387603376" sldId="335"/>
        </pc:sldMkLst>
        <pc:spChg chg="mod">
          <ac:chgData name="Sudduth, Erin - Division of School and Program Improvement" userId="e2579705-df65-44c9-a8df-98089b385e1a" providerId="ADAL" clId="{61015E0E-7E22-4FDD-ACF4-698C8455E284}" dt="2020-08-31T18:13:34.752" v="270" actId="13244"/>
          <ac:spMkLst>
            <pc:docMk/>
            <pc:sldMk cId="1387603376" sldId="335"/>
            <ac:spMk id="4" creationId="{00000000-0000-0000-0000-000000000000}"/>
          </ac:spMkLst>
        </pc:spChg>
        <pc:picChg chg="mod">
          <ac:chgData name="Sudduth, Erin - Division of School and Program Improvement" userId="e2579705-df65-44c9-a8df-98089b385e1a" providerId="ADAL" clId="{61015E0E-7E22-4FDD-ACF4-698C8455E284}" dt="2020-08-31T12:02:28.494" v="33" actId="962"/>
          <ac:picMkLst>
            <pc:docMk/>
            <pc:sldMk cId="1387603376" sldId="335"/>
            <ac:picMk id="6" creationId="{00000000-0000-0000-0000-000000000000}"/>
          </ac:picMkLst>
        </pc:picChg>
      </pc:sldChg>
      <pc:sldChg chg="modSp">
        <pc:chgData name="Sudduth, Erin - Division of School and Program Improvement" userId="e2579705-df65-44c9-a8df-98089b385e1a" providerId="ADAL" clId="{61015E0E-7E22-4FDD-ACF4-698C8455E284}" dt="2020-08-31T12:02:50.260" v="39" actId="962"/>
        <pc:sldMkLst>
          <pc:docMk/>
          <pc:sldMk cId="2927353045" sldId="336"/>
        </pc:sldMkLst>
        <pc:graphicFrameChg chg="mod">
          <ac:chgData name="Sudduth, Erin - Division of School and Program Improvement" userId="e2579705-df65-44c9-a8df-98089b385e1a" providerId="ADAL" clId="{61015E0E-7E22-4FDD-ACF4-698C8455E284}" dt="2020-08-31T12:02:50.260" v="39" actId="962"/>
          <ac:graphicFrameMkLst>
            <pc:docMk/>
            <pc:sldMk cId="2927353045" sldId="336"/>
            <ac:graphicFrameMk id="5" creationId="{00000000-0000-0000-0000-000000000000}"/>
          </ac:graphicFrameMkLst>
        </pc:graphicFrameChg>
      </pc:sldChg>
      <pc:sldChg chg="modSp">
        <pc:chgData name="Sudduth, Erin - Division of School and Program Improvement" userId="e2579705-df65-44c9-a8df-98089b385e1a" providerId="ADAL" clId="{61015E0E-7E22-4FDD-ACF4-698C8455E284}" dt="2020-08-31T18:12:49.720" v="262" actId="13244"/>
        <pc:sldMkLst>
          <pc:docMk/>
          <pc:sldMk cId="933220230" sldId="343"/>
        </pc:sldMkLst>
        <pc:spChg chg="mod">
          <ac:chgData name="Sudduth, Erin - Division of School and Program Improvement" userId="e2579705-df65-44c9-a8df-98089b385e1a" providerId="ADAL" clId="{61015E0E-7E22-4FDD-ACF4-698C8455E284}" dt="2020-08-31T18:12:49.720" v="262" actId="13244"/>
          <ac:spMkLst>
            <pc:docMk/>
            <pc:sldMk cId="933220230" sldId="343"/>
            <ac:spMk id="4" creationId="{00000000-0000-0000-0000-000000000000}"/>
          </ac:spMkLst>
        </pc:spChg>
        <pc:graphicFrameChg chg="mod">
          <ac:chgData name="Sudduth, Erin - Division of School and Program Improvement" userId="e2579705-df65-44c9-a8df-98089b385e1a" providerId="ADAL" clId="{61015E0E-7E22-4FDD-ACF4-698C8455E284}" dt="2020-08-31T12:01:40.050" v="32" actId="962"/>
          <ac:graphicFrameMkLst>
            <pc:docMk/>
            <pc:sldMk cId="933220230" sldId="343"/>
            <ac:graphicFrameMk id="8" creationId="{00000000-0000-0000-0000-000000000000}"/>
          </ac:graphicFrameMkLst>
        </pc:graphicFrameChg>
        <pc:graphicFrameChg chg="mod">
          <ac:chgData name="Sudduth, Erin - Division of School and Program Improvement" userId="e2579705-df65-44c9-a8df-98089b385e1a" providerId="ADAL" clId="{61015E0E-7E22-4FDD-ACF4-698C8455E284}" dt="2020-08-31T12:01:34.012" v="29" actId="962"/>
          <ac:graphicFrameMkLst>
            <pc:docMk/>
            <pc:sldMk cId="933220230" sldId="343"/>
            <ac:graphicFrameMk id="9" creationId="{00000000-0000-0000-0000-000000000000}"/>
          </ac:graphicFrameMkLst>
        </pc:graphicFrameChg>
      </pc:sldChg>
      <pc:sldChg chg="modSp">
        <pc:chgData name="Sudduth, Erin - Division of School and Program Improvement" userId="e2579705-df65-44c9-a8df-98089b385e1a" providerId="ADAL" clId="{61015E0E-7E22-4FDD-ACF4-698C8455E284}" dt="2020-08-31T12:14:53.594" v="260" actId="13244"/>
        <pc:sldMkLst>
          <pc:docMk/>
          <pc:sldMk cId="1078458655" sldId="345"/>
        </pc:sldMkLst>
        <pc:spChg chg="mod">
          <ac:chgData name="Sudduth, Erin - Division of School and Program Improvement" userId="e2579705-df65-44c9-a8df-98089b385e1a" providerId="ADAL" clId="{61015E0E-7E22-4FDD-ACF4-698C8455E284}" dt="2020-08-31T12:14:53.594" v="260" actId="13244"/>
          <ac:spMkLst>
            <pc:docMk/>
            <pc:sldMk cId="1078458655" sldId="345"/>
            <ac:spMk id="4" creationId="{00000000-0000-0000-0000-000000000000}"/>
          </ac:spMkLst>
        </pc:spChg>
      </pc:sldChg>
      <pc:sldChg chg="modSp">
        <pc:chgData name="Sudduth, Erin - Division of School and Program Improvement" userId="e2579705-df65-44c9-a8df-98089b385e1a" providerId="ADAL" clId="{61015E0E-7E22-4FDD-ACF4-698C8455E284}" dt="2020-08-31T18:13:13.169" v="265" actId="13244"/>
        <pc:sldMkLst>
          <pc:docMk/>
          <pc:sldMk cId="2848495511" sldId="359"/>
        </pc:sldMkLst>
        <pc:spChg chg="mod">
          <ac:chgData name="Sudduth, Erin - Division of School and Program Improvement" userId="e2579705-df65-44c9-a8df-98089b385e1a" providerId="ADAL" clId="{61015E0E-7E22-4FDD-ACF4-698C8455E284}" dt="2020-08-31T18:13:13.169" v="265" actId="13244"/>
          <ac:spMkLst>
            <pc:docMk/>
            <pc:sldMk cId="2848495511" sldId="359"/>
            <ac:spMk id="4" creationId="{00000000-0000-0000-0000-000000000000}"/>
          </ac:spMkLst>
        </pc:spChg>
      </pc:sldChg>
      <pc:sldChg chg="modSp">
        <pc:chgData name="Sudduth, Erin - Division of School and Program Improvement" userId="e2579705-df65-44c9-a8df-98089b385e1a" providerId="ADAL" clId="{61015E0E-7E22-4FDD-ACF4-698C8455E284}" dt="2020-08-31T12:05:52.538" v="257" actId="962"/>
        <pc:sldMkLst>
          <pc:docMk/>
          <pc:sldMk cId="3840868415" sldId="361"/>
        </pc:sldMkLst>
        <pc:graphicFrameChg chg="mod">
          <ac:chgData name="Sudduth, Erin - Division of School and Program Improvement" userId="e2579705-df65-44c9-a8df-98089b385e1a" providerId="ADAL" clId="{61015E0E-7E22-4FDD-ACF4-698C8455E284}" dt="2020-08-31T12:05:52.538" v="257" actId="962"/>
          <ac:graphicFrameMkLst>
            <pc:docMk/>
            <pc:sldMk cId="3840868415" sldId="361"/>
            <ac:graphicFrameMk id="2" creationId="{00000000-0000-0000-0000-000000000000}"/>
          </ac:graphicFrameMkLst>
        </pc:graphicFrameChg>
      </pc:sldChg>
      <pc:sldChg chg="modSp">
        <pc:chgData name="Sudduth, Erin - Division of School and Program Improvement" userId="e2579705-df65-44c9-a8df-98089b385e1a" providerId="ADAL" clId="{61015E0E-7E22-4FDD-ACF4-698C8455E284}" dt="2020-08-31T18:15:11.846" v="507" actId="13244"/>
        <pc:sldMkLst>
          <pc:docMk/>
          <pc:sldMk cId="352119048" sldId="363"/>
        </pc:sldMkLst>
        <pc:spChg chg="mod">
          <ac:chgData name="Sudduth, Erin - Division of School and Program Improvement" userId="e2579705-df65-44c9-a8df-98089b385e1a" providerId="ADAL" clId="{61015E0E-7E22-4FDD-ACF4-698C8455E284}" dt="2020-08-31T18:15:11.846" v="507" actId="13244"/>
          <ac:spMkLst>
            <pc:docMk/>
            <pc:sldMk cId="352119048" sldId="363"/>
            <ac:spMk id="4" creationId="{00000000-0000-0000-0000-000000000000}"/>
          </ac:spMkLst>
        </pc:spChg>
      </pc:sldChg>
      <pc:sldChg chg="modSp">
        <pc:chgData name="Sudduth, Erin - Division of School and Program Improvement" userId="e2579705-df65-44c9-a8df-98089b385e1a" providerId="ADAL" clId="{61015E0E-7E22-4FDD-ACF4-698C8455E284}" dt="2020-08-31T18:15:30.510" v="509" actId="13244"/>
        <pc:sldMkLst>
          <pc:docMk/>
          <pc:sldMk cId="59077554" sldId="364"/>
        </pc:sldMkLst>
        <pc:spChg chg="mod">
          <ac:chgData name="Sudduth, Erin - Division of School and Program Improvement" userId="e2579705-df65-44c9-a8df-98089b385e1a" providerId="ADAL" clId="{61015E0E-7E22-4FDD-ACF4-698C8455E284}" dt="2020-08-31T18:15:30.510" v="509" actId="13244"/>
          <ac:spMkLst>
            <pc:docMk/>
            <pc:sldMk cId="59077554" sldId="364"/>
            <ac:spMk id="4" creationId="{00000000-0000-0000-0000-000000000000}"/>
          </ac:spMkLst>
        </pc:spChg>
      </pc:sldChg>
      <pc:sldChg chg="modSp">
        <pc:chgData name="Sudduth, Erin - Division of School and Program Improvement" userId="e2579705-df65-44c9-a8df-98089b385e1a" providerId="ADAL" clId="{61015E0E-7E22-4FDD-ACF4-698C8455E284}" dt="2020-08-31T18:15:37.134" v="510" actId="13244"/>
        <pc:sldMkLst>
          <pc:docMk/>
          <pc:sldMk cId="1920753301" sldId="365"/>
        </pc:sldMkLst>
        <pc:spChg chg="mod">
          <ac:chgData name="Sudduth, Erin - Division of School and Program Improvement" userId="e2579705-df65-44c9-a8df-98089b385e1a" providerId="ADAL" clId="{61015E0E-7E22-4FDD-ACF4-698C8455E284}" dt="2020-08-31T18:15:37.134" v="510" actId="13244"/>
          <ac:spMkLst>
            <pc:docMk/>
            <pc:sldMk cId="1920753301" sldId="365"/>
            <ac:spMk id="4" creationId="{00000000-0000-0000-0000-000000000000}"/>
          </ac:spMkLst>
        </pc:spChg>
      </pc:sldChg>
      <pc:sldChg chg="modSp mod modNotesTx">
        <pc:chgData name="Sudduth, Erin - Division of School and Program Improvement" userId="e2579705-df65-44c9-a8df-98089b385e1a" providerId="ADAL" clId="{61015E0E-7E22-4FDD-ACF4-698C8455E284}" dt="2020-09-10T13:16:46.143" v="582" actId="20577"/>
        <pc:sldMkLst>
          <pc:docMk/>
          <pc:sldMk cId="3883830080" sldId="371"/>
        </pc:sldMkLst>
        <pc:spChg chg="mod">
          <ac:chgData name="Sudduth, Erin - Division of School and Program Improvement" userId="e2579705-df65-44c9-a8df-98089b385e1a" providerId="ADAL" clId="{61015E0E-7E22-4FDD-ACF4-698C8455E284}" dt="2020-08-31T12:14:24.809" v="259" actId="13244"/>
          <ac:spMkLst>
            <pc:docMk/>
            <pc:sldMk cId="3883830080" sldId="371"/>
            <ac:spMk id="4" creationId="{00000000-0000-0000-0000-000000000000}"/>
          </ac:spMkLst>
        </pc:spChg>
        <pc:graphicFrameChg chg="mod">
          <ac:chgData name="Sudduth, Erin - Division of School and Program Improvement" userId="e2579705-df65-44c9-a8df-98089b385e1a" providerId="ADAL" clId="{61015E0E-7E22-4FDD-ACF4-698C8455E284}" dt="2020-09-10T13:15:30.319" v="560" actId="962"/>
          <ac:graphicFrameMkLst>
            <pc:docMk/>
            <pc:sldMk cId="3883830080" sldId="371"/>
            <ac:graphicFrameMk id="9" creationId="{00000000-0000-0000-0000-000000000000}"/>
          </ac:graphicFrameMkLst>
        </pc:graphicFrameChg>
      </pc:sldChg>
      <pc:sldChg chg="modSp">
        <pc:chgData name="Sudduth, Erin - Division of School and Program Improvement" userId="e2579705-df65-44c9-a8df-98089b385e1a" providerId="ADAL" clId="{61015E0E-7E22-4FDD-ACF4-698C8455E284}" dt="2020-08-31T18:13:08.138" v="264" actId="13244"/>
        <pc:sldMkLst>
          <pc:docMk/>
          <pc:sldMk cId="2814828536" sldId="403"/>
        </pc:sldMkLst>
        <pc:spChg chg="mod">
          <ac:chgData name="Sudduth, Erin - Division of School and Program Improvement" userId="e2579705-df65-44c9-a8df-98089b385e1a" providerId="ADAL" clId="{61015E0E-7E22-4FDD-ACF4-698C8455E284}" dt="2020-08-31T18:13:08.138" v="264" actId="13244"/>
          <ac:spMkLst>
            <pc:docMk/>
            <pc:sldMk cId="2814828536" sldId="403"/>
            <ac:spMk id="4" creationId="{00000000-0000-0000-0000-000000000000}"/>
          </ac:spMkLst>
        </pc:spChg>
      </pc:sldChg>
      <pc:sldChg chg="modSp">
        <pc:chgData name="Sudduth, Erin - Division of School and Program Improvement" userId="e2579705-df65-44c9-a8df-98089b385e1a" providerId="ADAL" clId="{61015E0E-7E22-4FDD-ACF4-698C8455E284}" dt="2020-08-31T12:05:39.113" v="171" actId="962"/>
        <pc:sldMkLst>
          <pc:docMk/>
          <pc:sldMk cId="2439369082" sldId="406"/>
        </pc:sldMkLst>
        <pc:graphicFrameChg chg="mod">
          <ac:chgData name="Sudduth, Erin - Division of School and Program Improvement" userId="e2579705-df65-44c9-a8df-98089b385e1a" providerId="ADAL" clId="{61015E0E-7E22-4FDD-ACF4-698C8455E284}" dt="2020-08-31T12:05:39.113" v="171" actId="962"/>
          <ac:graphicFrameMkLst>
            <pc:docMk/>
            <pc:sldMk cId="2439369082" sldId="406"/>
            <ac:graphicFrameMk id="2" creationId="{00000000-0000-0000-0000-000000000000}"/>
          </ac:graphicFrameMkLst>
        </pc:graphicFrameChg>
      </pc:sldChg>
      <pc:sldChg chg="modSp">
        <pc:chgData name="Sudduth, Erin - Division of School and Program Improvement" userId="e2579705-df65-44c9-a8df-98089b385e1a" providerId="ADAL" clId="{61015E0E-7E22-4FDD-ACF4-698C8455E284}" dt="2020-08-31T18:13:01.562" v="263" actId="13244"/>
        <pc:sldMkLst>
          <pc:docMk/>
          <pc:sldMk cId="3028492082" sldId="434"/>
        </pc:sldMkLst>
        <pc:spChg chg="mod">
          <ac:chgData name="Sudduth, Erin - Division of School and Program Improvement" userId="e2579705-df65-44c9-a8df-98089b385e1a" providerId="ADAL" clId="{61015E0E-7E22-4FDD-ACF4-698C8455E284}" dt="2020-08-31T18:13:01.562" v="263" actId="13244"/>
          <ac:spMkLst>
            <pc:docMk/>
            <pc:sldMk cId="3028492082" sldId="434"/>
            <ac:spMk id="4" creationId="{00000000-0000-0000-0000-000000000000}"/>
          </ac:spMkLst>
        </pc:spChg>
      </pc:sldChg>
      <pc:sldChg chg="modSp">
        <pc:chgData name="Sudduth, Erin - Division of School and Program Improvement" userId="e2579705-df65-44c9-a8df-98089b385e1a" providerId="ADAL" clId="{61015E0E-7E22-4FDD-ACF4-698C8455E284}" dt="2020-08-31T18:12:42.618" v="261" actId="13244"/>
        <pc:sldMkLst>
          <pc:docMk/>
          <pc:sldMk cId="3004252434" sldId="436"/>
        </pc:sldMkLst>
        <pc:spChg chg="mod">
          <ac:chgData name="Sudduth, Erin - Division of School and Program Improvement" userId="e2579705-df65-44c9-a8df-98089b385e1a" providerId="ADAL" clId="{61015E0E-7E22-4FDD-ACF4-698C8455E284}" dt="2020-08-31T18:12:42.618" v="261" actId="13244"/>
          <ac:spMkLst>
            <pc:docMk/>
            <pc:sldMk cId="3004252434" sldId="436"/>
            <ac:spMk id="17412" creationId="{00000000-0000-0000-0000-000000000000}"/>
          </ac:spMkLst>
        </pc:spChg>
      </pc:sldChg>
      <pc:sldChg chg="modSp">
        <pc:chgData name="Sudduth, Erin - Division of School and Program Improvement" userId="e2579705-df65-44c9-a8df-98089b385e1a" providerId="ADAL" clId="{61015E0E-7E22-4FDD-ACF4-698C8455E284}" dt="2020-09-18T12:09:54.930" v="588" actId="207"/>
        <pc:sldMkLst>
          <pc:docMk/>
          <pc:sldMk cId="4048716039" sldId="437"/>
        </pc:sldMkLst>
        <pc:spChg chg="mod">
          <ac:chgData name="Sudduth, Erin - Division of School and Program Improvement" userId="e2579705-df65-44c9-a8df-98089b385e1a" providerId="ADAL" clId="{61015E0E-7E22-4FDD-ACF4-698C8455E284}" dt="2020-09-18T12:09:54.930" v="588" actId="207"/>
          <ac:spMkLst>
            <pc:docMk/>
            <pc:sldMk cId="4048716039" sldId="437"/>
            <ac:spMk id="3" creationId="{00000000-0000-0000-0000-000000000000}"/>
          </ac:spMkLst>
        </pc:spChg>
      </pc:sldChg>
      <pc:sldChg chg="modSp">
        <pc:chgData name="Sudduth, Erin - Division of School and Program Improvement" userId="e2579705-df65-44c9-a8df-98089b385e1a" providerId="ADAL" clId="{61015E0E-7E22-4FDD-ACF4-698C8455E284}" dt="2020-09-01T14:04:33.353" v="528" actId="20577"/>
        <pc:sldMkLst>
          <pc:docMk/>
          <pc:sldMk cId="2226351345" sldId="438"/>
        </pc:sldMkLst>
        <pc:spChg chg="mod">
          <ac:chgData name="Sudduth, Erin - Division of School and Program Improvement" userId="e2579705-df65-44c9-a8df-98089b385e1a" providerId="ADAL" clId="{61015E0E-7E22-4FDD-ACF4-698C8455E284}" dt="2020-08-31T18:13:20.858" v="267" actId="13244"/>
          <ac:spMkLst>
            <pc:docMk/>
            <pc:sldMk cId="2226351345" sldId="438"/>
            <ac:spMk id="4" creationId="{00000000-0000-0000-0000-000000000000}"/>
          </ac:spMkLst>
        </pc:spChg>
        <pc:spChg chg="mod">
          <ac:chgData name="Sudduth, Erin - Division of School and Program Improvement" userId="e2579705-df65-44c9-a8df-98089b385e1a" providerId="ADAL" clId="{61015E0E-7E22-4FDD-ACF4-698C8455E284}" dt="2020-09-01T14:04:33.353" v="528" actId="20577"/>
          <ac:spMkLst>
            <pc:docMk/>
            <pc:sldMk cId="2226351345" sldId="438"/>
            <ac:spMk id="5" creationId="{DF6C8619-D74E-48F6-BC5E-20A82205BD48}"/>
          </ac:spMkLst>
        </pc:spChg>
      </pc:sldChg>
      <pc:sldChg chg="modSp">
        <pc:chgData name="Sudduth, Erin - Division of School and Program Improvement" userId="e2579705-df65-44c9-a8df-98089b385e1a" providerId="ADAL" clId="{61015E0E-7E22-4FDD-ACF4-698C8455E284}" dt="2020-08-31T18:13:24.288" v="268" actId="13244"/>
        <pc:sldMkLst>
          <pc:docMk/>
          <pc:sldMk cId="977674669" sldId="439"/>
        </pc:sldMkLst>
        <pc:spChg chg="mod">
          <ac:chgData name="Sudduth, Erin - Division of School and Program Improvement" userId="e2579705-df65-44c9-a8df-98089b385e1a" providerId="ADAL" clId="{61015E0E-7E22-4FDD-ACF4-698C8455E284}" dt="2020-08-31T18:13:24.288" v="268" actId="13244"/>
          <ac:spMkLst>
            <pc:docMk/>
            <pc:sldMk cId="977674669" sldId="439"/>
            <ac:spMk id="4" creationId="{00000000-0000-0000-0000-000000000000}"/>
          </ac:spMkLst>
        </pc:spChg>
      </pc:sldChg>
      <pc:sldChg chg="modSp">
        <pc:chgData name="Sudduth, Erin - Division of School and Program Improvement" userId="e2579705-df65-44c9-a8df-98089b385e1a" providerId="ADAL" clId="{61015E0E-7E22-4FDD-ACF4-698C8455E284}" dt="2020-08-31T18:13:28.346" v="269" actId="13244"/>
        <pc:sldMkLst>
          <pc:docMk/>
          <pc:sldMk cId="4045699816" sldId="440"/>
        </pc:sldMkLst>
        <pc:spChg chg="mod">
          <ac:chgData name="Sudduth, Erin - Division of School and Program Improvement" userId="e2579705-df65-44c9-a8df-98089b385e1a" providerId="ADAL" clId="{61015E0E-7E22-4FDD-ACF4-698C8455E284}" dt="2020-08-31T18:13:28.346" v="269" actId="13244"/>
          <ac:spMkLst>
            <pc:docMk/>
            <pc:sldMk cId="4045699816" sldId="440"/>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ELs Tested in Kentucky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 Tested</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16749</c:v>
                </c:pt>
                <c:pt idx="1">
                  <c:v>17946</c:v>
                </c:pt>
                <c:pt idx="2">
                  <c:v>18953</c:v>
                </c:pt>
                <c:pt idx="3">
                  <c:v>20176</c:v>
                </c:pt>
                <c:pt idx="4">
                  <c:v>21325</c:v>
                </c:pt>
                <c:pt idx="5">
                  <c:v>22641</c:v>
                </c:pt>
                <c:pt idx="6">
                  <c:v>23980</c:v>
                </c:pt>
                <c:pt idx="7">
                  <c:v>26487</c:v>
                </c:pt>
                <c:pt idx="8">
                  <c:v>29153</c:v>
                </c:pt>
                <c:pt idx="9">
                  <c:v>32940</c:v>
                </c:pt>
              </c:numCache>
            </c:numRef>
          </c:val>
          <c:extLst>
            <c:ext xmlns:c16="http://schemas.microsoft.com/office/drawing/2014/chart" uri="{C3380CC4-5D6E-409C-BE32-E72D297353CC}">
              <c16:uniqueId val="{00000000-0253-4218-BFEF-8F21DB51085C}"/>
            </c:ext>
          </c:extLst>
        </c:ser>
        <c:dLbls>
          <c:dLblPos val="inEnd"/>
          <c:showLegendKey val="0"/>
          <c:showVal val="1"/>
          <c:showCatName val="0"/>
          <c:showSerName val="0"/>
          <c:showPercent val="0"/>
          <c:showBubbleSize val="0"/>
        </c:dLbls>
        <c:gapWidth val="100"/>
        <c:overlap val="-24"/>
        <c:axId val="440397248"/>
        <c:axId val="440397640"/>
      </c:barChart>
      <c:catAx>
        <c:axId val="4403972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40397640"/>
        <c:crosses val="autoZero"/>
        <c:auto val="1"/>
        <c:lblAlgn val="ctr"/>
        <c:lblOffset val="100"/>
        <c:noMultiLvlLbl val="0"/>
      </c:catAx>
      <c:valAx>
        <c:axId val="4403976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4039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63AB2-898D-40BE-88B1-F211BC0934E1}"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US"/>
        </a:p>
      </dgm:t>
    </dgm:pt>
    <dgm:pt modelId="{1D5AF21E-EFAC-4D53-8782-6C2988B143E1}">
      <dgm:prSet/>
      <dgm:spPr/>
      <dgm:t>
        <a:bodyPr/>
        <a:lstStyle/>
        <a:p>
          <a:pPr rtl="0"/>
          <a:r>
            <a:rPr lang="en-US" dirty="0"/>
            <a:t>Identifying and assessing all potential EL students</a:t>
          </a:r>
        </a:p>
      </dgm:t>
      <dgm:extLst>
        <a:ext uri="{E40237B7-FDA0-4F09-8148-C483321AD2D9}">
          <dgm14:cNvPr xmlns:dgm14="http://schemas.microsoft.com/office/drawing/2010/diagram" id="0" name="" descr="Identifying and assessing all potential EL students&#10;"/>
        </a:ext>
      </dgm:extLst>
    </dgm:pt>
    <dgm:pt modelId="{B9A03969-4940-4063-9683-E27FB945F66F}" type="parTrans" cxnId="{595CFC8A-910B-4492-9DEE-1443207BCFC9}">
      <dgm:prSet/>
      <dgm:spPr/>
      <dgm:t>
        <a:bodyPr/>
        <a:lstStyle/>
        <a:p>
          <a:endParaRPr lang="en-US"/>
        </a:p>
      </dgm:t>
    </dgm:pt>
    <dgm:pt modelId="{65F26E45-64AC-4855-AE13-226AB40A417A}" type="sibTrans" cxnId="{595CFC8A-910B-4492-9DEE-1443207BCFC9}">
      <dgm:prSet/>
      <dgm:spPr/>
      <dgm:t>
        <a:bodyPr/>
        <a:lstStyle/>
        <a:p>
          <a:endParaRPr lang="en-US"/>
        </a:p>
      </dgm:t>
    </dgm:pt>
    <dgm:pt modelId="{68ABBF0B-6BA5-437E-82A1-A036EFCA9724}">
      <dgm:prSet/>
      <dgm:spPr/>
      <dgm:t>
        <a:bodyPr/>
        <a:lstStyle/>
        <a:p>
          <a:pPr rtl="0"/>
          <a:r>
            <a:rPr lang="en-US" dirty="0"/>
            <a:t>Providing EL students with a language assistance program</a:t>
          </a:r>
        </a:p>
      </dgm:t>
      <dgm:extLst>
        <a:ext uri="{E40237B7-FDA0-4F09-8148-C483321AD2D9}">
          <dgm14:cNvPr xmlns:dgm14="http://schemas.microsoft.com/office/drawing/2010/diagram" id="0" name="" descr="Providing EL students with a language assistance program&#10;"/>
        </a:ext>
      </dgm:extLst>
    </dgm:pt>
    <dgm:pt modelId="{BE73D6E2-FB27-4954-B508-6CF6561E30B3}" type="parTrans" cxnId="{23467A0A-4A07-45D4-B66E-F449121FADFD}">
      <dgm:prSet/>
      <dgm:spPr/>
      <dgm:t>
        <a:bodyPr/>
        <a:lstStyle/>
        <a:p>
          <a:endParaRPr lang="en-US"/>
        </a:p>
      </dgm:t>
    </dgm:pt>
    <dgm:pt modelId="{4A4D8884-C831-4747-8713-6114A1BE2E14}" type="sibTrans" cxnId="{23467A0A-4A07-45D4-B66E-F449121FADFD}">
      <dgm:prSet/>
      <dgm:spPr/>
      <dgm:t>
        <a:bodyPr/>
        <a:lstStyle/>
        <a:p>
          <a:endParaRPr lang="en-US"/>
        </a:p>
      </dgm:t>
    </dgm:pt>
    <dgm:pt modelId="{17ECB996-AF58-4D15-97AF-8A495EE13723}">
      <dgm:prSet/>
      <dgm:spPr/>
      <dgm:t>
        <a:bodyPr/>
        <a:lstStyle/>
        <a:p>
          <a:pPr rtl="0"/>
          <a:r>
            <a:rPr lang="en-US" dirty="0"/>
            <a:t>Staffing and supporting an EL program</a:t>
          </a:r>
        </a:p>
      </dgm:t>
      <dgm:extLst>
        <a:ext uri="{E40237B7-FDA0-4F09-8148-C483321AD2D9}">
          <dgm14:cNvPr xmlns:dgm14="http://schemas.microsoft.com/office/drawing/2010/diagram" id="0" name="" descr="Staffing and supporting an EL program&#10;"/>
        </a:ext>
      </dgm:extLst>
    </dgm:pt>
    <dgm:pt modelId="{65C54D93-1086-4C44-AD70-A1A0739B87D4}" type="parTrans" cxnId="{653EF7A2-E6EE-405C-B3B8-FC16D05DE43B}">
      <dgm:prSet/>
      <dgm:spPr/>
      <dgm:t>
        <a:bodyPr/>
        <a:lstStyle/>
        <a:p>
          <a:endParaRPr lang="en-US"/>
        </a:p>
      </dgm:t>
    </dgm:pt>
    <dgm:pt modelId="{E2F38976-C052-46A1-BA91-7F037866071D}" type="sibTrans" cxnId="{653EF7A2-E6EE-405C-B3B8-FC16D05DE43B}">
      <dgm:prSet/>
      <dgm:spPr/>
      <dgm:t>
        <a:bodyPr/>
        <a:lstStyle/>
        <a:p>
          <a:endParaRPr lang="en-US"/>
        </a:p>
      </dgm:t>
    </dgm:pt>
    <dgm:pt modelId="{2A72B48A-A85D-456F-982C-A7D742F77B9D}">
      <dgm:prSet/>
      <dgm:spPr/>
      <dgm:t>
        <a:bodyPr/>
        <a:lstStyle/>
        <a:p>
          <a:pPr rtl="0"/>
          <a:r>
            <a:rPr lang="en-US" dirty="0"/>
            <a:t>Providing meaningful access to all curricular and extracurricular programs</a:t>
          </a:r>
        </a:p>
      </dgm:t>
      <dgm:extLst>
        <a:ext uri="{E40237B7-FDA0-4F09-8148-C483321AD2D9}">
          <dgm14:cNvPr xmlns:dgm14="http://schemas.microsoft.com/office/drawing/2010/diagram" id="0" name="" descr="Providing meaningful access to all curricular and extracurricular programs&#10;"/>
        </a:ext>
      </dgm:extLst>
    </dgm:pt>
    <dgm:pt modelId="{1B4CE509-7AA4-4E1B-AC1C-36A15D6E16F6}" type="parTrans" cxnId="{D57B4456-F09E-4B8C-A97A-216482176B77}">
      <dgm:prSet/>
      <dgm:spPr/>
      <dgm:t>
        <a:bodyPr/>
        <a:lstStyle/>
        <a:p>
          <a:endParaRPr lang="en-US"/>
        </a:p>
      </dgm:t>
    </dgm:pt>
    <dgm:pt modelId="{29B84464-BE5D-4E9E-B7F0-603F01637911}" type="sibTrans" cxnId="{D57B4456-F09E-4B8C-A97A-216482176B77}">
      <dgm:prSet/>
      <dgm:spPr/>
      <dgm:t>
        <a:bodyPr/>
        <a:lstStyle/>
        <a:p>
          <a:endParaRPr lang="en-US"/>
        </a:p>
      </dgm:t>
    </dgm:pt>
    <dgm:pt modelId="{EFC5A43F-D094-495F-B8A6-403C7ED4FE3E}">
      <dgm:prSet/>
      <dgm:spPr/>
      <dgm:t>
        <a:bodyPr/>
        <a:lstStyle/>
        <a:p>
          <a:pPr rtl="0"/>
          <a:r>
            <a:rPr lang="en-US" dirty="0"/>
            <a:t>Avoiding unnecessary segregation of EL students</a:t>
          </a:r>
        </a:p>
      </dgm:t>
      <dgm:extLst>
        <a:ext uri="{E40237B7-FDA0-4F09-8148-C483321AD2D9}">
          <dgm14:cNvPr xmlns:dgm14="http://schemas.microsoft.com/office/drawing/2010/diagram" id="0" name="" descr="Avoiding unnecessary segregation of EL students&#10;"/>
        </a:ext>
      </dgm:extLst>
    </dgm:pt>
    <dgm:pt modelId="{07FB0B5E-3275-49C9-AEA0-FBFCB1D1754A}" type="parTrans" cxnId="{9A0154B8-F9D3-4C6F-854E-71981EF0DF8F}">
      <dgm:prSet/>
      <dgm:spPr/>
      <dgm:t>
        <a:bodyPr/>
        <a:lstStyle/>
        <a:p>
          <a:endParaRPr lang="en-US"/>
        </a:p>
      </dgm:t>
    </dgm:pt>
    <dgm:pt modelId="{E3575CCD-5033-4C6C-BBD0-3FF64081D855}" type="sibTrans" cxnId="{9A0154B8-F9D3-4C6F-854E-71981EF0DF8F}">
      <dgm:prSet/>
      <dgm:spPr/>
      <dgm:t>
        <a:bodyPr/>
        <a:lstStyle/>
        <a:p>
          <a:endParaRPr lang="en-US"/>
        </a:p>
      </dgm:t>
    </dgm:pt>
    <dgm:pt modelId="{94E85AB6-7350-4AA5-BE7C-0A8BA153AD0F}" type="pres">
      <dgm:prSet presAssocID="{1FD63AB2-898D-40BE-88B1-F211BC0934E1}" presName="linearFlow" presStyleCnt="0">
        <dgm:presLayoutVars>
          <dgm:dir/>
          <dgm:resizeHandles val="exact"/>
        </dgm:presLayoutVars>
      </dgm:prSet>
      <dgm:spPr/>
    </dgm:pt>
    <dgm:pt modelId="{74477351-43BC-406C-B40A-982E2FCDBAF0}" type="pres">
      <dgm:prSet presAssocID="{1D5AF21E-EFAC-4D53-8782-6C2988B143E1}" presName="composite" presStyleCnt="0"/>
      <dgm:spPr/>
    </dgm:pt>
    <dgm:pt modelId="{923905E2-64F1-4C6C-BAFE-AA96D7880525}" type="pres">
      <dgm:prSet presAssocID="{1D5AF21E-EFAC-4D53-8782-6C2988B143E1}"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F90A55F-FFE9-499E-91B5-9EF3AF07DE3D}" type="pres">
      <dgm:prSet presAssocID="{1D5AF21E-EFAC-4D53-8782-6C2988B143E1}" presName="txShp" presStyleLbl="node1" presStyleIdx="0" presStyleCnt="5">
        <dgm:presLayoutVars>
          <dgm:bulletEnabled val="1"/>
        </dgm:presLayoutVars>
      </dgm:prSet>
      <dgm:spPr/>
    </dgm:pt>
    <dgm:pt modelId="{686BF080-3E3E-408A-888C-B72FD1683A75}" type="pres">
      <dgm:prSet presAssocID="{65F26E45-64AC-4855-AE13-226AB40A417A}" presName="spacing" presStyleCnt="0"/>
      <dgm:spPr/>
    </dgm:pt>
    <dgm:pt modelId="{52C26B55-332A-4043-8C35-94D18BE7DEAE}" type="pres">
      <dgm:prSet presAssocID="{68ABBF0B-6BA5-437E-82A1-A036EFCA9724}" presName="composite" presStyleCnt="0"/>
      <dgm:spPr/>
    </dgm:pt>
    <dgm:pt modelId="{08D6BFE2-4544-4167-AE50-D2E986EFF9B2}" type="pres">
      <dgm:prSet presAssocID="{68ABBF0B-6BA5-437E-82A1-A036EFCA9724}"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C59A6A2-A223-4DFA-9EAA-6E114729CA69}" type="pres">
      <dgm:prSet presAssocID="{68ABBF0B-6BA5-437E-82A1-A036EFCA9724}" presName="txShp" presStyleLbl="node1" presStyleIdx="1" presStyleCnt="5">
        <dgm:presLayoutVars>
          <dgm:bulletEnabled val="1"/>
        </dgm:presLayoutVars>
      </dgm:prSet>
      <dgm:spPr/>
    </dgm:pt>
    <dgm:pt modelId="{F2ACDDEF-2D2D-40ED-A95C-1932FD417253}" type="pres">
      <dgm:prSet presAssocID="{4A4D8884-C831-4747-8713-6114A1BE2E14}" presName="spacing" presStyleCnt="0"/>
      <dgm:spPr/>
    </dgm:pt>
    <dgm:pt modelId="{4E3AC3B0-5F59-42F6-962C-15DA7D108A45}" type="pres">
      <dgm:prSet presAssocID="{17ECB996-AF58-4D15-97AF-8A495EE13723}" presName="composite" presStyleCnt="0"/>
      <dgm:spPr/>
    </dgm:pt>
    <dgm:pt modelId="{D5051BC3-56AB-45D0-B04B-F38BB7B9C817}" type="pres">
      <dgm:prSet presAssocID="{17ECB996-AF58-4D15-97AF-8A495EE13723}"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E7FD0E4-098C-43A9-B678-C413CA65A7F6}" type="pres">
      <dgm:prSet presAssocID="{17ECB996-AF58-4D15-97AF-8A495EE13723}" presName="txShp" presStyleLbl="node1" presStyleIdx="2" presStyleCnt="5">
        <dgm:presLayoutVars>
          <dgm:bulletEnabled val="1"/>
        </dgm:presLayoutVars>
      </dgm:prSet>
      <dgm:spPr/>
    </dgm:pt>
    <dgm:pt modelId="{CC477EA6-8746-47E4-9AD3-85A35E67F5EE}" type="pres">
      <dgm:prSet presAssocID="{E2F38976-C052-46A1-BA91-7F037866071D}" presName="spacing" presStyleCnt="0"/>
      <dgm:spPr/>
    </dgm:pt>
    <dgm:pt modelId="{63861F99-6A0C-40F2-A507-AE1310C07C32}" type="pres">
      <dgm:prSet presAssocID="{2A72B48A-A85D-456F-982C-A7D742F77B9D}" presName="composite" presStyleCnt="0"/>
      <dgm:spPr/>
    </dgm:pt>
    <dgm:pt modelId="{EEEFC81A-E9CF-4196-B352-DF94CA5AE6FD}" type="pres">
      <dgm:prSet presAssocID="{2A72B48A-A85D-456F-982C-A7D742F77B9D}"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76E013D-07AA-47CA-8565-417DE00F0010}" type="pres">
      <dgm:prSet presAssocID="{2A72B48A-A85D-456F-982C-A7D742F77B9D}" presName="txShp" presStyleLbl="node1" presStyleIdx="3" presStyleCnt="5">
        <dgm:presLayoutVars>
          <dgm:bulletEnabled val="1"/>
        </dgm:presLayoutVars>
      </dgm:prSet>
      <dgm:spPr/>
    </dgm:pt>
    <dgm:pt modelId="{701AED36-39DD-47F7-9370-72908D67C9DC}" type="pres">
      <dgm:prSet presAssocID="{29B84464-BE5D-4E9E-B7F0-603F01637911}" presName="spacing" presStyleCnt="0"/>
      <dgm:spPr/>
    </dgm:pt>
    <dgm:pt modelId="{09D77DB9-DA06-4A1C-8B33-07447CD9D706}" type="pres">
      <dgm:prSet presAssocID="{EFC5A43F-D094-495F-B8A6-403C7ED4FE3E}" presName="composite" presStyleCnt="0"/>
      <dgm:spPr/>
    </dgm:pt>
    <dgm:pt modelId="{26477CA8-1D36-4499-BB45-F48FF27E761B}" type="pres">
      <dgm:prSet presAssocID="{EFC5A43F-D094-495F-B8A6-403C7ED4FE3E}"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47419A4-D185-4AED-81DF-0F1EB80DFA56}" type="pres">
      <dgm:prSet presAssocID="{EFC5A43F-D094-495F-B8A6-403C7ED4FE3E}" presName="txShp" presStyleLbl="node1" presStyleIdx="4" presStyleCnt="5">
        <dgm:presLayoutVars>
          <dgm:bulletEnabled val="1"/>
        </dgm:presLayoutVars>
      </dgm:prSet>
      <dgm:spPr/>
    </dgm:pt>
  </dgm:ptLst>
  <dgm:cxnLst>
    <dgm:cxn modelId="{23467A0A-4A07-45D4-B66E-F449121FADFD}" srcId="{1FD63AB2-898D-40BE-88B1-F211BC0934E1}" destId="{68ABBF0B-6BA5-437E-82A1-A036EFCA9724}" srcOrd="1" destOrd="0" parTransId="{BE73D6E2-FB27-4954-B508-6CF6561E30B3}" sibTransId="{4A4D8884-C831-4747-8713-6114A1BE2E14}"/>
    <dgm:cxn modelId="{E515D21B-266A-43C5-82A8-B5A620A5E8F9}" type="presOf" srcId="{17ECB996-AF58-4D15-97AF-8A495EE13723}" destId="{9E7FD0E4-098C-43A9-B678-C413CA65A7F6}" srcOrd="0" destOrd="0" presId="urn:microsoft.com/office/officeart/2005/8/layout/vList3"/>
    <dgm:cxn modelId="{032AF326-2AF9-4B83-A1AB-E465818844FE}" type="presOf" srcId="{1D5AF21E-EFAC-4D53-8782-6C2988B143E1}" destId="{5F90A55F-FFE9-499E-91B5-9EF3AF07DE3D}" srcOrd="0" destOrd="0" presId="urn:microsoft.com/office/officeart/2005/8/layout/vList3"/>
    <dgm:cxn modelId="{38672970-C0A1-4AB9-85D2-01F750C4C7D2}" type="presOf" srcId="{2A72B48A-A85D-456F-982C-A7D742F77B9D}" destId="{B76E013D-07AA-47CA-8565-417DE00F0010}" srcOrd="0" destOrd="0" presId="urn:microsoft.com/office/officeart/2005/8/layout/vList3"/>
    <dgm:cxn modelId="{29729E71-B4BD-4F0E-B2AE-206E02C5FB5A}" type="presOf" srcId="{EFC5A43F-D094-495F-B8A6-403C7ED4FE3E}" destId="{C47419A4-D185-4AED-81DF-0F1EB80DFA56}" srcOrd="0" destOrd="0" presId="urn:microsoft.com/office/officeart/2005/8/layout/vList3"/>
    <dgm:cxn modelId="{D57B4456-F09E-4B8C-A97A-216482176B77}" srcId="{1FD63AB2-898D-40BE-88B1-F211BC0934E1}" destId="{2A72B48A-A85D-456F-982C-A7D742F77B9D}" srcOrd="3" destOrd="0" parTransId="{1B4CE509-7AA4-4E1B-AC1C-36A15D6E16F6}" sibTransId="{29B84464-BE5D-4E9E-B7F0-603F01637911}"/>
    <dgm:cxn modelId="{D30D8E5A-D1E3-48DE-80EC-6EA9366B9C74}" type="presOf" srcId="{1FD63AB2-898D-40BE-88B1-F211BC0934E1}" destId="{94E85AB6-7350-4AA5-BE7C-0A8BA153AD0F}" srcOrd="0" destOrd="0" presId="urn:microsoft.com/office/officeart/2005/8/layout/vList3"/>
    <dgm:cxn modelId="{595CFC8A-910B-4492-9DEE-1443207BCFC9}" srcId="{1FD63AB2-898D-40BE-88B1-F211BC0934E1}" destId="{1D5AF21E-EFAC-4D53-8782-6C2988B143E1}" srcOrd="0" destOrd="0" parTransId="{B9A03969-4940-4063-9683-E27FB945F66F}" sibTransId="{65F26E45-64AC-4855-AE13-226AB40A417A}"/>
    <dgm:cxn modelId="{653EF7A2-E6EE-405C-B3B8-FC16D05DE43B}" srcId="{1FD63AB2-898D-40BE-88B1-F211BC0934E1}" destId="{17ECB996-AF58-4D15-97AF-8A495EE13723}" srcOrd="2" destOrd="0" parTransId="{65C54D93-1086-4C44-AD70-A1A0739B87D4}" sibTransId="{E2F38976-C052-46A1-BA91-7F037866071D}"/>
    <dgm:cxn modelId="{9A0154B8-F9D3-4C6F-854E-71981EF0DF8F}" srcId="{1FD63AB2-898D-40BE-88B1-F211BC0934E1}" destId="{EFC5A43F-D094-495F-B8A6-403C7ED4FE3E}" srcOrd="4" destOrd="0" parTransId="{07FB0B5E-3275-49C9-AEA0-FBFCB1D1754A}" sibTransId="{E3575CCD-5033-4C6C-BBD0-3FF64081D855}"/>
    <dgm:cxn modelId="{CC9BA8C5-F4AD-4C08-9AC2-012649B9CF8E}" type="presOf" srcId="{68ABBF0B-6BA5-437E-82A1-A036EFCA9724}" destId="{5C59A6A2-A223-4DFA-9EAA-6E114729CA69}" srcOrd="0" destOrd="0" presId="urn:microsoft.com/office/officeart/2005/8/layout/vList3"/>
    <dgm:cxn modelId="{80C8C6F2-3EB5-401B-9C68-01CCFFDBEA54}" type="presParOf" srcId="{94E85AB6-7350-4AA5-BE7C-0A8BA153AD0F}" destId="{74477351-43BC-406C-B40A-982E2FCDBAF0}" srcOrd="0" destOrd="0" presId="urn:microsoft.com/office/officeart/2005/8/layout/vList3"/>
    <dgm:cxn modelId="{7823AE68-0DF9-4B3F-81F2-94F484CFC61C}" type="presParOf" srcId="{74477351-43BC-406C-B40A-982E2FCDBAF0}" destId="{923905E2-64F1-4C6C-BAFE-AA96D7880525}" srcOrd="0" destOrd="0" presId="urn:microsoft.com/office/officeart/2005/8/layout/vList3"/>
    <dgm:cxn modelId="{A0962A5A-5808-4974-AF39-0CE4235413AD}" type="presParOf" srcId="{74477351-43BC-406C-B40A-982E2FCDBAF0}" destId="{5F90A55F-FFE9-499E-91B5-9EF3AF07DE3D}" srcOrd="1" destOrd="0" presId="urn:microsoft.com/office/officeart/2005/8/layout/vList3"/>
    <dgm:cxn modelId="{6C4C2555-ED7F-442B-80C4-A013CDC75079}" type="presParOf" srcId="{94E85AB6-7350-4AA5-BE7C-0A8BA153AD0F}" destId="{686BF080-3E3E-408A-888C-B72FD1683A75}" srcOrd="1" destOrd="0" presId="urn:microsoft.com/office/officeart/2005/8/layout/vList3"/>
    <dgm:cxn modelId="{B51F2040-4B98-4ECA-9617-20FCB12AEBCF}" type="presParOf" srcId="{94E85AB6-7350-4AA5-BE7C-0A8BA153AD0F}" destId="{52C26B55-332A-4043-8C35-94D18BE7DEAE}" srcOrd="2" destOrd="0" presId="urn:microsoft.com/office/officeart/2005/8/layout/vList3"/>
    <dgm:cxn modelId="{6141721B-DFAF-4DB7-BF1A-5C2E3BDD0B59}" type="presParOf" srcId="{52C26B55-332A-4043-8C35-94D18BE7DEAE}" destId="{08D6BFE2-4544-4167-AE50-D2E986EFF9B2}" srcOrd="0" destOrd="0" presId="urn:microsoft.com/office/officeart/2005/8/layout/vList3"/>
    <dgm:cxn modelId="{43A8C07C-77ED-454A-B173-312524CCB468}" type="presParOf" srcId="{52C26B55-332A-4043-8C35-94D18BE7DEAE}" destId="{5C59A6A2-A223-4DFA-9EAA-6E114729CA69}" srcOrd="1" destOrd="0" presId="urn:microsoft.com/office/officeart/2005/8/layout/vList3"/>
    <dgm:cxn modelId="{495FA4F6-2926-4E6B-B0F4-83CA21DF8B2B}" type="presParOf" srcId="{94E85AB6-7350-4AA5-BE7C-0A8BA153AD0F}" destId="{F2ACDDEF-2D2D-40ED-A95C-1932FD417253}" srcOrd="3" destOrd="0" presId="urn:microsoft.com/office/officeart/2005/8/layout/vList3"/>
    <dgm:cxn modelId="{654E9F95-2247-4E74-9123-2968941B48F9}" type="presParOf" srcId="{94E85AB6-7350-4AA5-BE7C-0A8BA153AD0F}" destId="{4E3AC3B0-5F59-42F6-962C-15DA7D108A45}" srcOrd="4" destOrd="0" presId="urn:microsoft.com/office/officeart/2005/8/layout/vList3"/>
    <dgm:cxn modelId="{6E767EB0-EE4B-4AE4-B0BF-86A661EE3D5C}" type="presParOf" srcId="{4E3AC3B0-5F59-42F6-962C-15DA7D108A45}" destId="{D5051BC3-56AB-45D0-B04B-F38BB7B9C817}" srcOrd="0" destOrd="0" presId="urn:microsoft.com/office/officeart/2005/8/layout/vList3"/>
    <dgm:cxn modelId="{4E5F0145-A22E-4F3B-B7D6-E7835B5960A4}" type="presParOf" srcId="{4E3AC3B0-5F59-42F6-962C-15DA7D108A45}" destId="{9E7FD0E4-098C-43A9-B678-C413CA65A7F6}" srcOrd="1" destOrd="0" presId="urn:microsoft.com/office/officeart/2005/8/layout/vList3"/>
    <dgm:cxn modelId="{C57F5759-1399-435C-9D4C-98071DDB2F27}" type="presParOf" srcId="{94E85AB6-7350-4AA5-BE7C-0A8BA153AD0F}" destId="{CC477EA6-8746-47E4-9AD3-85A35E67F5EE}" srcOrd="5" destOrd="0" presId="urn:microsoft.com/office/officeart/2005/8/layout/vList3"/>
    <dgm:cxn modelId="{A3C62B5A-A5CD-4382-B333-B9B2600E2EF8}" type="presParOf" srcId="{94E85AB6-7350-4AA5-BE7C-0A8BA153AD0F}" destId="{63861F99-6A0C-40F2-A507-AE1310C07C32}" srcOrd="6" destOrd="0" presId="urn:microsoft.com/office/officeart/2005/8/layout/vList3"/>
    <dgm:cxn modelId="{279EB552-DC2A-482B-8CEC-617C93C5ADED}" type="presParOf" srcId="{63861F99-6A0C-40F2-A507-AE1310C07C32}" destId="{EEEFC81A-E9CF-4196-B352-DF94CA5AE6FD}" srcOrd="0" destOrd="0" presId="urn:microsoft.com/office/officeart/2005/8/layout/vList3"/>
    <dgm:cxn modelId="{B19A043C-B143-433D-9805-8EF33FCD46D9}" type="presParOf" srcId="{63861F99-6A0C-40F2-A507-AE1310C07C32}" destId="{B76E013D-07AA-47CA-8565-417DE00F0010}" srcOrd="1" destOrd="0" presId="urn:microsoft.com/office/officeart/2005/8/layout/vList3"/>
    <dgm:cxn modelId="{62579240-9174-4127-80A8-AC426D53A68E}" type="presParOf" srcId="{94E85AB6-7350-4AA5-BE7C-0A8BA153AD0F}" destId="{701AED36-39DD-47F7-9370-72908D67C9DC}" srcOrd="7" destOrd="0" presId="urn:microsoft.com/office/officeart/2005/8/layout/vList3"/>
    <dgm:cxn modelId="{F76ACFFE-B82E-4531-B683-D8478FEB9A51}" type="presParOf" srcId="{94E85AB6-7350-4AA5-BE7C-0A8BA153AD0F}" destId="{09D77DB9-DA06-4A1C-8B33-07447CD9D706}" srcOrd="8" destOrd="0" presId="urn:microsoft.com/office/officeart/2005/8/layout/vList3"/>
    <dgm:cxn modelId="{5CCB65E2-A6E2-4149-94AC-5F8DCE97CEB0}" type="presParOf" srcId="{09D77DB9-DA06-4A1C-8B33-07447CD9D706}" destId="{26477CA8-1D36-4499-BB45-F48FF27E761B}" srcOrd="0" destOrd="0" presId="urn:microsoft.com/office/officeart/2005/8/layout/vList3"/>
    <dgm:cxn modelId="{A3C2FA90-C2D2-4B89-8D53-32F2A22A0332}" type="presParOf" srcId="{09D77DB9-DA06-4A1C-8B33-07447CD9D706}" destId="{C47419A4-D185-4AED-81DF-0F1EB80DFA5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B33AFF-1088-4745-8DD7-0AA0282209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6218006-3C80-4AF8-8314-4C84D7A3C5C7}">
      <dgm:prSet/>
      <dgm:spPr/>
      <dgm:t>
        <a:bodyPr/>
        <a:lstStyle/>
        <a:p>
          <a:pPr rtl="0"/>
          <a:r>
            <a:rPr lang="en-US" dirty="0"/>
            <a:t>Does the district provide sufficient and appropriate materials for EL students at all levels of English language proficiency, including all grade levels, and for each EL program?</a:t>
          </a:r>
        </a:p>
      </dgm:t>
      <dgm:extLst>
        <a:ext uri="{E40237B7-FDA0-4F09-8148-C483321AD2D9}">
          <dgm14:cNvPr xmlns:dgm14="http://schemas.microsoft.com/office/drawing/2010/diagram" id="0" name="" descr="Does the district provide sufficient and appropriate materials for EL students at all levels of English language proficiency, including all grade levels, and for each EL program?&#10;"/>
        </a:ext>
      </dgm:extLst>
    </dgm:pt>
    <dgm:pt modelId="{3470610C-AA36-42FB-99BD-1482D8CA05B9}" type="parTrans" cxnId="{2FA183DA-AB38-48C2-8A87-50040EAB0811}">
      <dgm:prSet/>
      <dgm:spPr/>
      <dgm:t>
        <a:bodyPr/>
        <a:lstStyle/>
        <a:p>
          <a:endParaRPr lang="en-US"/>
        </a:p>
      </dgm:t>
    </dgm:pt>
    <dgm:pt modelId="{51E38E03-DCDB-435E-9F68-867F4F6EA7A6}" type="sibTrans" cxnId="{2FA183DA-AB38-48C2-8A87-50040EAB0811}">
      <dgm:prSet/>
      <dgm:spPr/>
      <dgm:t>
        <a:bodyPr/>
        <a:lstStyle/>
        <a:p>
          <a:endParaRPr lang="en-US"/>
        </a:p>
      </dgm:t>
    </dgm:pt>
    <dgm:pt modelId="{C1DFCC89-2ED1-49FF-B685-C1E9EE1041F3}">
      <dgm:prSet/>
      <dgm:spPr/>
      <dgm:t>
        <a:bodyPr/>
        <a:lstStyle/>
        <a:p>
          <a:pPr rtl="0"/>
          <a:r>
            <a:rPr lang="en-US" dirty="0"/>
            <a:t>Do the resources provide challenging academic content aligned with grade-level state content standards?</a:t>
          </a:r>
        </a:p>
      </dgm:t>
      <dgm:extLst>
        <a:ext uri="{E40237B7-FDA0-4F09-8148-C483321AD2D9}">
          <dgm14:cNvPr xmlns:dgm14="http://schemas.microsoft.com/office/drawing/2010/diagram" id="0" name="" descr="Do the resources provide challenging academic content aligned with grade-level state content standards?&#10;"/>
        </a:ext>
      </dgm:extLst>
    </dgm:pt>
    <dgm:pt modelId="{3089F8D6-99CF-4D41-971D-CF9DAA1A63FA}" type="parTrans" cxnId="{AC7B0AAE-77B0-4A16-BBA0-1CAC7301E20D}">
      <dgm:prSet/>
      <dgm:spPr/>
      <dgm:t>
        <a:bodyPr/>
        <a:lstStyle/>
        <a:p>
          <a:endParaRPr lang="en-US"/>
        </a:p>
      </dgm:t>
    </dgm:pt>
    <dgm:pt modelId="{4B3AE22E-3435-456D-A5AD-718D14C9E1CD}" type="sibTrans" cxnId="{AC7B0AAE-77B0-4A16-BBA0-1CAC7301E20D}">
      <dgm:prSet/>
      <dgm:spPr/>
      <dgm:t>
        <a:bodyPr/>
        <a:lstStyle/>
        <a:p>
          <a:endParaRPr lang="en-US"/>
        </a:p>
      </dgm:t>
    </dgm:pt>
    <dgm:pt modelId="{A7AC98A4-C830-434B-93F6-F2458151E7C3}" type="pres">
      <dgm:prSet presAssocID="{F8B33AFF-1088-4745-8DD7-0AA02822096E}" presName="vert0" presStyleCnt="0">
        <dgm:presLayoutVars>
          <dgm:dir/>
          <dgm:animOne val="branch"/>
          <dgm:animLvl val="lvl"/>
        </dgm:presLayoutVars>
      </dgm:prSet>
      <dgm:spPr/>
    </dgm:pt>
    <dgm:pt modelId="{1BD093A8-FC31-4415-AE98-E72A04658979}" type="pres">
      <dgm:prSet presAssocID="{06218006-3C80-4AF8-8314-4C84D7A3C5C7}" presName="thickLine" presStyleLbl="alignNode1" presStyleIdx="0" presStyleCnt="2"/>
      <dgm:spPr/>
      <dgm:extLst>
        <a:ext uri="{E40237B7-FDA0-4F09-8148-C483321AD2D9}">
          <dgm14:cNvPr xmlns:dgm14="http://schemas.microsoft.com/office/drawing/2010/diagram" id="0" name="" descr="Adequate resources for EL program checklist"/>
        </a:ext>
      </dgm:extLst>
    </dgm:pt>
    <dgm:pt modelId="{36109A6C-7A43-4595-8800-F59ADEBDC702}" type="pres">
      <dgm:prSet presAssocID="{06218006-3C80-4AF8-8314-4C84D7A3C5C7}" presName="horz1" presStyleCnt="0"/>
      <dgm:spPr/>
    </dgm:pt>
    <dgm:pt modelId="{A4D8ED98-F04D-4A04-9EB2-6C7B8BA7D8F9}" type="pres">
      <dgm:prSet presAssocID="{06218006-3C80-4AF8-8314-4C84D7A3C5C7}" presName="tx1" presStyleLbl="revTx" presStyleIdx="0" presStyleCnt="2"/>
      <dgm:spPr/>
    </dgm:pt>
    <dgm:pt modelId="{FB065C7B-8342-4595-AAE3-999225DBAB89}" type="pres">
      <dgm:prSet presAssocID="{06218006-3C80-4AF8-8314-4C84D7A3C5C7}" presName="vert1" presStyleCnt="0"/>
      <dgm:spPr/>
    </dgm:pt>
    <dgm:pt modelId="{B2EE3610-13E6-41EA-98A6-B8942E251705}" type="pres">
      <dgm:prSet presAssocID="{C1DFCC89-2ED1-49FF-B685-C1E9EE1041F3}" presName="thickLine" presStyleLbl="alignNode1" presStyleIdx="1" presStyleCnt="2"/>
      <dgm:spPr/>
      <dgm:extLst>
        <a:ext uri="{E40237B7-FDA0-4F09-8148-C483321AD2D9}">
          <dgm14:cNvPr xmlns:dgm14="http://schemas.microsoft.com/office/drawing/2010/diagram" id="0" name="" descr="&quot; &quot;"/>
        </a:ext>
      </dgm:extLst>
    </dgm:pt>
    <dgm:pt modelId="{4BD4A9A5-90B5-4171-A25C-EFF1D9ED3D2A}" type="pres">
      <dgm:prSet presAssocID="{C1DFCC89-2ED1-49FF-B685-C1E9EE1041F3}" presName="horz1" presStyleCnt="0"/>
      <dgm:spPr/>
    </dgm:pt>
    <dgm:pt modelId="{2A28A07D-691A-4173-BDD6-166B7A2A9ADD}" type="pres">
      <dgm:prSet presAssocID="{C1DFCC89-2ED1-49FF-B685-C1E9EE1041F3}" presName="tx1" presStyleLbl="revTx" presStyleIdx="1" presStyleCnt="2"/>
      <dgm:spPr/>
    </dgm:pt>
    <dgm:pt modelId="{C73D72F0-59F4-4276-864F-1F6F2AAAFE84}" type="pres">
      <dgm:prSet presAssocID="{C1DFCC89-2ED1-49FF-B685-C1E9EE1041F3}" presName="vert1" presStyleCnt="0"/>
      <dgm:spPr/>
    </dgm:pt>
  </dgm:ptLst>
  <dgm:cxnLst>
    <dgm:cxn modelId="{5E9C8D21-B13C-4001-96D0-D0D34B1D6E1B}" type="presOf" srcId="{F8B33AFF-1088-4745-8DD7-0AA02822096E}" destId="{A7AC98A4-C830-434B-93F6-F2458151E7C3}" srcOrd="0" destOrd="0" presId="urn:microsoft.com/office/officeart/2008/layout/LinedList"/>
    <dgm:cxn modelId="{C1CF455A-3C26-4320-80E6-F8E2D14AD07E}" type="presOf" srcId="{06218006-3C80-4AF8-8314-4C84D7A3C5C7}" destId="{A4D8ED98-F04D-4A04-9EB2-6C7B8BA7D8F9}" srcOrd="0" destOrd="0" presId="urn:microsoft.com/office/officeart/2008/layout/LinedList"/>
    <dgm:cxn modelId="{0C974996-C164-4BC4-BA20-C59F0A8AB23B}" type="presOf" srcId="{C1DFCC89-2ED1-49FF-B685-C1E9EE1041F3}" destId="{2A28A07D-691A-4173-BDD6-166B7A2A9ADD}" srcOrd="0" destOrd="0" presId="urn:microsoft.com/office/officeart/2008/layout/LinedList"/>
    <dgm:cxn modelId="{AC7B0AAE-77B0-4A16-BBA0-1CAC7301E20D}" srcId="{F8B33AFF-1088-4745-8DD7-0AA02822096E}" destId="{C1DFCC89-2ED1-49FF-B685-C1E9EE1041F3}" srcOrd="1" destOrd="0" parTransId="{3089F8D6-99CF-4D41-971D-CF9DAA1A63FA}" sibTransId="{4B3AE22E-3435-456D-A5AD-718D14C9E1CD}"/>
    <dgm:cxn modelId="{2FA183DA-AB38-48C2-8A87-50040EAB0811}" srcId="{F8B33AFF-1088-4745-8DD7-0AA02822096E}" destId="{06218006-3C80-4AF8-8314-4C84D7A3C5C7}" srcOrd="0" destOrd="0" parTransId="{3470610C-AA36-42FB-99BD-1482D8CA05B9}" sibTransId="{51E38E03-DCDB-435E-9F68-867F4F6EA7A6}"/>
    <dgm:cxn modelId="{BA67EFFF-E4A8-48FD-B3E2-3523989D9685}" type="presParOf" srcId="{A7AC98A4-C830-434B-93F6-F2458151E7C3}" destId="{1BD093A8-FC31-4415-AE98-E72A04658979}" srcOrd="0" destOrd="0" presId="urn:microsoft.com/office/officeart/2008/layout/LinedList"/>
    <dgm:cxn modelId="{44FB92C2-FD80-4AC0-8EC2-ACFC727F4043}" type="presParOf" srcId="{A7AC98A4-C830-434B-93F6-F2458151E7C3}" destId="{36109A6C-7A43-4595-8800-F59ADEBDC702}" srcOrd="1" destOrd="0" presId="urn:microsoft.com/office/officeart/2008/layout/LinedList"/>
    <dgm:cxn modelId="{F1A5D728-9F4B-42BF-8060-08D1F5A90B3C}" type="presParOf" srcId="{36109A6C-7A43-4595-8800-F59ADEBDC702}" destId="{A4D8ED98-F04D-4A04-9EB2-6C7B8BA7D8F9}" srcOrd="0" destOrd="0" presId="urn:microsoft.com/office/officeart/2008/layout/LinedList"/>
    <dgm:cxn modelId="{C648DADB-FCAD-4DD7-96AE-0369F7E76F58}" type="presParOf" srcId="{36109A6C-7A43-4595-8800-F59ADEBDC702}" destId="{FB065C7B-8342-4595-AAE3-999225DBAB89}" srcOrd="1" destOrd="0" presId="urn:microsoft.com/office/officeart/2008/layout/LinedList"/>
    <dgm:cxn modelId="{BF4DB781-E1AD-436C-930C-93A36EE15167}" type="presParOf" srcId="{A7AC98A4-C830-434B-93F6-F2458151E7C3}" destId="{B2EE3610-13E6-41EA-98A6-B8942E251705}" srcOrd="2" destOrd="0" presId="urn:microsoft.com/office/officeart/2008/layout/LinedList"/>
    <dgm:cxn modelId="{9619FD1D-CCF9-4F99-9118-2BA6BC256368}" type="presParOf" srcId="{A7AC98A4-C830-434B-93F6-F2458151E7C3}" destId="{4BD4A9A5-90B5-4171-A25C-EFF1D9ED3D2A}" srcOrd="3" destOrd="0" presId="urn:microsoft.com/office/officeart/2008/layout/LinedList"/>
    <dgm:cxn modelId="{71F864F9-D1A6-4B3B-9F21-E828F846C138}" type="presParOf" srcId="{4BD4A9A5-90B5-4171-A25C-EFF1D9ED3D2A}" destId="{2A28A07D-691A-4173-BDD6-166B7A2A9ADD}" srcOrd="0" destOrd="0" presId="urn:microsoft.com/office/officeart/2008/layout/LinedList"/>
    <dgm:cxn modelId="{A931D798-31AD-4D6B-A70F-0F2CF471AC8C}" type="presParOf" srcId="{4BD4A9A5-90B5-4171-A25C-EFF1D9ED3D2A}" destId="{C73D72F0-59F4-4276-864F-1F6F2AAAFE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8B014A-6BFE-43C7-A8F4-2818E945BF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46B3CA-7FD1-4928-BA03-BBE9FADBC3B4}">
      <dgm:prSet phldrT="[Text]"/>
      <dgm:spPr/>
      <dgm:t>
        <a:bodyPr/>
        <a:lstStyle/>
        <a:p>
          <a:r>
            <a:rPr lang="en-US" dirty="0"/>
            <a:t>Do the EL programs provide access to the same standard grade-level curriculum —or to a comparable curriculum, equally rigorous — as is offered to never-ELs, while also providing appropriate language assistance strategies in core instruction?</a:t>
          </a:r>
        </a:p>
      </dgm:t>
      <dgm:extLst>
        <a:ext uri="{E40237B7-FDA0-4F09-8148-C483321AD2D9}">
          <dgm14:cNvPr xmlns:dgm14="http://schemas.microsoft.com/office/drawing/2010/diagram" id="0" name="" descr="Do the EL programs provide access to the same standard grade-level curriculum—or to a comparable curriculum, equally rigorous—as is offered to never-ELs, while also providing appropriate language assistance strategies in core instruction?&#10;"/>
        </a:ext>
      </dgm:extLst>
    </dgm:pt>
    <dgm:pt modelId="{7730579A-1ACA-4678-B986-D621D1916C0A}" type="parTrans" cxnId="{39B309A5-14E3-456F-8701-50D8771B1A7B}">
      <dgm:prSet/>
      <dgm:spPr/>
      <dgm:t>
        <a:bodyPr/>
        <a:lstStyle/>
        <a:p>
          <a:endParaRPr lang="en-US"/>
        </a:p>
      </dgm:t>
    </dgm:pt>
    <dgm:pt modelId="{675C3C4F-424E-49A1-B5B1-66BFA0980B19}" type="sibTrans" cxnId="{39B309A5-14E3-456F-8701-50D8771B1A7B}">
      <dgm:prSet/>
      <dgm:spPr/>
      <dgm:t>
        <a:bodyPr/>
        <a:lstStyle/>
        <a:p>
          <a:endParaRPr lang="en-US"/>
        </a:p>
      </dgm:t>
    </dgm:pt>
    <dgm:pt modelId="{66C6B0EE-1BE4-459A-8341-A2EE5F1E3AEA}">
      <dgm:prSet phldrT="[Text]"/>
      <dgm:spPr/>
      <dgm:t>
        <a:bodyPr/>
        <a:lstStyle/>
        <a:p>
          <a:r>
            <a:rPr lang="en-US" dirty="0"/>
            <a:t>Are ELs integrated into the school’s educational programs, extracurricular offerings, additional services and student body?</a:t>
          </a:r>
        </a:p>
      </dgm:t>
      <dgm:extLst>
        <a:ext uri="{E40237B7-FDA0-4F09-8148-C483321AD2D9}">
          <dgm14:cNvPr xmlns:dgm14="http://schemas.microsoft.com/office/drawing/2010/diagram" id="0" name="" descr="Are ELs integrated into the school’s educational programs, extracurricular offerings, additional services, and student body?&#10;"/>
        </a:ext>
      </dgm:extLst>
    </dgm:pt>
    <dgm:pt modelId="{89129C31-6834-444A-9403-C9964B5EF8E7}" type="parTrans" cxnId="{990C8701-A00D-46C7-A680-2897B28B9D43}">
      <dgm:prSet/>
      <dgm:spPr/>
      <dgm:t>
        <a:bodyPr/>
        <a:lstStyle/>
        <a:p>
          <a:endParaRPr lang="en-US"/>
        </a:p>
      </dgm:t>
    </dgm:pt>
    <dgm:pt modelId="{69FF6304-77B3-4F41-86F6-35ACBE65AE1D}" type="sibTrans" cxnId="{990C8701-A00D-46C7-A680-2897B28B9D43}">
      <dgm:prSet/>
      <dgm:spPr/>
      <dgm:t>
        <a:bodyPr/>
        <a:lstStyle/>
        <a:p>
          <a:endParaRPr lang="en-US"/>
        </a:p>
      </dgm:t>
    </dgm:pt>
    <dgm:pt modelId="{CA2B255D-0A04-4358-969B-C4BB3AEDA058}">
      <dgm:prSet phldrT="[Text]"/>
      <dgm:spPr/>
      <dgm:t>
        <a:bodyPr/>
        <a:lstStyle/>
        <a:p>
          <a:r>
            <a:rPr lang="en-US" dirty="0"/>
            <a:t>Do ELs have equal access to all of the school’s facilities?</a:t>
          </a:r>
        </a:p>
      </dgm:t>
      <dgm:extLst>
        <a:ext uri="{E40237B7-FDA0-4F09-8148-C483321AD2D9}">
          <dgm14:cNvPr xmlns:dgm14="http://schemas.microsoft.com/office/drawing/2010/diagram" id="0" name="" descr="Do ELs have equal access to all of the school’s facilities?&#10;"/>
        </a:ext>
      </dgm:extLst>
    </dgm:pt>
    <dgm:pt modelId="{E5270982-4CA2-4DC0-A896-D7645C290E30}" type="parTrans" cxnId="{2AF87CEF-5283-448E-A2A1-6DAE3A560CAC}">
      <dgm:prSet/>
      <dgm:spPr/>
      <dgm:t>
        <a:bodyPr/>
        <a:lstStyle/>
        <a:p>
          <a:endParaRPr lang="en-US"/>
        </a:p>
      </dgm:t>
    </dgm:pt>
    <dgm:pt modelId="{BFBBFD12-4A36-48A2-B391-01B585475AF2}" type="sibTrans" cxnId="{2AF87CEF-5283-448E-A2A1-6DAE3A560CAC}">
      <dgm:prSet/>
      <dgm:spPr/>
      <dgm:t>
        <a:bodyPr/>
        <a:lstStyle/>
        <a:p>
          <a:endParaRPr lang="en-US"/>
        </a:p>
      </dgm:t>
    </dgm:pt>
    <dgm:pt modelId="{2F8B4498-906C-4B7A-A831-C265EA3C6B50}">
      <dgm:prSet phldrT="[Text]"/>
      <dgm:spPr/>
      <dgm:t>
        <a:bodyPr/>
        <a:lstStyle/>
        <a:p>
          <a:r>
            <a:rPr lang="en-US" dirty="0"/>
            <a:t>Do policies and processes enable ELs to access advanced classes and GATE programs for which ELP is not necessary for meaningful participation?</a:t>
          </a:r>
        </a:p>
      </dgm:t>
      <dgm:extLst>
        <a:ext uri="{E40237B7-FDA0-4F09-8148-C483321AD2D9}">
          <dgm14:cNvPr xmlns:dgm14="http://schemas.microsoft.com/office/drawing/2010/diagram" id="0" name="" descr="Do policies and processes enable ELs to access advanced classes and GATE programs for which ELP is not necessary for meaningful participation?&#10;"/>
        </a:ext>
      </dgm:extLst>
    </dgm:pt>
    <dgm:pt modelId="{0BBC06C4-550B-4EFE-BF5C-CAAED9AC3A6D}" type="parTrans" cxnId="{322187FD-ED76-4D72-B19B-4E95592B8BA9}">
      <dgm:prSet/>
      <dgm:spPr/>
      <dgm:t>
        <a:bodyPr/>
        <a:lstStyle/>
        <a:p>
          <a:endParaRPr lang="en-US"/>
        </a:p>
      </dgm:t>
    </dgm:pt>
    <dgm:pt modelId="{DD7F42BA-CDCB-4394-959C-3E27D4856820}" type="sibTrans" cxnId="{322187FD-ED76-4D72-B19B-4E95592B8BA9}">
      <dgm:prSet/>
      <dgm:spPr/>
      <dgm:t>
        <a:bodyPr/>
        <a:lstStyle/>
        <a:p>
          <a:endParaRPr lang="en-US"/>
        </a:p>
      </dgm:t>
    </dgm:pt>
    <dgm:pt modelId="{48A007DA-1638-4480-BE25-EF389A71C0E1}">
      <dgm:prSet phldrT="[Text]"/>
      <dgm:spPr/>
      <dgm:t>
        <a:bodyPr/>
        <a:lstStyle/>
        <a:p>
          <a:r>
            <a:rPr lang="en-US" dirty="0"/>
            <a:t>Do policies and processes ensure that advanced classes, GATE programs and EL services are not scheduled at the same time?</a:t>
          </a:r>
        </a:p>
      </dgm:t>
      <dgm:extLst>
        <a:ext uri="{E40237B7-FDA0-4F09-8148-C483321AD2D9}">
          <dgm14:cNvPr xmlns:dgm14="http://schemas.microsoft.com/office/drawing/2010/diagram" id="0" name="" descr="Do policies and processes ensure that advanced classes, GATE programs, and EL services are not scheduled at the same time?&#10;"/>
        </a:ext>
      </dgm:extLst>
    </dgm:pt>
    <dgm:pt modelId="{3BF8F3DF-A291-409F-939B-47ECC177F4D5}" type="parTrans" cxnId="{247F1F8F-6635-4AC7-9644-0276DE383A49}">
      <dgm:prSet/>
      <dgm:spPr/>
      <dgm:t>
        <a:bodyPr/>
        <a:lstStyle/>
        <a:p>
          <a:endParaRPr lang="en-US"/>
        </a:p>
      </dgm:t>
    </dgm:pt>
    <dgm:pt modelId="{13EF0AC4-B61D-43DB-960D-46CFABAE8D24}" type="sibTrans" cxnId="{247F1F8F-6635-4AC7-9644-0276DE383A49}">
      <dgm:prSet/>
      <dgm:spPr/>
      <dgm:t>
        <a:bodyPr/>
        <a:lstStyle/>
        <a:p>
          <a:endParaRPr lang="en-US"/>
        </a:p>
      </dgm:t>
    </dgm:pt>
    <dgm:pt modelId="{826DAE10-CA3D-4DCF-BFEE-8865E4781E6F}" type="pres">
      <dgm:prSet presAssocID="{1D8B014A-6BFE-43C7-A8F4-2818E945BF68}" presName="vert0" presStyleCnt="0">
        <dgm:presLayoutVars>
          <dgm:dir/>
          <dgm:animOne val="branch"/>
          <dgm:animLvl val="lvl"/>
        </dgm:presLayoutVars>
      </dgm:prSet>
      <dgm:spPr/>
    </dgm:pt>
    <dgm:pt modelId="{FC9E6190-C8E1-46FB-A2B8-8BFA965829E9}" type="pres">
      <dgm:prSet presAssocID="{3946B3CA-7FD1-4928-BA03-BBE9FADBC3B4}" presName="thickLine" presStyleLbl="alignNode1" presStyleIdx="0" presStyleCnt="5"/>
      <dgm:spPr/>
      <dgm:extLst>
        <a:ext uri="{E40237B7-FDA0-4F09-8148-C483321AD2D9}">
          <dgm14:cNvPr xmlns:dgm14="http://schemas.microsoft.com/office/drawing/2010/diagram" id="0" name="" descr="&quot; &quot;"/>
        </a:ext>
      </dgm:extLst>
    </dgm:pt>
    <dgm:pt modelId="{E247F3AD-D840-4067-B633-1F66DCBCB09B}" type="pres">
      <dgm:prSet presAssocID="{3946B3CA-7FD1-4928-BA03-BBE9FADBC3B4}" presName="horz1" presStyleCnt="0"/>
      <dgm:spPr/>
    </dgm:pt>
    <dgm:pt modelId="{6D1E9527-D1A6-4E6A-B747-695F7FBDA9AF}" type="pres">
      <dgm:prSet presAssocID="{3946B3CA-7FD1-4928-BA03-BBE9FADBC3B4}" presName="tx1" presStyleLbl="revTx" presStyleIdx="0" presStyleCnt="5" custLinFactNeighborX="-278" custLinFactNeighborY="-3409"/>
      <dgm:spPr/>
    </dgm:pt>
    <dgm:pt modelId="{36D3A8D4-C87C-4B00-A4D9-86581A0B6485}" type="pres">
      <dgm:prSet presAssocID="{3946B3CA-7FD1-4928-BA03-BBE9FADBC3B4}" presName="vert1" presStyleCnt="0"/>
      <dgm:spPr/>
    </dgm:pt>
    <dgm:pt modelId="{40AF5EF0-858F-4B06-A3F1-A6AA70AA9B5F}" type="pres">
      <dgm:prSet presAssocID="{66C6B0EE-1BE4-459A-8341-A2EE5F1E3AEA}" presName="thickLine" presStyleLbl="alignNode1" presStyleIdx="1" presStyleCnt="5"/>
      <dgm:spPr/>
      <dgm:extLst>
        <a:ext uri="{E40237B7-FDA0-4F09-8148-C483321AD2D9}">
          <dgm14:cNvPr xmlns:dgm14="http://schemas.microsoft.com/office/drawing/2010/diagram" id="0" name="" descr="&quot; &quot;"/>
        </a:ext>
      </dgm:extLst>
    </dgm:pt>
    <dgm:pt modelId="{FE3C0694-5D97-4689-BA60-DE6305CD1D2B}" type="pres">
      <dgm:prSet presAssocID="{66C6B0EE-1BE4-459A-8341-A2EE5F1E3AEA}" presName="horz1" presStyleCnt="0"/>
      <dgm:spPr/>
    </dgm:pt>
    <dgm:pt modelId="{BC54A0B3-6011-4CA7-AAE2-EE49DE941D41}" type="pres">
      <dgm:prSet presAssocID="{66C6B0EE-1BE4-459A-8341-A2EE5F1E3AEA}" presName="tx1" presStyleLbl="revTx" presStyleIdx="1" presStyleCnt="5"/>
      <dgm:spPr/>
    </dgm:pt>
    <dgm:pt modelId="{E9B3FD45-449D-44EA-B0EA-FD59CD8570C6}" type="pres">
      <dgm:prSet presAssocID="{66C6B0EE-1BE4-459A-8341-A2EE5F1E3AEA}" presName="vert1" presStyleCnt="0"/>
      <dgm:spPr/>
    </dgm:pt>
    <dgm:pt modelId="{72C46A31-A2C9-4107-AD22-F0AED9ED56F4}" type="pres">
      <dgm:prSet presAssocID="{CA2B255D-0A04-4358-969B-C4BB3AEDA058}" presName="thickLine" presStyleLbl="alignNode1" presStyleIdx="2" presStyleCnt="5"/>
      <dgm:spPr/>
      <dgm:extLst>
        <a:ext uri="{E40237B7-FDA0-4F09-8148-C483321AD2D9}">
          <dgm14:cNvPr xmlns:dgm14="http://schemas.microsoft.com/office/drawing/2010/diagram" id="0" name="" descr="&quot; &quot;"/>
        </a:ext>
      </dgm:extLst>
    </dgm:pt>
    <dgm:pt modelId="{E8417CED-6EE4-4DFA-9DA6-0F0E8A5F61AF}" type="pres">
      <dgm:prSet presAssocID="{CA2B255D-0A04-4358-969B-C4BB3AEDA058}" presName="horz1" presStyleCnt="0"/>
      <dgm:spPr/>
    </dgm:pt>
    <dgm:pt modelId="{11C509CA-F3CD-42B8-BA12-1C552BB800D1}" type="pres">
      <dgm:prSet presAssocID="{CA2B255D-0A04-4358-969B-C4BB3AEDA058}" presName="tx1" presStyleLbl="revTx" presStyleIdx="2" presStyleCnt="5"/>
      <dgm:spPr/>
    </dgm:pt>
    <dgm:pt modelId="{42D1B377-74D7-4B7F-B467-6570D3652C9B}" type="pres">
      <dgm:prSet presAssocID="{CA2B255D-0A04-4358-969B-C4BB3AEDA058}" presName="vert1" presStyleCnt="0"/>
      <dgm:spPr/>
    </dgm:pt>
    <dgm:pt modelId="{33C02F05-FDD7-4384-9C48-C52F4320717E}" type="pres">
      <dgm:prSet presAssocID="{2F8B4498-906C-4B7A-A831-C265EA3C6B50}" presName="thickLine" presStyleLbl="alignNode1" presStyleIdx="3" presStyleCnt="5"/>
      <dgm:spPr/>
      <dgm:extLst>
        <a:ext uri="{E40237B7-FDA0-4F09-8148-C483321AD2D9}">
          <dgm14:cNvPr xmlns:dgm14="http://schemas.microsoft.com/office/drawing/2010/diagram" id="0" name="" descr="&quot; &quot;"/>
        </a:ext>
      </dgm:extLst>
    </dgm:pt>
    <dgm:pt modelId="{169F12EA-3CF2-4F6F-8BBE-717A65B8F0AF}" type="pres">
      <dgm:prSet presAssocID="{2F8B4498-906C-4B7A-A831-C265EA3C6B50}" presName="horz1" presStyleCnt="0"/>
      <dgm:spPr/>
    </dgm:pt>
    <dgm:pt modelId="{BDC4BAD4-FD34-4C89-A581-9340B51D1E98}" type="pres">
      <dgm:prSet presAssocID="{2F8B4498-906C-4B7A-A831-C265EA3C6B50}" presName="tx1" presStyleLbl="revTx" presStyleIdx="3" presStyleCnt="5"/>
      <dgm:spPr/>
    </dgm:pt>
    <dgm:pt modelId="{FE94CD05-0DE7-40CA-B787-983C3F08D3A4}" type="pres">
      <dgm:prSet presAssocID="{2F8B4498-906C-4B7A-A831-C265EA3C6B50}" presName="vert1" presStyleCnt="0"/>
      <dgm:spPr/>
    </dgm:pt>
    <dgm:pt modelId="{C9908894-993D-4D16-BF30-8F98EE4926FB}" type="pres">
      <dgm:prSet presAssocID="{48A007DA-1638-4480-BE25-EF389A71C0E1}" presName="thickLine" presStyleLbl="alignNode1" presStyleIdx="4" presStyleCnt="5"/>
      <dgm:spPr/>
      <dgm:extLst>
        <a:ext uri="{E40237B7-FDA0-4F09-8148-C483321AD2D9}">
          <dgm14:cNvPr xmlns:dgm14="http://schemas.microsoft.com/office/drawing/2010/diagram" id="0" name="" descr="&quot; &quot;"/>
        </a:ext>
      </dgm:extLst>
    </dgm:pt>
    <dgm:pt modelId="{CE3672C6-8030-4F9E-882A-002B7E8D2C41}" type="pres">
      <dgm:prSet presAssocID="{48A007DA-1638-4480-BE25-EF389A71C0E1}" presName="horz1" presStyleCnt="0"/>
      <dgm:spPr/>
    </dgm:pt>
    <dgm:pt modelId="{D70FF509-2FBF-444D-BB3A-67B69D0BBEC7}" type="pres">
      <dgm:prSet presAssocID="{48A007DA-1638-4480-BE25-EF389A71C0E1}" presName="tx1" presStyleLbl="revTx" presStyleIdx="4" presStyleCnt="5"/>
      <dgm:spPr/>
    </dgm:pt>
    <dgm:pt modelId="{F8704909-49AF-4DC4-BEDE-1F3FE9BEAFEA}" type="pres">
      <dgm:prSet presAssocID="{48A007DA-1638-4480-BE25-EF389A71C0E1}" presName="vert1" presStyleCnt="0"/>
      <dgm:spPr/>
    </dgm:pt>
  </dgm:ptLst>
  <dgm:cxnLst>
    <dgm:cxn modelId="{990C8701-A00D-46C7-A680-2897B28B9D43}" srcId="{1D8B014A-6BFE-43C7-A8F4-2818E945BF68}" destId="{66C6B0EE-1BE4-459A-8341-A2EE5F1E3AEA}" srcOrd="1" destOrd="0" parTransId="{89129C31-6834-444A-9403-C9964B5EF8E7}" sibTransId="{69FF6304-77B3-4F41-86F6-35ACBE65AE1D}"/>
    <dgm:cxn modelId="{3B286E03-3616-47E5-81BB-A42E87B0C6B3}" type="presOf" srcId="{3946B3CA-7FD1-4928-BA03-BBE9FADBC3B4}" destId="{6D1E9527-D1A6-4E6A-B747-695F7FBDA9AF}" srcOrd="0" destOrd="0" presId="urn:microsoft.com/office/officeart/2008/layout/LinedList"/>
    <dgm:cxn modelId="{52EE601E-24A5-4DE0-966A-7150D7536307}" type="presOf" srcId="{66C6B0EE-1BE4-459A-8341-A2EE5F1E3AEA}" destId="{BC54A0B3-6011-4CA7-AAE2-EE49DE941D41}" srcOrd="0" destOrd="0" presId="urn:microsoft.com/office/officeart/2008/layout/LinedList"/>
    <dgm:cxn modelId="{7BF22D3C-8533-4822-B2CE-1A66BF68FFD7}" type="presOf" srcId="{48A007DA-1638-4480-BE25-EF389A71C0E1}" destId="{D70FF509-2FBF-444D-BB3A-67B69D0BBEC7}" srcOrd="0" destOrd="0" presId="urn:microsoft.com/office/officeart/2008/layout/LinedList"/>
    <dgm:cxn modelId="{B0993469-DFF8-412F-9BCE-24B4FE696237}" type="presOf" srcId="{2F8B4498-906C-4B7A-A831-C265EA3C6B50}" destId="{BDC4BAD4-FD34-4C89-A581-9340B51D1E98}" srcOrd="0" destOrd="0" presId="urn:microsoft.com/office/officeart/2008/layout/LinedList"/>
    <dgm:cxn modelId="{1854067E-E427-422E-84BC-1648315686EB}" type="presOf" srcId="{1D8B014A-6BFE-43C7-A8F4-2818E945BF68}" destId="{826DAE10-CA3D-4DCF-BFEE-8865E4781E6F}" srcOrd="0" destOrd="0" presId="urn:microsoft.com/office/officeart/2008/layout/LinedList"/>
    <dgm:cxn modelId="{247F1F8F-6635-4AC7-9644-0276DE383A49}" srcId="{1D8B014A-6BFE-43C7-A8F4-2818E945BF68}" destId="{48A007DA-1638-4480-BE25-EF389A71C0E1}" srcOrd="4" destOrd="0" parTransId="{3BF8F3DF-A291-409F-939B-47ECC177F4D5}" sibTransId="{13EF0AC4-B61D-43DB-960D-46CFABAE8D24}"/>
    <dgm:cxn modelId="{39B309A5-14E3-456F-8701-50D8771B1A7B}" srcId="{1D8B014A-6BFE-43C7-A8F4-2818E945BF68}" destId="{3946B3CA-7FD1-4928-BA03-BBE9FADBC3B4}" srcOrd="0" destOrd="0" parTransId="{7730579A-1ACA-4678-B986-D621D1916C0A}" sibTransId="{675C3C4F-424E-49A1-B5B1-66BFA0980B19}"/>
    <dgm:cxn modelId="{67C3BAB8-62E2-4034-AAC5-BA84E5CD6F23}" type="presOf" srcId="{CA2B255D-0A04-4358-969B-C4BB3AEDA058}" destId="{11C509CA-F3CD-42B8-BA12-1C552BB800D1}" srcOrd="0" destOrd="0" presId="urn:microsoft.com/office/officeart/2008/layout/LinedList"/>
    <dgm:cxn modelId="{2AF87CEF-5283-448E-A2A1-6DAE3A560CAC}" srcId="{1D8B014A-6BFE-43C7-A8F4-2818E945BF68}" destId="{CA2B255D-0A04-4358-969B-C4BB3AEDA058}" srcOrd="2" destOrd="0" parTransId="{E5270982-4CA2-4DC0-A896-D7645C290E30}" sibTransId="{BFBBFD12-4A36-48A2-B391-01B585475AF2}"/>
    <dgm:cxn modelId="{322187FD-ED76-4D72-B19B-4E95592B8BA9}" srcId="{1D8B014A-6BFE-43C7-A8F4-2818E945BF68}" destId="{2F8B4498-906C-4B7A-A831-C265EA3C6B50}" srcOrd="3" destOrd="0" parTransId="{0BBC06C4-550B-4EFE-BF5C-CAAED9AC3A6D}" sibTransId="{DD7F42BA-CDCB-4394-959C-3E27D4856820}"/>
    <dgm:cxn modelId="{B582C4BC-D1D3-4C99-B7A2-4398F9E8F6B8}" type="presParOf" srcId="{826DAE10-CA3D-4DCF-BFEE-8865E4781E6F}" destId="{FC9E6190-C8E1-46FB-A2B8-8BFA965829E9}" srcOrd="0" destOrd="0" presId="urn:microsoft.com/office/officeart/2008/layout/LinedList"/>
    <dgm:cxn modelId="{9AA89907-D18D-4406-A4FA-4677EDDC834F}" type="presParOf" srcId="{826DAE10-CA3D-4DCF-BFEE-8865E4781E6F}" destId="{E247F3AD-D840-4067-B633-1F66DCBCB09B}" srcOrd="1" destOrd="0" presId="urn:microsoft.com/office/officeart/2008/layout/LinedList"/>
    <dgm:cxn modelId="{F3292B42-3373-41C2-8DDF-E962BC803DA7}" type="presParOf" srcId="{E247F3AD-D840-4067-B633-1F66DCBCB09B}" destId="{6D1E9527-D1A6-4E6A-B747-695F7FBDA9AF}" srcOrd="0" destOrd="0" presId="urn:microsoft.com/office/officeart/2008/layout/LinedList"/>
    <dgm:cxn modelId="{11C69D60-5716-4E2A-82CD-70EF70ED4DC0}" type="presParOf" srcId="{E247F3AD-D840-4067-B633-1F66DCBCB09B}" destId="{36D3A8D4-C87C-4B00-A4D9-86581A0B6485}" srcOrd="1" destOrd="0" presId="urn:microsoft.com/office/officeart/2008/layout/LinedList"/>
    <dgm:cxn modelId="{96C71992-61FA-483E-98A5-B5F4E1D01F20}" type="presParOf" srcId="{826DAE10-CA3D-4DCF-BFEE-8865E4781E6F}" destId="{40AF5EF0-858F-4B06-A3F1-A6AA70AA9B5F}" srcOrd="2" destOrd="0" presId="urn:microsoft.com/office/officeart/2008/layout/LinedList"/>
    <dgm:cxn modelId="{90C20588-B37B-4047-B138-5EEC8C2ACABA}" type="presParOf" srcId="{826DAE10-CA3D-4DCF-BFEE-8865E4781E6F}" destId="{FE3C0694-5D97-4689-BA60-DE6305CD1D2B}" srcOrd="3" destOrd="0" presId="urn:microsoft.com/office/officeart/2008/layout/LinedList"/>
    <dgm:cxn modelId="{4600CEC5-7EF7-43CE-BAAE-32AC2CBE596D}" type="presParOf" srcId="{FE3C0694-5D97-4689-BA60-DE6305CD1D2B}" destId="{BC54A0B3-6011-4CA7-AAE2-EE49DE941D41}" srcOrd="0" destOrd="0" presId="urn:microsoft.com/office/officeart/2008/layout/LinedList"/>
    <dgm:cxn modelId="{01294D64-72C8-42F4-BA48-6CA4C87AADEA}" type="presParOf" srcId="{FE3C0694-5D97-4689-BA60-DE6305CD1D2B}" destId="{E9B3FD45-449D-44EA-B0EA-FD59CD8570C6}" srcOrd="1" destOrd="0" presId="urn:microsoft.com/office/officeart/2008/layout/LinedList"/>
    <dgm:cxn modelId="{15DD4E30-EEB0-4411-BDD7-C1EF0C0F8185}" type="presParOf" srcId="{826DAE10-CA3D-4DCF-BFEE-8865E4781E6F}" destId="{72C46A31-A2C9-4107-AD22-F0AED9ED56F4}" srcOrd="4" destOrd="0" presId="urn:microsoft.com/office/officeart/2008/layout/LinedList"/>
    <dgm:cxn modelId="{D8EBEB60-E2FC-4D8F-A42F-D8C6945A5009}" type="presParOf" srcId="{826DAE10-CA3D-4DCF-BFEE-8865E4781E6F}" destId="{E8417CED-6EE4-4DFA-9DA6-0F0E8A5F61AF}" srcOrd="5" destOrd="0" presId="urn:microsoft.com/office/officeart/2008/layout/LinedList"/>
    <dgm:cxn modelId="{65110008-510B-49E1-9A00-B19FACB75D20}" type="presParOf" srcId="{E8417CED-6EE4-4DFA-9DA6-0F0E8A5F61AF}" destId="{11C509CA-F3CD-42B8-BA12-1C552BB800D1}" srcOrd="0" destOrd="0" presId="urn:microsoft.com/office/officeart/2008/layout/LinedList"/>
    <dgm:cxn modelId="{D1B93865-A8F8-4AF7-A461-F080871DBFFA}" type="presParOf" srcId="{E8417CED-6EE4-4DFA-9DA6-0F0E8A5F61AF}" destId="{42D1B377-74D7-4B7F-B467-6570D3652C9B}" srcOrd="1" destOrd="0" presId="urn:microsoft.com/office/officeart/2008/layout/LinedList"/>
    <dgm:cxn modelId="{4F0DC3E8-9212-4949-9564-07EBCC60A8FA}" type="presParOf" srcId="{826DAE10-CA3D-4DCF-BFEE-8865E4781E6F}" destId="{33C02F05-FDD7-4384-9C48-C52F4320717E}" srcOrd="6" destOrd="0" presId="urn:microsoft.com/office/officeart/2008/layout/LinedList"/>
    <dgm:cxn modelId="{C34778CE-4BF4-410B-8CD5-2BBA1893465A}" type="presParOf" srcId="{826DAE10-CA3D-4DCF-BFEE-8865E4781E6F}" destId="{169F12EA-3CF2-4F6F-8BBE-717A65B8F0AF}" srcOrd="7" destOrd="0" presId="urn:microsoft.com/office/officeart/2008/layout/LinedList"/>
    <dgm:cxn modelId="{313BDD19-2F78-4ECB-879C-1F77C50E8DFB}" type="presParOf" srcId="{169F12EA-3CF2-4F6F-8BBE-717A65B8F0AF}" destId="{BDC4BAD4-FD34-4C89-A581-9340B51D1E98}" srcOrd="0" destOrd="0" presId="urn:microsoft.com/office/officeart/2008/layout/LinedList"/>
    <dgm:cxn modelId="{C874A9DE-6477-46B3-9194-76158C87E6F7}" type="presParOf" srcId="{169F12EA-3CF2-4F6F-8BBE-717A65B8F0AF}" destId="{FE94CD05-0DE7-40CA-B787-983C3F08D3A4}" srcOrd="1" destOrd="0" presId="urn:microsoft.com/office/officeart/2008/layout/LinedList"/>
    <dgm:cxn modelId="{43BA979A-1182-4A56-A0C2-B57A486F9620}" type="presParOf" srcId="{826DAE10-CA3D-4DCF-BFEE-8865E4781E6F}" destId="{C9908894-993D-4D16-BF30-8F98EE4926FB}" srcOrd="8" destOrd="0" presId="urn:microsoft.com/office/officeart/2008/layout/LinedList"/>
    <dgm:cxn modelId="{9664E12D-CEEB-4912-8813-DEABA94455FE}" type="presParOf" srcId="{826DAE10-CA3D-4DCF-BFEE-8865E4781E6F}" destId="{CE3672C6-8030-4F9E-882A-002B7E8D2C41}" srcOrd="9" destOrd="0" presId="urn:microsoft.com/office/officeart/2008/layout/LinedList"/>
    <dgm:cxn modelId="{85F9FD7C-9367-43F9-B46C-5F1B10A302A4}" type="presParOf" srcId="{CE3672C6-8030-4F9E-882A-002B7E8D2C41}" destId="{D70FF509-2FBF-444D-BB3A-67B69D0BBEC7}" srcOrd="0" destOrd="0" presId="urn:microsoft.com/office/officeart/2008/layout/LinedList"/>
    <dgm:cxn modelId="{8493058A-4C96-4380-B22E-826CB85412DA}" type="presParOf" srcId="{CE3672C6-8030-4F9E-882A-002B7E8D2C41}" destId="{F8704909-49AF-4DC4-BEDE-1F3FE9BEAF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8B014A-6BFE-43C7-A8F4-2818E945BF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46B3CA-7FD1-4928-BA03-BBE9FADBC3B4}">
      <dgm:prSet phldrT="[Text]"/>
      <dgm:spPr/>
      <dgm:t>
        <a:bodyPr/>
        <a:lstStyle/>
        <a:p>
          <a:r>
            <a:rPr lang="en-US" dirty="0"/>
            <a:t>What steps have been taken to develop positive and inclusive school climates for ELs?</a:t>
          </a:r>
        </a:p>
      </dgm:t>
      <dgm:extLst>
        <a:ext uri="{E40237B7-FDA0-4F09-8148-C483321AD2D9}">
          <dgm14:cNvPr xmlns:dgm14="http://schemas.microsoft.com/office/drawing/2010/diagram" id="0" name="" descr="What steps have been taken to develop positive and inclusive school climates for ELs?&#10;"/>
        </a:ext>
      </dgm:extLst>
    </dgm:pt>
    <dgm:pt modelId="{7730579A-1ACA-4678-B986-D621D1916C0A}" type="parTrans" cxnId="{39B309A5-14E3-456F-8701-50D8771B1A7B}">
      <dgm:prSet/>
      <dgm:spPr/>
      <dgm:t>
        <a:bodyPr/>
        <a:lstStyle/>
        <a:p>
          <a:endParaRPr lang="en-US"/>
        </a:p>
      </dgm:t>
    </dgm:pt>
    <dgm:pt modelId="{675C3C4F-424E-49A1-B5B1-66BFA0980B19}" type="sibTrans" cxnId="{39B309A5-14E3-456F-8701-50D8771B1A7B}">
      <dgm:prSet/>
      <dgm:spPr/>
      <dgm:t>
        <a:bodyPr/>
        <a:lstStyle/>
        <a:p>
          <a:endParaRPr lang="en-US"/>
        </a:p>
      </dgm:t>
    </dgm:pt>
    <dgm:pt modelId="{08007406-2E25-45A2-BAC2-121DB03CB3BA}">
      <dgm:prSet phldrT="[Text]"/>
      <dgm:spPr/>
      <dgm:t>
        <a:bodyPr/>
        <a:lstStyle/>
        <a:p>
          <a:r>
            <a:rPr lang="en-US" dirty="0"/>
            <a:t>Do EL students participate with their non-EL peers during the following: grade-level curriculum, extracurricular activities, after-school activities and other subjects (art, music, PE)?</a:t>
          </a:r>
        </a:p>
      </dgm:t>
      <dgm:extLst>
        <a:ext uri="{E40237B7-FDA0-4F09-8148-C483321AD2D9}">
          <dgm14:cNvPr xmlns:dgm14="http://schemas.microsoft.com/office/drawing/2010/diagram" id="0" name="" descr="Do EL students participate with their non-EL peers during the following: grade-level curriculum, extracurricular activities, after-school activities, and other subjects (art, music, PE)?&#10;"/>
        </a:ext>
      </dgm:extLst>
    </dgm:pt>
    <dgm:pt modelId="{819733B5-CB26-4591-8840-A5C969CD1B1B}" type="parTrans" cxnId="{78591045-46C0-417C-AE0F-C07CCC252904}">
      <dgm:prSet/>
      <dgm:spPr/>
      <dgm:t>
        <a:bodyPr/>
        <a:lstStyle/>
        <a:p>
          <a:endParaRPr lang="en-US"/>
        </a:p>
      </dgm:t>
    </dgm:pt>
    <dgm:pt modelId="{25F2C87F-81A2-45B7-B6D7-10783C89E880}" type="sibTrans" cxnId="{78591045-46C0-417C-AE0F-C07CCC252904}">
      <dgm:prSet/>
      <dgm:spPr/>
      <dgm:t>
        <a:bodyPr/>
        <a:lstStyle/>
        <a:p>
          <a:endParaRPr lang="en-US"/>
        </a:p>
      </dgm:t>
    </dgm:pt>
    <dgm:pt modelId="{52F1D4BA-ABC0-4425-A102-E3FC358049B0}">
      <dgm:prSet phldrT="[Text]"/>
      <dgm:spPr/>
      <dgm:t>
        <a:bodyPr/>
        <a:lstStyle/>
        <a:p>
          <a:r>
            <a:rPr lang="en-US" dirty="0"/>
            <a:t>What are the stated goals of the EL program? Is the degree of segregation necessary to achieve those goals?</a:t>
          </a:r>
        </a:p>
      </dgm:t>
      <dgm:extLst>
        <a:ext uri="{E40237B7-FDA0-4F09-8148-C483321AD2D9}">
          <dgm14:cNvPr xmlns:dgm14="http://schemas.microsoft.com/office/drawing/2010/diagram" id="0" name="" descr="What are the stated goals of the EL program? Is the degree of segregation necessary to achieve those goals?&#10;"/>
        </a:ext>
      </dgm:extLst>
    </dgm:pt>
    <dgm:pt modelId="{EF3F181D-C4EE-4F92-9909-0E6E8084A1EA}" type="parTrans" cxnId="{86663ADF-4783-4B88-B362-E89C793B754F}">
      <dgm:prSet/>
      <dgm:spPr/>
      <dgm:t>
        <a:bodyPr/>
        <a:lstStyle/>
        <a:p>
          <a:endParaRPr lang="en-US"/>
        </a:p>
      </dgm:t>
    </dgm:pt>
    <dgm:pt modelId="{AACF9C12-365E-42D2-9BA1-812B03C05865}" type="sibTrans" cxnId="{86663ADF-4783-4B88-B362-E89C793B754F}">
      <dgm:prSet/>
      <dgm:spPr/>
      <dgm:t>
        <a:bodyPr/>
        <a:lstStyle/>
        <a:p>
          <a:endParaRPr lang="en-US"/>
        </a:p>
      </dgm:t>
    </dgm:pt>
    <dgm:pt modelId="{34B46F31-C86D-40A6-A023-AF2EFB22F704}">
      <dgm:prSet phldrT="[Text]"/>
      <dgm:spPr/>
      <dgm:t>
        <a:bodyPr/>
        <a:lstStyle/>
        <a:p>
          <a:r>
            <a:rPr lang="en-US" dirty="0"/>
            <a:t>Does the degree of segregation decrease commensurate with ELs’ rising ELP levels as well as their time and progress in the EL program?</a:t>
          </a:r>
        </a:p>
      </dgm:t>
      <dgm:extLst>
        <a:ext uri="{E40237B7-FDA0-4F09-8148-C483321AD2D9}">
          <dgm14:cNvPr xmlns:dgm14="http://schemas.microsoft.com/office/drawing/2010/diagram" id="0" name="" descr="Does the degree of segregation decrease commensurate with ELs’ rising ELP levels as well as their time and progress in the EL program?&#10;"/>
        </a:ext>
      </dgm:extLst>
    </dgm:pt>
    <dgm:pt modelId="{3724516F-A9DC-4FA1-9C26-8E871C43ABCB}" type="parTrans" cxnId="{DECAD2D2-DF4F-48CC-B51F-441CF9BD4470}">
      <dgm:prSet/>
      <dgm:spPr/>
      <dgm:t>
        <a:bodyPr/>
        <a:lstStyle/>
        <a:p>
          <a:endParaRPr lang="en-US"/>
        </a:p>
      </dgm:t>
    </dgm:pt>
    <dgm:pt modelId="{A25FE435-E638-4CE2-9F93-47FBD0E44947}" type="sibTrans" cxnId="{DECAD2D2-DF4F-48CC-B51F-441CF9BD4470}">
      <dgm:prSet/>
      <dgm:spPr/>
      <dgm:t>
        <a:bodyPr/>
        <a:lstStyle/>
        <a:p>
          <a:endParaRPr lang="en-US"/>
        </a:p>
      </dgm:t>
    </dgm:pt>
    <dgm:pt modelId="{826DAE10-CA3D-4DCF-BFEE-8865E4781E6F}" type="pres">
      <dgm:prSet presAssocID="{1D8B014A-6BFE-43C7-A8F4-2818E945BF68}" presName="vert0" presStyleCnt="0">
        <dgm:presLayoutVars>
          <dgm:dir/>
          <dgm:animOne val="branch"/>
          <dgm:animLvl val="lvl"/>
        </dgm:presLayoutVars>
      </dgm:prSet>
      <dgm:spPr/>
    </dgm:pt>
    <dgm:pt modelId="{FC9E6190-C8E1-46FB-A2B8-8BFA965829E9}" type="pres">
      <dgm:prSet presAssocID="{3946B3CA-7FD1-4928-BA03-BBE9FADBC3B4}" presName="thickLine" presStyleLbl="alignNode1" presStyleIdx="0" presStyleCnt="4"/>
      <dgm:spPr/>
      <dgm:extLst>
        <a:ext uri="{E40237B7-FDA0-4F09-8148-C483321AD2D9}">
          <dgm14:cNvPr xmlns:dgm14="http://schemas.microsoft.com/office/drawing/2010/diagram" id="0" name="" descr="&quot; &quot;"/>
        </a:ext>
      </dgm:extLst>
    </dgm:pt>
    <dgm:pt modelId="{E247F3AD-D840-4067-B633-1F66DCBCB09B}" type="pres">
      <dgm:prSet presAssocID="{3946B3CA-7FD1-4928-BA03-BBE9FADBC3B4}" presName="horz1" presStyleCnt="0"/>
      <dgm:spPr/>
    </dgm:pt>
    <dgm:pt modelId="{6D1E9527-D1A6-4E6A-B747-695F7FBDA9AF}" type="pres">
      <dgm:prSet presAssocID="{3946B3CA-7FD1-4928-BA03-BBE9FADBC3B4}" presName="tx1" presStyleLbl="revTx" presStyleIdx="0" presStyleCnt="4"/>
      <dgm:spPr/>
    </dgm:pt>
    <dgm:pt modelId="{36D3A8D4-C87C-4B00-A4D9-86581A0B6485}" type="pres">
      <dgm:prSet presAssocID="{3946B3CA-7FD1-4928-BA03-BBE9FADBC3B4}" presName="vert1" presStyleCnt="0"/>
      <dgm:spPr/>
    </dgm:pt>
    <dgm:pt modelId="{9020BC6B-E665-46A6-89C6-DB69DC2E1D5E}" type="pres">
      <dgm:prSet presAssocID="{52F1D4BA-ABC0-4425-A102-E3FC358049B0}" presName="thickLine" presStyleLbl="alignNode1" presStyleIdx="1" presStyleCnt="4"/>
      <dgm:spPr/>
      <dgm:extLst>
        <a:ext uri="{E40237B7-FDA0-4F09-8148-C483321AD2D9}">
          <dgm14:cNvPr xmlns:dgm14="http://schemas.microsoft.com/office/drawing/2010/diagram" id="0" name="" descr="&quot; &quot;"/>
        </a:ext>
      </dgm:extLst>
    </dgm:pt>
    <dgm:pt modelId="{6B02D544-DEC1-4433-B256-189AF65DF860}" type="pres">
      <dgm:prSet presAssocID="{52F1D4BA-ABC0-4425-A102-E3FC358049B0}" presName="horz1" presStyleCnt="0"/>
      <dgm:spPr/>
    </dgm:pt>
    <dgm:pt modelId="{0114DF51-76BB-452D-9F11-82B2E492FCD7}" type="pres">
      <dgm:prSet presAssocID="{52F1D4BA-ABC0-4425-A102-E3FC358049B0}" presName="tx1" presStyleLbl="revTx" presStyleIdx="1" presStyleCnt="4"/>
      <dgm:spPr/>
    </dgm:pt>
    <dgm:pt modelId="{3E4E9FED-C931-48AD-ACA4-3D0FE42CD5C6}" type="pres">
      <dgm:prSet presAssocID="{52F1D4BA-ABC0-4425-A102-E3FC358049B0}" presName="vert1" presStyleCnt="0"/>
      <dgm:spPr/>
    </dgm:pt>
    <dgm:pt modelId="{FFDDC8F7-EB08-48EF-B463-965AD36A88C3}" type="pres">
      <dgm:prSet presAssocID="{34B46F31-C86D-40A6-A023-AF2EFB22F704}" presName="thickLine" presStyleLbl="alignNode1" presStyleIdx="2" presStyleCnt="4"/>
      <dgm:spPr/>
      <dgm:extLst>
        <a:ext uri="{E40237B7-FDA0-4F09-8148-C483321AD2D9}">
          <dgm14:cNvPr xmlns:dgm14="http://schemas.microsoft.com/office/drawing/2010/diagram" id="0" name="" descr="&quot; &quot;"/>
        </a:ext>
      </dgm:extLst>
    </dgm:pt>
    <dgm:pt modelId="{573AAE93-3397-4AAF-A649-01CFCBFBF8DC}" type="pres">
      <dgm:prSet presAssocID="{34B46F31-C86D-40A6-A023-AF2EFB22F704}" presName="horz1" presStyleCnt="0"/>
      <dgm:spPr/>
    </dgm:pt>
    <dgm:pt modelId="{5322BB67-88EF-41C2-919D-96FE32463511}" type="pres">
      <dgm:prSet presAssocID="{34B46F31-C86D-40A6-A023-AF2EFB22F704}" presName="tx1" presStyleLbl="revTx" presStyleIdx="2" presStyleCnt="4"/>
      <dgm:spPr/>
    </dgm:pt>
    <dgm:pt modelId="{0621DAA7-34FD-498D-A147-C1D15257BACE}" type="pres">
      <dgm:prSet presAssocID="{34B46F31-C86D-40A6-A023-AF2EFB22F704}" presName="vert1" presStyleCnt="0"/>
      <dgm:spPr/>
    </dgm:pt>
    <dgm:pt modelId="{3C8F15E4-935B-496D-A22E-5C856410B528}" type="pres">
      <dgm:prSet presAssocID="{08007406-2E25-45A2-BAC2-121DB03CB3BA}" presName="thickLine" presStyleLbl="alignNode1" presStyleIdx="3" presStyleCnt="4"/>
      <dgm:spPr/>
      <dgm:extLst>
        <a:ext uri="{E40237B7-FDA0-4F09-8148-C483321AD2D9}">
          <dgm14:cNvPr xmlns:dgm14="http://schemas.microsoft.com/office/drawing/2010/diagram" id="0" name="" descr="&quot; &quot;"/>
        </a:ext>
      </dgm:extLst>
    </dgm:pt>
    <dgm:pt modelId="{729FEE53-3B49-40A0-91EA-F40BF60B01F4}" type="pres">
      <dgm:prSet presAssocID="{08007406-2E25-45A2-BAC2-121DB03CB3BA}" presName="horz1" presStyleCnt="0"/>
      <dgm:spPr/>
    </dgm:pt>
    <dgm:pt modelId="{15113979-AF1E-4F30-A23F-A63111C0C3DD}" type="pres">
      <dgm:prSet presAssocID="{08007406-2E25-45A2-BAC2-121DB03CB3BA}" presName="tx1" presStyleLbl="revTx" presStyleIdx="3" presStyleCnt="4"/>
      <dgm:spPr/>
    </dgm:pt>
    <dgm:pt modelId="{CF7333D5-FF35-44C1-B658-BC4880D4441D}" type="pres">
      <dgm:prSet presAssocID="{08007406-2E25-45A2-BAC2-121DB03CB3BA}" presName="vert1" presStyleCnt="0"/>
      <dgm:spPr/>
    </dgm:pt>
  </dgm:ptLst>
  <dgm:cxnLst>
    <dgm:cxn modelId="{778BEA04-EE68-4000-B8F0-EB3B02FB51A3}" type="presOf" srcId="{08007406-2E25-45A2-BAC2-121DB03CB3BA}" destId="{15113979-AF1E-4F30-A23F-A63111C0C3DD}" srcOrd="0" destOrd="0" presId="urn:microsoft.com/office/officeart/2008/layout/LinedList"/>
    <dgm:cxn modelId="{A3871426-EB79-4D65-8FFC-7DF005061A0D}" type="presOf" srcId="{1D8B014A-6BFE-43C7-A8F4-2818E945BF68}" destId="{826DAE10-CA3D-4DCF-BFEE-8865E4781E6F}" srcOrd="0" destOrd="0" presId="urn:microsoft.com/office/officeart/2008/layout/LinedList"/>
    <dgm:cxn modelId="{2DB9AF3B-0978-4E52-A3A7-BCBFD829E76E}" type="presOf" srcId="{3946B3CA-7FD1-4928-BA03-BBE9FADBC3B4}" destId="{6D1E9527-D1A6-4E6A-B747-695F7FBDA9AF}" srcOrd="0" destOrd="0" presId="urn:microsoft.com/office/officeart/2008/layout/LinedList"/>
    <dgm:cxn modelId="{78591045-46C0-417C-AE0F-C07CCC252904}" srcId="{1D8B014A-6BFE-43C7-A8F4-2818E945BF68}" destId="{08007406-2E25-45A2-BAC2-121DB03CB3BA}" srcOrd="3" destOrd="0" parTransId="{819733B5-CB26-4591-8840-A5C969CD1B1B}" sibTransId="{25F2C87F-81A2-45B7-B6D7-10783C89E880}"/>
    <dgm:cxn modelId="{8A35FE78-7AD2-4607-8A1B-AFA89B4A6C29}" type="presOf" srcId="{34B46F31-C86D-40A6-A023-AF2EFB22F704}" destId="{5322BB67-88EF-41C2-919D-96FE32463511}" srcOrd="0" destOrd="0" presId="urn:microsoft.com/office/officeart/2008/layout/LinedList"/>
    <dgm:cxn modelId="{39B309A5-14E3-456F-8701-50D8771B1A7B}" srcId="{1D8B014A-6BFE-43C7-A8F4-2818E945BF68}" destId="{3946B3CA-7FD1-4928-BA03-BBE9FADBC3B4}" srcOrd="0" destOrd="0" parTransId="{7730579A-1ACA-4678-B986-D621D1916C0A}" sibTransId="{675C3C4F-424E-49A1-B5B1-66BFA0980B19}"/>
    <dgm:cxn modelId="{DEADB6D0-AB21-4C71-8347-C3947AE5BFC4}" type="presOf" srcId="{52F1D4BA-ABC0-4425-A102-E3FC358049B0}" destId="{0114DF51-76BB-452D-9F11-82B2E492FCD7}" srcOrd="0" destOrd="0" presId="urn:microsoft.com/office/officeart/2008/layout/LinedList"/>
    <dgm:cxn modelId="{DECAD2D2-DF4F-48CC-B51F-441CF9BD4470}" srcId="{1D8B014A-6BFE-43C7-A8F4-2818E945BF68}" destId="{34B46F31-C86D-40A6-A023-AF2EFB22F704}" srcOrd="2" destOrd="0" parTransId="{3724516F-A9DC-4FA1-9C26-8E871C43ABCB}" sibTransId="{A25FE435-E638-4CE2-9F93-47FBD0E44947}"/>
    <dgm:cxn modelId="{86663ADF-4783-4B88-B362-E89C793B754F}" srcId="{1D8B014A-6BFE-43C7-A8F4-2818E945BF68}" destId="{52F1D4BA-ABC0-4425-A102-E3FC358049B0}" srcOrd="1" destOrd="0" parTransId="{EF3F181D-C4EE-4F92-9909-0E6E8084A1EA}" sibTransId="{AACF9C12-365E-42D2-9BA1-812B03C05865}"/>
    <dgm:cxn modelId="{92080D50-3D2B-43F9-B2E6-4314944DB3DA}" type="presParOf" srcId="{826DAE10-CA3D-4DCF-BFEE-8865E4781E6F}" destId="{FC9E6190-C8E1-46FB-A2B8-8BFA965829E9}" srcOrd="0" destOrd="0" presId="urn:microsoft.com/office/officeart/2008/layout/LinedList"/>
    <dgm:cxn modelId="{8F46F076-C9CD-4211-9974-2E67C16D4D8A}" type="presParOf" srcId="{826DAE10-CA3D-4DCF-BFEE-8865E4781E6F}" destId="{E247F3AD-D840-4067-B633-1F66DCBCB09B}" srcOrd="1" destOrd="0" presId="urn:microsoft.com/office/officeart/2008/layout/LinedList"/>
    <dgm:cxn modelId="{266761DC-20BB-4910-BEA5-7A413BB68490}" type="presParOf" srcId="{E247F3AD-D840-4067-B633-1F66DCBCB09B}" destId="{6D1E9527-D1A6-4E6A-B747-695F7FBDA9AF}" srcOrd="0" destOrd="0" presId="urn:microsoft.com/office/officeart/2008/layout/LinedList"/>
    <dgm:cxn modelId="{F1289B7B-97A1-4C4B-9C67-0E40D6BB7CAF}" type="presParOf" srcId="{E247F3AD-D840-4067-B633-1F66DCBCB09B}" destId="{36D3A8D4-C87C-4B00-A4D9-86581A0B6485}" srcOrd="1" destOrd="0" presId="urn:microsoft.com/office/officeart/2008/layout/LinedList"/>
    <dgm:cxn modelId="{EBC97966-6044-4073-8DB0-AF4DF44E0211}" type="presParOf" srcId="{826DAE10-CA3D-4DCF-BFEE-8865E4781E6F}" destId="{9020BC6B-E665-46A6-89C6-DB69DC2E1D5E}" srcOrd="2" destOrd="0" presId="urn:microsoft.com/office/officeart/2008/layout/LinedList"/>
    <dgm:cxn modelId="{5E52C4A4-6946-4921-8920-0E657348C384}" type="presParOf" srcId="{826DAE10-CA3D-4DCF-BFEE-8865E4781E6F}" destId="{6B02D544-DEC1-4433-B256-189AF65DF860}" srcOrd="3" destOrd="0" presId="urn:microsoft.com/office/officeart/2008/layout/LinedList"/>
    <dgm:cxn modelId="{47090C5F-2349-473C-8003-61BD0B31E4A2}" type="presParOf" srcId="{6B02D544-DEC1-4433-B256-189AF65DF860}" destId="{0114DF51-76BB-452D-9F11-82B2E492FCD7}" srcOrd="0" destOrd="0" presId="urn:microsoft.com/office/officeart/2008/layout/LinedList"/>
    <dgm:cxn modelId="{C107B2E0-B6F4-4B7B-9027-6264A270368D}" type="presParOf" srcId="{6B02D544-DEC1-4433-B256-189AF65DF860}" destId="{3E4E9FED-C931-48AD-ACA4-3D0FE42CD5C6}" srcOrd="1" destOrd="0" presId="urn:microsoft.com/office/officeart/2008/layout/LinedList"/>
    <dgm:cxn modelId="{1B85DDAD-CED4-4070-A845-2AF9A5AE9FB7}" type="presParOf" srcId="{826DAE10-CA3D-4DCF-BFEE-8865E4781E6F}" destId="{FFDDC8F7-EB08-48EF-B463-965AD36A88C3}" srcOrd="4" destOrd="0" presId="urn:microsoft.com/office/officeart/2008/layout/LinedList"/>
    <dgm:cxn modelId="{0E25AC7C-5611-4969-B170-445F4B84BF2E}" type="presParOf" srcId="{826DAE10-CA3D-4DCF-BFEE-8865E4781E6F}" destId="{573AAE93-3397-4AAF-A649-01CFCBFBF8DC}" srcOrd="5" destOrd="0" presId="urn:microsoft.com/office/officeart/2008/layout/LinedList"/>
    <dgm:cxn modelId="{C271458F-FA75-40AF-89F6-B0EFAB26E479}" type="presParOf" srcId="{573AAE93-3397-4AAF-A649-01CFCBFBF8DC}" destId="{5322BB67-88EF-41C2-919D-96FE32463511}" srcOrd="0" destOrd="0" presId="urn:microsoft.com/office/officeart/2008/layout/LinedList"/>
    <dgm:cxn modelId="{F5F5A23F-4DAD-47BA-A6F8-25C79CC33F88}" type="presParOf" srcId="{573AAE93-3397-4AAF-A649-01CFCBFBF8DC}" destId="{0621DAA7-34FD-498D-A147-C1D15257BACE}" srcOrd="1" destOrd="0" presId="urn:microsoft.com/office/officeart/2008/layout/LinedList"/>
    <dgm:cxn modelId="{B5AF17C9-1213-411B-97DD-038204609678}" type="presParOf" srcId="{826DAE10-CA3D-4DCF-BFEE-8865E4781E6F}" destId="{3C8F15E4-935B-496D-A22E-5C856410B528}" srcOrd="6" destOrd="0" presId="urn:microsoft.com/office/officeart/2008/layout/LinedList"/>
    <dgm:cxn modelId="{22CE60D2-328B-4A06-A1BC-26948AD19076}" type="presParOf" srcId="{826DAE10-CA3D-4DCF-BFEE-8865E4781E6F}" destId="{729FEE53-3B49-40A0-91EA-F40BF60B01F4}" srcOrd="7" destOrd="0" presId="urn:microsoft.com/office/officeart/2008/layout/LinedList"/>
    <dgm:cxn modelId="{106C9EA0-9BA7-4ACF-92A1-22957584FF7B}" type="presParOf" srcId="{729FEE53-3B49-40A0-91EA-F40BF60B01F4}" destId="{15113979-AF1E-4F30-A23F-A63111C0C3DD}" srcOrd="0" destOrd="0" presId="urn:microsoft.com/office/officeart/2008/layout/LinedList"/>
    <dgm:cxn modelId="{E3AEE5A6-89A5-4B75-B671-4EE33F88796F}" type="presParOf" srcId="{729FEE53-3B49-40A0-91EA-F40BF60B01F4}" destId="{CF7333D5-FF35-44C1-B658-BC4880D4441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DA70A-0DAF-44A7-B37C-522CA2CE21DF}" type="doc">
      <dgm:prSet loTypeId="urn:microsoft.com/office/officeart/2005/8/layout/vList3" loCatId="list" qsTypeId="urn:microsoft.com/office/officeart/2005/8/quickstyle/3d2" qsCatId="3D" csTypeId="urn:microsoft.com/office/officeart/2005/8/colors/accent0_3" csCatId="mainScheme" phldr="1"/>
      <dgm:spPr/>
      <dgm:t>
        <a:bodyPr/>
        <a:lstStyle/>
        <a:p>
          <a:endParaRPr lang="en-US"/>
        </a:p>
      </dgm:t>
    </dgm:pt>
    <dgm:pt modelId="{E208B825-B934-4505-BB5B-D70D8BB29935}">
      <dgm:prSet phldrT="[Text]"/>
      <dgm:spPr/>
      <dgm:t>
        <a:bodyPr/>
        <a:lstStyle/>
        <a:p>
          <a:r>
            <a:rPr lang="en-US" dirty="0"/>
            <a:t>Place of birth (optional)</a:t>
          </a:r>
        </a:p>
      </dgm:t>
      <dgm:extLst>
        <a:ext uri="{E40237B7-FDA0-4F09-8148-C483321AD2D9}">
          <dgm14:cNvPr xmlns:dgm14="http://schemas.microsoft.com/office/drawing/2010/diagram" id="0" name="" descr="Place of birth (optional)&#10;"/>
        </a:ext>
      </dgm:extLst>
    </dgm:pt>
    <dgm:pt modelId="{3B815ADD-35AD-4A90-BA72-E11692150976}" type="parTrans" cxnId="{0A8A1CB2-E0C3-4F66-806A-A0BE6FBB2998}">
      <dgm:prSet/>
      <dgm:spPr/>
      <dgm:t>
        <a:bodyPr/>
        <a:lstStyle/>
        <a:p>
          <a:endParaRPr lang="en-US"/>
        </a:p>
      </dgm:t>
    </dgm:pt>
    <dgm:pt modelId="{A3A29B5A-6DF4-4B36-9B1E-79A558923461}" type="sibTrans" cxnId="{0A8A1CB2-E0C3-4F66-806A-A0BE6FBB2998}">
      <dgm:prSet/>
      <dgm:spPr/>
      <dgm:t>
        <a:bodyPr/>
        <a:lstStyle/>
        <a:p>
          <a:endParaRPr lang="en-US"/>
        </a:p>
      </dgm:t>
    </dgm:pt>
    <dgm:pt modelId="{6AC9960A-3482-4EE4-8293-ABE451A35F05}">
      <dgm:prSet phldrT="[Text]"/>
      <dgm:spPr/>
      <dgm:t>
        <a:bodyPr/>
        <a:lstStyle/>
        <a:p>
          <a:r>
            <a:rPr lang="en-US" dirty="0"/>
            <a:t>Date of entry into a U.S. school</a:t>
          </a:r>
        </a:p>
      </dgm:t>
      <dgm:extLst>
        <a:ext uri="{E40237B7-FDA0-4F09-8148-C483321AD2D9}">
          <dgm14:cNvPr xmlns:dgm14="http://schemas.microsoft.com/office/drawing/2010/diagram" id="0" name="" descr="Date of entry into a U.S. school&#10;"/>
        </a:ext>
      </dgm:extLst>
    </dgm:pt>
    <dgm:pt modelId="{B4D0A511-1D55-4002-B588-A22B315058CA}" type="parTrans" cxnId="{A271881A-8E18-40B9-B37A-41B51E896825}">
      <dgm:prSet/>
      <dgm:spPr/>
      <dgm:t>
        <a:bodyPr/>
        <a:lstStyle/>
        <a:p>
          <a:endParaRPr lang="en-US"/>
        </a:p>
      </dgm:t>
    </dgm:pt>
    <dgm:pt modelId="{731BE230-FFCC-42CD-A2B1-E7B407290D06}" type="sibTrans" cxnId="{A271881A-8E18-40B9-B37A-41B51E896825}">
      <dgm:prSet/>
      <dgm:spPr/>
      <dgm:t>
        <a:bodyPr/>
        <a:lstStyle/>
        <a:p>
          <a:endParaRPr lang="en-US"/>
        </a:p>
      </dgm:t>
    </dgm:pt>
    <dgm:pt modelId="{88C10C8E-60C1-4680-B6D7-69032858E623}">
      <dgm:prSet phldrT="[Text]"/>
      <dgm:spPr/>
      <dgm:t>
        <a:bodyPr/>
        <a:lstStyle/>
        <a:p>
          <a:r>
            <a:rPr lang="en-US" dirty="0"/>
            <a:t>Has your child been enrolled in a school outside the U.S.?</a:t>
          </a:r>
        </a:p>
      </dgm:t>
      <dgm:extLst>
        <a:ext uri="{E40237B7-FDA0-4F09-8148-C483321AD2D9}">
          <dgm14:cNvPr xmlns:dgm14="http://schemas.microsoft.com/office/drawing/2010/diagram" id="0" name="" descr="Has your child been enrolled in a school outside the U.S.?&#10;"/>
        </a:ext>
      </dgm:extLst>
    </dgm:pt>
    <dgm:pt modelId="{85FD3C7E-9C2F-4961-8328-BC897BDA31D8}" type="parTrans" cxnId="{BFC74078-80D8-444A-8BCE-DA71D8D30D34}">
      <dgm:prSet/>
      <dgm:spPr/>
      <dgm:t>
        <a:bodyPr/>
        <a:lstStyle/>
        <a:p>
          <a:endParaRPr lang="en-US"/>
        </a:p>
      </dgm:t>
    </dgm:pt>
    <dgm:pt modelId="{3FCB58B4-08BD-447C-A777-DE4795EC3327}" type="sibTrans" cxnId="{BFC74078-80D8-444A-8BCE-DA71D8D30D34}">
      <dgm:prSet/>
      <dgm:spPr/>
      <dgm:t>
        <a:bodyPr/>
        <a:lstStyle/>
        <a:p>
          <a:endParaRPr lang="en-US"/>
        </a:p>
      </dgm:t>
    </dgm:pt>
    <dgm:pt modelId="{24B44379-6B0B-48BE-99E3-1F81594A5023}" type="pres">
      <dgm:prSet presAssocID="{4F3DA70A-0DAF-44A7-B37C-522CA2CE21DF}" presName="linearFlow" presStyleCnt="0">
        <dgm:presLayoutVars>
          <dgm:dir/>
          <dgm:resizeHandles val="exact"/>
        </dgm:presLayoutVars>
      </dgm:prSet>
      <dgm:spPr/>
    </dgm:pt>
    <dgm:pt modelId="{95EA3C11-C63B-4E4B-B306-6804C1E64CF0}" type="pres">
      <dgm:prSet presAssocID="{E208B825-B934-4505-BB5B-D70D8BB29935}" presName="composite" presStyleCnt="0"/>
      <dgm:spPr/>
    </dgm:pt>
    <dgm:pt modelId="{CA6B9F00-EB00-4648-885B-7AF211C6EB33}" type="pres">
      <dgm:prSet presAssocID="{E208B825-B934-4505-BB5B-D70D8BB29935}"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DFA3491-671A-4740-880E-7A86ED0BEBC1}" type="pres">
      <dgm:prSet presAssocID="{E208B825-B934-4505-BB5B-D70D8BB29935}" presName="txShp" presStyleLbl="node1" presStyleIdx="0" presStyleCnt="3">
        <dgm:presLayoutVars>
          <dgm:bulletEnabled val="1"/>
        </dgm:presLayoutVars>
      </dgm:prSet>
      <dgm:spPr/>
    </dgm:pt>
    <dgm:pt modelId="{31F1489C-CBE5-4A40-9923-23E312D10902}" type="pres">
      <dgm:prSet presAssocID="{A3A29B5A-6DF4-4B36-9B1E-79A558923461}" presName="spacing" presStyleCnt="0"/>
      <dgm:spPr/>
    </dgm:pt>
    <dgm:pt modelId="{4167CE8C-4E0A-47A0-8F82-E7056A0B4E3C}" type="pres">
      <dgm:prSet presAssocID="{6AC9960A-3482-4EE4-8293-ABE451A35F05}" presName="composite" presStyleCnt="0"/>
      <dgm:spPr/>
    </dgm:pt>
    <dgm:pt modelId="{50A5D93C-8A75-420D-8E3D-161F9FFF61E7}" type="pres">
      <dgm:prSet presAssocID="{6AC9960A-3482-4EE4-8293-ABE451A35F05}"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843A7B7-B6C9-4E96-840A-93796641BF48}" type="pres">
      <dgm:prSet presAssocID="{6AC9960A-3482-4EE4-8293-ABE451A35F05}" presName="txShp" presStyleLbl="node1" presStyleIdx="1" presStyleCnt="3">
        <dgm:presLayoutVars>
          <dgm:bulletEnabled val="1"/>
        </dgm:presLayoutVars>
      </dgm:prSet>
      <dgm:spPr/>
    </dgm:pt>
    <dgm:pt modelId="{F13BBB29-BB88-46EF-A296-EB6A8431A794}" type="pres">
      <dgm:prSet presAssocID="{731BE230-FFCC-42CD-A2B1-E7B407290D06}" presName="spacing" presStyleCnt="0"/>
      <dgm:spPr/>
    </dgm:pt>
    <dgm:pt modelId="{7618C584-ACB6-4182-A21A-509FD6B7BE5A}" type="pres">
      <dgm:prSet presAssocID="{88C10C8E-60C1-4680-B6D7-69032858E623}" presName="composite" presStyleCnt="0"/>
      <dgm:spPr/>
    </dgm:pt>
    <dgm:pt modelId="{3A4D8D81-7FF6-4D7F-9B1A-6166340ACC15}" type="pres">
      <dgm:prSet presAssocID="{88C10C8E-60C1-4680-B6D7-69032858E623}"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3474DC-2A6E-443B-BDE9-B8854F53F90D}" type="pres">
      <dgm:prSet presAssocID="{88C10C8E-60C1-4680-B6D7-69032858E623}" presName="txShp" presStyleLbl="node1" presStyleIdx="2" presStyleCnt="3">
        <dgm:presLayoutVars>
          <dgm:bulletEnabled val="1"/>
        </dgm:presLayoutVars>
      </dgm:prSet>
      <dgm:spPr/>
    </dgm:pt>
  </dgm:ptLst>
  <dgm:cxnLst>
    <dgm:cxn modelId="{4AAF130D-FBEA-40B9-8262-6BAFC763DAF9}" type="presOf" srcId="{88C10C8E-60C1-4680-B6D7-69032858E623}" destId="{CD3474DC-2A6E-443B-BDE9-B8854F53F90D}" srcOrd="0" destOrd="0" presId="urn:microsoft.com/office/officeart/2005/8/layout/vList3"/>
    <dgm:cxn modelId="{A271881A-8E18-40B9-B37A-41B51E896825}" srcId="{4F3DA70A-0DAF-44A7-B37C-522CA2CE21DF}" destId="{6AC9960A-3482-4EE4-8293-ABE451A35F05}" srcOrd="1" destOrd="0" parTransId="{B4D0A511-1D55-4002-B588-A22B315058CA}" sibTransId="{731BE230-FFCC-42CD-A2B1-E7B407290D06}"/>
    <dgm:cxn modelId="{9B2F0951-42D8-49FF-929D-B9E6A2ABFFC2}" type="presOf" srcId="{E208B825-B934-4505-BB5B-D70D8BB29935}" destId="{DDFA3491-671A-4740-880E-7A86ED0BEBC1}" srcOrd="0" destOrd="0" presId="urn:microsoft.com/office/officeart/2005/8/layout/vList3"/>
    <dgm:cxn modelId="{BFC74078-80D8-444A-8BCE-DA71D8D30D34}" srcId="{4F3DA70A-0DAF-44A7-B37C-522CA2CE21DF}" destId="{88C10C8E-60C1-4680-B6D7-69032858E623}" srcOrd="2" destOrd="0" parTransId="{85FD3C7E-9C2F-4961-8328-BC897BDA31D8}" sibTransId="{3FCB58B4-08BD-447C-A777-DE4795EC3327}"/>
    <dgm:cxn modelId="{488C8383-E47C-43E7-851A-A104497528DF}" type="presOf" srcId="{4F3DA70A-0DAF-44A7-B37C-522CA2CE21DF}" destId="{24B44379-6B0B-48BE-99E3-1F81594A5023}" srcOrd="0" destOrd="0" presId="urn:microsoft.com/office/officeart/2005/8/layout/vList3"/>
    <dgm:cxn modelId="{0A8A1CB2-E0C3-4F66-806A-A0BE6FBB2998}" srcId="{4F3DA70A-0DAF-44A7-B37C-522CA2CE21DF}" destId="{E208B825-B934-4505-BB5B-D70D8BB29935}" srcOrd="0" destOrd="0" parTransId="{3B815ADD-35AD-4A90-BA72-E11692150976}" sibTransId="{A3A29B5A-6DF4-4B36-9B1E-79A558923461}"/>
    <dgm:cxn modelId="{39C2B0E4-2D11-4613-B715-F7BF3B3E722F}" type="presOf" srcId="{6AC9960A-3482-4EE4-8293-ABE451A35F05}" destId="{A843A7B7-B6C9-4E96-840A-93796641BF48}" srcOrd="0" destOrd="0" presId="urn:microsoft.com/office/officeart/2005/8/layout/vList3"/>
    <dgm:cxn modelId="{9B5B5456-601A-4966-A09F-072D03A6D00F}" type="presParOf" srcId="{24B44379-6B0B-48BE-99E3-1F81594A5023}" destId="{95EA3C11-C63B-4E4B-B306-6804C1E64CF0}" srcOrd="0" destOrd="0" presId="urn:microsoft.com/office/officeart/2005/8/layout/vList3"/>
    <dgm:cxn modelId="{57E9C6C3-DE9F-43CD-945D-9EE86D11B4DF}" type="presParOf" srcId="{95EA3C11-C63B-4E4B-B306-6804C1E64CF0}" destId="{CA6B9F00-EB00-4648-885B-7AF211C6EB33}" srcOrd="0" destOrd="0" presId="urn:microsoft.com/office/officeart/2005/8/layout/vList3"/>
    <dgm:cxn modelId="{5665C309-E4F0-452C-939A-F87D1E51C55B}" type="presParOf" srcId="{95EA3C11-C63B-4E4B-B306-6804C1E64CF0}" destId="{DDFA3491-671A-4740-880E-7A86ED0BEBC1}" srcOrd="1" destOrd="0" presId="urn:microsoft.com/office/officeart/2005/8/layout/vList3"/>
    <dgm:cxn modelId="{8C107DA1-9877-49AC-92A0-04F83F4B8E1B}" type="presParOf" srcId="{24B44379-6B0B-48BE-99E3-1F81594A5023}" destId="{31F1489C-CBE5-4A40-9923-23E312D10902}" srcOrd="1" destOrd="0" presId="urn:microsoft.com/office/officeart/2005/8/layout/vList3"/>
    <dgm:cxn modelId="{84ED6E23-AAE8-4E06-9FEF-B872DDF932F1}" type="presParOf" srcId="{24B44379-6B0B-48BE-99E3-1F81594A5023}" destId="{4167CE8C-4E0A-47A0-8F82-E7056A0B4E3C}" srcOrd="2" destOrd="0" presId="urn:microsoft.com/office/officeart/2005/8/layout/vList3"/>
    <dgm:cxn modelId="{CEC67225-FD0D-4993-BA2A-CAF28BD6A4DB}" type="presParOf" srcId="{4167CE8C-4E0A-47A0-8F82-E7056A0B4E3C}" destId="{50A5D93C-8A75-420D-8E3D-161F9FFF61E7}" srcOrd="0" destOrd="0" presId="urn:microsoft.com/office/officeart/2005/8/layout/vList3"/>
    <dgm:cxn modelId="{FC03891A-896D-493E-B0C4-2F6E34E307B1}" type="presParOf" srcId="{4167CE8C-4E0A-47A0-8F82-E7056A0B4E3C}" destId="{A843A7B7-B6C9-4E96-840A-93796641BF48}" srcOrd="1" destOrd="0" presId="urn:microsoft.com/office/officeart/2005/8/layout/vList3"/>
    <dgm:cxn modelId="{3AE5E431-7C4A-4BE8-9F53-A3BFC9B1AEEC}" type="presParOf" srcId="{24B44379-6B0B-48BE-99E3-1F81594A5023}" destId="{F13BBB29-BB88-46EF-A296-EB6A8431A794}" srcOrd="3" destOrd="0" presId="urn:microsoft.com/office/officeart/2005/8/layout/vList3"/>
    <dgm:cxn modelId="{3977809E-0FA9-4071-92BC-143F0CE20E91}" type="presParOf" srcId="{24B44379-6B0B-48BE-99E3-1F81594A5023}" destId="{7618C584-ACB6-4182-A21A-509FD6B7BE5A}" srcOrd="4" destOrd="0" presId="urn:microsoft.com/office/officeart/2005/8/layout/vList3"/>
    <dgm:cxn modelId="{4F5F3A27-4FB8-4A89-A4BD-39BC5C8A3DF0}" type="presParOf" srcId="{7618C584-ACB6-4182-A21A-509FD6B7BE5A}" destId="{3A4D8D81-7FF6-4D7F-9B1A-6166340ACC15}" srcOrd="0" destOrd="0" presId="urn:microsoft.com/office/officeart/2005/8/layout/vList3"/>
    <dgm:cxn modelId="{410B1F58-A5D1-4A17-BB6B-CFCA32F744B4}" type="presParOf" srcId="{7618C584-ACB6-4182-A21A-509FD6B7BE5A}" destId="{CD3474DC-2A6E-443B-BDE9-B8854F53F9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FAEB9-3622-43BC-BF38-F4F311CBB22F}" type="doc">
      <dgm:prSet loTypeId="urn:microsoft.com/office/officeart/2005/8/layout/vList3" loCatId="list" qsTypeId="urn:microsoft.com/office/officeart/2005/8/quickstyle/3d2" qsCatId="3D" csTypeId="urn:microsoft.com/office/officeart/2005/8/colors/accent0_3" csCatId="mainScheme" phldr="1"/>
      <dgm:spPr/>
      <dgm:t>
        <a:bodyPr/>
        <a:lstStyle/>
        <a:p>
          <a:endParaRPr lang="en-US"/>
        </a:p>
      </dgm:t>
    </dgm:pt>
    <dgm:pt modelId="{EA6072F9-0A08-4DF7-8486-6E556C4B2497}">
      <dgm:prSet phldrT="[Text]"/>
      <dgm:spPr/>
      <dgm:t>
        <a:bodyPr/>
        <a:lstStyle/>
        <a:p>
          <a:r>
            <a:rPr lang="en-US" dirty="0"/>
            <a:t>Is your child a U.S. citizen?</a:t>
          </a:r>
        </a:p>
      </dgm:t>
      <dgm:extLst>
        <a:ext uri="{E40237B7-FDA0-4F09-8148-C483321AD2D9}">
          <dgm14:cNvPr xmlns:dgm14="http://schemas.microsoft.com/office/drawing/2010/diagram" id="0" name="" descr="Is your child a U.S. citizen?&#10;"/>
        </a:ext>
      </dgm:extLst>
    </dgm:pt>
    <dgm:pt modelId="{E85E02D8-4C67-4622-B55E-240F98337A9F}" type="parTrans" cxnId="{961BBD8A-3C49-4B62-B7B1-B172319C9EB1}">
      <dgm:prSet/>
      <dgm:spPr/>
      <dgm:t>
        <a:bodyPr/>
        <a:lstStyle/>
        <a:p>
          <a:endParaRPr lang="en-US"/>
        </a:p>
      </dgm:t>
    </dgm:pt>
    <dgm:pt modelId="{7B33726C-BC36-41CC-A19E-D779C18C97F8}" type="sibTrans" cxnId="{961BBD8A-3C49-4B62-B7B1-B172319C9EB1}">
      <dgm:prSet/>
      <dgm:spPr/>
      <dgm:t>
        <a:bodyPr/>
        <a:lstStyle/>
        <a:p>
          <a:endParaRPr lang="en-US"/>
        </a:p>
      </dgm:t>
    </dgm:pt>
    <dgm:pt modelId="{536A1CE0-16EC-489A-93F2-F2521823134E}">
      <dgm:prSet phldrT="[Text]"/>
      <dgm:spPr/>
      <dgm:t>
        <a:bodyPr/>
        <a:lstStyle/>
        <a:p>
          <a:r>
            <a:rPr lang="en-US" dirty="0"/>
            <a:t>Date of entry into the U.S.</a:t>
          </a:r>
        </a:p>
      </dgm:t>
      <dgm:extLst>
        <a:ext uri="{E40237B7-FDA0-4F09-8148-C483321AD2D9}">
          <dgm14:cNvPr xmlns:dgm14="http://schemas.microsoft.com/office/drawing/2010/diagram" id="0" name="" descr="Date of entry into the U.S.&#10;"/>
        </a:ext>
      </dgm:extLst>
    </dgm:pt>
    <dgm:pt modelId="{19FE876B-F656-4CB3-A168-50FE1C10FB12}" type="sibTrans" cxnId="{C3F6815D-104C-4A32-B07E-CE770C5B6D10}">
      <dgm:prSet/>
      <dgm:spPr/>
      <dgm:t>
        <a:bodyPr/>
        <a:lstStyle/>
        <a:p>
          <a:endParaRPr lang="en-US"/>
        </a:p>
      </dgm:t>
    </dgm:pt>
    <dgm:pt modelId="{6867A039-1233-41E0-A3A6-8FDFF910C557}" type="parTrans" cxnId="{C3F6815D-104C-4A32-B07E-CE770C5B6D10}">
      <dgm:prSet/>
      <dgm:spPr/>
      <dgm:t>
        <a:bodyPr/>
        <a:lstStyle/>
        <a:p>
          <a:endParaRPr lang="en-US"/>
        </a:p>
      </dgm:t>
    </dgm:pt>
    <dgm:pt modelId="{FC080A2D-8D48-4D13-A7B5-3CEAB3AD10E6}">
      <dgm:prSet phldrT="[Text]"/>
      <dgm:spPr/>
      <dgm:t>
        <a:bodyPr/>
        <a:lstStyle/>
        <a:p>
          <a:r>
            <a:rPr lang="en-US" dirty="0"/>
            <a:t>Was your child born in the U.S.?</a:t>
          </a:r>
        </a:p>
      </dgm:t>
      <dgm:extLst>
        <a:ext uri="{E40237B7-FDA0-4F09-8148-C483321AD2D9}">
          <dgm14:cNvPr xmlns:dgm14="http://schemas.microsoft.com/office/drawing/2010/diagram" id="0" name="" descr="Was your child born in the U.S.?&#10;"/>
        </a:ext>
      </dgm:extLst>
    </dgm:pt>
    <dgm:pt modelId="{30100DA6-148A-4161-A3BF-2F481504E461}" type="sibTrans" cxnId="{BF6176C6-0941-495D-8DEA-A48FE6921C79}">
      <dgm:prSet/>
      <dgm:spPr/>
      <dgm:t>
        <a:bodyPr/>
        <a:lstStyle/>
        <a:p>
          <a:endParaRPr lang="en-US"/>
        </a:p>
      </dgm:t>
    </dgm:pt>
    <dgm:pt modelId="{84846E68-59AE-4A91-B766-C0E11F3087F7}" type="parTrans" cxnId="{BF6176C6-0941-495D-8DEA-A48FE6921C79}">
      <dgm:prSet/>
      <dgm:spPr/>
      <dgm:t>
        <a:bodyPr/>
        <a:lstStyle/>
        <a:p>
          <a:endParaRPr lang="en-US"/>
        </a:p>
      </dgm:t>
    </dgm:pt>
    <dgm:pt modelId="{90C65D80-B5C7-4AC4-AF40-BAF1C978E242}" type="pres">
      <dgm:prSet presAssocID="{976FAEB9-3622-43BC-BF38-F4F311CBB22F}" presName="linearFlow" presStyleCnt="0">
        <dgm:presLayoutVars>
          <dgm:dir/>
          <dgm:resizeHandles val="exact"/>
        </dgm:presLayoutVars>
      </dgm:prSet>
      <dgm:spPr/>
    </dgm:pt>
    <dgm:pt modelId="{018907CD-3D21-400A-A8F3-42669CB9D526}" type="pres">
      <dgm:prSet presAssocID="{EA6072F9-0A08-4DF7-8486-6E556C4B2497}" presName="composite" presStyleCnt="0"/>
      <dgm:spPr/>
    </dgm:pt>
    <dgm:pt modelId="{8DD4403A-DE1A-4C1C-B401-E935CBFD4F53}" type="pres">
      <dgm:prSet presAssocID="{EA6072F9-0A08-4DF7-8486-6E556C4B249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CA64CF8-9E26-4815-A8BD-14BDC3C55212}" type="pres">
      <dgm:prSet presAssocID="{EA6072F9-0A08-4DF7-8486-6E556C4B2497}" presName="txShp" presStyleLbl="node1" presStyleIdx="0" presStyleCnt="3">
        <dgm:presLayoutVars>
          <dgm:bulletEnabled val="1"/>
        </dgm:presLayoutVars>
      </dgm:prSet>
      <dgm:spPr/>
    </dgm:pt>
    <dgm:pt modelId="{1C9A050D-CACB-4AF2-BE54-0BCE28DF8E70}" type="pres">
      <dgm:prSet presAssocID="{7B33726C-BC36-41CC-A19E-D779C18C97F8}" presName="spacing" presStyleCnt="0"/>
      <dgm:spPr/>
    </dgm:pt>
    <dgm:pt modelId="{301C58BF-B2D5-4732-8205-D56C4C6966BF}" type="pres">
      <dgm:prSet presAssocID="{FC080A2D-8D48-4D13-A7B5-3CEAB3AD10E6}" presName="composite" presStyleCnt="0"/>
      <dgm:spPr/>
    </dgm:pt>
    <dgm:pt modelId="{C8AA000B-5302-43D0-B004-6D206B9EB1C0}" type="pres">
      <dgm:prSet presAssocID="{FC080A2D-8D48-4D13-A7B5-3CEAB3AD10E6}"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ADFE9F1-5912-4A45-90AA-EB3CE77D1445}" type="pres">
      <dgm:prSet presAssocID="{FC080A2D-8D48-4D13-A7B5-3CEAB3AD10E6}" presName="txShp" presStyleLbl="node1" presStyleIdx="1" presStyleCnt="3">
        <dgm:presLayoutVars>
          <dgm:bulletEnabled val="1"/>
        </dgm:presLayoutVars>
      </dgm:prSet>
      <dgm:spPr/>
    </dgm:pt>
    <dgm:pt modelId="{0233557B-F7B0-45DA-9B96-1568C4995FE9}" type="pres">
      <dgm:prSet presAssocID="{30100DA6-148A-4161-A3BF-2F481504E461}" presName="spacing" presStyleCnt="0"/>
      <dgm:spPr/>
    </dgm:pt>
    <dgm:pt modelId="{B616905D-433E-4ADD-8383-E38085CF3B2E}" type="pres">
      <dgm:prSet presAssocID="{536A1CE0-16EC-489A-93F2-F2521823134E}" presName="composite" presStyleCnt="0"/>
      <dgm:spPr/>
    </dgm:pt>
    <dgm:pt modelId="{A8B6A363-8982-4F51-A606-722411B22DE1}" type="pres">
      <dgm:prSet presAssocID="{536A1CE0-16EC-489A-93F2-F2521823134E}"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CC74D8-0A34-4C32-BB1D-93006A0FB92E}" type="pres">
      <dgm:prSet presAssocID="{536A1CE0-16EC-489A-93F2-F2521823134E}" presName="txShp" presStyleLbl="node1" presStyleIdx="2" presStyleCnt="3">
        <dgm:presLayoutVars>
          <dgm:bulletEnabled val="1"/>
        </dgm:presLayoutVars>
      </dgm:prSet>
      <dgm:spPr/>
    </dgm:pt>
  </dgm:ptLst>
  <dgm:cxnLst>
    <dgm:cxn modelId="{F559A803-AA21-4697-9A41-7D3C1D287A70}" type="presOf" srcId="{FC080A2D-8D48-4D13-A7B5-3CEAB3AD10E6}" destId="{3ADFE9F1-5912-4A45-90AA-EB3CE77D1445}" srcOrd="0" destOrd="0" presId="urn:microsoft.com/office/officeart/2005/8/layout/vList3"/>
    <dgm:cxn modelId="{C3F6815D-104C-4A32-B07E-CE770C5B6D10}" srcId="{976FAEB9-3622-43BC-BF38-F4F311CBB22F}" destId="{536A1CE0-16EC-489A-93F2-F2521823134E}" srcOrd="2" destOrd="0" parTransId="{6867A039-1233-41E0-A3A6-8FDFF910C557}" sibTransId="{19FE876B-F656-4CB3-A168-50FE1C10FB12}"/>
    <dgm:cxn modelId="{2F957247-BCD1-44D6-8090-0AC07EA09AE7}" type="presOf" srcId="{976FAEB9-3622-43BC-BF38-F4F311CBB22F}" destId="{90C65D80-B5C7-4AC4-AF40-BAF1C978E242}" srcOrd="0" destOrd="0" presId="urn:microsoft.com/office/officeart/2005/8/layout/vList3"/>
    <dgm:cxn modelId="{961BBD8A-3C49-4B62-B7B1-B172319C9EB1}" srcId="{976FAEB9-3622-43BC-BF38-F4F311CBB22F}" destId="{EA6072F9-0A08-4DF7-8486-6E556C4B2497}" srcOrd="0" destOrd="0" parTransId="{E85E02D8-4C67-4622-B55E-240F98337A9F}" sibTransId="{7B33726C-BC36-41CC-A19E-D779C18C97F8}"/>
    <dgm:cxn modelId="{33EDCCC3-AD33-4A0D-A949-B6968FC70C81}" type="presOf" srcId="{536A1CE0-16EC-489A-93F2-F2521823134E}" destId="{49CC74D8-0A34-4C32-BB1D-93006A0FB92E}" srcOrd="0" destOrd="0" presId="urn:microsoft.com/office/officeart/2005/8/layout/vList3"/>
    <dgm:cxn modelId="{BF6176C6-0941-495D-8DEA-A48FE6921C79}" srcId="{976FAEB9-3622-43BC-BF38-F4F311CBB22F}" destId="{FC080A2D-8D48-4D13-A7B5-3CEAB3AD10E6}" srcOrd="1" destOrd="0" parTransId="{84846E68-59AE-4A91-B766-C0E11F3087F7}" sibTransId="{30100DA6-148A-4161-A3BF-2F481504E461}"/>
    <dgm:cxn modelId="{1D901BF5-CF41-4468-BF44-73324C26E92C}" type="presOf" srcId="{EA6072F9-0A08-4DF7-8486-6E556C4B2497}" destId="{FCA64CF8-9E26-4815-A8BD-14BDC3C55212}" srcOrd="0" destOrd="0" presId="urn:microsoft.com/office/officeart/2005/8/layout/vList3"/>
    <dgm:cxn modelId="{DC1FD23D-89FD-4D59-829F-52780C06ACD2}" type="presParOf" srcId="{90C65D80-B5C7-4AC4-AF40-BAF1C978E242}" destId="{018907CD-3D21-400A-A8F3-42669CB9D526}" srcOrd="0" destOrd="0" presId="urn:microsoft.com/office/officeart/2005/8/layout/vList3"/>
    <dgm:cxn modelId="{C63DB21D-AA02-4315-8778-BD164543E4AF}" type="presParOf" srcId="{018907CD-3D21-400A-A8F3-42669CB9D526}" destId="{8DD4403A-DE1A-4C1C-B401-E935CBFD4F53}" srcOrd="0" destOrd="0" presId="urn:microsoft.com/office/officeart/2005/8/layout/vList3"/>
    <dgm:cxn modelId="{D7C39707-3A35-4F58-BFBD-41F5AE9BD71D}" type="presParOf" srcId="{018907CD-3D21-400A-A8F3-42669CB9D526}" destId="{FCA64CF8-9E26-4815-A8BD-14BDC3C55212}" srcOrd="1" destOrd="0" presId="urn:microsoft.com/office/officeart/2005/8/layout/vList3"/>
    <dgm:cxn modelId="{6232CDEC-FC63-402E-BC61-5867F252B1E6}" type="presParOf" srcId="{90C65D80-B5C7-4AC4-AF40-BAF1C978E242}" destId="{1C9A050D-CACB-4AF2-BE54-0BCE28DF8E70}" srcOrd="1" destOrd="0" presId="urn:microsoft.com/office/officeart/2005/8/layout/vList3"/>
    <dgm:cxn modelId="{284290A4-DF5A-4D94-AB27-2201139C5F6A}" type="presParOf" srcId="{90C65D80-B5C7-4AC4-AF40-BAF1C978E242}" destId="{301C58BF-B2D5-4732-8205-D56C4C6966BF}" srcOrd="2" destOrd="0" presId="urn:microsoft.com/office/officeart/2005/8/layout/vList3"/>
    <dgm:cxn modelId="{99CE52CB-E4D7-4557-B303-C23A97119513}" type="presParOf" srcId="{301C58BF-B2D5-4732-8205-D56C4C6966BF}" destId="{C8AA000B-5302-43D0-B004-6D206B9EB1C0}" srcOrd="0" destOrd="0" presId="urn:microsoft.com/office/officeart/2005/8/layout/vList3"/>
    <dgm:cxn modelId="{66C686DA-477E-41B0-B102-1EE8227119A5}" type="presParOf" srcId="{301C58BF-B2D5-4732-8205-D56C4C6966BF}" destId="{3ADFE9F1-5912-4A45-90AA-EB3CE77D1445}" srcOrd="1" destOrd="0" presId="urn:microsoft.com/office/officeart/2005/8/layout/vList3"/>
    <dgm:cxn modelId="{B67FCAEE-CB99-453B-AAE8-02CFCFDFF4EC}" type="presParOf" srcId="{90C65D80-B5C7-4AC4-AF40-BAF1C978E242}" destId="{0233557B-F7B0-45DA-9B96-1568C4995FE9}" srcOrd="3" destOrd="0" presId="urn:microsoft.com/office/officeart/2005/8/layout/vList3"/>
    <dgm:cxn modelId="{9C337B0B-15D0-4C4E-92F7-DF1A3DEB06AB}" type="presParOf" srcId="{90C65D80-B5C7-4AC4-AF40-BAF1C978E242}" destId="{B616905D-433E-4ADD-8383-E38085CF3B2E}" srcOrd="4" destOrd="0" presId="urn:microsoft.com/office/officeart/2005/8/layout/vList3"/>
    <dgm:cxn modelId="{A3F41297-D0CA-45BE-BBD8-14B17AD6CFC3}" type="presParOf" srcId="{B616905D-433E-4ADD-8383-E38085CF3B2E}" destId="{A8B6A363-8982-4F51-A606-722411B22DE1}" srcOrd="0" destOrd="0" presId="urn:microsoft.com/office/officeart/2005/8/layout/vList3"/>
    <dgm:cxn modelId="{152402E8-6F3E-428D-AEE8-D305F5929FD9}" type="presParOf" srcId="{B616905D-433E-4ADD-8383-E38085CF3B2E}" destId="{49CC74D8-0A34-4C32-BB1D-93006A0FB92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13098-7BE8-4942-8A73-4508719063B4}"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01EFCACB-0717-4153-9F01-CDE6C604E2B8}">
      <dgm:prSet phldrT="[Text]"/>
      <dgm:spPr/>
      <dgm:t>
        <a:bodyPr/>
        <a:lstStyle/>
        <a:p>
          <a:r>
            <a:rPr lang="en-US" dirty="0"/>
            <a:t>A foreign exchange student who has been deemed English proficient by the foreign exchange program in their home country.</a:t>
          </a:r>
        </a:p>
      </dgm:t>
      <dgm:extLst>
        <a:ext uri="{E40237B7-FDA0-4F09-8148-C483321AD2D9}">
          <dgm14:cNvPr xmlns:dgm14="http://schemas.microsoft.com/office/drawing/2010/diagram" id="0" name="" descr="A foreign exchange student who has been deemed English proficient by the foreign exchange program in their home country.&#10;"/>
        </a:ext>
      </dgm:extLst>
    </dgm:pt>
    <dgm:pt modelId="{B174D1A3-8AFC-4CAF-87A7-D9A22C5A7144}" type="parTrans" cxnId="{5FB82883-A414-424D-8B69-3BB775577D38}">
      <dgm:prSet/>
      <dgm:spPr/>
      <dgm:t>
        <a:bodyPr/>
        <a:lstStyle/>
        <a:p>
          <a:endParaRPr lang="en-US"/>
        </a:p>
      </dgm:t>
    </dgm:pt>
    <dgm:pt modelId="{746255C5-0271-4429-868D-9EB3FFD01257}" type="sibTrans" cxnId="{5FB82883-A414-424D-8B69-3BB775577D38}">
      <dgm:prSet/>
      <dgm:spPr/>
      <dgm:t>
        <a:bodyPr/>
        <a:lstStyle/>
        <a:p>
          <a:endParaRPr lang="en-US"/>
        </a:p>
      </dgm:t>
    </dgm:pt>
    <dgm:pt modelId="{4CD8F496-AD78-425F-82B9-4A2719921D25}">
      <dgm:prSet phldrT="[Text]"/>
      <dgm:spPr/>
      <dgm:t>
        <a:bodyPr/>
        <a:lstStyle/>
        <a:p>
          <a:r>
            <a:rPr lang="en-US" dirty="0"/>
            <a:t>A deaf or hearing-impaired student who communicates through American Sign Language.</a:t>
          </a:r>
        </a:p>
      </dgm:t>
      <dgm:extLst>
        <a:ext uri="{E40237B7-FDA0-4F09-8148-C483321AD2D9}">
          <dgm14:cNvPr xmlns:dgm14="http://schemas.microsoft.com/office/drawing/2010/diagram" id="0" name="" descr="A deaf student who communicates through American Sign Language.&#10;"/>
        </a:ext>
      </dgm:extLst>
    </dgm:pt>
    <dgm:pt modelId="{E0C80975-70AF-4E42-B641-70E84FCEA75D}" type="parTrans" cxnId="{40D42B67-967B-4613-8CBE-074BACCBD5C2}">
      <dgm:prSet/>
      <dgm:spPr/>
      <dgm:t>
        <a:bodyPr/>
        <a:lstStyle/>
        <a:p>
          <a:endParaRPr lang="en-US"/>
        </a:p>
      </dgm:t>
    </dgm:pt>
    <dgm:pt modelId="{71576AA4-5B08-42C9-866E-C67D1B685961}" type="sibTrans" cxnId="{40D42B67-967B-4613-8CBE-074BACCBD5C2}">
      <dgm:prSet/>
      <dgm:spPr/>
      <dgm:t>
        <a:bodyPr/>
        <a:lstStyle/>
        <a:p>
          <a:endParaRPr lang="en-US"/>
        </a:p>
      </dgm:t>
    </dgm:pt>
    <dgm:pt modelId="{F15BE7C8-31BE-4FE8-9FF4-BE560D0BDB46}">
      <dgm:prSet phldrT="[Text]"/>
      <dgm:spPr/>
      <dgm:t>
        <a:bodyPr/>
        <a:lstStyle/>
        <a:p>
          <a:r>
            <a:rPr lang="en-US" dirty="0"/>
            <a:t>A student adopted from a non-English speaking country now living in a home where only English is spoken.</a:t>
          </a:r>
        </a:p>
      </dgm:t>
      <dgm:extLst>
        <a:ext uri="{E40237B7-FDA0-4F09-8148-C483321AD2D9}">
          <dgm14:cNvPr xmlns:dgm14="http://schemas.microsoft.com/office/drawing/2010/diagram" id="0" name="" descr="A student adopted from a non-English speaking country now living in a home where only English is spoken.&#10;"/>
        </a:ext>
      </dgm:extLst>
    </dgm:pt>
    <dgm:pt modelId="{39D9CD36-942D-4113-9C53-8BFC14F022DC}" type="parTrans" cxnId="{F23FAEE4-361D-40BE-9592-DE5AAFB23EC9}">
      <dgm:prSet/>
      <dgm:spPr/>
      <dgm:t>
        <a:bodyPr/>
        <a:lstStyle/>
        <a:p>
          <a:endParaRPr lang="en-US"/>
        </a:p>
      </dgm:t>
    </dgm:pt>
    <dgm:pt modelId="{D2118E54-FF8D-41B7-BCA7-49D79B1027E9}" type="sibTrans" cxnId="{F23FAEE4-361D-40BE-9592-DE5AAFB23EC9}">
      <dgm:prSet/>
      <dgm:spPr/>
      <dgm:t>
        <a:bodyPr/>
        <a:lstStyle/>
        <a:p>
          <a:endParaRPr lang="en-US"/>
        </a:p>
      </dgm:t>
    </dgm:pt>
    <dgm:pt modelId="{AFE9AFD3-1F19-4949-AA0B-05156B48D8A6}">
      <dgm:prSet phldrT="[Text]"/>
      <dgm:spPr/>
      <dgm:t>
        <a:bodyPr/>
        <a:lstStyle/>
        <a:p>
          <a:r>
            <a:rPr lang="en-US" dirty="0"/>
            <a:t>A student whose HLS lists only English, however the school knows that another language is spoken in the home.</a:t>
          </a:r>
        </a:p>
      </dgm:t>
      <dgm:extLst>
        <a:ext uri="{E40237B7-FDA0-4F09-8148-C483321AD2D9}">
          <dgm14:cNvPr xmlns:dgm14="http://schemas.microsoft.com/office/drawing/2010/diagram" id="0" name="" descr="A student whose HLS lists only English, however the school knows that another language is spoken in the home.&#10;"/>
        </a:ext>
      </dgm:extLst>
    </dgm:pt>
    <dgm:pt modelId="{BD39F8C8-90C2-4E4A-B362-E4442CBBB5AF}" type="parTrans" cxnId="{2B17CAE5-D165-42AC-BD6A-BEBA63937C5D}">
      <dgm:prSet/>
      <dgm:spPr/>
      <dgm:t>
        <a:bodyPr/>
        <a:lstStyle/>
        <a:p>
          <a:endParaRPr lang="en-US"/>
        </a:p>
      </dgm:t>
    </dgm:pt>
    <dgm:pt modelId="{E0373A24-1857-4508-BC67-9ABBAC6355E1}" type="sibTrans" cxnId="{2B17CAE5-D165-42AC-BD6A-BEBA63937C5D}">
      <dgm:prSet/>
      <dgm:spPr/>
      <dgm:t>
        <a:bodyPr/>
        <a:lstStyle/>
        <a:p>
          <a:endParaRPr lang="en-US"/>
        </a:p>
      </dgm:t>
    </dgm:pt>
    <dgm:pt modelId="{A3EEA1EE-5A4B-4516-85D2-BF668EE66795}" type="pres">
      <dgm:prSet presAssocID="{69B13098-7BE8-4942-8A73-4508719063B4}" presName="diagram" presStyleCnt="0">
        <dgm:presLayoutVars>
          <dgm:dir/>
          <dgm:resizeHandles val="exact"/>
        </dgm:presLayoutVars>
      </dgm:prSet>
      <dgm:spPr/>
    </dgm:pt>
    <dgm:pt modelId="{F3B31688-DDE0-4825-8DCB-37A7A41493DC}" type="pres">
      <dgm:prSet presAssocID="{01EFCACB-0717-4153-9F01-CDE6C604E2B8}" presName="node" presStyleLbl="node1" presStyleIdx="0" presStyleCnt="4">
        <dgm:presLayoutVars>
          <dgm:bulletEnabled val="1"/>
        </dgm:presLayoutVars>
      </dgm:prSet>
      <dgm:spPr/>
    </dgm:pt>
    <dgm:pt modelId="{0D2B1C7C-0E82-40D9-A516-E8D7FADEEBC8}" type="pres">
      <dgm:prSet presAssocID="{746255C5-0271-4429-868D-9EB3FFD01257}" presName="sibTrans" presStyleCnt="0"/>
      <dgm:spPr/>
    </dgm:pt>
    <dgm:pt modelId="{73E6DD65-EA29-411A-9B5F-96C23C854DE8}" type="pres">
      <dgm:prSet presAssocID="{4CD8F496-AD78-425F-82B9-4A2719921D25}" presName="node" presStyleLbl="node1" presStyleIdx="1" presStyleCnt="4">
        <dgm:presLayoutVars>
          <dgm:bulletEnabled val="1"/>
        </dgm:presLayoutVars>
      </dgm:prSet>
      <dgm:spPr/>
    </dgm:pt>
    <dgm:pt modelId="{8274F035-303C-41AE-994B-681BA2F797EF}" type="pres">
      <dgm:prSet presAssocID="{71576AA4-5B08-42C9-866E-C67D1B685961}" presName="sibTrans" presStyleCnt="0"/>
      <dgm:spPr/>
    </dgm:pt>
    <dgm:pt modelId="{12068BFE-C122-4A76-9964-4FDA1AA68075}" type="pres">
      <dgm:prSet presAssocID="{F15BE7C8-31BE-4FE8-9FF4-BE560D0BDB46}" presName="node" presStyleLbl="node1" presStyleIdx="2" presStyleCnt="4">
        <dgm:presLayoutVars>
          <dgm:bulletEnabled val="1"/>
        </dgm:presLayoutVars>
      </dgm:prSet>
      <dgm:spPr/>
    </dgm:pt>
    <dgm:pt modelId="{485478A9-F4CF-47F1-8436-21B00A8C433C}" type="pres">
      <dgm:prSet presAssocID="{D2118E54-FF8D-41B7-BCA7-49D79B1027E9}" presName="sibTrans" presStyleCnt="0"/>
      <dgm:spPr/>
    </dgm:pt>
    <dgm:pt modelId="{29ECC03C-4027-4809-B9F2-33B3129A0DEA}" type="pres">
      <dgm:prSet presAssocID="{AFE9AFD3-1F19-4949-AA0B-05156B48D8A6}" presName="node" presStyleLbl="node1" presStyleIdx="3" presStyleCnt="4">
        <dgm:presLayoutVars>
          <dgm:bulletEnabled val="1"/>
        </dgm:presLayoutVars>
      </dgm:prSet>
      <dgm:spPr/>
    </dgm:pt>
  </dgm:ptLst>
  <dgm:cxnLst>
    <dgm:cxn modelId="{13F21130-947A-4A30-9F3E-D2CE0943DE33}" type="presOf" srcId="{01EFCACB-0717-4153-9F01-CDE6C604E2B8}" destId="{F3B31688-DDE0-4825-8DCB-37A7A41493DC}" srcOrd="0" destOrd="0" presId="urn:microsoft.com/office/officeart/2005/8/layout/default"/>
    <dgm:cxn modelId="{4DE25242-DF8B-49FD-8917-F3DF1D17E2CF}" type="presOf" srcId="{69B13098-7BE8-4942-8A73-4508719063B4}" destId="{A3EEA1EE-5A4B-4516-85D2-BF668EE66795}" srcOrd="0" destOrd="0" presId="urn:microsoft.com/office/officeart/2005/8/layout/default"/>
    <dgm:cxn modelId="{40D42B67-967B-4613-8CBE-074BACCBD5C2}" srcId="{69B13098-7BE8-4942-8A73-4508719063B4}" destId="{4CD8F496-AD78-425F-82B9-4A2719921D25}" srcOrd="1" destOrd="0" parTransId="{E0C80975-70AF-4E42-B641-70E84FCEA75D}" sibTransId="{71576AA4-5B08-42C9-866E-C67D1B685961}"/>
    <dgm:cxn modelId="{08566047-0846-405C-8C5B-35E34D23D05F}" type="presOf" srcId="{F15BE7C8-31BE-4FE8-9FF4-BE560D0BDB46}" destId="{12068BFE-C122-4A76-9964-4FDA1AA68075}" srcOrd="0" destOrd="0" presId="urn:microsoft.com/office/officeart/2005/8/layout/default"/>
    <dgm:cxn modelId="{AD0FE47D-8751-4A9D-ACF6-2A70FA3A5B02}" type="presOf" srcId="{AFE9AFD3-1F19-4949-AA0B-05156B48D8A6}" destId="{29ECC03C-4027-4809-B9F2-33B3129A0DEA}" srcOrd="0" destOrd="0" presId="urn:microsoft.com/office/officeart/2005/8/layout/default"/>
    <dgm:cxn modelId="{5FB82883-A414-424D-8B69-3BB775577D38}" srcId="{69B13098-7BE8-4942-8A73-4508719063B4}" destId="{01EFCACB-0717-4153-9F01-CDE6C604E2B8}" srcOrd="0" destOrd="0" parTransId="{B174D1A3-8AFC-4CAF-87A7-D9A22C5A7144}" sibTransId="{746255C5-0271-4429-868D-9EB3FFD01257}"/>
    <dgm:cxn modelId="{F00EDAC0-87E4-4A5A-8FC6-6B26B1CBCA93}" type="presOf" srcId="{4CD8F496-AD78-425F-82B9-4A2719921D25}" destId="{73E6DD65-EA29-411A-9B5F-96C23C854DE8}" srcOrd="0" destOrd="0" presId="urn:microsoft.com/office/officeart/2005/8/layout/default"/>
    <dgm:cxn modelId="{F23FAEE4-361D-40BE-9592-DE5AAFB23EC9}" srcId="{69B13098-7BE8-4942-8A73-4508719063B4}" destId="{F15BE7C8-31BE-4FE8-9FF4-BE560D0BDB46}" srcOrd="2" destOrd="0" parTransId="{39D9CD36-942D-4113-9C53-8BFC14F022DC}" sibTransId="{D2118E54-FF8D-41B7-BCA7-49D79B1027E9}"/>
    <dgm:cxn modelId="{2B17CAE5-D165-42AC-BD6A-BEBA63937C5D}" srcId="{69B13098-7BE8-4942-8A73-4508719063B4}" destId="{AFE9AFD3-1F19-4949-AA0B-05156B48D8A6}" srcOrd="3" destOrd="0" parTransId="{BD39F8C8-90C2-4E4A-B362-E4442CBBB5AF}" sibTransId="{E0373A24-1857-4508-BC67-9ABBAC6355E1}"/>
    <dgm:cxn modelId="{F92B1024-67E6-4AE9-9E55-F68648C7A689}" type="presParOf" srcId="{A3EEA1EE-5A4B-4516-85D2-BF668EE66795}" destId="{F3B31688-DDE0-4825-8DCB-37A7A41493DC}" srcOrd="0" destOrd="0" presId="urn:microsoft.com/office/officeart/2005/8/layout/default"/>
    <dgm:cxn modelId="{3A48D604-7754-4D8F-AB1F-C6A420E5E272}" type="presParOf" srcId="{A3EEA1EE-5A4B-4516-85D2-BF668EE66795}" destId="{0D2B1C7C-0E82-40D9-A516-E8D7FADEEBC8}" srcOrd="1" destOrd="0" presId="urn:microsoft.com/office/officeart/2005/8/layout/default"/>
    <dgm:cxn modelId="{78273A07-2DCD-4F98-A074-69B2B0C03234}" type="presParOf" srcId="{A3EEA1EE-5A4B-4516-85D2-BF668EE66795}" destId="{73E6DD65-EA29-411A-9B5F-96C23C854DE8}" srcOrd="2" destOrd="0" presId="urn:microsoft.com/office/officeart/2005/8/layout/default"/>
    <dgm:cxn modelId="{31E910FF-7307-4E9A-90EA-D09A4096B0C4}" type="presParOf" srcId="{A3EEA1EE-5A4B-4516-85D2-BF668EE66795}" destId="{8274F035-303C-41AE-994B-681BA2F797EF}" srcOrd="3" destOrd="0" presId="urn:microsoft.com/office/officeart/2005/8/layout/default"/>
    <dgm:cxn modelId="{E081BA14-3E0D-4AAC-83FE-0CC38111978E}" type="presParOf" srcId="{A3EEA1EE-5A4B-4516-85D2-BF668EE66795}" destId="{12068BFE-C122-4A76-9964-4FDA1AA68075}" srcOrd="4" destOrd="0" presId="urn:microsoft.com/office/officeart/2005/8/layout/default"/>
    <dgm:cxn modelId="{0BE90047-1DD6-4E1C-94C4-95A74F8C433C}" type="presParOf" srcId="{A3EEA1EE-5A4B-4516-85D2-BF668EE66795}" destId="{485478A9-F4CF-47F1-8436-21B00A8C433C}" srcOrd="5" destOrd="0" presId="urn:microsoft.com/office/officeart/2005/8/layout/default"/>
    <dgm:cxn modelId="{BF35CFD9-0F1E-4E93-B6B4-D865092C6F16}" type="presParOf" srcId="{A3EEA1EE-5A4B-4516-85D2-BF668EE66795}" destId="{29ECC03C-4027-4809-B9F2-33B3129A0DE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3F8B8-CD28-4FB2-9854-DFA877FB7F33}"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US"/>
        </a:p>
      </dgm:t>
    </dgm:pt>
    <dgm:pt modelId="{3B456E05-769A-476D-B631-AE9919BD3809}">
      <dgm:prSet/>
      <dgm:spPr/>
      <dgm:t>
        <a:bodyPr/>
        <a:lstStyle/>
        <a:p>
          <a:pPr rtl="0"/>
          <a:r>
            <a:rPr lang="en-US" dirty="0"/>
            <a:t>Copy of the HLS</a:t>
          </a:r>
        </a:p>
      </dgm:t>
      <dgm:extLst>
        <a:ext uri="{E40237B7-FDA0-4F09-8148-C483321AD2D9}">
          <dgm14:cNvPr xmlns:dgm14="http://schemas.microsoft.com/office/drawing/2010/diagram" id="0" name="" descr="Copy of the HLS&#10;"/>
        </a:ext>
      </dgm:extLst>
    </dgm:pt>
    <dgm:pt modelId="{14B88EB9-D123-4BAD-B219-2F315C57E54C}" type="parTrans" cxnId="{66CA72B7-AF9E-4556-A2BD-C1F088D7D3B3}">
      <dgm:prSet/>
      <dgm:spPr/>
      <dgm:t>
        <a:bodyPr/>
        <a:lstStyle/>
        <a:p>
          <a:endParaRPr lang="en-US"/>
        </a:p>
      </dgm:t>
    </dgm:pt>
    <dgm:pt modelId="{D487382A-0248-4B9F-B787-E4609F7106E6}" type="sibTrans" cxnId="{66CA72B7-AF9E-4556-A2BD-C1F088D7D3B3}">
      <dgm:prSet/>
      <dgm:spPr/>
      <dgm:t>
        <a:bodyPr/>
        <a:lstStyle/>
        <a:p>
          <a:endParaRPr lang="en-US"/>
        </a:p>
      </dgm:t>
    </dgm:pt>
    <dgm:pt modelId="{8DEBB2D6-3361-4340-A3E9-887162120889}">
      <dgm:prSet/>
      <dgm:spPr/>
      <dgm:t>
        <a:bodyPr/>
        <a:lstStyle/>
        <a:p>
          <a:pPr rtl="0"/>
          <a:r>
            <a:rPr lang="en-US" dirty="0"/>
            <a:t>Initial ELP assessment scoresheet</a:t>
          </a:r>
        </a:p>
      </dgm:t>
      <dgm:extLst>
        <a:ext uri="{E40237B7-FDA0-4F09-8148-C483321AD2D9}">
          <dgm14:cNvPr xmlns:dgm14="http://schemas.microsoft.com/office/drawing/2010/diagram" id="0" name="" descr="Initial ELP assessment scoresheet&#10;"/>
        </a:ext>
      </dgm:extLst>
    </dgm:pt>
    <dgm:pt modelId="{DB7312A6-161A-4E2C-A981-8167BD5AA600}" type="parTrans" cxnId="{11825B72-9D9B-4EAB-AE79-344207EAD594}">
      <dgm:prSet/>
      <dgm:spPr/>
      <dgm:t>
        <a:bodyPr/>
        <a:lstStyle/>
        <a:p>
          <a:endParaRPr lang="en-US"/>
        </a:p>
      </dgm:t>
    </dgm:pt>
    <dgm:pt modelId="{D3FA9ECC-06B2-4CA5-AED6-18B25D9E7C80}" type="sibTrans" cxnId="{11825B72-9D9B-4EAB-AE79-344207EAD594}">
      <dgm:prSet/>
      <dgm:spPr/>
      <dgm:t>
        <a:bodyPr/>
        <a:lstStyle/>
        <a:p>
          <a:endParaRPr lang="en-US"/>
        </a:p>
      </dgm:t>
    </dgm:pt>
    <dgm:pt modelId="{BFC035D3-DE97-447A-8B53-28C732E285E0}">
      <dgm:prSet/>
      <dgm:spPr/>
      <dgm:t>
        <a:bodyPr/>
        <a:lstStyle/>
        <a:p>
          <a:pPr rtl="0"/>
          <a:r>
            <a:rPr lang="en-US" dirty="0"/>
            <a:t>Copy of the parent notification letter containing the required information in ESSA 1112(e)(3)(A)</a:t>
          </a:r>
        </a:p>
      </dgm:t>
      <dgm:extLst>
        <a:ext uri="{E40237B7-FDA0-4F09-8148-C483321AD2D9}">
          <dgm14:cNvPr xmlns:dgm14="http://schemas.microsoft.com/office/drawing/2010/diagram" id="0" name="" descr="Copy of the parent notification letter containing the required information in ESSA 1112(e)(3)(A)&#10;"/>
        </a:ext>
      </dgm:extLst>
    </dgm:pt>
    <dgm:pt modelId="{B392D14B-0104-4F49-B8DC-505241006AEC}" type="parTrans" cxnId="{D4093CEC-E74A-4296-A59F-DDE865E9CB2B}">
      <dgm:prSet/>
      <dgm:spPr/>
      <dgm:t>
        <a:bodyPr/>
        <a:lstStyle/>
        <a:p>
          <a:endParaRPr lang="en-US"/>
        </a:p>
      </dgm:t>
    </dgm:pt>
    <dgm:pt modelId="{A21AB84D-E88B-4705-922D-B155693A2478}" type="sibTrans" cxnId="{D4093CEC-E74A-4296-A59F-DDE865E9CB2B}">
      <dgm:prSet/>
      <dgm:spPr/>
      <dgm:t>
        <a:bodyPr/>
        <a:lstStyle/>
        <a:p>
          <a:endParaRPr lang="en-US"/>
        </a:p>
      </dgm:t>
    </dgm:pt>
    <dgm:pt modelId="{DE840489-A181-4826-8C15-AB85545A6FE3}">
      <dgm:prSet/>
      <dgm:spPr/>
      <dgm:t>
        <a:bodyPr/>
        <a:lstStyle/>
        <a:p>
          <a:pPr rtl="0"/>
          <a:r>
            <a:rPr lang="en-US" dirty="0"/>
            <a:t>Level of academic achievement</a:t>
          </a:r>
        </a:p>
      </dgm:t>
      <dgm:extLst>
        <a:ext uri="{E40237B7-FDA0-4F09-8148-C483321AD2D9}">
          <dgm14:cNvPr xmlns:dgm14="http://schemas.microsoft.com/office/drawing/2010/diagram" id="0" name="" descr="Level of academic achievement&#10;"/>
        </a:ext>
      </dgm:extLst>
    </dgm:pt>
    <dgm:pt modelId="{26DD410B-6F68-423C-82E6-1C4449BAC2E5}" type="parTrans" cxnId="{47342FC7-209E-4E16-9CDB-07BE5438934F}">
      <dgm:prSet/>
      <dgm:spPr/>
      <dgm:t>
        <a:bodyPr/>
        <a:lstStyle/>
        <a:p>
          <a:endParaRPr lang="en-US"/>
        </a:p>
      </dgm:t>
    </dgm:pt>
    <dgm:pt modelId="{A36806F0-73A8-4424-974A-0BC8BD7D43A0}" type="sibTrans" cxnId="{47342FC7-209E-4E16-9CDB-07BE5438934F}">
      <dgm:prSet/>
      <dgm:spPr/>
      <dgm:t>
        <a:bodyPr/>
        <a:lstStyle/>
        <a:p>
          <a:endParaRPr lang="en-US"/>
        </a:p>
      </dgm:t>
    </dgm:pt>
    <dgm:pt modelId="{7C715FFA-81A5-43E2-BDE4-A9DE9885C586}">
      <dgm:prSet/>
      <dgm:spPr/>
      <dgm:t>
        <a:bodyPr/>
        <a:lstStyle/>
        <a:p>
          <a:pPr rtl="0"/>
          <a:r>
            <a:rPr lang="en-US" dirty="0"/>
            <a:t>Annual ELP assessment scoresheet</a:t>
          </a:r>
        </a:p>
      </dgm:t>
      <dgm:extLst>
        <a:ext uri="{E40237B7-FDA0-4F09-8148-C483321AD2D9}">
          <dgm14:cNvPr xmlns:dgm14="http://schemas.microsoft.com/office/drawing/2010/diagram" id="0" name="" descr="Annual ELP assessment scoresheet&#10;"/>
        </a:ext>
      </dgm:extLst>
    </dgm:pt>
    <dgm:pt modelId="{83863E12-1248-4AA1-AD94-E7D52DD75E01}" type="parTrans" cxnId="{F248DD56-EA03-40E7-AE15-4B8433888513}">
      <dgm:prSet/>
      <dgm:spPr/>
      <dgm:t>
        <a:bodyPr/>
        <a:lstStyle/>
        <a:p>
          <a:endParaRPr lang="en-US"/>
        </a:p>
      </dgm:t>
    </dgm:pt>
    <dgm:pt modelId="{B1CACA59-17A1-464E-979A-9EFE00580002}" type="sibTrans" cxnId="{F248DD56-EA03-40E7-AE15-4B8433888513}">
      <dgm:prSet/>
      <dgm:spPr/>
      <dgm:t>
        <a:bodyPr/>
        <a:lstStyle/>
        <a:p>
          <a:endParaRPr lang="en-US"/>
        </a:p>
      </dgm:t>
    </dgm:pt>
    <dgm:pt modelId="{7842CFEE-63FA-468C-A73A-49A23CA8FE84}">
      <dgm:prSet/>
      <dgm:spPr/>
      <dgm:t>
        <a:bodyPr/>
        <a:lstStyle/>
        <a:p>
          <a:pPr rtl="0"/>
          <a:r>
            <a:rPr lang="en-US" dirty="0"/>
            <a:t>Copy of the PSP</a:t>
          </a:r>
        </a:p>
      </dgm:t>
      <dgm:extLst>
        <a:ext uri="{E40237B7-FDA0-4F09-8148-C483321AD2D9}">
          <dgm14:cNvPr xmlns:dgm14="http://schemas.microsoft.com/office/drawing/2010/diagram" id="0" name="" descr="Copy of the PSP&#10;"/>
        </a:ext>
      </dgm:extLst>
    </dgm:pt>
    <dgm:pt modelId="{05FFD98F-0123-4D89-86F9-327344616562}" type="parTrans" cxnId="{84BB9654-58E1-438A-A57D-72799A8F84A2}">
      <dgm:prSet/>
      <dgm:spPr/>
      <dgm:t>
        <a:bodyPr/>
        <a:lstStyle/>
        <a:p>
          <a:endParaRPr lang="en-US"/>
        </a:p>
      </dgm:t>
    </dgm:pt>
    <dgm:pt modelId="{C5BF7C2C-2A4A-4DC4-BFCE-D820F8BF2DB3}" type="sibTrans" cxnId="{84BB9654-58E1-438A-A57D-72799A8F84A2}">
      <dgm:prSet/>
      <dgm:spPr/>
      <dgm:t>
        <a:bodyPr/>
        <a:lstStyle/>
        <a:p>
          <a:endParaRPr lang="en-US"/>
        </a:p>
      </dgm:t>
    </dgm:pt>
    <dgm:pt modelId="{AC56155E-274D-4D40-A1D8-23271FD27741}" type="pres">
      <dgm:prSet presAssocID="{1983F8B8-CD28-4FB2-9854-DFA877FB7F33}" presName="linearFlow" presStyleCnt="0">
        <dgm:presLayoutVars>
          <dgm:dir/>
          <dgm:resizeHandles val="exact"/>
        </dgm:presLayoutVars>
      </dgm:prSet>
      <dgm:spPr/>
    </dgm:pt>
    <dgm:pt modelId="{A75B4BB9-8A00-4129-BF64-F2C26C855FE0}" type="pres">
      <dgm:prSet presAssocID="{3B456E05-769A-476D-B631-AE9919BD3809}" presName="composite" presStyleCnt="0"/>
      <dgm:spPr/>
    </dgm:pt>
    <dgm:pt modelId="{43FE629F-FAF7-4775-91CE-695BF715DECD}" type="pres">
      <dgm:prSet presAssocID="{3B456E05-769A-476D-B631-AE9919BD3809}"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CFA28E-3F7B-4EBF-A5FB-1E21035884B2}" type="pres">
      <dgm:prSet presAssocID="{3B456E05-769A-476D-B631-AE9919BD3809}" presName="txShp" presStyleLbl="node1" presStyleIdx="0" presStyleCnt="6">
        <dgm:presLayoutVars>
          <dgm:bulletEnabled val="1"/>
        </dgm:presLayoutVars>
      </dgm:prSet>
      <dgm:spPr/>
    </dgm:pt>
    <dgm:pt modelId="{D6AB571C-B8B2-467F-A3F6-F212392C52F7}" type="pres">
      <dgm:prSet presAssocID="{D487382A-0248-4B9F-B787-E4609F7106E6}" presName="spacing" presStyleCnt="0"/>
      <dgm:spPr/>
    </dgm:pt>
    <dgm:pt modelId="{DB2810CC-EB91-42E9-866A-3DCAB526F1AB}" type="pres">
      <dgm:prSet presAssocID="{8DEBB2D6-3361-4340-A3E9-887162120889}" presName="composite" presStyleCnt="0"/>
      <dgm:spPr/>
    </dgm:pt>
    <dgm:pt modelId="{8F025014-724B-487A-B764-693916FBD5C7}" type="pres">
      <dgm:prSet presAssocID="{8DEBB2D6-3361-4340-A3E9-887162120889}" presName="imgShp" presStyleLbl="fgImgPlac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A58B17B-14D7-463B-9C5A-00C2C005B3FE}" type="pres">
      <dgm:prSet presAssocID="{8DEBB2D6-3361-4340-A3E9-887162120889}" presName="txShp" presStyleLbl="node1" presStyleIdx="1" presStyleCnt="6">
        <dgm:presLayoutVars>
          <dgm:bulletEnabled val="1"/>
        </dgm:presLayoutVars>
      </dgm:prSet>
      <dgm:spPr/>
    </dgm:pt>
    <dgm:pt modelId="{F8895F01-738F-457A-AC53-D42EE477B675}" type="pres">
      <dgm:prSet presAssocID="{D3FA9ECC-06B2-4CA5-AED6-18B25D9E7C80}" presName="spacing" presStyleCnt="0"/>
      <dgm:spPr/>
    </dgm:pt>
    <dgm:pt modelId="{2376264E-142A-4FE2-8DE0-C943154FD52D}" type="pres">
      <dgm:prSet presAssocID="{BFC035D3-DE97-447A-8B53-28C732E285E0}" presName="composite" presStyleCnt="0"/>
      <dgm:spPr/>
    </dgm:pt>
    <dgm:pt modelId="{7603BABC-C942-4CA0-B386-F1DA68120573}" type="pres">
      <dgm:prSet presAssocID="{BFC035D3-DE97-447A-8B53-28C732E285E0}" presName="imgShp" presStyleLbl="fgImgPlace1" presStyleIdx="2"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CC6B4E8-1A87-4701-B542-F93C7BF33113}" type="pres">
      <dgm:prSet presAssocID="{BFC035D3-DE97-447A-8B53-28C732E285E0}" presName="txShp" presStyleLbl="node1" presStyleIdx="2" presStyleCnt="6">
        <dgm:presLayoutVars>
          <dgm:bulletEnabled val="1"/>
        </dgm:presLayoutVars>
      </dgm:prSet>
      <dgm:spPr/>
    </dgm:pt>
    <dgm:pt modelId="{FB75763E-AFDF-41E0-8BDA-270AE3A7B379}" type="pres">
      <dgm:prSet presAssocID="{A21AB84D-E88B-4705-922D-B155693A2478}" presName="spacing" presStyleCnt="0"/>
      <dgm:spPr/>
    </dgm:pt>
    <dgm:pt modelId="{6E74134C-13E3-463D-BD3E-072616ED3622}" type="pres">
      <dgm:prSet presAssocID="{DE840489-A181-4826-8C15-AB85545A6FE3}" presName="composite" presStyleCnt="0"/>
      <dgm:spPr/>
    </dgm:pt>
    <dgm:pt modelId="{DEA3F4C7-1798-4618-AA76-FA6E900124FE}" type="pres">
      <dgm:prSet presAssocID="{DE840489-A181-4826-8C15-AB85545A6FE3}" presName="imgShp" presStyleLbl="fgImgPlace1" presStyleIdx="3"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EDEFE50-B057-4FD7-807F-57F7E27F79DC}" type="pres">
      <dgm:prSet presAssocID="{DE840489-A181-4826-8C15-AB85545A6FE3}" presName="txShp" presStyleLbl="node1" presStyleIdx="3" presStyleCnt="6">
        <dgm:presLayoutVars>
          <dgm:bulletEnabled val="1"/>
        </dgm:presLayoutVars>
      </dgm:prSet>
      <dgm:spPr/>
    </dgm:pt>
    <dgm:pt modelId="{21C05DFD-1BB1-4045-AA80-C9F57ED52F9E}" type="pres">
      <dgm:prSet presAssocID="{A36806F0-73A8-4424-974A-0BC8BD7D43A0}" presName="spacing" presStyleCnt="0"/>
      <dgm:spPr/>
    </dgm:pt>
    <dgm:pt modelId="{48D8022D-0F62-4137-BE27-63EF28E3AF7F}" type="pres">
      <dgm:prSet presAssocID="{7C715FFA-81A5-43E2-BDE4-A9DE9885C586}" presName="composite" presStyleCnt="0"/>
      <dgm:spPr/>
    </dgm:pt>
    <dgm:pt modelId="{1546FD3E-3A56-43D7-B39B-A60A6A135BE5}" type="pres">
      <dgm:prSet presAssocID="{7C715FFA-81A5-43E2-BDE4-A9DE9885C586}" presName="imgShp" presStyleLbl="fgImgPlac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07904C7-C1D8-4414-88EC-681F4D78300A}" type="pres">
      <dgm:prSet presAssocID="{7C715FFA-81A5-43E2-BDE4-A9DE9885C586}" presName="txShp" presStyleLbl="node1" presStyleIdx="4" presStyleCnt="6">
        <dgm:presLayoutVars>
          <dgm:bulletEnabled val="1"/>
        </dgm:presLayoutVars>
      </dgm:prSet>
      <dgm:spPr/>
    </dgm:pt>
    <dgm:pt modelId="{41E29CB5-3E09-4064-9A05-CF4190DE55A6}" type="pres">
      <dgm:prSet presAssocID="{B1CACA59-17A1-464E-979A-9EFE00580002}" presName="spacing" presStyleCnt="0"/>
      <dgm:spPr/>
    </dgm:pt>
    <dgm:pt modelId="{005DF605-F9CD-4B79-A911-1BE6511B2AE3}" type="pres">
      <dgm:prSet presAssocID="{7842CFEE-63FA-468C-A73A-49A23CA8FE84}" presName="composite" presStyleCnt="0"/>
      <dgm:spPr/>
    </dgm:pt>
    <dgm:pt modelId="{E92C4CC8-8760-47A2-BAA2-8966FBFFAA6D}" type="pres">
      <dgm:prSet presAssocID="{7842CFEE-63FA-468C-A73A-49A23CA8FE84}" presName="imgShp" presStyleLbl="fgImgPlac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EF60163-C9E8-497C-8A01-8916A032395B}" type="pres">
      <dgm:prSet presAssocID="{7842CFEE-63FA-468C-A73A-49A23CA8FE84}" presName="txShp" presStyleLbl="node1" presStyleIdx="5" presStyleCnt="6">
        <dgm:presLayoutVars>
          <dgm:bulletEnabled val="1"/>
        </dgm:presLayoutVars>
      </dgm:prSet>
      <dgm:spPr/>
    </dgm:pt>
  </dgm:ptLst>
  <dgm:cxnLst>
    <dgm:cxn modelId="{DA8A0920-4343-4BBA-A262-CC4AF783BE97}" type="presOf" srcId="{7C715FFA-81A5-43E2-BDE4-A9DE9885C586}" destId="{807904C7-C1D8-4414-88EC-681F4D78300A}" srcOrd="0" destOrd="0" presId="urn:microsoft.com/office/officeart/2005/8/layout/vList3"/>
    <dgm:cxn modelId="{749C7F20-B446-4D02-B72A-E37B0A6984D3}" type="presOf" srcId="{DE840489-A181-4826-8C15-AB85545A6FE3}" destId="{2EDEFE50-B057-4FD7-807F-57F7E27F79DC}" srcOrd="0" destOrd="0" presId="urn:microsoft.com/office/officeart/2005/8/layout/vList3"/>
    <dgm:cxn modelId="{3BBB9D2E-FB94-4066-987F-6B77E7BDBF2A}" type="presOf" srcId="{BFC035D3-DE97-447A-8B53-28C732E285E0}" destId="{0CC6B4E8-1A87-4701-B542-F93C7BF33113}" srcOrd="0" destOrd="0" presId="urn:microsoft.com/office/officeart/2005/8/layout/vList3"/>
    <dgm:cxn modelId="{7B77FF31-79B9-4013-BE56-87FB7F5876BF}" type="presOf" srcId="{7842CFEE-63FA-468C-A73A-49A23CA8FE84}" destId="{DEF60163-C9E8-497C-8A01-8916A032395B}" srcOrd="0" destOrd="0" presId="urn:microsoft.com/office/officeart/2005/8/layout/vList3"/>
    <dgm:cxn modelId="{11825B72-9D9B-4EAB-AE79-344207EAD594}" srcId="{1983F8B8-CD28-4FB2-9854-DFA877FB7F33}" destId="{8DEBB2D6-3361-4340-A3E9-887162120889}" srcOrd="1" destOrd="0" parTransId="{DB7312A6-161A-4E2C-A981-8167BD5AA600}" sibTransId="{D3FA9ECC-06B2-4CA5-AED6-18B25D9E7C80}"/>
    <dgm:cxn modelId="{84BB9654-58E1-438A-A57D-72799A8F84A2}" srcId="{1983F8B8-CD28-4FB2-9854-DFA877FB7F33}" destId="{7842CFEE-63FA-468C-A73A-49A23CA8FE84}" srcOrd="5" destOrd="0" parTransId="{05FFD98F-0123-4D89-86F9-327344616562}" sibTransId="{C5BF7C2C-2A4A-4DC4-BFCE-D820F8BF2DB3}"/>
    <dgm:cxn modelId="{E3899B75-70EF-4281-B3C1-3D94B31F0D0E}" type="presOf" srcId="{1983F8B8-CD28-4FB2-9854-DFA877FB7F33}" destId="{AC56155E-274D-4D40-A1D8-23271FD27741}" srcOrd="0" destOrd="0" presId="urn:microsoft.com/office/officeart/2005/8/layout/vList3"/>
    <dgm:cxn modelId="{F248DD56-EA03-40E7-AE15-4B8433888513}" srcId="{1983F8B8-CD28-4FB2-9854-DFA877FB7F33}" destId="{7C715FFA-81A5-43E2-BDE4-A9DE9885C586}" srcOrd="4" destOrd="0" parTransId="{83863E12-1248-4AA1-AD94-E7D52DD75E01}" sibTransId="{B1CACA59-17A1-464E-979A-9EFE00580002}"/>
    <dgm:cxn modelId="{155E639B-695D-41C1-8510-D92889898738}" type="presOf" srcId="{8DEBB2D6-3361-4340-A3E9-887162120889}" destId="{8A58B17B-14D7-463B-9C5A-00C2C005B3FE}" srcOrd="0" destOrd="0" presId="urn:microsoft.com/office/officeart/2005/8/layout/vList3"/>
    <dgm:cxn modelId="{66CA72B7-AF9E-4556-A2BD-C1F088D7D3B3}" srcId="{1983F8B8-CD28-4FB2-9854-DFA877FB7F33}" destId="{3B456E05-769A-476D-B631-AE9919BD3809}" srcOrd="0" destOrd="0" parTransId="{14B88EB9-D123-4BAD-B219-2F315C57E54C}" sibTransId="{D487382A-0248-4B9F-B787-E4609F7106E6}"/>
    <dgm:cxn modelId="{47342FC7-209E-4E16-9CDB-07BE5438934F}" srcId="{1983F8B8-CD28-4FB2-9854-DFA877FB7F33}" destId="{DE840489-A181-4826-8C15-AB85545A6FE3}" srcOrd="3" destOrd="0" parTransId="{26DD410B-6F68-423C-82E6-1C4449BAC2E5}" sibTransId="{A36806F0-73A8-4424-974A-0BC8BD7D43A0}"/>
    <dgm:cxn modelId="{79673ED3-F601-4B6B-927D-72CFDD4A3ED7}" type="presOf" srcId="{3B456E05-769A-476D-B631-AE9919BD3809}" destId="{4FCFA28E-3F7B-4EBF-A5FB-1E21035884B2}" srcOrd="0" destOrd="0" presId="urn:microsoft.com/office/officeart/2005/8/layout/vList3"/>
    <dgm:cxn modelId="{D4093CEC-E74A-4296-A59F-DDE865E9CB2B}" srcId="{1983F8B8-CD28-4FB2-9854-DFA877FB7F33}" destId="{BFC035D3-DE97-447A-8B53-28C732E285E0}" srcOrd="2" destOrd="0" parTransId="{B392D14B-0104-4F49-B8DC-505241006AEC}" sibTransId="{A21AB84D-E88B-4705-922D-B155693A2478}"/>
    <dgm:cxn modelId="{0D43E03D-5146-4FF2-93C9-47BE659E6C20}" type="presParOf" srcId="{AC56155E-274D-4D40-A1D8-23271FD27741}" destId="{A75B4BB9-8A00-4129-BF64-F2C26C855FE0}" srcOrd="0" destOrd="0" presId="urn:microsoft.com/office/officeart/2005/8/layout/vList3"/>
    <dgm:cxn modelId="{380CCF3A-16EC-4DA3-A95E-15C23C0B304E}" type="presParOf" srcId="{A75B4BB9-8A00-4129-BF64-F2C26C855FE0}" destId="{43FE629F-FAF7-4775-91CE-695BF715DECD}" srcOrd="0" destOrd="0" presId="urn:microsoft.com/office/officeart/2005/8/layout/vList3"/>
    <dgm:cxn modelId="{B665211A-DFC4-4608-A9AB-5D2362EA5005}" type="presParOf" srcId="{A75B4BB9-8A00-4129-BF64-F2C26C855FE0}" destId="{4FCFA28E-3F7B-4EBF-A5FB-1E21035884B2}" srcOrd="1" destOrd="0" presId="urn:microsoft.com/office/officeart/2005/8/layout/vList3"/>
    <dgm:cxn modelId="{0B32F25E-B370-4950-8EAA-3225F8189F38}" type="presParOf" srcId="{AC56155E-274D-4D40-A1D8-23271FD27741}" destId="{D6AB571C-B8B2-467F-A3F6-F212392C52F7}" srcOrd="1" destOrd="0" presId="urn:microsoft.com/office/officeart/2005/8/layout/vList3"/>
    <dgm:cxn modelId="{13986F16-A5E0-45D9-B67B-78E641CFCDED}" type="presParOf" srcId="{AC56155E-274D-4D40-A1D8-23271FD27741}" destId="{DB2810CC-EB91-42E9-866A-3DCAB526F1AB}" srcOrd="2" destOrd="0" presId="urn:microsoft.com/office/officeart/2005/8/layout/vList3"/>
    <dgm:cxn modelId="{A6C90E64-2E77-4D03-82E1-339D13B97484}" type="presParOf" srcId="{DB2810CC-EB91-42E9-866A-3DCAB526F1AB}" destId="{8F025014-724B-487A-B764-693916FBD5C7}" srcOrd="0" destOrd="0" presId="urn:microsoft.com/office/officeart/2005/8/layout/vList3"/>
    <dgm:cxn modelId="{3411FB5B-4EAF-4763-B7A6-3826A31B5E4C}" type="presParOf" srcId="{DB2810CC-EB91-42E9-866A-3DCAB526F1AB}" destId="{8A58B17B-14D7-463B-9C5A-00C2C005B3FE}" srcOrd="1" destOrd="0" presId="urn:microsoft.com/office/officeart/2005/8/layout/vList3"/>
    <dgm:cxn modelId="{71B80414-D9E5-480A-924B-1109205661EB}" type="presParOf" srcId="{AC56155E-274D-4D40-A1D8-23271FD27741}" destId="{F8895F01-738F-457A-AC53-D42EE477B675}" srcOrd="3" destOrd="0" presId="urn:microsoft.com/office/officeart/2005/8/layout/vList3"/>
    <dgm:cxn modelId="{ED4F4AFF-83E7-4E30-8471-2D0DC745B849}" type="presParOf" srcId="{AC56155E-274D-4D40-A1D8-23271FD27741}" destId="{2376264E-142A-4FE2-8DE0-C943154FD52D}" srcOrd="4" destOrd="0" presId="urn:microsoft.com/office/officeart/2005/8/layout/vList3"/>
    <dgm:cxn modelId="{09270761-36BC-4785-B4CB-0D2557C5C6AA}" type="presParOf" srcId="{2376264E-142A-4FE2-8DE0-C943154FD52D}" destId="{7603BABC-C942-4CA0-B386-F1DA68120573}" srcOrd="0" destOrd="0" presId="urn:microsoft.com/office/officeart/2005/8/layout/vList3"/>
    <dgm:cxn modelId="{23BAF8B3-86EB-4535-B7E9-F970E56D7CD6}" type="presParOf" srcId="{2376264E-142A-4FE2-8DE0-C943154FD52D}" destId="{0CC6B4E8-1A87-4701-B542-F93C7BF33113}" srcOrd="1" destOrd="0" presId="urn:microsoft.com/office/officeart/2005/8/layout/vList3"/>
    <dgm:cxn modelId="{CFA7E112-A233-4BC3-8175-7E8F14BBFB2F}" type="presParOf" srcId="{AC56155E-274D-4D40-A1D8-23271FD27741}" destId="{FB75763E-AFDF-41E0-8BDA-270AE3A7B379}" srcOrd="5" destOrd="0" presId="urn:microsoft.com/office/officeart/2005/8/layout/vList3"/>
    <dgm:cxn modelId="{EC3CD917-4797-4789-851D-9527988783A6}" type="presParOf" srcId="{AC56155E-274D-4D40-A1D8-23271FD27741}" destId="{6E74134C-13E3-463D-BD3E-072616ED3622}" srcOrd="6" destOrd="0" presId="urn:microsoft.com/office/officeart/2005/8/layout/vList3"/>
    <dgm:cxn modelId="{D797FD99-B818-4DE5-94C4-03363A59293A}" type="presParOf" srcId="{6E74134C-13E3-463D-BD3E-072616ED3622}" destId="{DEA3F4C7-1798-4618-AA76-FA6E900124FE}" srcOrd="0" destOrd="0" presId="urn:microsoft.com/office/officeart/2005/8/layout/vList3"/>
    <dgm:cxn modelId="{012E67CF-FDD9-4C28-8C32-9DACF24BA3EE}" type="presParOf" srcId="{6E74134C-13E3-463D-BD3E-072616ED3622}" destId="{2EDEFE50-B057-4FD7-807F-57F7E27F79DC}" srcOrd="1" destOrd="0" presId="urn:microsoft.com/office/officeart/2005/8/layout/vList3"/>
    <dgm:cxn modelId="{510F9590-5942-4E20-9286-82CBEBB9C278}" type="presParOf" srcId="{AC56155E-274D-4D40-A1D8-23271FD27741}" destId="{21C05DFD-1BB1-4045-AA80-C9F57ED52F9E}" srcOrd="7" destOrd="0" presId="urn:microsoft.com/office/officeart/2005/8/layout/vList3"/>
    <dgm:cxn modelId="{77C8FCBF-5ED4-4F7C-8F9F-A83A9DB111AE}" type="presParOf" srcId="{AC56155E-274D-4D40-A1D8-23271FD27741}" destId="{48D8022D-0F62-4137-BE27-63EF28E3AF7F}" srcOrd="8" destOrd="0" presId="urn:microsoft.com/office/officeart/2005/8/layout/vList3"/>
    <dgm:cxn modelId="{E2783C4B-53E0-43AE-B697-CD3BF78983DE}" type="presParOf" srcId="{48D8022D-0F62-4137-BE27-63EF28E3AF7F}" destId="{1546FD3E-3A56-43D7-B39B-A60A6A135BE5}" srcOrd="0" destOrd="0" presId="urn:microsoft.com/office/officeart/2005/8/layout/vList3"/>
    <dgm:cxn modelId="{81805845-770F-4B15-B042-A3C52951A43E}" type="presParOf" srcId="{48D8022D-0F62-4137-BE27-63EF28E3AF7F}" destId="{807904C7-C1D8-4414-88EC-681F4D78300A}" srcOrd="1" destOrd="0" presId="urn:microsoft.com/office/officeart/2005/8/layout/vList3"/>
    <dgm:cxn modelId="{5865A147-9309-4E79-B7B0-EDA2B807E2EA}" type="presParOf" srcId="{AC56155E-274D-4D40-A1D8-23271FD27741}" destId="{41E29CB5-3E09-4064-9A05-CF4190DE55A6}" srcOrd="9" destOrd="0" presId="urn:microsoft.com/office/officeart/2005/8/layout/vList3"/>
    <dgm:cxn modelId="{C4C673DD-DFD2-475D-B3DB-228480C2A314}" type="presParOf" srcId="{AC56155E-274D-4D40-A1D8-23271FD27741}" destId="{005DF605-F9CD-4B79-A911-1BE6511B2AE3}" srcOrd="10" destOrd="0" presId="urn:microsoft.com/office/officeart/2005/8/layout/vList3"/>
    <dgm:cxn modelId="{B0175CE5-DEA5-4FAC-A9E9-71A466E50041}" type="presParOf" srcId="{005DF605-F9CD-4B79-A911-1BE6511B2AE3}" destId="{E92C4CC8-8760-47A2-BAA2-8966FBFFAA6D}" srcOrd="0" destOrd="0" presId="urn:microsoft.com/office/officeart/2005/8/layout/vList3"/>
    <dgm:cxn modelId="{19B38810-3314-4AEB-BDCB-5D1C16958E5A}" type="presParOf" srcId="{005DF605-F9CD-4B79-A911-1BE6511B2AE3}" destId="{DEF60163-C9E8-497C-8A01-8916A03239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50CE02-76DE-44A3-9D63-414D641799D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114630F7-3E76-4F8F-98AB-BAF9909BB9CB}">
      <dgm:prSet/>
      <dgm:spPr/>
      <dgm:t>
        <a:bodyPr/>
        <a:lstStyle/>
        <a:p>
          <a:pPr rtl="0"/>
          <a:r>
            <a:rPr lang="en-US" dirty="0">
              <a:effectLst>
                <a:outerShdw blurRad="38100" dist="38100" dir="2700000" algn="tl">
                  <a:srgbClr val="000000">
                    <a:alpha val="43137"/>
                  </a:srgbClr>
                </a:outerShdw>
              </a:effectLst>
            </a:rPr>
            <a:t>Kindergarten ACCESS for ELLs</a:t>
          </a:r>
        </a:p>
      </dgm:t>
      <dgm:extLst>
        <a:ext uri="{E40237B7-FDA0-4F09-8148-C483321AD2D9}">
          <dgm14:cNvPr xmlns:dgm14="http://schemas.microsoft.com/office/drawing/2010/diagram" id="0" name="" descr="Kindergarten ACCESS for ELLs&#10;"/>
        </a:ext>
      </dgm:extLst>
    </dgm:pt>
    <dgm:pt modelId="{099C9D1B-A599-4676-B8CC-334B1FF2764F}" type="parTrans" cxnId="{5962C3F6-5DEC-4158-B59B-8F80464F3F53}">
      <dgm:prSet/>
      <dgm:spPr/>
      <dgm:t>
        <a:bodyPr/>
        <a:lstStyle/>
        <a:p>
          <a:endParaRPr lang="en-US"/>
        </a:p>
      </dgm:t>
    </dgm:pt>
    <dgm:pt modelId="{0039C80B-E7EC-4B36-A7D8-82585866C458}" type="sibTrans" cxnId="{5962C3F6-5DEC-4158-B59B-8F80464F3F53}">
      <dgm:prSet/>
      <dgm:spPr/>
      <dgm:t>
        <a:bodyPr/>
        <a:lstStyle/>
        <a:p>
          <a:endParaRPr lang="en-US"/>
        </a:p>
      </dgm:t>
    </dgm:pt>
    <dgm:pt modelId="{27C29EA7-58A0-4EFD-B45D-49BFF4270BF5}">
      <dgm:prSet/>
      <dgm:spPr/>
      <dgm:t>
        <a:bodyPr/>
        <a:lstStyle/>
        <a:p>
          <a:pPr rtl="0"/>
          <a:r>
            <a:rPr lang="en-US" dirty="0">
              <a:effectLst>
                <a:outerShdw blurRad="38100" dist="38100" dir="2700000" algn="tl">
                  <a:srgbClr val="000000">
                    <a:alpha val="43137"/>
                  </a:srgbClr>
                </a:outerShdw>
              </a:effectLst>
            </a:rPr>
            <a:t>ACCESS for ELLs Online</a:t>
          </a:r>
        </a:p>
      </dgm:t>
      <dgm:extLst>
        <a:ext uri="{E40237B7-FDA0-4F09-8148-C483321AD2D9}">
          <dgm14:cNvPr xmlns:dgm14="http://schemas.microsoft.com/office/drawing/2010/diagram" id="0" name="" descr="ACCESS for ELLs Online&#10;"/>
        </a:ext>
      </dgm:extLst>
    </dgm:pt>
    <dgm:pt modelId="{2E7FCE53-3DC8-4409-B0F9-6B8AB2DD462E}" type="parTrans" cxnId="{70BA55ED-9481-4619-BFA6-F040DA552C0A}">
      <dgm:prSet/>
      <dgm:spPr/>
      <dgm:t>
        <a:bodyPr/>
        <a:lstStyle/>
        <a:p>
          <a:endParaRPr lang="en-US"/>
        </a:p>
      </dgm:t>
    </dgm:pt>
    <dgm:pt modelId="{0AF5BB78-870E-4FE3-8B3E-604F40A675DB}" type="sibTrans" cxnId="{70BA55ED-9481-4619-BFA6-F040DA552C0A}">
      <dgm:prSet/>
      <dgm:spPr/>
      <dgm:t>
        <a:bodyPr/>
        <a:lstStyle/>
        <a:p>
          <a:endParaRPr lang="en-US"/>
        </a:p>
      </dgm:t>
    </dgm:pt>
    <dgm:pt modelId="{649DA4E5-547E-4FC5-93D1-2B816FD4FE75}">
      <dgm:prSet/>
      <dgm:spPr/>
      <dgm:t>
        <a:bodyPr/>
        <a:lstStyle/>
        <a:p>
          <a:pPr rtl="0"/>
          <a:r>
            <a:rPr lang="en-US" dirty="0">
              <a:effectLst>
                <a:outerShdw blurRad="38100" dist="38100" dir="2700000" algn="tl">
                  <a:srgbClr val="000000">
                    <a:alpha val="43137"/>
                  </a:srgbClr>
                </a:outerShdw>
              </a:effectLst>
            </a:rPr>
            <a:t>ACCESS for ELLs Paper</a:t>
          </a:r>
        </a:p>
      </dgm:t>
      <dgm:extLst>
        <a:ext uri="{E40237B7-FDA0-4F09-8148-C483321AD2D9}">
          <dgm14:cNvPr xmlns:dgm14="http://schemas.microsoft.com/office/drawing/2010/diagram" id="0" name="" descr="ACCESS for ELLs Paper&#10;"/>
        </a:ext>
      </dgm:extLst>
    </dgm:pt>
    <dgm:pt modelId="{046D2ACB-0B8F-4170-8E5B-2EE5A8D3981B}" type="parTrans" cxnId="{7F370D01-F93B-4C99-9A7B-CE97FE29350E}">
      <dgm:prSet/>
      <dgm:spPr/>
      <dgm:t>
        <a:bodyPr/>
        <a:lstStyle/>
        <a:p>
          <a:endParaRPr lang="en-US"/>
        </a:p>
      </dgm:t>
    </dgm:pt>
    <dgm:pt modelId="{8B83CFDE-FDF4-4FF9-B309-A9F6EDC304E6}" type="sibTrans" cxnId="{7F370D01-F93B-4C99-9A7B-CE97FE29350E}">
      <dgm:prSet/>
      <dgm:spPr/>
      <dgm:t>
        <a:bodyPr/>
        <a:lstStyle/>
        <a:p>
          <a:endParaRPr lang="en-US"/>
        </a:p>
      </dgm:t>
    </dgm:pt>
    <dgm:pt modelId="{D5E75E7D-4DBD-40EA-93BD-286B58035941}">
      <dgm:prSet/>
      <dgm:spPr/>
      <dgm:t>
        <a:bodyPr/>
        <a:lstStyle/>
        <a:p>
          <a:pPr rtl="0"/>
          <a:r>
            <a:rPr lang="en-US" dirty="0">
              <a:effectLst>
                <a:outerShdw blurRad="38100" dist="38100" dir="2700000" algn="tl">
                  <a:srgbClr val="000000">
                    <a:alpha val="43137"/>
                  </a:srgbClr>
                </a:outerShdw>
              </a:effectLst>
            </a:rPr>
            <a:t>Alternate ACCESS for ELLs</a:t>
          </a:r>
        </a:p>
      </dgm:t>
      <dgm:extLst>
        <a:ext uri="{E40237B7-FDA0-4F09-8148-C483321AD2D9}">
          <dgm14:cNvPr xmlns:dgm14="http://schemas.microsoft.com/office/drawing/2010/diagram" id="0" name="" descr="Alternate ACCESS for ELLs&#10;"/>
        </a:ext>
      </dgm:extLst>
    </dgm:pt>
    <dgm:pt modelId="{A0B42979-B739-48F6-B978-80D0A5184ED8}" type="parTrans" cxnId="{15F36454-B4FA-4DD9-BB52-35F17C34112C}">
      <dgm:prSet/>
      <dgm:spPr/>
      <dgm:t>
        <a:bodyPr/>
        <a:lstStyle/>
        <a:p>
          <a:endParaRPr lang="en-US"/>
        </a:p>
      </dgm:t>
    </dgm:pt>
    <dgm:pt modelId="{4617F989-211D-4BBF-9750-015F8E72B20B}" type="sibTrans" cxnId="{15F36454-B4FA-4DD9-BB52-35F17C34112C}">
      <dgm:prSet/>
      <dgm:spPr/>
      <dgm:t>
        <a:bodyPr/>
        <a:lstStyle/>
        <a:p>
          <a:endParaRPr lang="en-US"/>
        </a:p>
      </dgm:t>
    </dgm:pt>
    <dgm:pt modelId="{CC4C95BF-7A20-4A11-A57F-45B7EB2A0440}">
      <dgm:prSet/>
      <dgm:spPr/>
      <dgm:t>
        <a:bodyPr/>
        <a:lstStyle/>
        <a:p>
          <a:pPr rtl="0"/>
          <a:r>
            <a:rPr lang="en-US" dirty="0"/>
            <a:t>Computer-based, adaptive test that responds to student performance and may be administered in group or individual settings. </a:t>
          </a:r>
        </a:p>
      </dgm:t>
      <dgm:extLst>
        <a:ext uri="{E40237B7-FDA0-4F09-8148-C483321AD2D9}">
          <dgm14:cNvPr xmlns:dgm14="http://schemas.microsoft.com/office/drawing/2010/diagram" id="0" name="" descr="Computer based, adaptive test that responds to student performance and may be administered in group or individual settings. &#10;"/>
        </a:ext>
      </dgm:extLst>
    </dgm:pt>
    <dgm:pt modelId="{C473046A-AFE2-4A15-8437-7226BF317163}" type="parTrans" cxnId="{07DDD596-DF28-4DDE-B906-33A954AAE6D9}">
      <dgm:prSet/>
      <dgm:spPr/>
      <dgm:t>
        <a:bodyPr/>
        <a:lstStyle/>
        <a:p>
          <a:endParaRPr lang="en-US"/>
        </a:p>
      </dgm:t>
    </dgm:pt>
    <dgm:pt modelId="{9F35EDCC-7985-4696-B37D-4D84A2A2B102}" type="sibTrans" cxnId="{07DDD596-DF28-4DDE-B906-33A954AAE6D9}">
      <dgm:prSet/>
      <dgm:spPr/>
      <dgm:t>
        <a:bodyPr/>
        <a:lstStyle/>
        <a:p>
          <a:endParaRPr lang="en-US"/>
        </a:p>
      </dgm:t>
    </dgm:pt>
    <dgm:pt modelId="{A6B7BBD6-0E71-4767-B936-176848787192}">
      <dgm:prSet/>
      <dgm:spPr/>
      <dgm:t>
        <a:bodyPr/>
        <a:lstStyle/>
        <a:p>
          <a:pPr rtl="0"/>
          <a:r>
            <a:rPr lang="en-US" dirty="0"/>
            <a:t>Paper-based test that allows teachers to place students into tiers based on their language proficiency.</a:t>
          </a:r>
        </a:p>
      </dgm:t>
      <dgm:extLst>
        <a:ext uri="{E40237B7-FDA0-4F09-8148-C483321AD2D9}">
          <dgm14:cNvPr xmlns:dgm14="http://schemas.microsoft.com/office/drawing/2010/diagram" id="0" name="" descr="Paper-based test that allows teachers to place students into tiers based on their language proficiency.&#10;"/>
        </a:ext>
      </dgm:extLst>
    </dgm:pt>
    <dgm:pt modelId="{11AD0411-9CD4-40B0-AACF-2B23F4B5326F}" type="parTrans" cxnId="{9FE0B063-FC78-4346-97B0-DFF970D77624}">
      <dgm:prSet/>
      <dgm:spPr/>
      <dgm:t>
        <a:bodyPr/>
        <a:lstStyle/>
        <a:p>
          <a:endParaRPr lang="en-US"/>
        </a:p>
      </dgm:t>
    </dgm:pt>
    <dgm:pt modelId="{18BD7C35-5ADF-4460-B4D4-3E9A42DD1155}" type="sibTrans" cxnId="{9FE0B063-FC78-4346-97B0-DFF970D77624}">
      <dgm:prSet/>
      <dgm:spPr/>
      <dgm:t>
        <a:bodyPr/>
        <a:lstStyle/>
        <a:p>
          <a:endParaRPr lang="en-US"/>
        </a:p>
      </dgm:t>
    </dgm:pt>
    <dgm:pt modelId="{48CD0A60-5B55-43DF-81BA-AA098CC6DE16}">
      <dgm:prSet/>
      <dgm:spPr/>
      <dgm:t>
        <a:bodyPr/>
        <a:lstStyle/>
        <a:p>
          <a:pPr rtl="0"/>
          <a:r>
            <a:rPr lang="en-US" dirty="0"/>
            <a:t>Paper-based test individually administered to kindergarten students in a game-like interactive format.</a:t>
          </a:r>
        </a:p>
      </dgm:t>
      <dgm:extLst>
        <a:ext uri="{E40237B7-FDA0-4F09-8148-C483321AD2D9}">
          <dgm14:cNvPr xmlns:dgm14="http://schemas.microsoft.com/office/drawing/2010/diagram" id="0" name="" descr="Paper-based test individually administered to kindergarten students in a game-like interactive format.&#10;"/>
        </a:ext>
      </dgm:extLst>
    </dgm:pt>
    <dgm:pt modelId="{C7923FB6-BF99-4677-86E8-BF08B78005FB}" type="parTrans" cxnId="{F3B53F0E-B9BD-4537-AB33-15AFFA4D45F8}">
      <dgm:prSet/>
      <dgm:spPr/>
      <dgm:t>
        <a:bodyPr/>
        <a:lstStyle/>
        <a:p>
          <a:endParaRPr lang="en-US"/>
        </a:p>
      </dgm:t>
    </dgm:pt>
    <dgm:pt modelId="{5A5A3E6D-386B-4B59-8649-FD0CA9892704}" type="sibTrans" cxnId="{F3B53F0E-B9BD-4537-AB33-15AFFA4D45F8}">
      <dgm:prSet/>
      <dgm:spPr/>
      <dgm:t>
        <a:bodyPr/>
        <a:lstStyle/>
        <a:p>
          <a:endParaRPr lang="en-US"/>
        </a:p>
      </dgm:t>
    </dgm:pt>
    <dgm:pt modelId="{149C29DD-531A-4C1C-98FE-B25062E44F6E}">
      <dgm:prSet/>
      <dgm:spPr/>
      <dgm:t>
        <a:bodyPr/>
        <a:lstStyle/>
        <a:p>
          <a:pPr rtl="0"/>
          <a:r>
            <a:rPr lang="en-US" dirty="0"/>
            <a:t>Large-print, paper-based test individually administered to students in grades 1-12 identified as ELs with significant cognitive disabilities.</a:t>
          </a:r>
        </a:p>
      </dgm:t>
      <dgm:extLst>
        <a:ext uri="{E40237B7-FDA0-4F09-8148-C483321AD2D9}">
          <dgm14:cNvPr xmlns:dgm14="http://schemas.microsoft.com/office/drawing/2010/diagram" id="0" name="" descr="Large-print, paper-based test individually administered to students in grades 1-12 identified as ELs with significant cognitive disabilities.&#10;"/>
        </a:ext>
      </dgm:extLst>
    </dgm:pt>
    <dgm:pt modelId="{9F67BB09-43C1-48FB-8FE5-C3FED6531567}" type="parTrans" cxnId="{1B3EE25C-99CF-41C4-8EDC-805E510A3609}">
      <dgm:prSet/>
      <dgm:spPr/>
      <dgm:t>
        <a:bodyPr/>
        <a:lstStyle/>
        <a:p>
          <a:endParaRPr lang="en-US"/>
        </a:p>
      </dgm:t>
    </dgm:pt>
    <dgm:pt modelId="{F65CDFE5-2316-4DE5-AE07-BD229C2957F1}" type="sibTrans" cxnId="{1B3EE25C-99CF-41C4-8EDC-805E510A3609}">
      <dgm:prSet/>
      <dgm:spPr/>
      <dgm:t>
        <a:bodyPr/>
        <a:lstStyle/>
        <a:p>
          <a:endParaRPr lang="en-US"/>
        </a:p>
      </dgm:t>
    </dgm:pt>
    <dgm:pt modelId="{85C5F7B7-485C-46BC-B5B6-5EF218605EAF}" type="pres">
      <dgm:prSet presAssocID="{9750CE02-76DE-44A3-9D63-414D641799D0}" presName="Name0" presStyleCnt="0">
        <dgm:presLayoutVars>
          <dgm:dir/>
          <dgm:animLvl val="lvl"/>
          <dgm:resizeHandles val="exact"/>
        </dgm:presLayoutVars>
      </dgm:prSet>
      <dgm:spPr/>
    </dgm:pt>
    <dgm:pt modelId="{7C5D6F5F-C5C5-4CF6-BE06-43217F25C878}" type="pres">
      <dgm:prSet presAssocID="{114630F7-3E76-4F8F-98AB-BAF9909BB9CB}" presName="linNode" presStyleCnt="0"/>
      <dgm:spPr/>
    </dgm:pt>
    <dgm:pt modelId="{DF93469F-F9C1-4EF6-8E18-3F722CFD5973}" type="pres">
      <dgm:prSet presAssocID="{114630F7-3E76-4F8F-98AB-BAF9909BB9CB}" presName="parentText" presStyleLbl="node1" presStyleIdx="0" presStyleCnt="4">
        <dgm:presLayoutVars>
          <dgm:chMax val="1"/>
          <dgm:bulletEnabled val="1"/>
        </dgm:presLayoutVars>
      </dgm:prSet>
      <dgm:spPr/>
    </dgm:pt>
    <dgm:pt modelId="{AFAC6F9A-B393-42F0-94D4-C02633BF1CA9}" type="pres">
      <dgm:prSet presAssocID="{114630F7-3E76-4F8F-98AB-BAF9909BB9CB}" presName="descendantText" presStyleLbl="alignAccFollowNode1" presStyleIdx="0" presStyleCnt="4">
        <dgm:presLayoutVars>
          <dgm:bulletEnabled val="1"/>
        </dgm:presLayoutVars>
      </dgm:prSet>
      <dgm:spPr/>
    </dgm:pt>
    <dgm:pt modelId="{C4784BE6-216E-494D-A451-AD9CAC1F196D}" type="pres">
      <dgm:prSet presAssocID="{0039C80B-E7EC-4B36-A7D8-82585866C458}" presName="sp" presStyleCnt="0"/>
      <dgm:spPr/>
    </dgm:pt>
    <dgm:pt modelId="{42DC2315-6C59-4D9A-B77C-B735C2429887}" type="pres">
      <dgm:prSet presAssocID="{27C29EA7-58A0-4EFD-B45D-49BFF4270BF5}" presName="linNode" presStyleCnt="0"/>
      <dgm:spPr/>
    </dgm:pt>
    <dgm:pt modelId="{B47E6227-1BCC-4D20-9D83-3366AAC0565D}" type="pres">
      <dgm:prSet presAssocID="{27C29EA7-58A0-4EFD-B45D-49BFF4270BF5}" presName="parentText" presStyleLbl="node1" presStyleIdx="1" presStyleCnt="4">
        <dgm:presLayoutVars>
          <dgm:chMax val="1"/>
          <dgm:bulletEnabled val="1"/>
        </dgm:presLayoutVars>
      </dgm:prSet>
      <dgm:spPr/>
    </dgm:pt>
    <dgm:pt modelId="{8B5E0474-39A0-46AE-A0E9-3AFBC5C36B9C}" type="pres">
      <dgm:prSet presAssocID="{27C29EA7-58A0-4EFD-B45D-49BFF4270BF5}" presName="descendantText" presStyleLbl="alignAccFollowNode1" presStyleIdx="1" presStyleCnt="4">
        <dgm:presLayoutVars>
          <dgm:bulletEnabled val="1"/>
        </dgm:presLayoutVars>
      </dgm:prSet>
      <dgm:spPr/>
    </dgm:pt>
    <dgm:pt modelId="{3AB0FB43-1A1B-4D05-8EC9-9DDCBC622BEB}" type="pres">
      <dgm:prSet presAssocID="{0AF5BB78-870E-4FE3-8B3E-604F40A675DB}" presName="sp" presStyleCnt="0"/>
      <dgm:spPr/>
    </dgm:pt>
    <dgm:pt modelId="{DE8C7849-7DDC-438E-B0B3-24E5365856D6}" type="pres">
      <dgm:prSet presAssocID="{649DA4E5-547E-4FC5-93D1-2B816FD4FE75}" presName="linNode" presStyleCnt="0"/>
      <dgm:spPr/>
    </dgm:pt>
    <dgm:pt modelId="{C05896A3-5D0F-40EA-B534-9071BB1B8160}" type="pres">
      <dgm:prSet presAssocID="{649DA4E5-547E-4FC5-93D1-2B816FD4FE75}" presName="parentText" presStyleLbl="node1" presStyleIdx="2" presStyleCnt="4">
        <dgm:presLayoutVars>
          <dgm:chMax val="1"/>
          <dgm:bulletEnabled val="1"/>
        </dgm:presLayoutVars>
      </dgm:prSet>
      <dgm:spPr/>
    </dgm:pt>
    <dgm:pt modelId="{FFEFFAAA-45CD-4078-A759-609442DB7F1B}" type="pres">
      <dgm:prSet presAssocID="{649DA4E5-547E-4FC5-93D1-2B816FD4FE75}" presName="descendantText" presStyleLbl="alignAccFollowNode1" presStyleIdx="2" presStyleCnt="4">
        <dgm:presLayoutVars>
          <dgm:bulletEnabled val="1"/>
        </dgm:presLayoutVars>
      </dgm:prSet>
      <dgm:spPr/>
    </dgm:pt>
    <dgm:pt modelId="{D1000DDF-8865-4C50-929D-5C37F1BA9008}" type="pres">
      <dgm:prSet presAssocID="{8B83CFDE-FDF4-4FF9-B309-A9F6EDC304E6}" presName="sp" presStyleCnt="0"/>
      <dgm:spPr/>
    </dgm:pt>
    <dgm:pt modelId="{7EC33FA0-5626-4786-B270-66A479018C64}" type="pres">
      <dgm:prSet presAssocID="{D5E75E7D-4DBD-40EA-93BD-286B58035941}" presName="linNode" presStyleCnt="0"/>
      <dgm:spPr/>
    </dgm:pt>
    <dgm:pt modelId="{11CCB937-A888-4E83-B918-07F3A20FDFC7}" type="pres">
      <dgm:prSet presAssocID="{D5E75E7D-4DBD-40EA-93BD-286B58035941}" presName="parentText" presStyleLbl="node1" presStyleIdx="3" presStyleCnt="4">
        <dgm:presLayoutVars>
          <dgm:chMax val="1"/>
          <dgm:bulletEnabled val="1"/>
        </dgm:presLayoutVars>
      </dgm:prSet>
      <dgm:spPr/>
    </dgm:pt>
    <dgm:pt modelId="{8F019E04-1A9C-4529-8A4A-A7C6B7CC2A6A}" type="pres">
      <dgm:prSet presAssocID="{D5E75E7D-4DBD-40EA-93BD-286B58035941}" presName="descendantText" presStyleLbl="alignAccFollowNode1" presStyleIdx="3" presStyleCnt="4">
        <dgm:presLayoutVars>
          <dgm:bulletEnabled val="1"/>
        </dgm:presLayoutVars>
      </dgm:prSet>
      <dgm:spPr/>
    </dgm:pt>
  </dgm:ptLst>
  <dgm:cxnLst>
    <dgm:cxn modelId="{7F370D01-F93B-4C99-9A7B-CE97FE29350E}" srcId="{9750CE02-76DE-44A3-9D63-414D641799D0}" destId="{649DA4E5-547E-4FC5-93D1-2B816FD4FE75}" srcOrd="2" destOrd="0" parTransId="{046D2ACB-0B8F-4170-8E5B-2EE5A8D3981B}" sibTransId="{8B83CFDE-FDF4-4FF9-B309-A9F6EDC304E6}"/>
    <dgm:cxn modelId="{F3B53F0E-B9BD-4537-AB33-15AFFA4D45F8}" srcId="{114630F7-3E76-4F8F-98AB-BAF9909BB9CB}" destId="{48CD0A60-5B55-43DF-81BA-AA098CC6DE16}" srcOrd="0" destOrd="0" parTransId="{C7923FB6-BF99-4677-86E8-BF08B78005FB}" sibTransId="{5A5A3E6D-386B-4B59-8649-FD0CA9892704}"/>
    <dgm:cxn modelId="{1B3EE25C-99CF-41C4-8EDC-805E510A3609}" srcId="{D5E75E7D-4DBD-40EA-93BD-286B58035941}" destId="{149C29DD-531A-4C1C-98FE-B25062E44F6E}" srcOrd="0" destOrd="0" parTransId="{9F67BB09-43C1-48FB-8FE5-C3FED6531567}" sibTransId="{F65CDFE5-2316-4DE5-AE07-BD229C2957F1}"/>
    <dgm:cxn modelId="{9FE0B063-FC78-4346-97B0-DFF970D77624}" srcId="{649DA4E5-547E-4FC5-93D1-2B816FD4FE75}" destId="{A6B7BBD6-0E71-4767-B936-176848787192}" srcOrd="0" destOrd="0" parTransId="{11AD0411-9CD4-40B0-AACF-2B23F4B5326F}" sibTransId="{18BD7C35-5ADF-4460-B4D4-3E9A42DD1155}"/>
    <dgm:cxn modelId="{15F36454-B4FA-4DD9-BB52-35F17C34112C}" srcId="{9750CE02-76DE-44A3-9D63-414D641799D0}" destId="{D5E75E7D-4DBD-40EA-93BD-286B58035941}" srcOrd="3" destOrd="0" parTransId="{A0B42979-B739-48F6-B978-80D0A5184ED8}" sibTransId="{4617F989-211D-4BBF-9750-015F8E72B20B}"/>
    <dgm:cxn modelId="{31CA8757-BB49-4293-BDF1-911F7738A130}" type="presOf" srcId="{CC4C95BF-7A20-4A11-A57F-45B7EB2A0440}" destId="{8B5E0474-39A0-46AE-A0E9-3AFBC5C36B9C}" srcOrd="0" destOrd="0" presId="urn:microsoft.com/office/officeart/2005/8/layout/vList5"/>
    <dgm:cxn modelId="{23CED079-2175-45B0-B473-57762BABF753}" type="presOf" srcId="{9750CE02-76DE-44A3-9D63-414D641799D0}" destId="{85C5F7B7-485C-46BC-B5B6-5EF218605EAF}" srcOrd="0" destOrd="0" presId="urn:microsoft.com/office/officeart/2005/8/layout/vList5"/>
    <dgm:cxn modelId="{19B7B985-D15C-4C42-A2B9-A2ED9580891C}" type="presOf" srcId="{114630F7-3E76-4F8F-98AB-BAF9909BB9CB}" destId="{DF93469F-F9C1-4EF6-8E18-3F722CFD5973}" srcOrd="0" destOrd="0" presId="urn:microsoft.com/office/officeart/2005/8/layout/vList5"/>
    <dgm:cxn modelId="{4668FB91-DD99-4037-B6AC-9A6AA1552342}" type="presOf" srcId="{D5E75E7D-4DBD-40EA-93BD-286B58035941}" destId="{11CCB937-A888-4E83-B918-07F3A20FDFC7}" srcOrd="0" destOrd="0" presId="urn:microsoft.com/office/officeart/2005/8/layout/vList5"/>
    <dgm:cxn modelId="{07DDD596-DF28-4DDE-B906-33A954AAE6D9}" srcId="{27C29EA7-58A0-4EFD-B45D-49BFF4270BF5}" destId="{CC4C95BF-7A20-4A11-A57F-45B7EB2A0440}" srcOrd="0" destOrd="0" parTransId="{C473046A-AFE2-4A15-8437-7226BF317163}" sibTransId="{9F35EDCC-7985-4696-B37D-4D84A2A2B102}"/>
    <dgm:cxn modelId="{D5582B9F-657C-45C0-8981-6FAC8EA619FB}" type="presOf" srcId="{A6B7BBD6-0E71-4767-B936-176848787192}" destId="{FFEFFAAA-45CD-4078-A759-609442DB7F1B}" srcOrd="0" destOrd="0" presId="urn:microsoft.com/office/officeart/2005/8/layout/vList5"/>
    <dgm:cxn modelId="{BDD4CCB9-BFB5-485A-9CF9-313B2519FF29}" type="presOf" srcId="{48CD0A60-5B55-43DF-81BA-AA098CC6DE16}" destId="{AFAC6F9A-B393-42F0-94D4-C02633BF1CA9}" srcOrd="0" destOrd="0" presId="urn:microsoft.com/office/officeart/2005/8/layout/vList5"/>
    <dgm:cxn modelId="{6A0176BA-93AE-42B8-AF13-DC960B9CA63E}" type="presOf" srcId="{149C29DD-531A-4C1C-98FE-B25062E44F6E}" destId="{8F019E04-1A9C-4529-8A4A-A7C6B7CC2A6A}" srcOrd="0" destOrd="0" presId="urn:microsoft.com/office/officeart/2005/8/layout/vList5"/>
    <dgm:cxn modelId="{930D90D9-699F-4FE3-BC3F-E03AE25059D3}" type="presOf" srcId="{27C29EA7-58A0-4EFD-B45D-49BFF4270BF5}" destId="{B47E6227-1BCC-4D20-9D83-3366AAC0565D}" srcOrd="0" destOrd="0" presId="urn:microsoft.com/office/officeart/2005/8/layout/vList5"/>
    <dgm:cxn modelId="{2FD240DC-50BA-4D48-861B-926CF203D87C}" type="presOf" srcId="{649DA4E5-547E-4FC5-93D1-2B816FD4FE75}" destId="{C05896A3-5D0F-40EA-B534-9071BB1B8160}" srcOrd="0" destOrd="0" presId="urn:microsoft.com/office/officeart/2005/8/layout/vList5"/>
    <dgm:cxn modelId="{70BA55ED-9481-4619-BFA6-F040DA552C0A}" srcId="{9750CE02-76DE-44A3-9D63-414D641799D0}" destId="{27C29EA7-58A0-4EFD-B45D-49BFF4270BF5}" srcOrd="1" destOrd="0" parTransId="{2E7FCE53-3DC8-4409-B0F9-6B8AB2DD462E}" sibTransId="{0AF5BB78-870E-4FE3-8B3E-604F40A675DB}"/>
    <dgm:cxn modelId="{5962C3F6-5DEC-4158-B59B-8F80464F3F53}" srcId="{9750CE02-76DE-44A3-9D63-414D641799D0}" destId="{114630F7-3E76-4F8F-98AB-BAF9909BB9CB}" srcOrd="0" destOrd="0" parTransId="{099C9D1B-A599-4676-B8CC-334B1FF2764F}" sibTransId="{0039C80B-E7EC-4B36-A7D8-82585866C458}"/>
    <dgm:cxn modelId="{9DE5D49D-5361-4843-8892-2CA96CFE6A9B}" type="presParOf" srcId="{85C5F7B7-485C-46BC-B5B6-5EF218605EAF}" destId="{7C5D6F5F-C5C5-4CF6-BE06-43217F25C878}" srcOrd="0" destOrd="0" presId="urn:microsoft.com/office/officeart/2005/8/layout/vList5"/>
    <dgm:cxn modelId="{995952D1-0962-491C-B050-86CA74FF8F58}" type="presParOf" srcId="{7C5D6F5F-C5C5-4CF6-BE06-43217F25C878}" destId="{DF93469F-F9C1-4EF6-8E18-3F722CFD5973}" srcOrd="0" destOrd="0" presId="urn:microsoft.com/office/officeart/2005/8/layout/vList5"/>
    <dgm:cxn modelId="{2C5B6FF8-A4F6-4E0B-87BD-CCF749876FB8}" type="presParOf" srcId="{7C5D6F5F-C5C5-4CF6-BE06-43217F25C878}" destId="{AFAC6F9A-B393-42F0-94D4-C02633BF1CA9}" srcOrd="1" destOrd="0" presId="urn:microsoft.com/office/officeart/2005/8/layout/vList5"/>
    <dgm:cxn modelId="{BAF09AC1-FCBB-4F98-8769-3B2D435F247A}" type="presParOf" srcId="{85C5F7B7-485C-46BC-B5B6-5EF218605EAF}" destId="{C4784BE6-216E-494D-A451-AD9CAC1F196D}" srcOrd="1" destOrd="0" presId="urn:microsoft.com/office/officeart/2005/8/layout/vList5"/>
    <dgm:cxn modelId="{F085D470-4685-4F17-BE04-84251FDF9D5E}" type="presParOf" srcId="{85C5F7B7-485C-46BC-B5B6-5EF218605EAF}" destId="{42DC2315-6C59-4D9A-B77C-B735C2429887}" srcOrd="2" destOrd="0" presId="urn:microsoft.com/office/officeart/2005/8/layout/vList5"/>
    <dgm:cxn modelId="{F1EE2570-CE3F-4C5F-B7EB-597DFFB7B247}" type="presParOf" srcId="{42DC2315-6C59-4D9A-B77C-B735C2429887}" destId="{B47E6227-1BCC-4D20-9D83-3366AAC0565D}" srcOrd="0" destOrd="0" presId="urn:microsoft.com/office/officeart/2005/8/layout/vList5"/>
    <dgm:cxn modelId="{74105DF8-96E5-4A04-9889-9957CBEC28E8}" type="presParOf" srcId="{42DC2315-6C59-4D9A-B77C-B735C2429887}" destId="{8B5E0474-39A0-46AE-A0E9-3AFBC5C36B9C}" srcOrd="1" destOrd="0" presId="urn:microsoft.com/office/officeart/2005/8/layout/vList5"/>
    <dgm:cxn modelId="{7D94A369-A7B5-43F5-997D-26164B874510}" type="presParOf" srcId="{85C5F7B7-485C-46BC-B5B6-5EF218605EAF}" destId="{3AB0FB43-1A1B-4D05-8EC9-9DDCBC622BEB}" srcOrd="3" destOrd="0" presId="urn:microsoft.com/office/officeart/2005/8/layout/vList5"/>
    <dgm:cxn modelId="{08160D83-26C7-48A0-A4A1-CE98758E0E6B}" type="presParOf" srcId="{85C5F7B7-485C-46BC-B5B6-5EF218605EAF}" destId="{DE8C7849-7DDC-438E-B0B3-24E5365856D6}" srcOrd="4" destOrd="0" presId="urn:microsoft.com/office/officeart/2005/8/layout/vList5"/>
    <dgm:cxn modelId="{F76FE9E8-2568-469C-A665-8A67435CDD0C}" type="presParOf" srcId="{DE8C7849-7DDC-438E-B0B3-24E5365856D6}" destId="{C05896A3-5D0F-40EA-B534-9071BB1B8160}" srcOrd="0" destOrd="0" presId="urn:microsoft.com/office/officeart/2005/8/layout/vList5"/>
    <dgm:cxn modelId="{F8922789-9BCD-411E-A7C7-07B88480F3E6}" type="presParOf" srcId="{DE8C7849-7DDC-438E-B0B3-24E5365856D6}" destId="{FFEFFAAA-45CD-4078-A759-609442DB7F1B}" srcOrd="1" destOrd="0" presId="urn:microsoft.com/office/officeart/2005/8/layout/vList5"/>
    <dgm:cxn modelId="{9D6576D3-BD2A-453D-A47A-FC01EFA113A2}" type="presParOf" srcId="{85C5F7B7-485C-46BC-B5B6-5EF218605EAF}" destId="{D1000DDF-8865-4C50-929D-5C37F1BA9008}" srcOrd="5" destOrd="0" presId="urn:microsoft.com/office/officeart/2005/8/layout/vList5"/>
    <dgm:cxn modelId="{DD8D321C-6B95-4F20-BECF-093FB59D9572}" type="presParOf" srcId="{85C5F7B7-485C-46BC-B5B6-5EF218605EAF}" destId="{7EC33FA0-5626-4786-B270-66A479018C64}" srcOrd="6" destOrd="0" presId="urn:microsoft.com/office/officeart/2005/8/layout/vList5"/>
    <dgm:cxn modelId="{547D454A-407B-4315-882B-585E2C81DE73}" type="presParOf" srcId="{7EC33FA0-5626-4786-B270-66A479018C64}" destId="{11CCB937-A888-4E83-B918-07F3A20FDFC7}" srcOrd="0" destOrd="0" presId="urn:microsoft.com/office/officeart/2005/8/layout/vList5"/>
    <dgm:cxn modelId="{5A57A05E-B946-4061-A577-999BEFD703A5}" type="presParOf" srcId="{7EC33FA0-5626-4786-B270-66A479018C64}" destId="{8F019E04-1A9C-4529-8A4A-A7C6B7CC2A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3A49E3-7F25-4A4F-9868-8D58AAB4C8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FAE2244-9076-46B7-A793-E11F4494DE61}">
      <dgm:prSet phldrT="[Text]"/>
      <dgm:spPr/>
      <dgm:t>
        <a:bodyPr/>
        <a:lstStyle/>
        <a:p>
          <a:r>
            <a:rPr lang="en-US" dirty="0"/>
            <a:t>On which educational theory are the EL services and program options based?</a:t>
          </a:r>
        </a:p>
      </dgm:t>
      <dgm:extLst>
        <a:ext uri="{E40237B7-FDA0-4F09-8148-C483321AD2D9}">
          <dgm14:cNvPr xmlns:dgm14="http://schemas.microsoft.com/office/drawing/2010/diagram" id="0" name="" descr="On which educational theory are the EL services and program options based?&#10;"/>
        </a:ext>
      </dgm:extLst>
    </dgm:pt>
    <dgm:pt modelId="{8846D3B9-46C1-4AD7-AEC3-B66839318F42}" type="parTrans" cxnId="{EEF2CF72-8384-4F91-A4C4-BFA4F5F924EB}">
      <dgm:prSet/>
      <dgm:spPr/>
      <dgm:t>
        <a:bodyPr/>
        <a:lstStyle/>
        <a:p>
          <a:endParaRPr lang="en-US"/>
        </a:p>
      </dgm:t>
    </dgm:pt>
    <dgm:pt modelId="{7FFAA11A-3570-4848-BBD2-30B0677F13CE}" type="sibTrans" cxnId="{EEF2CF72-8384-4F91-A4C4-BFA4F5F924EB}">
      <dgm:prSet/>
      <dgm:spPr/>
      <dgm:t>
        <a:bodyPr/>
        <a:lstStyle/>
        <a:p>
          <a:endParaRPr lang="en-US"/>
        </a:p>
      </dgm:t>
    </dgm:pt>
    <dgm:pt modelId="{3BEBF88C-923A-4685-A04A-0CF558333864}">
      <dgm:prSet phldrT="[Text]"/>
      <dgm:spPr/>
      <dgm:t>
        <a:bodyPr/>
        <a:lstStyle/>
        <a:p>
          <a:r>
            <a:rPr lang="en-US" dirty="0"/>
            <a:t>What are the resources needed to effectively implement the chosen program?</a:t>
          </a:r>
        </a:p>
      </dgm:t>
      <dgm:extLst>
        <a:ext uri="{E40237B7-FDA0-4F09-8148-C483321AD2D9}">
          <dgm14:cNvPr xmlns:dgm14="http://schemas.microsoft.com/office/drawing/2010/diagram" id="0" name="" descr="What are the resources needed to effectively implement the chosen program?&#10;"/>
        </a:ext>
      </dgm:extLst>
    </dgm:pt>
    <dgm:pt modelId="{A9303981-E5E1-4837-8B61-E1DCC46EB679}" type="parTrans" cxnId="{D1C22909-E193-4E56-AA94-4AC42526772E}">
      <dgm:prSet/>
      <dgm:spPr/>
      <dgm:t>
        <a:bodyPr/>
        <a:lstStyle/>
        <a:p>
          <a:endParaRPr lang="en-US"/>
        </a:p>
      </dgm:t>
    </dgm:pt>
    <dgm:pt modelId="{E63FDE8E-9D9A-4132-B716-55B3B4088BC2}" type="sibTrans" cxnId="{D1C22909-E193-4E56-AA94-4AC42526772E}">
      <dgm:prSet/>
      <dgm:spPr/>
      <dgm:t>
        <a:bodyPr/>
        <a:lstStyle/>
        <a:p>
          <a:endParaRPr lang="en-US"/>
        </a:p>
      </dgm:t>
    </dgm:pt>
    <dgm:pt modelId="{0C9D53EC-4BF0-4272-85CA-CA97939D048D}">
      <dgm:prSet phldrT="[Text]"/>
      <dgm:spPr/>
      <dgm:t>
        <a:bodyPr/>
        <a:lstStyle/>
        <a:p>
          <a:r>
            <a:rPr lang="en-US" dirty="0"/>
            <a:t>How are placement in a particular EL program and the provision of services informed by a student’s English proficiency level, grade level and educational and language backgrounds?</a:t>
          </a:r>
        </a:p>
      </dgm:t>
      <dgm:extLst>
        <a:ext uri="{E40237B7-FDA0-4F09-8148-C483321AD2D9}">
          <dgm14:cNvPr xmlns:dgm14="http://schemas.microsoft.com/office/drawing/2010/diagram" id="0" name="" descr="How are placement in a particular EL program and the provision of services informed by a student’s English proficiency level, grade level, and educational and language backgrounds?&#10;"/>
        </a:ext>
      </dgm:extLst>
    </dgm:pt>
    <dgm:pt modelId="{176EBB9A-1D68-4894-9B50-B37DB6873E98}" type="parTrans" cxnId="{861A53D7-8951-41A0-A5FC-5BF3889EB12E}">
      <dgm:prSet/>
      <dgm:spPr/>
      <dgm:t>
        <a:bodyPr/>
        <a:lstStyle/>
        <a:p>
          <a:endParaRPr lang="en-US"/>
        </a:p>
      </dgm:t>
    </dgm:pt>
    <dgm:pt modelId="{F535191C-67A1-4FD5-B486-DF402A3672A7}" type="sibTrans" cxnId="{861A53D7-8951-41A0-A5FC-5BF3889EB12E}">
      <dgm:prSet/>
      <dgm:spPr/>
      <dgm:t>
        <a:bodyPr/>
        <a:lstStyle/>
        <a:p>
          <a:endParaRPr lang="en-US"/>
        </a:p>
      </dgm:t>
    </dgm:pt>
    <dgm:pt modelId="{8DF11776-F14F-4966-9F4B-5FE2B6F25BF1}">
      <dgm:prSet phldrT="[Text]"/>
      <dgm:spPr/>
      <dgm:t>
        <a:bodyPr/>
        <a:lstStyle/>
        <a:p>
          <a:r>
            <a:rPr lang="en-US" dirty="0"/>
            <a:t>Are EL services and programs provided to all eligible ELs, regardless of scheduling conflicts, grade, disability or native language?</a:t>
          </a:r>
        </a:p>
      </dgm:t>
      <dgm:extLst>
        <a:ext uri="{E40237B7-FDA0-4F09-8148-C483321AD2D9}">
          <dgm14:cNvPr xmlns:dgm14="http://schemas.microsoft.com/office/drawing/2010/diagram" id="0" name="" descr="Are EL services and programs provided to all eligible ELs, regardless of scheduling conflicts, grade, disability, or native language?&#10;"/>
        </a:ext>
      </dgm:extLst>
    </dgm:pt>
    <dgm:pt modelId="{EFF52D86-60F6-4A33-AF59-D933582CF93C}" type="parTrans" cxnId="{302472E6-7A03-49B6-AE4F-836A4D2C1098}">
      <dgm:prSet/>
      <dgm:spPr/>
      <dgm:t>
        <a:bodyPr/>
        <a:lstStyle/>
        <a:p>
          <a:endParaRPr lang="en-US"/>
        </a:p>
      </dgm:t>
    </dgm:pt>
    <dgm:pt modelId="{047CD30E-6E53-4CD0-BB71-364DA183A9D8}" type="sibTrans" cxnId="{302472E6-7A03-49B6-AE4F-836A4D2C1098}">
      <dgm:prSet/>
      <dgm:spPr/>
      <dgm:t>
        <a:bodyPr/>
        <a:lstStyle/>
        <a:p>
          <a:endParaRPr lang="en-US"/>
        </a:p>
      </dgm:t>
    </dgm:pt>
    <dgm:pt modelId="{6940FC38-4734-4771-B240-45AA3636D687}">
      <dgm:prSet phldrT="[Text]"/>
      <dgm:spPr/>
      <dgm:t>
        <a:bodyPr/>
        <a:lstStyle/>
        <a:p>
          <a:r>
            <a:rPr lang="en-US" dirty="0"/>
            <a:t>Does the chosen EL program include instruction aligned to the state ELP standards and grade-level content standards?</a:t>
          </a:r>
        </a:p>
      </dgm:t>
      <dgm:extLst>
        <a:ext uri="{E40237B7-FDA0-4F09-8148-C483321AD2D9}">
          <dgm14:cNvPr xmlns:dgm14="http://schemas.microsoft.com/office/drawing/2010/diagram" id="0" name="" descr="Does the chosen EL program include instruction aligned to the state ELP standards and grade-level content standards?&#10;"/>
        </a:ext>
      </dgm:extLst>
    </dgm:pt>
    <dgm:pt modelId="{4D19F620-DCC4-496D-8134-FE304185ECD6}" type="parTrans" cxnId="{C011CB47-08AF-4C6A-A71A-0B3F039B948F}">
      <dgm:prSet/>
      <dgm:spPr/>
      <dgm:t>
        <a:bodyPr/>
        <a:lstStyle/>
        <a:p>
          <a:endParaRPr lang="en-US"/>
        </a:p>
      </dgm:t>
    </dgm:pt>
    <dgm:pt modelId="{5402784F-0E0F-45BC-A819-70C59285F342}" type="sibTrans" cxnId="{C011CB47-08AF-4C6A-A71A-0B3F039B948F}">
      <dgm:prSet/>
      <dgm:spPr/>
      <dgm:t>
        <a:bodyPr/>
        <a:lstStyle/>
        <a:p>
          <a:endParaRPr lang="en-US"/>
        </a:p>
      </dgm:t>
    </dgm:pt>
    <dgm:pt modelId="{DDE814E6-D3F7-4EF1-8C4C-1955C476C708}">
      <dgm:prSet phldrT="[Text]"/>
      <dgm:spPr/>
      <dgm:t>
        <a:bodyPr/>
        <a:lstStyle/>
        <a:p>
          <a:r>
            <a:rPr lang="en-US" dirty="0"/>
            <a:t>Are EL services and programs designed to provide more intensive instruction for ELs who are the least proficient in English?</a:t>
          </a:r>
        </a:p>
      </dgm:t>
      <dgm:extLst>
        <a:ext uri="{E40237B7-FDA0-4F09-8148-C483321AD2D9}">
          <dgm14:cNvPr xmlns:dgm14="http://schemas.microsoft.com/office/drawing/2010/diagram" id="0" name="" descr="Are EL services and programs designed to provide more intensive instruction for ELs who are the least proficient in English?&#10;"/>
        </a:ext>
      </dgm:extLst>
    </dgm:pt>
    <dgm:pt modelId="{877A23F3-1B22-425E-AE17-D859934125C9}" type="parTrans" cxnId="{81AF6A02-2A20-4D0D-B5D6-8886618E051F}">
      <dgm:prSet/>
      <dgm:spPr/>
      <dgm:t>
        <a:bodyPr/>
        <a:lstStyle/>
        <a:p>
          <a:endParaRPr lang="en-US"/>
        </a:p>
      </dgm:t>
    </dgm:pt>
    <dgm:pt modelId="{280FB29C-034C-4E11-9F25-55742CDDDC96}" type="sibTrans" cxnId="{81AF6A02-2A20-4D0D-B5D6-8886618E051F}">
      <dgm:prSet/>
      <dgm:spPr/>
      <dgm:t>
        <a:bodyPr/>
        <a:lstStyle/>
        <a:p>
          <a:endParaRPr lang="en-US"/>
        </a:p>
      </dgm:t>
    </dgm:pt>
    <dgm:pt modelId="{5F934B06-C915-4F99-A837-E31B4C15DD66}">
      <dgm:prSet phldrT="[Text]"/>
      <dgm:spPr/>
      <dgm:t>
        <a:bodyPr/>
        <a:lstStyle/>
        <a:p>
          <a:r>
            <a:rPr lang="en-US" dirty="0"/>
            <a:t>Are ELs at the highest levels of ELP continuing to receive EL services until they have exited from EL services and programs?</a:t>
          </a:r>
        </a:p>
      </dgm:t>
      <dgm:extLst>
        <a:ext uri="{E40237B7-FDA0-4F09-8148-C483321AD2D9}">
          <dgm14:cNvPr xmlns:dgm14="http://schemas.microsoft.com/office/drawing/2010/diagram" id="0" name="" descr="Are ELs at the highest levels of ELP continuing to receive EL services until they have exited from EL services and programs?&#10;"/>
        </a:ext>
      </dgm:extLst>
    </dgm:pt>
    <dgm:pt modelId="{52C8D130-675C-4CFE-85D0-D58C6A56EB8F}" type="parTrans" cxnId="{C040906F-4A91-416A-B104-44AD8235DAF2}">
      <dgm:prSet/>
      <dgm:spPr/>
      <dgm:t>
        <a:bodyPr/>
        <a:lstStyle/>
        <a:p>
          <a:endParaRPr lang="en-US"/>
        </a:p>
      </dgm:t>
    </dgm:pt>
    <dgm:pt modelId="{A0034AF3-6AFF-4B2D-B154-012C6347EBE0}" type="sibTrans" cxnId="{C040906F-4A91-416A-B104-44AD8235DAF2}">
      <dgm:prSet/>
      <dgm:spPr/>
      <dgm:t>
        <a:bodyPr/>
        <a:lstStyle/>
        <a:p>
          <a:endParaRPr lang="en-US"/>
        </a:p>
      </dgm:t>
    </dgm:pt>
    <dgm:pt modelId="{4748ADF1-25C0-4F9B-8232-CBA81D479DB8}" type="pres">
      <dgm:prSet presAssocID="{5A3A49E3-7F25-4A4F-9868-8D58AAB4C8B4}" presName="vert0" presStyleCnt="0">
        <dgm:presLayoutVars>
          <dgm:dir/>
          <dgm:animOne val="branch"/>
          <dgm:animLvl val="lvl"/>
        </dgm:presLayoutVars>
      </dgm:prSet>
      <dgm:spPr/>
    </dgm:pt>
    <dgm:pt modelId="{0C23BA47-C908-4FCB-B6A2-5EC0AA9CC821}" type="pres">
      <dgm:prSet presAssocID="{CFAE2244-9076-46B7-A793-E11F4494DE61}" presName="thickLine" presStyleLbl="alignNode1" presStyleIdx="0" presStyleCnt="7"/>
      <dgm:spPr/>
      <dgm:extLst>
        <a:ext uri="{E40237B7-FDA0-4F09-8148-C483321AD2D9}">
          <dgm14:cNvPr xmlns:dgm14="http://schemas.microsoft.com/office/drawing/2010/diagram" id="0" name="" descr="&quot; &quot;"/>
        </a:ext>
      </dgm:extLst>
    </dgm:pt>
    <dgm:pt modelId="{CDB2E284-EF73-4CB6-A207-7820B79BDC9C}" type="pres">
      <dgm:prSet presAssocID="{CFAE2244-9076-46B7-A793-E11F4494DE61}" presName="horz1" presStyleCnt="0"/>
      <dgm:spPr/>
    </dgm:pt>
    <dgm:pt modelId="{C96E66AC-A298-4AA2-BB56-CD3BFA039EA8}" type="pres">
      <dgm:prSet presAssocID="{CFAE2244-9076-46B7-A793-E11F4494DE61}" presName="tx1" presStyleLbl="revTx" presStyleIdx="0" presStyleCnt="7"/>
      <dgm:spPr/>
    </dgm:pt>
    <dgm:pt modelId="{7CA9C756-2622-447E-BF2D-0BD276E99259}" type="pres">
      <dgm:prSet presAssocID="{CFAE2244-9076-46B7-A793-E11F4494DE61}" presName="vert1" presStyleCnt="0"/>
      <dgm:spPr/>
    </dgm:pt>
    <dgm:pt modelId="{C25A89C0-D38E-4317-AA10-14D8340FAB0D}" type="pres">
      <dgm:prSet presAssocID="{3BEBF88C-923A-4685-A04A-0CF558333864}" presName="thickLine" presStyleLbl="alignNode1" presStyleIdx="1" presStyleCnt="7"/>
      <dgm:spPr/>
      <dgm:extLst>
        <a:ext uri="{E40237B7-FDA0-4F09-8148-C483321AD2D9}">
          <dgm14:cNvPr xmlns:dgm14="http://schemas.microsoft.com/office/drawing/2010/diagram" id="0" name="" descr="&quot; &quot;"/>
        </a:ext>
      </dgm:extLst>
    </dgm:pt>
    <dgm:pt modelId="{5334FF87-4F41-4065-A89D-761A973A180B}" type="pres">
      <dgm:prSet presAssocID="{3BEBF88C-923A-4685-A04A-0CF558333864}" presName="horz1" presStyleCnt="0"/>
      <dgm:spPr/>
    </dgm:pt>
    <dgm:pt modelId="{B07A8AF4-0AAC-4C17-BED0-4DC936BC7E46}" type="pres">
      <dgm:prSet presAssocID="{3BEBF88C-923A-4685-A04A-0CF558333864}" presName="tx1" presStyleLbl="revTx" presStyleIdx="1" presStyleCnt="7"/>
      <dgm:spPr/>
    </dgm:pt>
    <dgm:pt modelId="{1967EE8E-2ADE-4FBE-ADEE-F8EEB03ED9D1}" type="pres">
      <dgm:prSet presAssocID="{3BEBF88C-923A-4685-A04A-0CF558333864}" presName="vert1" presStyleCnt="0"/>
      <dgm:spPr/>
    </dgm:pt>
    <dgm:pt modelId="{2C15A053-A3B4-464B-B49A-120837A261C9}" type="pres">
      <dgm:prSet presAssocID="{0C9D53EC-4BF0-4272-85CA-CA97939D048D}" presName="thickLine" presStyleLbl="alignNode1" presStyleIdx="2" presStyleCnt="7"/>
      <dgm:spPr/>
      <dgm:extLst>
        <a:ext uri="{E40237B7-FDA0-4F09-8148-C483321AD2D9}">
          <dgm14:cNvPr xmlns:dgm14="http://schemas.microsoft.com/office/drawing/2010/diagram" id="0" name="" descr="&quot; &quot;"/>
        </a:ext>
      </dgm:extLst>
    </dgm:pt>
    <dgm:pt modelId="{36E71723-D766-4900-B89D-FF3A1BD8F18D}" type="pres">
      <dgm:prSet presAssocID="{0C9D53EC-4BF0-4272-85CA-CA97939D048D}" presName="horz1" presStyleCnt="0"/>
      <dgm:spPr/>
    </dgm:pt>
    <dgm:pt modelId="{C793FE62-2C57-41AB-B4F5-B4307C36CA55}" type="pres">
      <dgm:prSet presAssocID="{0C9D53EC-4BF0-4272-85CA-CA97939D048D}" presName="tx1" presStyleLbl="revTx" presStyleIdx="2" presStyleCnt="7"/>
      <dgm:spPr/>
    </dgm:pt>
    <dgm:pt modelId="{1F6306F4-37EA-4615-90AE-CFC173DA87F7}" type="pres">
      <dgm:prSet presAssocID="{0C9D53EC-4BF0-4272-85CA-CA97939D048D}" presName="vert1" presStyleCnt="0"/>
      <dgm:spPr/>
    </dgm:pt>
    <dgm:pt modelId="{7784CF22-BBD7-4108-A136-E1FB8D277FA1}" type="pres">
      <dgm:prSet presAssocID="{8DF11776-F14F-4966-9F4B-5FE2B6F25BF1}" presName="thickLine" presStyleLbl="alignNode1" presStyleIdx="3" presStyleCnt="7"/>
      <dgm:spPr/>
      <dgm:extLst>
        <a:ext uri="{E40237B7-FDA0-4F09-8148-C483321AD2D9}">
          <dgm14:cNvPr xmlns:dgm14="http://schemas.microsoft.com/office/drawing/2010/diagram" id="0" name="" descr="&quot; &quot;"/>
        </a:ext>
      </dgm:extLst>
    </dgm:pt>
    <dgm:pt modelId="{F13E892B-67FA-46D9-898C-1B633C4D38FA}" type="pres">
      <dgm:prSet presAssocID="{8DF11776-F14F-4966-9F4B-5FE2B6F25BF1}" presName="horz1" presStyleCnt="0"/>
      <dgm:spPr/>
    </dgm:pt>
    <dgm:pt modelId="{D54B00FE-47FE-40F9-AA73-7A3C27B77EA4}" type="pres">
      <dgm:prSet presAssocID="{8DF11776-F14F-4966-9F4B-5FE2B6F25BF1}" presName="tx1" presStyleLbl="revTx" presStyleIdx="3" presStyleCnt="7"/>
      <dgm:spPr/>
    </dgm:pt>
    <dgm:pt modelId="{BC339F69-AD11-495F-B88B-3BC5891B9A21}" type="pres">
      <dgm:prSet presAssocID="{8DF11776-F14F-4966-9F4B-5FE2B6F25BF1}" presName="vert1" presStyleCnt="0"/>
      <dgm:spPr/>
    </dgm:pt>
    <dgm:pt modelId="{8E34BD28-47A5-4270-B2BB-5478AF4F8D9F}" type="pres">
      <dgm:prSet presAssocID="{6940FC38-4734-4771-B240-45AA3636D687}" presName="thickLine" presStyleLbl="alignNode1" presStyleIdx="4" presStyleCnt="7"/>
      <dgm:spPr/>
      <dgm:extLst>
        <a:ext uri="{E40237B7-FDA0-4F09-8148-C483321AD2D9}">
          <dgm14:cNvPr xmlns:dgm14="http://schemas.microsoft.com/office/drawing/2010/diagram" id="0" name="" descr="&quot; &quot;"/>
        </a:ext>
      </dgm:extLst>
    </dgm:pt>
    <dgm:pt modelId="{87519665-B61D-40F8-ACC7-B42E1B7DABD2}" type="pres">
      <dgm:prSet presAssocID="{6940FC38-4734-4771-B240-45AA3636D687}" presName="horz1" presStyleCnt="0"/>
      <dgm:spPr/>
    </dgm:pt>
    <dgm:pt modelId="{A72870DC-D6EE-4E09-A556-954C25AB78CE}" type="pres">
      <dgm:prSet presAssocID="{6940FC38-4734-4771-B240-45AA3636D687}" presName="tx1" presStyleLbl="revTx" presStyleIdx="4" presStyleCnt="7"/>
      <dgm:spPr/>
    </dgm:pt>
    <dgm:pt modelId="{403EFFE7-3CD7-4B97-83B5-CEF6521A7E37}" type="pres">
      <dgm:prSet presAssocID="{6940FC38-4734-4771-B240-45AA3636D687}" presName="vert1" presStyleCnt="0"/>
      <dgm:spPr/>
    </dgm:pt>
    <dgm:pt modelId="{AD70E445-D4DC-4347-89D2-6C86F67AA33F}" type="pres">
      <dgm:prSet presAssocID="{DDE814E6-D3F7-4EF1-8C4C-1955C476C708}" presName="thickLine" presStyleLbl="alignNode1" presStyleIdx="5" presStyleCnt="7"/>
      <dgm:spPr/>
      <dgm:extLst>
        <a:ext uri="{E40237B7-FDA0-4F09-8148-C483321AD2D9}">
          <dgm14:cNvPr xmlns:dgm14="http://schemas.microsoft.com/office/drawing/2010/diagram" id="0" name="" descr="&quot; &quot;"/>
        </a:ext>
      </dgm:extLst>
    </dgm:pt>
    <dgm:pt modelId="{F0B8CA10-4979-4808-8A05-78CCBB0E291E}" type="pres">
      <dgm:prSet presAssocID="{DDE814E6-D3F7-4EF1-8C4C-1955C476C708}" presName="horz1" presStyleCnt="0"/>
      <dgm:spPr/>
    </dgm:pt>
    <dgm:pt modelId="{30D17BE4-E2CA-426A-B4BF-C3440EEC35B2}" type="pres">
      <dgm:prSet presAssocID="{DDE814E6-D3F7-4EF1-8C4C-1955C476C708}" presName="tx1" presStyleLbl="revTx" presStyleIdx="5" presStyleCnt="7"/>
      <dgm:spPr/>
    </dgm:pt>
    <dgm:pt modelId="{5ACD5FD9-18F0-417E-BB87-71ECF37195FB}" type="pres">
      <dgm:prSet presAssocID="{DDE814E6-D3F7-4EF1-8C4C-1955C476C708}" presName="vert1" presStyleCnt="0"/>
      <dgm:spPr/>
    </dgm:pt>
    <dgm:pt modelId="{90CFE17B-3F19-43E6-BDF7-6C4926A7F9D6}" type="pres">
      <dgm:prSet presAssocID="{5F934B06-C915-4F99-A837-E31B4C15DD66}" presName="thickLine" presStyleLbl="alignNode1" presStyleIdx="6" presStyleCnt="7"/>
      <dgm:spPr/>
      <dgm:extLst>
        <a:ext uri="{E40237B7-FDA0-4F09-8148-C483321AD2D9}">
          <dgm14:cNvPr xmlns:dgm14="http://schemas.microsoft.com/office/drawing/2010/diagram" id="0" name="" descr="&quot; &quot;"/>
        </a:ext>
      </dgm:extLst>
    </dgm:pt>
    <dgm:pt modelId="{2160A68A-E418-49A2-A5E6-B23B1B450561}" type="pres">
      <dgm:prSet presAssocID="{5F934B06-C915-4F99-A837-E31B4C15DD66}" presName="horz1" presStyleCnt="0"/>
      <dgm:spPr/>
    </dgm:pt>
    <dgm:pt modelId="{55F486DC-303E-47BA-A1A8-B94CCFE02354}" type="pres">
      <dgm:prSet presAssocID="{5F934B06-C915-4F99-A837-E31B4C15DD66}" presName="tx1" presStyleLbl="revTx" presStyleIdx="6" presStyleCnt="7"/>
      <dgm:spPr/>
    </dgm:pt>
    <dgm:pt modelId="{6A179283-0558-4CCB-B9F0-838B927C268C}" type="pres">
      <dgm:prSet presAssocID="{5F934B06-C915-4F99-A837-E31B4C15DD66}" presName="vert1" presStyleCnt="0"/>
      <dgm:spPr/>
    </dgm:pt>
  </dgm:ptLst>
  <dgm:cxnLst>
    <dgm:cxn modelId="{9C803401-34F7-43FB-8B41-F7656E7B22C4}" type="presOf" srcId="{5F934B06-C915-4F99-A837-E31B4C15DD66}" destId="{55F486DC-303E-47BA-A1A8-B94CCFE02354}" srcOrd="0" destOrd="0" presId="urn:microsoft.com/office/officeart/2008/layout/LinedList"/>
    <dgm:cxn modelId="{81AF6A02-2A20-4D0D-B5D6-8886618E051F}" srcId="{5A3A49E3-7F25-4A4F-9868-8D58AAB4C8B4}" destId="{DDE814E6-D3F7-4EF1-8C4C-1955C476C708}" srcOrd="5" destOrd="0" parTransId="{877A23F3-1B22-425E-AE17-D859934125C9}" sibTransId="{280FB29C-034C-4E11-9F25-55742CDDDC96}"/>
    <dgm:cxn modelId="{D1C22909-E193-4E56-AA94-4AC42526772E}" srcId="{5A3A49E3-7F25-4A4F-9868-8D58AAB4C8B4}" destId="{3BEBF88C-923A-4685-A04A-0CF558333864}" srcOrd="1" destOrd="0" parTransId="{A9303981-E5E1-4837-8B61-E1DCC46EB679}" sibTransId="{E63FDE8E-9D9A-4132-B716-55B3B4088BC2}"/>
    <dgm:cxn modelId="{73A26314-9B35-421C-A5ED-DE04F94256AF}" type="presOf" srcId="{CFAE2244-9076-46B7-A793-E11F4494DE61}" destId="{C96E66AC-A298-4AA2-BB56-CD3BFA039EA8}" srcOrd="0" destOrd="0" presId="urn:microsoft.com/office/officeart/2008/layout/LinedList"/>
    <dgm:cxn modelId="{C011CB47-08AF-4C6A-A71A-0B3F039B948F}" srcId="{5A3A49E3-7F25-4A4F-9868-8D58AAB4C8B4}" destId="{6940FC38-4734-4771-B240-45AA3636D687}" srcOrd="4" destOrd="0" parTransId="{4D19F620-DCC4-496D-8134-FE304185ECD6}" sibTransId="{5402784F-0E0F-45BC-A819-70C59285F342}"/>
    <dgm:cxn modelId="{C040906F-4A91-416A-B104-44AD8235DAF2}" srcId="{5A3A49E3-7F25-4A4F-9868-8D58AAB4C8B4}" destId="{5F934B06-C915-4F99-A837-E31B4C15DD66}" srcOrd="6" destOrd="0" parTransId="{52C8D130-675C-4CFE-85D0-D58C6A56EB8F}" sibTransId="{A0034AF3-6AFF-4B2D-B154-012C6347EBE0}"/>
    <dgm:cxn modelId="{EEF2CF72-8384-4F91-A4C4-BFA4F5F924EB}" srcId="{5A3A49E3-7F25-4A4F-9868-8D58AAB4C8B4}" destId="{CFAE2244-9076-46B7-A793-E11F4494DE61}" srcOrd="0" destOrd="0" parTransId="{8846D3B9-46C1-4AD7-AEC3-B66839318F42}" sibTransId="{7FFAA11A-3570-4848-BBD2-30B0677F13CE}"/>
    <dgm:cxn modelId="{CAFC2856-D48A-40CA-B7A2-7141D5B09312}" type="presOf" srcId="{5A3A49E3-7F25-4A4F-9868-8D58AAB4C8B4}" destId="{4748ADF1-25C0-4F9B-8232-CBA81D479DB8}" srcOrd="0" destOrd="0" presId="urn:microsoft.com/office/officeart/2008/layout/LinedList"/>
    <dgm:cxn modelId="{74B6CCA2-8FAF-4A50-904C-321809994502}" type="presOf" srcId="{0C9D53EC-4BF0-4272-85CA-CA97939D048D}" destId="{C793FE62-2C57-41AB-B4F5-B4307C36CA55}" srcOrd="0" destOrd="0" presId="urn:microsoft.com/office/officeart/2008/layout/LinedList"/>
    <dgm:cxn modelId="{6517EAB8-5BBC-4C0F-B9FA-C691960411AF}" type="presOf" srcId="{8DF11776-F14F-4966-9F4B-5FE2B6F25BF1}" destId="{D54B00FE-47FE-40F9-AA73-7A3C27B77EA4}" srcOrd="0" destOrd="0" presId="urn:microsoft.com/office/officeart/2008/layout/LinedList"/>
    <dgm:cxn modelId="{533053C3-16AC-47CE-B276-0FE2998F0BFE}" type="presOf" srcId="{3BEBF88C-923A-4685-A04A-0CF558333864}" destId="{B07A8AF4-0AAC-4C17-BED0-4DC936BC7E46}" srcOrd="0" destOrd="0" presId="urn:microsoft.com/office/officeart/2008/layout/LinedList"/>
    <dgm:cxn modelId="{2DD176D3-464E-4B5B-B4FD-130B6390763D}" type="presOf" srcId="{6940FC38-4734-4771-B240-45AA3636D687}" destId="{A72870DC-D6EE-4E09-A556-954C25AB78CE}" srcOrd="0" destOrd="0" presId="urn:microsoft.com/office/officeart/2008/layout/LinedList"/>
    <dgm:cxn modelId="{861A53D7-8951-41A0-A5FC-5BF3889EB12E}" srcId="{5A3A49E3-7F25-4A4F-9868-8D58AAB4C8B4}" destId="{0C9D53EC-4BF0-4272-85CA-CA97939D048D}" srcOrd="2" destOrd="0" parTransId="{176EBB9A-1D68-4894-9B50-B37DB6873E98}" sibTransId="{F535191C-67A1-4FD5-B486-DF402A3672A7}"/>
    <dgm:cxn modelId="{302472E6-7A03-49B6-AE4F-836A4D2C1098}" srcId="{5A3A49E3-7F25-4A4F-9868-8D58AAB4C8B4}" destId="{8DF11776-F14F-4966-9F4B-5FE2B6F25BF1}" srcOrd="3" destOrd="0" parTransId="{EFF52D86-60F6-4A33-AF59-D933582CF93C}" sibTransId="{047CD30E-6E53-4CD0-BB71-364DA183A9D8}"/>
    <dgm:cxn modelId="{65D136FE-BC1A-424C-9EB9-0B25EC661233}" type="presOf" srcId="{DDE814E6-D3F7-4EF1-8C4C-1955C476C708}" destId="{30D17BE4-E2CA-426A-B4BF-C3440EEC35B2}" srcOrd="0" destOrd="0" presId="urn:microsoft.com/office/officeart/2008/layout/LinedList"/>
    <dgm:cxn modelId="{123BA6AE-3288-4330-AA35-F8163FD5618E}" type="presParOf" srcId="{4748ADF1-25C0-4F9B-8232-CBA81D479DB8}" destId="{0C23BA47-C908-4FCB-B6A2-5EC0AA9CC821}" srcOrd="0" destOrd="0" presId="urn:microsoft.com/office/officeart/2008/layout/LinedList"/>
    <dgm:cxn modelId="{3B5FE086-0DAC-4E9A-ACEA-4C391288F665}" type="presParOf" srcId="{4748ADF1-25C0-4F9B-8232-CBA81D479DB8}" destId="{CDB2E284-EF73-4CB6-A207-7820B79BDC9C}" srcOrd="1" destOrd="0" presId="urn:microsoft.com/office/officeart/2008/layout/LinedList"/>
    <dgm:cxn modelId="{2E9CFE1E-5E73-456E-945E-8B9ED0932F05}" type="presParOf" srcId="{CDB2E284-EF73-4CB6-A207-7820B79BDC9C}" destId="{C96E66AC-A298-4AA2-BB56-CD3BFA039EA8}" srcOrd="0" destOrd="0" presId="urn:microsoft.com/office/officeart/2008/layout/LinedList"/>
    <dgm:cxn modelId="{3FC1736F-0496-4DFB-8EE4-F429FCE47911}" type="presParOf" srcId="{CDB2E284-EF73-4CB6-A207-7820B79BDC9C}" destId="{7CA9C756-2622-447E-BF2D-0BD276E99259}" srcOrd="1" destOrd="0" presId="urn:microsoft.com/office/officeart/2008/layout/LinedList"/>
    <dgm:cxn modelId="{9B6C10F0-C09E-4062-A80C-E63FC95BC443}" type="presParOf" srcId="{4748ADF1-25C0-4F9B-8232-CBA81D479DB8}" destId="{C25A89C0-D38E-4317-AA10-14D8340FAB0D}" srcOrd="2" destOrd="0" presId="urn:microsoft.com/office/officeart/2008/layout/LinedList"/>
    <dgm:cxn modelId="{2EF14422-1DE4-4280-B18E-2969040AF884}" type="presParOf" srcId="{4748ADF1-25C0-4F9B-8232-CBA81D479DB8}" destId="{5334FF87-4F41-4065-A89D-761A973A180B}" srcOrd="3" destOrd="0" presId="urn:microsoft.com/office/officeart/2008/layout/LinedList"/>
    <dgm:cxn modelId="{9BBB3E10-EC1E-4E0C-A528-904F9C213659}" type="presParOf" srcId="{5334FF87-4F41-4065-A89D-761A973A180B}" destId="{B07A8AF4-0AAC-4C17-BED0-4DC936BC7E46}" srcOrd="0" destOrd="0" presId="urn:microsoft.com/office/officeart/2008/layout/LinedList"/>
    <dgm:cxn modelId="{611FB74F-1DD2-4A26-B5FE-C4B003895B01}" type="presParOf" srcId="{5334FF87-4F41-4065-A89D-761A973A180B}" destId="{1967EE8E-2ADE-4FBE-ADEE-F8EEB03ED9D1}" srcOrd="1" destOrd="0" presId="urn:microsoft.com/office/officeart/2008/layout/LinedList"/>
    <dgm:cxn modelId="{CAF0E30F-04A1-4DCF-BA9E-91701DC7842C}" type="presParOf" srcId="{4748ADF1-25C0-4F9B-8232-CBA81D479DB8}" destId="{2C15A053-A3B4-464B-B49A-120837A261C9}" srcOrd="4" destOrd="0" presId="urn:microsoft.com/office/officeart/2008/layout/LinedList"/>
    <dgm:cxn modelId="{19748085-E437-4F28-9D92-1C6DB159BB6A}" type="presParOf" srcId="{4748ADF1-25C0-4F9B-8232-CBA81D479DB8}" destId="{36E71723-D766-4900-B89D-FF3A1BD8F18D}" srcOrd="5" destOrd="0" presId="urn:microsoft.com/office/officeart/2008/layout/LinedList"/>
    <dgm:cxn modelId="{5F2DBAC1-1BBF-458E-AB51-EFAE5ECCE3B7}" type="presParOf" srcId="{36E71723-D766-4900-B89D-FF3A1BD8F18D}" destId="{C793FE62-2C57-41AB-B4F5-B4307C36CA55}" srcOrd="0" destOrd="0" presId="urn:microsoft.com/office/officeart/2008/layout/LinedList"/>
    <dgm:cxn modelId="{E271A275-B73B-4B30-BDD2-8E5E271AC825}" type="presParOf" srcId="{36E71723-D766-4900-B89D-FF3A1BD8F18D}" destId="{1F6306F4-37EA-4615-90AE-CFC173DA87F7}" srcOrd="1" destOrd="0" presId="urn:microsoft.com/office/officeart/2008/layout/LinedList"/>
    <dgm:cxn modelId="{9A00C142-0BCE-4FC9-AF25-FA5DDFC576CC}" type="presParOf" srcId="{4748ADF1-25C0-4F9B-8232-CBA81D479DB8}" destId="{7784CF22-BBD7-4108-A136-E1FB8D277FA1}" srcOrd="6" destOrd="0" presId="urn:microsoft.com/office/officeart/2008/layout/LinedList"/>
    <dgm:cxn modelId="{A9AE53FC-E497-4747-BF19-7F697E8F5495}" type="presParOf" srcId="{4748ADF1-25C0-4F9B-8232-CBA81D479DB8}" destId="{F13E892B-67FA-46D9-898C-1B633C4D38FA}" srcOrd="7" destOrd="0" presId="urn:microsoft.com/office/officeart/2008/layout/LinedList"/>
    <dgm:cxn modelId="{2A98C295-4CF6-42BB-82BC-E9B97B394992}" type="presParOf" srcId="{F13E892B-67FA-46D9-898C-1B633C4D38FA}" destId="{D54B00FE-47FE-40F9-AA73-7A3C27B77EA4}" srcOrd="0" destOrd="0" presId="urn:microsoft.com/office/officeart/2008/layout/LinedList"/>
    <dgm:cxn modelId="{11088285-62A9-4BD7-A93C-5A6298291E3D}" type="presParOf" srcId="{F13E892B-67FA-46D9-898C-1B633C4D38FA}" destId="{BC339F69-AD11-495F-B88B-3BC5891B9A21}" srcOrd="1" destOrd="0" presId="urn:microsoft.com/office/officeart/2008/layout/LinedList"/>
    <dgm:cxn modelId="{1704B79C-57BB-4DEC-BCFD-ED6E44B29A56}" type="presParOf" srcId="{4748ADF1-25C0-4F9B-8232-CBA81D479DB8}" destId="{8E34BD28-47A5-4270-B2BB-5478AF4F8D9F}" srcOrd="8" destOrd="0" presId="urn:microsoft.com/office/officeart/2008/layout/LinedList"/>
    <dgm:cxn modelId="{2BF99CC2-12E4-4D66-8C0D-29C030AEDD91}" type="presParOf" srcId="{4748ADF1-25C0-4F9B-8232-CBA81D479DB8}" destId="{87519665-B61D-40F8-ACC7-B42E1B7DABD2}" srcOrd="9" destOrd="0" presId="urn:microsoft.com/office/officeart/2008/layout/LinedList"/>
    <dgm:cxn modelId="{562F0DC1-116B-4447-A824-CA2EDD503357}" type="presParOf" srcId="{87519665-B61D-40F8-ACC7-B42E1B7DABD2}" destId="{A72870DC-D6EE-4E09-A556-954C25AB78CE}" srcOrd="0" destOrd="0" presId="urn:microsoft.com/office/officeart/2008/layout/LinedList"/>
    <dgm:cxn modelId="{2436F89B-9B6C-49DA-B5A9-06DBF08B1E80}" type="presParOf" srcId="{87519665-B61D-40F8-ACC7-B42E1B7DABD2}" destId="{403EFFE7-3CD7-4B97-83B5-CEF6521A7E37}" srcOrd="1" destOrd="0" presId="urn:microsoft.com/office/officeart/2008/layout/LinedList"/>
    <dgm:cxn modelId="{54A5532C-51C7-4466-B2A3-021CE9627D0F}" type="presParOf" srcId="{4748ADF1-25C0-4F9B-8232-CBA81D479DB8}" destId="{AD70E445-D4DC-4347-89D2-6C86F67AA33F}" srcOrd="10" destOrd="0" presId="urn:microsoft.com/office/officeart/2008/layout/LinedList"/>
    <dgm:cxn modelId="{49A73F5F-E68B-4C33-A99B-14C273E4038B}" type="presParOf" srcId="{4748ADF1-25C0-4F9B-8232-CBA81D479DB8}" destId="{F0B8CA10-4979-4808-8A05-78CCBB0E291E}" srcOrd="11" destOrd="0" presId="urn:microsoft.com/office/officeart/2008/layout/LinedList"/>
    <dgm:cxn modelId="{32BE8220-DB29-4AC1-9964-CCA61BBF5584}" type="presParOf" srcId="{F0B8CA10-4979-4808-8A05-78CCBB0E291E}" destId="{30D17BE4-E2CA-426A-B4BF-C3440EEC35B2}" srcOrd="0" destOrd="0" presId="urn:microsoft.com/office/officeart/2008/layout/LinedList"/>
    <dgm:cxn modelId="{FAD178D6-238F-49B3-8A86-1AF0D873A624}" type="presParOf" srcId="{F0B8CA10-4979-4808-8A05-78CCBB0E291E}" destId="{5ACD5FD9-18F0-417E-BB87-71ECF37195FB}" srcOrd="1" destOrd="0" presId="urn:microsoft.com/office/officeart/2008/layout/LinedList"/>
    <dgm:cxn modelId="{BA0A20F0-B223-4B4F-8267-B040E4759B50}" type="presParOf" srcId="{4748ADF1-25C0-4F9B-8232-CBA81D479DB8}" destId="{90CFE17B-3F19-43E6-BDF7-6C4926A7F9D6}" srcOrd="12" destOrd="0" presId="urn:microsoft.com/office/officeart/2008/layout/LinedList"/>
    <dgm:cxn modelId="{410D9DB3-F3DF-41E1-AC21-DF68061B00F1}" type="presParOf" srcId="{4748ADF1-25C0-4F9B-8232-CBA81D479DB8}" destId="{2160A68A-E418-49A2-A5E6-B23B1B450561}" srcOrd="13" destOrd="0" presId="urn:microsoft.com/office/officeart/2008/layout/LinedList"/>
    <dgm:cxn modelId="{D2FAE04B-4D09-4024-90BE-2F7EDAF26861}" type="presParOf" srcId="{2160A68A-E418-49A2-A5E6-B23B1B450561}" destId="{55F486DC-303E-47BA-A1A8-B94CCFE02354}" srcOrd="0" destOrd="0" presId="urn:microsoft.com/office/officeart/2008/layout/LinedList"/>
    <dgm:cxn modelId="{1AF27BB3-DC0F-423A-990E-E0BA3C7CCA7B}" type="presParOf" srcId="{2160A68A-E418-49A2-A5E6-B23B1B450561}" destId="{6A179283-0558-4CCB-B9F0-838B927C26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B33AFF-1088-4745-8DD7-0AA0282209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CC95814-3575-4C18-BABD-8AC70724C596}">
      <dgm:prSet/>
      <dgm:spPr/>
      <dgm:t>
        <a:bodyPr/>
        <a:lstStyle/>
        <a:p>
          <a:pPr rtl="0"/>
          <a:r>
            <a:rPr lang="en-US" dirty="0"/>
            <a:t>Do all EL program, core content and special education teachers who instruct ELs have the appropriate certification, licensure or training to teach ELs? If not, are they working to obtain it within a reasonable period of time?</a:t>
          </a:r>
        </a:p>
      </dgm:t>
      <dgm:extLst>
        <a:ext uri="{E40237B7-FDA0-4F09-8148-C483321AD2D9}">
          <dgm14:cNvPr xmlns:dgm14="http://schemas.microsoft.com/office/drawing/2010/diagram" id="0" name="" descr="Do all EL program, core-content, and special education teachers who instruct ELs have the appropriate certification, licensure, or training to teach ELs? If not, are they working to obtain it within a reasonable period of time?&#10;"/>
        </a:ext>
      </dgm:extLst>
    </dgm:pt>
    <dgm:pt modelId="{4ABED27E-1ED5-4BF6-A757-1DE4094CB346}" type="parTrans" cxnId="{263F6D89-C63C-4861-800E-250C91196A2A}">
      <dgm:prSet/>
      <dgm:spPr/>
      <dgm:t>
        <a:bodyPr/>
        <a:lstStyle/>
        <a:p>
          <a:endParaRPr lang="en-US"/>
        </a:p>
      </dgm:t>
    </dgm:pt>
    <dgm:pt modelId="{A10524B3-4766-4D0D-BEC5-5DD59BEEDA0C}" type="sibTrans" cxnId="{263F6D89-C63C-4861-800E-250C91196A2A}">
      <dgm:prSet/>
      <dgm:spPr/>
      <dgm:t>
        <a:bodyPr/>
        <a:lstStyle/>
        <a:p>
          <a:endParaRPr lang="en-US"/>
        </a:p>
      </dgm:t>
    </dgm:pt>
    <dgm:pt modelId="{A427697D-C5A8-4D44-B033-1307E713062C}">
      <dgm:prSet/>
      <dgm:spPr/>
      <dgm:t>
        <a:bodyPr/>
        <a:lstStyle/>
        <a:p>
          <a:pPr rtl="0"/>
          <a:r>
            <a:rPr lang="en-US" dirty="0"/>
            <a:t>Do all teachers who instruct ELs demonstrate the skills necessary to effectively implement the district’s EL program?</a:t>
          </a:r>
        </a:p>
      </dgm:t>
      <dgm:extLst>
        <a:ext uri="{E40237B7-FDA0-4F09-8148-C483321AD2D9}">
          <dgm14:cNvPr xmlns:dgm14="http://schemas.microsoft.com/office/drawing/2010/diagram" id="0" name="" descr="Do all teachers who instruct ELs demonstrate the skills necessary to effectively implement the district’s EL program?&#10;"/>
        </a:ext>
      </dgm:extLst>
    </dgm:pt>
    <dgm:pt modelId="{5B24C22B-54A3-4F06-A644-BD57D4F1C722}" type="parTrans" cxnId="{62A2DEF2-A947-45D6-95AF-8A64426097FA}">
      <dgm:prSet/>
      <dgm:spPr/>
      <dgm:t>
        <a:bodyPr/>
        <a:lstStyle/>
        <a:p>
          <a:endParaRPr lang="en-US"/>
        </a:p>
      </dgm:t>
    </dgm:pt>
    <dgm:pt modelId="{F58D333C-B628-478A-A660-05CDD2520CF6}" type="sibTrans" cxnId="{62A2DEF2-A947-45D6-95AF-8A64426097FA}">
      <dgm:prSet/>
      <dgm:spPr/>
      <dgm:t>
        <a:bodyPr/>
        <a:lstStyle/>
        <a:p>
          <a:endParaRPr lang="en-US"/>
        </a:p>
      </dgm:t>
    </dgm:pt>
    <dgm:pt modelId="{32CEAB59-D7E4-4785-B8C4-0B0780BE5556}">
      <dgm:prSet/>
      <dgm:spPr/>
      <dgm:t>
        <a:bodyPr/>
        <a:lstStyle/>
        <a:p>
          <a:pPr rtl="0"/>
          <a:r>
            <a:rPr lang="en-US" dirty="0"/>
            <a:t>Does the district provide supplemental professional learning opportunities, when necessary, to ensure that the EL program is implemented effectively?</a:t>
          </a:r>
        </a:p>
      </dgm:t>
      <dgm:extLst>
        <a:ext uri="{E40237B7-FDA0-4F09-8148-C483321AD2D9}">
          <dgm14:cNvPr xmlns:dgm14="http://schemas.microsoft.com/office/drawing/2010/diagram" id="0" name="" descr="Does the district provide supplemental professional learning opportunities, when necessary, to ensure that the EL program is implemented effectively?&#10;"/>
        </a:ext>
      </dgm:extLst>
    </dgm:pt>
    <dgm:pt modelId="{7B467AB6-E47F-42E2-B777-8AC1584AB59E}" type="parTrans" cxnId="{869E83CE-0135-4913-A069-A3480896DD7F}">
      <dgm:prSet/>
      <dgm:spPr/>
      <dgm:t>
        <a:bodyPr/>
        <a:lstStyle/>
        <a:p>
          <a:endParaRPr lang="en-US"/>
        </a:p>
      </dgm:t>
    </dgm:pt>
    <dgm:pt modelId="{7391AB99-C671-4B25-B934-CFA2A4DA1BC7}" type="sibTrans" cxnId="{869E83CE-0135-4913-A069-A3480896DD7F}">
      <dgm:prSet/>
      <dgm:spPr/>
      <dgm:t>
        <a:bodyPr/>
        <a:lstStyle/>
        <a:p>
          <a:endParaRPr lang="en-US"/>
        </a:p>
      </dgm:t>
    </dgm:pt>
    <dgm:pt modelId="{379DE188-3F32-4B1F-B2FE-4D9AF12CEA07}">
      <dgm:prSet/>
      <dgm:spPr/>
      <dgm:t>
        <a:bodyPr/>
        <a:lstStyle/>
        <a:p>
          <a:pPr rtl="0"/>
          <a:r>
            <a:rPr lang="en-US" dirty="0"/>
            <a:t>Do all EL program, core content and special education teachers who deliver instruction to ELs with disabilities receive PD specifically related to teaching dually identified ELs?</a:t>
          </a:r>
        </a:p>
      </dgm:t>
      <dgm:extLst>
        <a:ext uri="{E40237B7-FDA0-4F09-8148-C483321AD2D9}">
          <dgm14:cNvPr xmlns:dgm14="http://schemas.microsoft.com/office/drawing/2010/diagram" id="0" name="" descr="Do all EL program, core-content, and special education teachers who deliver instruction to ELs with disabilities receive PD specifically related to teaching dually-identified ELs?&#10;"/>
        </a:ext>
      </dgm:extLst>
    </dgm:pt>
    <dgm:pt modelId="{53261911-AF3D-46F8-B398-B0BC8B51B429}" type="parTrans" cxnId="{C67E07E7-5572-4CBE-BEAD-C0C9B220F8C9}">
      <dgm:prSet/>
      <dgm:spPr/>
      <dgm:t>
        <a:bodyPr/>
        <a:lstStyle/>
        <a:p>
          <a:endParaRPr lang="en-US"/>
        </a:p>
      </dgm:t>
    </dgm:pt>
    <dgm:pt modelId="{C22D86A4-F602-4573-918B-140E7EB26FAA}" type="sibTrans" cxnId="{C67E07E7-5572-4CBE-BEAD-C0C9B220F8C9}">
      <dgm:prSet/>
      <dgm:spPr/>
      <dgm:t>
        <a:bodyPr/>
        <a:lstStyle/>
        <a:p>
          <a:endParaRPr lang="en-US"/>
        </a:p>
      </dgm:t>
    </dgm:pt>
    <dgm:pt modelId="{A7AC98A4-C830-434B-93F6-F2458151E7C3}" type="pres">
      <dgm:prSet presAssocID="{F8B33AFF-1088-4745-8DD7-0AA02822096E}" presName="vert0" presStyleCnt="0">
        <dgm:presLayoutVars>
          <dgm:dir/>
          <dgm:animOne val="branch"/>
          <dgm:animLvl val="lvl"/>
        </dgm:presLayoutVars>
      </dgm:prSet>
      <dgm:spPr/>
    </dgm:pt>
    <dgm:pt modelId="{EF5C9A83-5B99-483C-9780-33ADF2789FC9}" type="pres">
      <dgm:prSet presAssocID="{BCC95814-3575-4C18-BABD-8AC70724C596}" presName="thickLine" presStyleLbl="alignNode1" presStyleIdx="0" presStyleCnt="4"/>
      <dgm:spPr/>
      <dgm:extLst>
        <a:ext uri="{E40237B7-FDA0-4F09-8148-C483321AD2D9}">
          <dgm14:cNvPr xmlns:dgm14="http://schemas.microsoft.com/office/drawing/2010/diagram" id="0" name="" descr="&quot; &quot;"/>
        </a:ext>
      </dgm:extLst>
    </dgm:pt>
    <dgm:pt modelId="{88B7FE38-051B-4841-B729-58A88C2261A9}" type="pres">
      <dgm:prSet presAssocID="{BCC95814-3575-4C18-BABD-8AC70724C596}" presName="horz1" presStyleCnt="0"/>
      <dgm:spPr/>
    </dgm:pt>
    <dgm:pt modelId="{426B1677-25D7-4C0A-87DC-9FA4636075AE}" type="pres">
      <dgm:prSet presAssocID="{BCC95814-3575-4C18-BABD-8AC70724C596}" presName="tx1" presStyleLbl="revTx" presStyleIdx="0" presStyleCnt="4"/>
      <dgm:spPr/>
    </dgm:pt>
    <dgm:pt modelId="{429A590D-19FD-41E5-88C4-8DD8AA297238}" type="pres">
      <dgm:prSet presAssocID="{BCC95814-3575-4C18-BABD-8AC70724C596}" presName="vert1" presStyleCnt="0"/>
      <dgm:spPr/>
    </dgm:pt>
    <dgm:pt modelId="{1389AB38-BE1B-485A-9552-E9B9C74CC0EF}" type="pres">
      <dgm:prSet presAssocID="{A427697D-C5A8-4D44-B033-1307E713062C}" presName="thickLine" presStyleLbl="alignNode1" presStyleIdx="1" presStyleCnt="4"/>
      <dgm:spPr/>
      <dgm:extLst>
        <a:ext uri="{E40237B7-FDA0-4F09-8148-C483321AD2D9}">
          <dgm14:cNvPr xmlns:dgm14="http://schemas.microsoft.com/office/drawing/2010/diagram" id="0" name="" descr="&quot; &quot;"/>
        </a:ext>
      </dgm:extLst>
    </dgm:pt>
    <dgm:pt modelId="{B1548A23-E39F-4B48-9788-D23A5C34EDE6}" type="pres">
      <dgm:prSet presAssocID="{A427697D-C5A8-4D44-B033-1307E713062C}" presName="horz1" presStyleCnt="0"/>
      <dgm:spPr/>
    </dgm:pt>
    <dgm:pt modelId="{A7524452-94D9-4264-A4AA-9EF19C424F81}" type="pres">
      <dgm:prSet presAssocID="{A427697D-C5A8-4D44-B033-1307E713062C}" presName="tx1" presStyleLbl="revTx" presStyleIdx="1" presStyleCnt="4"/>
      <dgm:spPr/>
    </dgm:pt>
    <dgm:pt modelId="{B547B268-34AA-4A06-A3AF-0C41759B63B2}" type="pres">
      <dgm:prSet presAssocID="{A427697D-C5A8-4D44-B033-1307E713062C}" presName="vert1" presStyleCnt="0"/>
      <dgm:spPr/>
    </dgm:pt>
    <dgm:pt modelId="{6EE78916-92B7-43C3-A2F8-E8A68DB2CA32}" type="pres">
      <dgm:prSet presAssocID="{32CEAB59-D7E4-4785-B8C4-0B0780BE5556}" presName="thickLine" presStyleLbl="alignNode1" presStyleIdx="2" presStyleCnt="4"/>
      <dgm:spPr/>
      <dgm:extLst>
        <a:ext uri="{E40237B7-FDA0-4F09-8148-C483321AD2D9}">
          <dgm14:cNvPr xmlns:dgm14="http://schemas.microsoft.com/office/drawing/2010/diagram" id="0" name="" descr="&quot; &quot;"/>
        </a:ext>
      </dgm:extLst>
    </dgm:pt>
    <dgm:pt modelId="{A9AFF6C8-52E3-44B9-8E79-1C05EE3E62C0}" type="pres">
      <dgm:prSet presAssocID="{32CEAB59-D7E4-4785-B8C4-0B0780BE5556}" presName="horz1" presStyleCnt="0"/>
      <dgm:spPr/>
    </dgm:pt>
    <dgm:pt modelId="{71DE4E3D-94CC-487B-BBF3-FA7A0DBF235E}" type="pres">
      <dgm:prSet presAssocID="{32CEAB59-D7E4-4785-B8C4-0B0780BE5556}" presName="tx1" presStyleLbl="revTx" presStyleIdx="2" presStyleCnt="4"/>
      <dgm:spPr/>
    </dgm:pt>
    <dgm:pt modelId="{FE0ADD4D-6D82-4555-99A0-6A02F7689B6F}" type="pres">
      <dgm:prSet presAssocID="{32CEAB59-D7E4-4785-B8C4-0B0780BE5556}" presName="vert1" presStyleCnt="0"/>
      <dgm:spPr/>
    </dgm:pt>
    <dgm:pt modelId="{0F58B5F8-A19A-4EE6-B2CB-CBC6FE3EACD5}" type="pres">
      <dgm:prSet presAssocID="{379DE188-3F32-4B1F-B2FE-4D9AF12CEA07}" presName="thickLine" presStyleLbl="alignNode1" presStyleIdx="3" presStyleCnt="4"/>
      <dgm:spPr/>
      <dgm:extLst>
        <a:ext uri="{E40237B7-FDA0-4F09-8148-C483321AD2D9}">
          <dgm14:cNvPr xmlns:dgm14="http://schemas.microsoft.com/office/drawing/2010/diagram" id="0" name="" descr="&quot; &quot;"/>
        </a:ext>
      </dgm:extLst>
    </dgm:pt>
    <dgm:pt modelId="{54B8EC2A-ABD7-4F66-94AC-AD535075ED86}" type="pres">
      <dgm:prSet presAssocID="{379DE188-3F32-4B1F-B2FE-4D9AF12CEA07}" presName="horz1" presStyleCnt="0"/>
      <dgm:spPr/>
    </dgm:pt>
    <dgm:pt modelId="{6DAB7274-F23D-4817-9958-14680508CA04}" type="pres">
      <dgm:prSet presAssocID="{379DE188-3F32-4B1F-B2FE-4D9AF12CEA07}" presName="tx1" presStyleLbl="revTx" presStyleIdx="3" presStyleCnt="4"/>
      <dgm:spPr/>
    </dgm:pt>
    <dgm:pt modelId="{5576D3BD-C720-477C-8E7C-B2BA1F0E77BB}" type="pres">
      <dgm:prSet presAssocID="{379DE188-3F32-4B1F-B2FE-4D9AF12CEA07}" presName="vert1" presStyleCnt="0"/>
      <dgm:spPr/>
    </dgm:pt>
  </dgm:ptLst>
  <dgm:cxnLst>
    <dgm:cxn modelId="{B3CBCB63-7C39-40A3-A0F0-1FAEA8383DCF}" type="presOf" srcId="{379DE188-3F32-4B1F-B2FE-4D9AF12CEA07}" destId="{6DAB7274-F23D-4817-9958-14680508CA04}" srcOrd="0" destOrd="0" presId="urn:microsoft.com/office/officeart/2008/layout/LinedList"/>
    <dgm:cxn modelId="{1E2E5477-8665-4B0B-BDE5-64F816D29094}" type="presOf" srcId="{BCC95814-3575-4C18-BABD-8AC70724C596}" destId="{426B1677-25D7-4C0A-87DC-9FA4636075AE}" srcOrd="0" destOrd="0" presId="urn:microsoft.com/office/officeart/2008/layout/LinedList"/>
    <dgm:cxn modelId="{263F6D89-C63C-4861-800E-250C91196A2A}" srcId="{F8B33AFF-1088-4745-8DD7-0AA02822096E}" destId="{BCC95814-3575-4C18-BABD-8AC70724C596}" srcOrd="0" destOrd="0" parTransId="{4ABED27E-1ED5-4BF6-A757-1DE4094CB346}" sibTransId="{A10524B3-4766-4D0D-BEC5-5DD59BEEDA0C}"/>
    <dgm:cxn modelId="{585B6FAC-A7BB-4054-A8E9-D22472E41343}" type="presOf" srcId="{F8B33AFF-1088-4745-8DD7-0AA02822096E}" destId="{A7AC98A4-C830-434B-93F6-F2458151E7C3}" srcOrd="0" destOrd="0" presId="urn:microsoft.com/office/officeart/2008/layout/LinedList"/>
    <dgm:cxn modelId="{422BBAC9-C13C-428A-B890-CEF5252BB34B}" type="presOf" srcId="{A427697D-C5A8-4D44-B033-1307E713062C}" destId="{A7524452-94D9-4264-A4AA-9EF19C424F81}" srcOrd="0" destOrd="0" presId="urn:microsoft.com/office/officeart/2008/layout/LinedList"/>
    <dgm:cxn modelId="{869E83CE-0135-4913-A069-A3480896DD7F}" srcId="{F8B33AFF-1088-4745-8DD7-0AA02822096E}" destId="{32CEAB59-D7E4-4785-B8C4-0B0780BE5556}" srcOrd="2" destOrd="0" parTransId="{7B467AB6-E47F-42E2-B777-8AC1584AB59E}" sibTransId="{7391AB99-C671-4B25-B934-CFA2A4DA1BC7}"/>
    <dgm:cxn modelId="{C67E07E7-5572-4CBE-BEAD-C0C9B220F8C9}" srcId="{F8B33AFF-1088-4745-8DD7-0AA02822096E}" destId="{379DE188-3F32-4B1F-B2FE-4D9AF12CEA07}" srcOrd="3" destOrd="0" parTransId="{53261911-AF3D-46F8-B398-B0BC8B51B429}" sibTransId="{C22D86A4-F602-4573-918B-140E7EB26FAA}"/>
    <dgm:cxn modelId="{62A2DEF2-A947-45D6-95AF-8A64426097FA}" srcId="{F8B33AFF-1088-4745-8DD7-0AA02822096E}" destId="{A427697D-C5A8-4D44-B033-1307E713062C}" srcOrd="1" destOrd="0" parTransId="{5B24C22B-54A3-4F06-A644-BD57D4F1C722}" sibTransId="{F58D333C-B628-478A-A660-05CDD2520CF6}"/>
    <dgm:cxn modelId="{018F82FB-A553-44B5-9E5F-8E9E4E7982DA}" type="presOf" srcId="{32CEAB59-D7E4-4785-B8C4-0B0780BE5556}" destId="{71DE4E3D-94CC-487B-BBF3-FA7A0DBF235E}" srcOrd="0" destOrd="0" presId="urn:microsoft.com/office/officeart/2008/layout/LinedList"/>
    <dgm:cxn modelId="{CE9C7E62-4F66-4894-BC51-CA98BDC9091D}" type="presParOf" srcId="{A7AC98A4-C830-434B-93F6-F2458151E7C3}" destId="{EF5C9A83-5B99-483C-9780-33ADF2789FC9}" srcOrd="0" destOrd="0" presId="urn:microsoft.com/office/officeart/2008/layout/LinedList"/>
    <dgm:cxn modelId="{1BC53679-67DB-4D9B-B202-37278C488DDD}" type="presParOf" srcId="{A7AC98A4-C830-434B-93F6-F2458151E7C3}" destId="{88B7FE38-051B-4841-B729-58A88C2261A9}" srcOrd="1" destOrd="0" presId="urn:microsoft.com/office/officeart/2008/layout/LinedList"/>
    <dgm:cxn modelId="{926A937B-228F-4E8F-BF23-D8F748D97960}" type="presParOf" srcId="{88B7FE38-051B-4841-B729-58A88C2261A9}" destId="{426B1677-25D7-4C0A-87DC-9FA4636075AE}" srcOrd="0" destOrd="0" presId="urn:microsoft.com/office/officeart/2008/layout/LinedList"/>
    <dgm:cxn modelId="{A0EA80AB-925E-4FBA-87F4-DC8D8885D8B2}" type="presParOf" srcId="{88B7FE38-051B-4841-B729-58A88C2261A9}" destId="{429A590D-19FD-41E5-88C4-8DD8AA297238}" srcOrd="1" destOrd="0" presId="urn:microsoft.com/office/officeart/2008/layout/LinedList"/>
    <dgm:cxn modelId="{22DD05C5-EE74-4DD1-8D3D-C12662030268}" type="presParOf" srcId="{A7AC98A4-C830-434B-93F6-F2458151E7C3}" destId="{1389AB38-BE1B-485A-9552-E9B9C74CC0EF}" srcOrd="2" destOrd="0" presId="urn:microsoft.com/office/officeart/2008/layout/LinedList"/>
    <dgm:cxn modelId="{E118C438-F8B8-4F1B-B1DE-8F3FAAB4F88A}" type="presParOf" srcId="{A7AC98A4-C830-434B-93F6-F2458151E7C3}" destId="{B1548A23-E39F-4B48-9788-D23A5C34EDE6}" srcOrd="3" destOrd="0" presId="urn:microsoft.com/office/officeart/2008/layout/LinedList"/>
    <dgm:cxn modelId="{09D759B4-BC1D-402F-82C6-4B14F9FAB716}" type="presParOf" srcId="{B1548A23-E39F-4B48-9788-D23A5C34EDE6}" destId="{A7524452-94D9-4264-A4AA-9EF19C424F81}" srcOrd="0" destOrd="0" presId="urn:microsoft.com/office/officeart/2008/layout/LinedList"/>
    <dgm:cxn modelId="{4CC35B90-836F-4B90-B2EF-ACC611A346D1}" type="presParOf" srcId="{B1548A23-E39F-4B48-9788-D23A5C34EDE6}" destId="{B547B268-34AA-4A06-A3AF-0C41759B63B2}" srcOrd="1" destOrd="0" presId="urn:microsoft.com/office/officeart/2008/layout/LinedList"/>
    <dgm:cxn modelId="{3B60936C-52F0-49F8-8F57-C0E9CBB635A3}" type="presParOf" srcId="{A7AC98A4-C830-434B-93F6-F2458151E7C3}" destId="{6EE78916-92B7-43C3-A2F8-E8A68DB2CA32}" srcOrd="4" destOrd="0" presId="urn:microsoft.com/office/officeart/2008/layout/LinedList"/>
    <dgm:cxn modelId="{8DD797F8-5735-4677-AFF4-C5BBF37EEADC}" type="presParOf" srcId="{A7AC98A4-C830-434B-93F6-F2458151E7C3}" destId="{A9AFF6C8-52E3-44B9-8E79-1C05EE3E62C0}" srcOrd="5" destOrd="0" presId="urn:microsoft.com/office/officeart/2008/layout/LinedList"/>
    <dgm:cxn modelId="{AB893998-0675-4B46-BE24-C5B321279C90}" type="presParOf" srcId="{A9AFF6C8-52E3-44B9-8E79-1C05EE3E62C0}" destId="{71DE4E3D-94CC-487B-BBF3-FA7A0DBF235E}" srcOrd="0" destOrd="0" presId="urn:microsoft.com/office/officeart/2008/layout/LinedList"/>
    <dgm:cxn modelId="{51575446-260E-4327-AFAD-EDBA190C3CEA}" type="presParOf" srcId="{A9AFF6C8-52E3-44B9-8E79-1C05EE3E62C0}" destId="{FE0ADD4D-6D82-4555-99A0-6A02F7689B6F}" srcOrd="1" destOrd="0" presId="urn:microsoft.com/office/officeart/2008/layout/LinedList"/>
    <dgm:cxn modelId="{197E7A17-4D3C-45E2-9F2D-405E907CFD49}" type="presParOf" srcId="{A7AC98A4-C830-434B-93F6-F2458151E7C3}" destId="{0F58B5F8-A19A-4EE6-B2CB-CBC6FE3EACD5}" srcOrd="6" destOrd="0" presId="urn:microsoft.com/office/officeart/2008/layout/LinedList"/>
    <dgm:cxn modelId="{0EF2C793-EC41-4D16-83EC-A5984B8A20A4}" type="presParOf" srcId="{A7AC98A4-C830-434B-93F6-F2458151E7C3}" destId="{54B8EC2A-ABD7-4F66-94AC-AD535075ED86}" srcOrd="7" destOrd="0" presId="urn:microsoft.com/office/officeart/2008/layout/LinedList"/>
    <dgm:cxn modelId="{6A3F5495-1BCD-4390-8555-2F622651B95C}" type="presParOf" srcId="{54B8EC2A-ABD7-4F66-94AC-AD535075ED86}" destId="{6DAB7274-F23D-4817-9958-14680508CA04}" srcOrd="0" destOrd="0" presId="urn:microsoft.com/office/officeart/2008/layout/LinedList"/>
    <dgm:cxn modelId="{A3143B84-1FB6-4085-A73D-D73BF6EC6EA2}" type="presParOf" srcId="{54B8EC2A-ABD7-4F66-94AC-AD535075ED86}" destId="{5576D3BD-C720-477C-8E7C-B2BA1F0E77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B33AFF-1088-4745-8DD7-0AA0282209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CC95814-3575-4C18-BABD-8AC70724C596}">
      <dgm:prSet/>
      <dgm:spPr/>
      <dgm:t>
        <a:bodyPr/>
        <a:lstStyle/>
        <a:p>
          <a:pPr rtl="0"/>
          <a:r>
            <a:rPr lang="en-US" dirty="0"/>
            <a:t>Are the district’s EL services adequately staffed with qualified ESL, bilingual, core-content and special education teachers trained in EL strategies, in order to meet ELs’ language and content needs?</a:t>
          </a:r>
        </a:p>
      </dgm:t>
      <dgm:extLst>
        <a:ext uri="{E40237B7-FDA0-4F09-8148-C483321AD2D9}">
          <dgm14:cNvPr xmlns:dgm14="http://schemas.microsoft.com/office/drawing/2010/diagram" id="0" name="" descr="Are the district’s EL services adequately staffed with qualified ESL, bilingual, core-content, and special education teachers trained in EL strategies, in order to meet ELs’ language and content needs?&#10;"/>
        </a:ext>
      </dgm:extLst>
    </dgm:pt>
    <dgm:pt modelId="{4ABED27E-1ED5-4BF6-A757-1DE4094CB346}" type="parTrans" cxnId="{263F6D89-C63C-4861-800E-250C91196A2A}">
      <dgm:prSet/>
      <dgm:spPr/>
      <dgm:t>
        <a:bodyPr/>
        <a:lstStyle/>
        <a:p>
          <a:endParaRPr lang="en-US"/>
        </a:p>
      </dgm:t>
    </dgm:pt>
    <dgm:pt modelId="{A10524B3-4766-4D0D-BEC5-5DD59BEEDA0C}" type="sibTrans" cxnId="{263F6D89-C63C-4861-800E-250C91196A2A}">
      <dgm:prSet/>
      <dgm:spPr/>
      <dgm:t>
        <a:bodyPr/>
        <a:lstStyle/>
        <a:p>
          <a:endParaRPr lang="en-US"/>
        </a:p>
      </dgm:t>
    </dgm:pt>
    <dgm:pt modelId="{13C0BD9D-6427-4F54-9B0B-62DA9C7A0428}">
      <dgm:prSet/>
      <dgm:spPr/>
      <dgm:t>
        <a:bodyPr/>
        <a:lstStyle/>
        <a:p>
          <a:pPr rtl="0"/>
          <a:r>
            <a:rPr lang="en-US" dirty="0"/>
            <a:t>Are principals or other administrative staff tasked with evaluating EL teachers certified and sufficiently trained in EL strategies in order to meaningfully evaluate teachers who deliver instruction to ELs?</a:t>
          </a:r>
        </a:p>
      </dgm:t>
      <dgm:extLst>
        <a:ext uri="{E40237B7-FDA0-4F09-8148-C483321AD2D9}">
          <dgm14:cNvPr xmlns:dgm14="http://schemas.microsoft.com/office/drawing/2010/diagram" id="0" name="" descr="Are principals or other administrative staff tasked with evaluating EL teachers certified and sufficiently trained in EL strategies in order to meaningfully evaluate teachers who deliver instruction to ELs?&#10;"/>
        </a:ext>
      </dgm:extLst>
    </dgm:pt>
    <dgm:pt modelId="{4381880C-1804-462B-8C07-9B41C76F4FCD}" type="parTrans" cxnId="{4C5720A3-DFD7-4B97-A46A-0AB0F4617FFF}">
      <dgm:prSet/>
      <dgm:spPr/>
      <dgm:t>
        <a:bodyPr/>
        <a:lstStyle/>
        <a:p>
          <a:endParaRPr lang="en-US"/>
        </a:p>
      </dgm:t>
    </dgm:pt>
    <dgm:pt modelId="{A68ED2A4-DCFB-4135-8836-A582DA11C23F}" type="sibTrans" cxnId="{4C5720A3-DFD7-4B97-A46A-0AB0F4617FFF}">
      <dgm:prSet/>
      <dgm:spPr/>
      <dgm:t>
        <a:bodyPr/>
        <a:lstStyle/>
        <a:p>
          <a:endParaRPr lang="en-US"/>
        </a:p>
      </dgm:t>
    </dgm:pt>
    <dgm:pt modelId="{58DF3FC5-8AA4-4A85-86D9-154A5735FB87}">
      <dgm:prSet/>
      <dgm:spPr/>
      <dgm:t>
        <a:bodyPr/>
        <a:lstStyle/>
        <a:p>
          <a:pPr rtl="0"/>
          <a:r>
            <a:rPr lang="en-US" dirty="0"/>
            <a:t>Are paraprofessionals adequately trained to support ELs, and are they working under the direct supervision of a certified teacher?</a:t>
          </a:r>
        </a:p>
      </dgm:t>
      <dgm:extLst>
        <a:ext uri="{E40237B7-FDA0-4F09-8148-C483321AD2D9}">
          <dgm14:cNvPr xmlns:dgm14="http://schemas.microsoft.com/office/drawing/2010/diagram" id="0" name="" descr="Are paraprofessionals adequately trained to support ELs, and are they working under the direct supervision of a certified teacher?&#10;"/>
        </a:ext>
      </dgm:extLst>
    </dgm:pt>
    <dgm:pt modelId="{A894270C-874D-41EB-A12A-07DA1AF7E5F7}" type="parTrans" cxnId="{868459F5-6CFA-4FAB-8184-3A7907A1649A}">
      <dgm:prSet/>
      <dgm:spPr/>
      <dgm:t>
        <a:bodyPr/>
        <a:lstStyle/>
        <a:p>
          <a:endParaRPr lang="en-US"/>
        </a:p>
      </dgm:t>
    </dgm:pt>
    <dgm:pt modelId="{81A53873-937E-4224-A1F3-5167BD911FBD}" type="sibTrans" cxnId="{868459F5-6CFA-4FAB-8184-3A7907A1649A}">
      <dgm:prSet/>
      <dgm:spPr/>
      <dgm:t>
        <a:bodyPr/>
        <a:lstStyle/>
        <a:p>
          <a:endParaRPr lang="en-US"/>
        </a:p>
      </dgm:t>
    </dgm:pt>
    <dgm:pt modelId="{A7AC98A4-C830-434B-93F6-F2458151E7C3}" type="pres">
      <dgm:prSet presAssocID="{F8B33AFF-1088-4745-8DD7-0AA02822096E}" presName="vert0" presStyleCnt="0">
        <dgm:presLayoutVars>
          <dgm:dir/>
          <dgm:animOne val="branch"/>
          <dgm:animLvl val="lvl"/>
        </dgm:presLayoutVars>
      </dgm:prSet>
      <dgm:spPr/>
    </dgm:pt>
    <dgm:pt modelId="{B92B0D1D-74C8-4BD4-BEDE-A4DD835B5A01}" type="pres">
      <dgm:prSet presAssocID="{BCC95814-3575-4C18-BABD-8AC70724C596}" presName="thickLine" presStyleLbl="alignNode1" presStyleIdx="0" presStyleCnt="3"/>
      <dgm:spPr/>
      <dgm:extLst>
        <a:ext uri="{E40237B7-FDA0-4F09-8148-C483321AD2D9}">
          <dgm14:cNvPr xmlns:dgm14="http://schemas.microsoft.com/office/drawing/2010/diagram" id="0" name="" descr="Adequate number of qualified staff checklist"/>
        </a:ext>
      </dgm:extLst>
    </dgm:pt>
    <dgm:pt modelId="{3608D858-BD48-4F99-BE51-5B6F70C55546}" type="pres">
      <dgm:prSet presAssocID="{BCC95814-3575-4C18-BABD-8AC70724C596}" presName="horz1" presStyleCnt="0"/>
      <dgm:spPr/>
    </dgm:pt>
    <dgm:pt modelId="{1ECA6F83-0B2A-4015-9664-17E65783163E}" type="pres">
      <dgm:prSet presAssocID="{BCC95814-3575-4C18-BABD-8AC70724C596}" presName="tx1" presStyleLbl="revTx" presStyleIdx="0" presStyleCnt="3"/>
      <dgm:spPr/>
    </dgm:pt>
    <dgm:pt modelId="{49AB9464-F12C-4E9D-9C7D-E0AF4FF2EF12}" type="pres">
      <dgm:prSet presAssocID="{BCC95814-3575-4C18-BABD-8AC70724C596}" presName="vert1" presStyleCnt="0"/>
      <dgm:spPr/>
    </dgm:pt>
    <dgm:pt modelId="{F829916A-0F3B-41B0-8298-6D7333CFFAB6}" type="pres">
      <dgm:prSet presAssocID="{13C0BD9D-6427-4F54-9B0B-62DA9C7A0428}" presName="thickLine" presStyleLbl="alignNode1" presStyleIdx="1" presStyleCnt="3"/>
      <dgm:spPr/>
      <dgm:extLst>
        <a:ext uri="{E40237B7-FDA0-4F09-8148-C483321AD2D9}">
          <dgm14:cNvPr xmlns:dgm14="http://schemas.microsoft.com/office/drawing/2010/diagram" id="0" name="" descr="&quot; &quot;"/>
        </a:ext>
      </dgm:extLst>
    </dgm:pt>
    <dgm:pt modelId="{54D6DF4C-1B9E-4CC3-AD11-D8B486D3673F}" type="pres">
      <dgm:prSet presAssocID="{13C0BD9D-6427-4F54-9B0B-62DA9C7A0428}" presName="horz1" presStyleCnt="0"/>
      <dgm:spPr/>
    </dgm:pt>
    <dgm:pt modelId="{0CCE3E93-17C6-4335-BF60-C85A38307957}" type="pres">
      <dgm:prSet presAssocID="{13C0BD9D-6427-4F54-9B0B-62DA9C7A0428}" presName="tx1" presStyleLbl="revTx" presStyleIdx="1" presStyleCnt="3"/>
      <dgm:spPr/>
    </dgm:pt>
    <dgm:pt modelId="{FECA7C61-C10B-4198-90D5-48BA824BE4A1}" type="pres">
      <dgm:prSet presAssocID="{13C0BD9D-6427-4F54-9B0B-62DA9C7A0428}" presName="vert1" presStyleCnt="0"/>
      <dgm:spPr/>
    </dgm:pt>
    <dgm:pt modelId="{06878AF5-1CE6-4573-93D9-DB7B949608DF}" type="pres">
      <dgm:prSet presAssocID="{58DF3FC5-8AA4-4A85-86D9-154A5735FB87}" presName="thickLine" presStyleLbl="alignNode1" presStyleIdx="2" presStyleCnt="3"/>
      <dgm:spPr/>
      <dgm:extLst>
        <a:ext uri="{E40237B7-FDA0-4F09-8148-C483321AD2D9}">
          <dgm14:cNvPr xmlns:dgm14="http://schemas.microsoft.com/office/drawing/2010/diagram" id="0" name="" descr="&quot; &quot;"/>
        </a:ext>
      </dgm:extLst>
    </dgm:pt>
    <dgm:pt modelId="{13C3E094-6533-432B-BCA4-5956F79B25B7}" type="pres">
      <dgm:prSet presAssocID="{58DF3FC5-8AA4-4A85-86D9-154A5735FB87}" presName="horz1" presStyleCnt="0"/>
      <dgm:spPr/>
    </dgm:pt>
    <dgm:pt modelId="{82A0451B-8021-4C82-B580-86E2C7A756B6}" type="pres">
      <dgm:prSet presAssocID="{58DF3FC5-8AA4-4A85-86D9-154A5735FB87}" presName="tx1" presStyleLbl="revTx" presStyleIdx="2" presStyleCnt="3"/>
      <dgm:spPr/>
    </dgm:pt>
    <dgm:pt modelId="{F3DB8733-8881-469B-BF32-1EB497903A2D}" type="pres">
      <dgm:prSet presAssocID="{58DF3FC5-8AA4-4A85-86D9-154A5735FB87}" presName="vert1" presStyleCnt="0"/>
      <dgm:spPr/>
    </dgm:pt>
  </dgm:ptLst>
  <dgm:cxnLst>
    <dgm:cxn modelId="{A8A0B05B-2452-41C6-8786-3CFFF2BAD05D}" type="presOf" srcId="{F8B33AFF-1088-4745-8DD7-0AA02822096E}" destId="{A7AC98A4-C830-434B-93F6-F2458151E7C3}" srcOrd="0" destOrd="0" presId="urn:microsoft.com/office/officeart/2008/layout/LinedList"/>
    <dgm:cxn modelId="{AD18CD59-1367-4BC8-B997-FFA3F6CAF5D2}" type="presOf" srcId="{BCC95814-3575-4C18-BABD-8AC70724C596}" destId="{1ECA6F83-0B2A-4015-9664-17E65783163E}" srcOrd="0" destOrd="0" presId="urn:microsoft.com/office/officeart/2008/layout/LinedList"/>
    <dgm:cxn modelId="{9F755D82-6B10-4C98-9E8A-4857EA822EED}" type="presOf" srcId="{58DF3FC5-8AA4-4A85-86D9-154A5735FB87}" destId="{82A0451B-8021-4C82-B580-86E2C7A756B6}" srcOrd="0" destOrd="0" presId="urn:microsoft.com/office/officeart/2008/layout/LinedList"/>
    <dgm:cxn modelId="{263F6D89-C63C-4861-800E-250C91196A2A}" srcId="{F8B33AFF-1088-4745-8DD7-0AA02822096E}" destId="{BCC95814-3575-4C18-BABD-8AC70724C596}" srcOrd="0" destOrd="0" parTransId="{4ABED27E-1ED5-4BF6-A757-1DE4094CB346}" sibTransId="{A10524B3-4766-4D0D-BEC5-5DD59BEEDA0C}"/>
    <dgm:cxn modelId="{4C5720A3-DFD7-4B97-A46A-0AB0F4617FFF}" srcId="{F8B33AFF-1088-4745-8DD7-0AA02822096E}" destId="{13C0BD9D-6427-4F54-9B0B-62DA9C7A0428}" srcOrd="1" destOrd="0" parTransId="{4381880C-1804-462B-8C07-9B41C76F4FCD}" sibTransId="{A68ED2A4-DCFB-4135-8836-A582DA11C23F}"/>
    <dgm:cxn modelId="{2E57FFBB-FEFB-43C8-BBB8-8FB30AB017DD}" type="presOf" srcId="{13C0BD9D-6427-4F54-9B0B-62DA9C7A0428}" destId="{0CCE3E93-17C6-4335-BF60-C85A38307957}" srcOrd="0" destOrd="0" presId="urn:microsoft.com/office/officeart/2008/layout/LinedList"/>
    <dgm:cxn modelId="{868459F5-6CFA-4FAB-8184-3A7907A1649A}" srcId="{F8B33AFF-1088-4745-8DD7-0AA02822096E}" destId="{58DF3FC5-8AA4-4A85-86D9-154A5735FB87}" srcOrd="2" destOrd="0" parTransId="{A894270C-874D-41EB-A12A-07DA1AF7E5F7}" sibTransId="{81A53873-937E-4224-A1F3-5167BD911FBD}"/>
    <dgm:cxn modelId="{26A659CE-7379-4973-85B8-8A79F40657EC}" type="presParOf" srcId="{A7AC98A4-C830-434B-93F6-F2458151E7C3}" destId="{B92B0D1D-74C8-4BD4-BEDE-A4DD835B5A01}" srcOrd="0" destOrd="0" presId="urn:microsoft.com/office/officeart/2008/layout/LinedList"/>
    <dgm:cxn modelId="{D79002B3-0067-46E2-8B83-D2679237EBD7}" type="presParOf" srcId="{A7AC98A4-C830-434B-93F6-F2458151E7C3}" destId="{3608D858-BD48-4F99-BE51-5B6F70C55546}" srcOrd="1" destOrd="0" presId="urn:microsoft.com/office/officeart/2008/layout/LinedList"/>
    <dgm:cxn modelId="{235BEDC6-E9CA-4F18-ACB9-8B17B126980F}" type="presParOf" srcId="{3608D858-BD48-4F99-BE51-5B6F70C55546}" destId="{1ECA6F83-0B2A-4015-9664-17E65783163E}" srcOrd="0" destOrd="0" presId="urn:microsoft.com/office/officeart/2008/layout/LinedList"/>
    <dgm:cxn modelId="{779AF16A-DFA8-41CA-9746-E6D71937A508}" type="presParOf" srcId="{3608D858-BD48-4F99-BE51-5B6F70C55546}" destId="{49AB9464-F12C-4E9D-9C7D-E0AF4FF2EF12}" srcOrd="1" destOrd="0" presId="urn:microsoft.com/office/officeart/2008/layout/LinedList"/>
    <dgm:cxn modelId="{9AD1FCE7-BF06-4472-84C8-3A316DDDD7F4}" type="presParOf" srcId="{A7AC98A4-C830-434B-93F6-F2458151E7C3}" destId="{F829916A-0F3B-41B0-8298-6D7333CFFAB6}" srcOrd="2" destOrd="0" presId="urn:microsoft.com/office/officeart/2008/layout/LinedList"/>
    <dgm:cxn modelId="{DC6770DE-CAB0-491A-AB98-7D7804FC37F6}" type="presParOf" srcId="{A7AC98A4-C830-434B-93F6-F2458151E7C3}" destId="{54D6DF4C-1B9E-4CC3-AD11-D8B486D3673F}" srcOrd="3" destOrd="0" presId="urn:microsoft.com/office/officeart/2008/layout/LinedList"/>
    <dgm:cxn modelId="{C2F65E07-D9BF-47D0-A396-A8E23F25E0B3}" type="presParOf" srcId="{54D6DF4C-1B9E-4CC3-AD11-D8B486D3673F}" destId="{0CCE3E93-17C6-4335-BF60-C85A38307957}" srcOrd="0" destOrd="0" presId="urn:microsoft.com/office/officeart/2008/layout/LinedList"/>
    <dgm:cxn modelId="{EF1351D8-DA71-4803-B667-CBA5603B4917}" type="presParOf" srcId="{54D6DF4C-1B9E-4CC3-AD11-D8B486D3673F}" destId="{FECA7C61-C10B-4198-90D5-48BA824BE4A1}" srcOrd="1" destOrd="0" presId="urn:microsoft.com/office/officeart/2008/layout/LinedList"/>
    <dgm:cxn modelId="{8140BDB2-D4E0-49BF-9255-CF58723D9391}" type="presParOf" srcId="{A7AC98A4-C830-434B-93F6-F2458151E7C3}" destId="{06878AF5-1CE6-4573-93D9-DB7B949608DF}" srcOrd="4" destOrd="0" presId="urn:microsoft.com/office/officeart/2008/layout/LinedList"/>
    <dgm:cxn modelId="{B66C2C01-2DA1-48A9-9419-587D0C49722B}" type="presParOf" srcId="{A7AC98A4-C830-434B-93F6-F2458151E7C3}" destId="{13C3E094-6533-432B-BCA4-5956F79B25B7}" srcOrd="5" destOrd="0" presId="urn:microsoft.com/office/officeart/2008/layout/LinedList"/>
    <dgm:cxn modelId="{E0C1AF77-6BB5-4170-9D52-9626B764128F}" type="presParOf" srcId="{13C3E094-6533-432B-BCA4-5956F79B25B7}" destId="{82A0451B-8021-4C82-B580-86E2C7A756B6}" srcOrd="0" destOrd="0" presId="urn:microsoft.com/office/officeart/2008/layout/LinedList"/>
    <dgm:cxn modelId="{EE103460-C474-4F6F-A7DB-293C1DD8C36F}" type="presParOf" srcId="{13C3E094-6533-432B-BCA4-5956F79B25B7}" destId="{F3DB8733-8881-469B-BF32-1EB497903A2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A55F-FFE9-499E-91B5-9EF3AF07DE3D}">
      <dsp:nvSpPr>
        <dsp:cNvPr id="0" name=""/>
        <dsp:cNvSpPr/>
      </dsp:nvSpPr>
      <dsp:spPr>
        <a:xfrm rot="10800000">
          <a:off x="1798685" y="3654"/>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Identifying and assessing all potential EL students</a:t>
          </a:r>
        </a:p>
      </dsp:txBody>
      <dsp:txXfrm rot="10800000">
        <a:off x="2022126" y="3654"/>
        <a:ext cx="6030512" cy="893766"/>
      </dsp:txXfrm>
    </dsp:sp>
    <dsp:sp modelId="{923905E2-64F1-4C6C-BAFE-AA96D7880525}">
      <dsp:nvSpPr>
        <dsp:cNvPr id="0" name=""/>
        <dsp:cNvSpPr/>
      </dsp:nvSpPr>
      <dsp:spPr>
        <a:xfrm>
          <a:off x="1351802" y="3654"/>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C59A6A2-A223-4DFA-9EAA-6E114729CA69}">
      <dsp:nvSpPr>
        <dsp:cNvPr id="0" name=""/>
        <dsp:cNvSpPr/>
      </dsp:nvSpPr>
      <dsp:spPr>
        <a:xfrm rot="10800000">
          <a:off x="1798685" y="1164216"/>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Providing EL students with a language assistance program</a:t>
          </a:r>
        </a:p>
      </dsp:txBody>
      <dsp:txXfrm rot="10800000">
        <a:off x="2022126" y="1164216"/>
        <a:ext cx="6030512" cy="893766"/>
      </dsp:txXfrm>
    </dsp:sp>
    <dsp:sp modelId="{08D6BFE2-4544-4167-AE50-D2E986EFF9B2}">
      <dsp:nvSpPr>
        <dsp:cNvPr id="0" name=""/>
        <dsp:cNvSpPr/>
      </dsp:nvSpPr>
      <dsp:spPr>
        <a:xfrm>
          <a:off x="1351802" y="1164216"/>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E7FD0E4-098C-43A9-B678-C413CA65A7F6}">
      <dsp:nvSpPr>
        <dsp:cNvPr id="0" name=""/>
        <dsp:cNvSpPr/>
      </dsp:nvSpPr>
      <dsp:spPr>
        <a:xfrm rot="10800000">
          <a:off x="1798685" y="2324778"/>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Staffing and supporting an EL program</a:t>
          </a:r>
        </a:p>
      </dsp:txBody>
      <dsp:txXfrm rot="10800000">
        <a:off x="2022126" y="2324778"/>
        <a:ext cx="6030512" cy="893766"/>
      </dsp:txXfrm>
    </dsp:sp>
    <dsp:sp modelId="{D5051BC3-56AB-45D0-B04B-F38BB7B9C817}">
      <dsp:nvSpPr>
        <dsp:cNvPr id="0" name=""/>
        <dsp:cNvSpPr/>
      </dsp:nvSpPr>
      <dsp:spPr>
        <a:xfrm>
          <a:off x="1351802" y="2324778"/>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6E013D-07AA-47CA-8565-417DE00F0010}">
      <dsp:nvSpPr>
        <dsp:cNvPr id="0" name=""/>
        <dsp:cNvSpPr/>
      </dsp:nvSpPr>
      <dsp:spPr>
        <a:xfrm rot="10800000">
          <a:off x="1798685" y="3485341"/>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Providing meaningful access to all curricular and extracurricular programs</a:t>
          </a:r>
        </a:p>
      </dsp:txBody>
      <dsp:txXfrm rot="10800000">
        <a:off x="2022126" y="3485341"/>
        <a:ext cx="6030512" cy="893766"/>
      </dsp:txXfrm>
    </dsp:sp>
    <dsp:sp modelId="{EEEFC81A-E9CF-4196-B352-DF94CA5AE6FD}">
      <dsp:nvSpPr>
        <dsp:cNvPr id="0" name=""/>
        <dsp:cNvSpPr/>
      </dsp:nvSpPr>
      <dsp:spPr>
        <a:xfrm>
          <a:off x="1351802" y="3485341"/>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47419A4-D185-4AED-81DF-0F1EB80DFA56}">
      <dsp:nvSpPr>
        <dsp:cNvPr id="0" name=""/>
        <dsp:cNvSpPr/>
      </dsp:nvSpPr>
      <dsp:spPr>
        <a:xfrm rot="10800000">
          <a:off x="1798685" y="4645903"/>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Avoiding unnecessary segregation of EL students</a:t>
          </a:r>
        </a:p>
      </dsp:txBody>
      <dsp:txXfrm rot="10800000">
        <a:off x="2022126" y="4645903"/>
        <a:ext cx="6030512" cy="893766"/>
      </dsp:txXfrm>
    </dsp:sp>
    <dsp:sp modelId="{26477CA8-1D36-4499-BB45-F48FF27E761B}">
      <dsp:nvSpPr>
        <dsp:cNvPr id="0" name=""/>
        <dsp:cNvSpPr/>
      </dsp:nvSpPr>
      <dsp:spPr>
        <a:xfrm>
          <a:off x="1351802" y="4645903"/>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93A8-FC31-4415-AE98-E72A04658979}">
      <dsp:nvSpPr>
        <dsp:cNvPr id="0" name=""/>
        <dsp:cNvSpPr/>
      </dsp:nvSpPr>
      <dsp:spPr>
        <a:xfrm>
          <a:off x="0" y="0"/>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8ED98-F04D-4A04-9EB2-6C7B8BA7D8F9}">
      <dsp:nvSpPr>
        <dsp:cNvPr id="0" name=""/>
        <dsp:cNvSpPr/>
      </dsp:nvSpPr>
      <dsp:spPr>
        <a:xfrm>
          <a:off x="0" y="0"/>
          <a:ext cx="9188450" cy="245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t>Does the district provide sufficient and appropriate materials for EL students at all levels of English language proficiency, including all grade levels, and for each EL program?</a:t>
          </a:r>
        </a:p>
      </dsp:txBody>
      <dsp:txXfrm>
        <a:off x="0" y="0"/>
        <a:ext cx="9188450" cy="2451099"/>
      </dsp:txXfrm>
    </dsp:sp>
    <dsp:sp modelId="{B2EE3610-13E6-41EA-98A6-B8942E251705}">
      <dsp:nvSpPr>
        <dsp:cNvPr id="0" name=""/>
        <dsp:cNvSpPr/>
      </dsp:nvSpPr>
      <dsp:spPr>
        <a:xfrm>
          <a:off x="0" y="2451099"/>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8A07D-691A-4173-BDD6-166B7A2A9ADD}">
      <dsp:nvSpPr>
        <dsp:cNvPr id="0" name=""/>
        <dsp:cNvSpPr/>
      </dsp:nvSpPr>
      <dsp:spPr>
        <a:xfrm>
          <a:off x="0" y="2451099"/>
          <a:ext cx="9188450" cy="245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t>Do the resources provide challenging academic content aligned with grade-level state content standards?</a:t>
          </a:r>
        </a:p>
      </dsp:txBody>
      <dsp:txXfrm>
        <a:off x="0" y="2451099"/>
        <a:ext cx="9188450" cy="24510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E6190-C8E1-46FB-A2B8-8BFA965829E9}">
      <dsp:nvSpPr>
        <dsp:cNvPr id="0" name=""/>
        <dsp:cNvSpPr/>
      </dsp:nvSpPr>
      <dsp:spPr>
        <a:xfrm>
          <a:off x="0" y="595"/>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E9527-D1A6-4E6A-B747-695F7FBDA9AF}">
      <dsp:nvSpPr>
        <dsp:cNvPr id="0" name=""/>
        <dsp:cNvSpPr/>
      </dsp:nvSpPr>
      <dsp:spPr>
        <a:xfrm>
          <a:off x="0" y="0"/>
          <a:ext cx="9090025" cy="97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 the EL programs provide access to the same standard grade-level curriculum —or to a comparable curriculum, equally rigorous — as is offered to never-ELs, while also providing appropriate language assistance strategies in core instruction?</a:t>
          </a:r>
        </a:p>
      </dsp:txBody>
      <dsp:txXfrm>
        <a:off x="0" y="0"/>
        <a:ext cx="9090025" cy="975439"/>
      </dsp:txXfrm>
    </dsp:sp>
    <dsp:sp modelId="{40AF5EF0-858F-4B06-A3F1-A6AA70AA9B5F}">
      <dsp:nvSpPr>
        <dsp:cNvPr id="0" name=""/>
        <dsp:cNvSpPr/>
      </dsp:nvSpPr>
      <dsp:spPr>
        <a:xfrm>
          <a:off x="0" y="976034"/>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4A0B3-6011-4CA7-AAE2-EE49DE941D41}">
      <dsp:nvSpPr>
        <dsp:cNvPr id="0" name=""/>
        <dsp:cNvSpPr/>
      </dsp:nvSpPr>
      <dsp:spPr>
        <a:xfrm>
          <a:off x="0" y="976034"/>
          <a:ext cx="9090025" cy="97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Are ELs integrated into the school’s educational programs, extracurricular offerings, additional services and student body?</a:t>
          </a:r>
        </a:p>
      </dsp:txBody>
      <dsp:txXfrm>
        <a:off x="0" y="976034"/>
        <a:ext cx="9090025" cy="975439"/>
      </dsp:txXfrm>
    </dsp:sp>
    <dsp:sp modelId="{72C46A31-A2C9-4107-AD22-F0AED9ED56F4}">
      <dsp:nvSpPr>
        <dsp:cNvPr id="0" name=""/>
        <dsp:cNvSpPr/>
      </dsp:nvSpPr>
      <dsp:spPr>
        <a:xfrm>
          <a:off x="0" y="1951474"/>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509CA-F3CD-42B8-BA12-1C552BB800D1}">
      <dsp:nvSpPr>
        <dsp:cNvPr id="0" name=""/>
        <dsp:cNvSpPr/>
      </dsp:nvSpPr>
      <dsp:spPr>
        <a:xfrm>
          <a:off x="0" y="1951474"/>
          <a:ext cx="9090025" cy="97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 ELs have equal access to all of the school’s facilities?</a:t>
          </a:r>
        </a:p>
      </dsp:txBody>
      <dsp:txXfrm>
        <a:off x="0" y="1951474"/>
        <a:ext cx="9090025" cy="975439"/>
      </dsp:txXfrm>
    </dsp:sp>
    <dsp:sp modelId="{33C02F05-FDD7-4384-9C48-C52F4320717E}">
      <dsp:nvSpPr>
        <dsp:cNvPr id="0" name=""/>
        <dsp:cNvSpPr/>
      </dsp:nvSpPr>
      <dsp:spPr>
        <a:xfrm>
          <a:off x="0" y="2926913"/>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4BAD4-FD34-4C89-A581-9340B51D1E98}">
      <dsp:nvSpPr>
        <dsp:cNvPr id="0" name=""/>
        <dsp:cNvSpPr/>
      </dsp:nvSpPr>
      <dsp:spPr>
        <a:xfrm>
          <a:off x="0" y="2926913"/>
          <a:ext cx="9090025" cy="97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 policies and processes enable ELs to access advanced classes and GATE programs for which ELP is not necessary for meaningful participation?</a:t>
          </a:r>
        </a:p>
      </dsp:txBody>
      <dsp:txXfrm>
        <a:off x="0" y="2926913"/>
        <a:ext cx="9090025" cy="975439"/>
      </dsp:txXfrm>
    </dsp:sp>
    <dsp:sp modelId="{C9908894-993D-4D16-BF30-8F98EE4926FB}">
      <dsp:nvSpPr>
        <dsp:cNvPr id="0" name=""/>
        <dsp:cNvSpPr/>
      </dsp:nvSpPr>
      <dsp:spPr>
        <a:xfrm>
          <a:off x="0" y="3902353"/>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FF509-2FBF-444D-BB3A-67B69D0BBEC7}">
      <dsp:nvSpPr>
        <dsp:cNvPr id="0" name=""/>
        <dsp:cNvSpPr/>
      </dsp:nvSpPr>
      <dsp:spPr>
        <a:xfrm>
          <a:off x="0" y="3902353"/>
          <a:ext cx="9090025" cy="97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 policies and processes ensure that advanced classes, GATE programs and EL services are not scheduled at the same time?</a:t>
          </a:r>
        </a:p>
      </dsp:txBody>
      <dsp:txXfrm>
        <a:off x="0" y="3902353"/>
        <a:ext cx="9090025" cy="975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E6190-C8E1-46FB-A2B8-8BFA965829E9}">
      <dsp:nvSpPr>
        <dsp:cNvPr id="0" name=""/>
        <dsp:cNvSpPr/>
      </dsp:nvSpPr>
      <dsp:spPr>
        <a:xfrm>
          <a:off x="0" y="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E9527-D1A6-4E6A-B747-695F7FBDA9AF}">
      <dsp:nvSpPr>
        <dsp:cNvPr id="0" name=""/>
        <dsp:cNvSpPr/>
      </dsp:nvSpPr>
      <dsp:spPr>
        <a:xfrm>
          <a:off x="0" y="0"/>
          <a:ext cx="9090025" cy="12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steps have been taken to develop positive and inclusive school climates for ELs?</a:t>
          </a:r>
        </a:p>
      </dsp:txBody>
      <dsp:txXfrm>
        <a:off x="0" y="0"/>
        <a:ext cx="9090025" cy="1219596"/>
      </dsp:txXfrm>
    </dsp:sp>
    <dsp:sp modelId="{9020BC6B-E665-46A6-89C6-DB69DC2E1D5E}">
      <dsp:nvSpPr>
        <dsp:cNvPr id="0" name=""/>
        <dsp:cNvSpPr/>
      </dsp:nvSpPr>
      <dsp:spPr>
        <a:xfrm>
          <a:off x="0" y="1219597"/>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4DF51-76BB-452D-9F11-82B2E492FCD7}">
      <dsp:nvSpPr>
        <dsp:cNvPr id="0" name=""/>
        <dsp:cNvSpPr/>
      </dsp:nvSpPr>
      <dsp:spPr>
        <a:xfrm>
          <a:off x="0" y="1219596"/>
          <a:ext cx="9090025" cy="12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are the stated goals of the EL program? Is the degree of segregation necessary to achieve those goals?</a:t>
          </a:r>
        </a:p>
      </dsp:txBody>
      <dsp:txXfrm>
        <a:off x="0" y="1219596"/>
        <a:ext cx="9090025" cy="1219596"/>
      </dsp:txXfrm>
    </dsp:sp>
    <dsp:sp modelId="{FFDDC8F7-EB08-48EF-B463-965AD36A88C3}">
      <dsp:nvSpPr>
        <dsp:cNvPr id="0" name=""/>
        <dsp:cNvSpPr/>
      </dsp:nvSpPr>
      <dsp:spPr>
        <a:xfrm>
          <a:off x="0" y="2439194"/>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2BB67-88EF-41C2-919D-96FE32463511}">
      <dsp:nvSpPr>
        <dsp:cNvPr id="0" name=""/>
        <dsp:cNvSpPr/>
      </dsp:nvSpPr>
      <dsp:spPr>
        <a:xfrm>
          <a:off x="0" y="2439193"/>
          <a:ext cx="9090025" cy="12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Does the degree of segregation decrease commensurate with ELs’ rising ELP levels as well as their time and progress in the EL program?</a:t>
          </a:r>
        </a:p>
      </dsp:txBody>
      <dsp:txXfrm>
        <a:off x="0" y="2439193"/>
        <a:ext cx="9090025" cy="1219596"/>
      </dsp:txXfrm>
    </dsp:sp>
    <dsp:sp modelId="{3C8F15E4-935B-496D-A22E-5C856410B528}">
      <dsp:nvSpPr>
        <dsp:cNvPr id="0" name=""/>
        <dsp:cNvSpPr/>
      </dsp:nvSpPr>
      <dsp:spPr>
        <a:xfrm>
          <a:off x="0" y="365879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13979-AF1E-4F30-A23F-A63111C0C3DD}">
      <dsp:nvSpPr>
        <dsp:cNvPr id="0" name=""/>
        <dsp:cNvSpPr/>
      </dsp:nvSpPr>
      <dsp:spPr>
        <a:xfrm>
          <a:off x="0" y="3658790"/>
          <a:ext cx="9090025" cy="12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Do EL students participate with their non-EL peers during the following: grade-level curriculum, extracurricular activities, after-school activities and other subjects (art, music, PE)?</a:t>
          </a:r>
        </a:p>
      </dsp:txBody>
      <dsp:txXfrm>
        <a:off x="0" y="3658790"/>
        <a:ext cx="9090025" cy="1219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A3491-671A-4740-880E-7A86ED0BEBC1}">
      <dsp:nvSpPr>
        <dsp:cNvPr id="0" name=""/>
        <dsp:cNvSpPr/>
      </dsp:nvSpPr>
      <dsp:spPr>
        <a:xfrm rot="10800000">
          <a:off x="1088835" y="2230"/>
          <a:ext cx="2920876" cy="1412504"/>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87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Place of birth (optional)</a:t>
          </a:r>
        </a:p>
      </dsp:txBody>
      <dsp:txXfrm rot="10800000">
        <a:off x="1441961" y="2230"/>
        <a:ext cx="2567750" cy="1412504"/>
      </dsp:txXfrm>
    </dsp:sp>
    <dsp:sp modelId="{CA6B9F00-EB00-4648-885B-7AF211C6EB33}">
      <dsp:nvSpPr>
        <dsp:cNvPr id="0" name=""/>
        <dsp:cNvSpPr/>
      </dsp:nvSpPr>
      <dsp:spPr>
        <a:xfrm>
          <a:off x="382583" y="2230"/>
          <a:ext cx="1412504" cy="14125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843A7B7-B6C9-4E96-840A-93796641BF48}">
      <dsp:nvSpPr>
        <dsp:cNvPr id="0" name=""/>
        <dsp:cNvSpPr/>
      </dsp:nvSpPr>
      <dsp:spPr>
        <a:xfrm rot="10800000">
          <a:off x="1088835" y="1836378"/>
          <a:ext cx="2920876" cy="1412504"/>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87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Date of entry into a U.S. school</a:t>
          </a:r>
        </a:p>
      </dsp:txBody>
      <dsp:txXfrm rot="10800000">
        <a:off x="1441961" y="1836378"/>
        <a:ext cx="2567750" cy="1412504"/>
      </dsp:txXfrm>
    </dsp:sp>
    <dsp:sp modelId="{50A5D93C-8A75-420D-8E3D-161F9FFF61E7}">
      <dsp:nvSpPr>
        <dsp:cNvPr id="0" name=""/>
        <dsp:cNvSpPr/>
      </dsp:nvSpPr>
      <dsp:spPr>
        <a:xfrm>
          <a:off x="382583" y="1836378"/>
          <a:ext cx="1412504" cy="14125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D3474DC-2A6E-443B-BDE9-B8854F53F90D}">
      <dsp:nvSpPr>
        <dsp:cNvPr id="0" name=""/>
        <dsp:cNvSpPr/>
      </dsp:nvSpPr>
      <dsp:spPr>
        <a:xfrm rot="10800000">
          <a:off x="1088835" y="3670525"/>
          <a:ext cx="2920876" cy="1412504"/>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87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Has your child been enrolled in a school outside the U.S.?</a:t>
          </a:r>
        </a:p>
      </dsp:txBody>
      <dsp:txXfrm rot="10800000">
        <a:off x="1441961" y="3670525"/>
        <a:ext cx="2567750" cy="1412504"/>
      </dsp:txXfrm>
    </dsp:sp>
    <dsp:sp modelId="{3A4D8D81-7FF6-4D7F-9B1A-6166340ACC15}">
      <dsp:nvSpPr>
        <dsp:cNvPr id="0" name=""/>
        <dsp:cNvSpPr/>
      </dsp:nvSpPr>
      <dsp:spPr>
        <a:xfrm>
          <a:off x="382583" y="3670525"/>
          <a:ext cx="1412504" cy="14125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64CF8-9E26-4815-A8BD-14BDC3C55212}">
      <dsp:nvSpPr>
        <dsp:cNvPr id="0" name=""/>
        <dsp:cNvSpPr/>
      </dsp:nvSpPr>
      <dsp:spPr>
        <a:xfrm rot="10800000">
          <a:off x="1121313" y="1195"/>
          <a:ext cx="3049247" cy="1413080"/>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3129"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Is your child a U.S. citizen?</a:t>
          </a:r>
        </a:p>
      </dsp:txBody>
      <dsp:txXfrm rot="10800000">
        <a:off x="1474583" y="1195"/>
        <a:ext cx="2695977" cy="1413080"/>
      </dsp:txXfrm>
    </dsp:sp>
    <dsp:sp modelId="{8DD4403A-DE1A-4C1C-B401-E935CBFD4F53}">
      <dsp:nvSpPr>
        <dsp:cNvPr id="0" name=""/>
        <dsp:cNvSpPr/>
      </dsp:nvSpPr>
      <dsp:spPr>
        <a:xfrm>
          <a:off x="414773" y="1195"/>
          <a:ext cx="1413080" cy="14130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ADFE9F1-5912-4A45-90AA-EB3CE77D1445}">
      <dsp:nvSpPr>
        <dsp:cNvPr id="0" name=""/>
        <dsp:cNvSpPr/>
      </dsp:nvSpPr>
      <dsp:spPr>
        <a:xfrm rot="10800000">
          <a:off x="1121313" y="1836090"/>
          <a:ext cx="3049247" cy="1413080"/>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3129"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Was your child born in the U.S.?</a:t>
          </a:r>
        </a:p>
      </dsp:txBody>
      <dsp:txXfrm rot="10800000">
        <a:off x="1474583" y="1836090"/>
        <a:ext cx="2695977" cy="1413080"/>
      </dsp:txXfrm>
    </dsp:sp>
    <dsp:sp modelId="{C8AA000B-5302-43D0-B004-6D206B9EB1C0}">
      <dsp:nvSpPr>
        <dsp:cNvPr id="0" name=""/>
        <dsp:cNvSpPr/>
      </dsp:nvSpPr>
      <dsp:spPr>
        <a:xfrm>
          <a:off x="414773" y="1836090"/>
          <a:ext cx="1413080" cy="14130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9CC74D8-0A34-4C32-BB1D-93006A0FB92E}">
      <dsp:nvSpPr>
        <dsp:cNvPr id="0" name=""/>
        <dsp:cNvSpPr/>
      </dsp:nvSpPr>
      <dsp:spPr>
        <a:xfrm rot="10800000">
          <a:off x="1121313" y="3670985"/>
          <a:ext cx="3049247" cy="1413080"/>
        </a:xfrm>
        <a:prstGeom prst="homePlat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3129"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Date of entry into the U.S.</a:t>
          </a:r>
        </a:p>
      </dsp:txBody>
      <dsp:txXfrm rot="10800000">
        <a:off x="1474583" y="3670985"/>
        <a:ext cx="2695977" cy="1413080"/>
      </dsp:txXfrm>
    </dsp:sp>
    <dsp:sp modelId="{A8B6A363-8982-4F51-A606-722411B22DE1}">
      <dsp:nvSpPr>
        <dsp:cNvPr id="0" name=""/>
        <dsp:cNvSpPr/>
      </dsp:nvSpPr>
      <dsp:spPr>
        <a:xfrm>
          <a:off x="414773" y="3670985"/>
          <a:ext cx="1413080" cy="14130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1688-DDE0-4825-8DCB-37A7A41493DC}">
      <dsp:nvSpPr>
        <dsp:cNvPr id="0" name=""/>
        <dsp:cNvSpPr/>
      </dsp:nvSpPr>
      <dsp:spPr>
        <a:xfrm>
          <a:off x="606963" y="1354"/>
          <a:ext cx="3750523" cy="2250313"/>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foreign exchange student who has been deemed English proficient by the foreign exchange program in their home country.</a:t>
          </a:r>
        </a:p>
      </dsp:txBody>
      <dsp:txXfrm>
        <a:off x="606963" y="1354"/>
        <a:ext cx="3750523" cy="2250313"/>
      </dsp:txXfrm>
    </dsp:sp>
    <dsp:sp modelId="{73E6DD65-EA29-411A-9B5F-96C23C854DE8}">
      <dsp:nvSpPr>
        <dsp:cNvPr id="0" name=""/>
        <dsp:cNvSpPr/>
      </dsp:nvSpPr>
      <dsp:spPr>
        <a:xfrm>
          <a:off x="4732538" y="1354"/>
          <a:ext cx="3750523" cy="2250313"/>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deaf or hearing-impaired student who communicates through American Sign Language.</a:t>
          </a:r>
        </a:p>
      </dsp:txBody>
      <dsp:txXfrm>
        <a:off x="4732538" y="1354"/>
        <a:ext cx="3750523" cy="2250313"/>
      </dsp:txXfrm>
    </dsp:sp>
    <dsp:sp modelId="{12068BFE-C122-4A76-9964-4FDA1AA68075}">
      <dsp:nvSpPr>
        <dsp:cNvPr id="0" name=""/>
        <dsp:cNvSpPr/>
      </dsp:nvSpPr>
      <dsp:spPr>
        <a:xfrm>
          <a:off x="606963" y="2626720"/>
          <a:ext cx="3750523" cy="2250313"/>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student adopted from a non-English speaking country now living in a home where only English is spoken.</a:t>
          </a:r>
        </a:p>
      </dsp:txBody>
      <dsp:txXfrm>
        <a:off x="606963" y="2626720"/>
        <a:ext cx="3750523" cy="2250313"/>
      </dsp:txXfrm>
    </dsp:sp>
    <dsp:sp modelId="{29ECC03C-4027-4809-B9F2-33B3129A0DEA}">
      <dsp:nvSpPr>
        <dsp:cNvPr id="0" name=""/>
        <dsp:cNvSpPr/>
      </dsp:nvSpPr>
      <dsp:spPr>
        <a:xfrm>
          <a:off x="4732538" y="2626720"/>
          <a:ext cx="3750523" cy="2250313"/>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student whose HLS lists only English, however the school knows that another language is spoken in the home.</a:t>
          </a:r>
        </a:p>
      </dsp:txBody>
      <dsp:txXfrm>
        <a:off x="4732538" y="2626720"/>
        <a:ext cx="3750523" cy="2250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FA28E-3F7B-4EBF-A5FB-1E21035884B2}">
      <dsp:nvSpPr>
        <dsp:cNvPr id="0" name=""/>
        <dsp:cNvSpPr/>
      </dsp:nvSpPr>
      <dsp:spPr>
        <a:xfrm rot="10800000">
          <a:off x="1748523" y="549"/>
          <a:ext cx="6225972" cy="721308"/>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8077"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Copy of the HLS</a:t>
          </a:r>
        </a:p>
      </dsp:txBody>
      <dsp:txXfrm rot="10800000">
        <a:off x="1928850" y="549"/>
        <a:ext cx="6045645" cy="721308"/>
      </dsp:txXfrm>
    </dsp:sp>
    <dsp:sp modelId="{43FE629F-FAF7-4775-91CE-695BF715DECD}">
      <dsp:nvSpPr>
        <dsp:cNvPr id="0" name=""/>
        <dsp:cNvSpPr/>
      </dsp:nvSpPr>
      <dsp:spPr>
        <a:xfrm>
          <a:off x="1387868" y="549"/>
          <a:ext cx="721308" cy="7213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A58B17B-14D7-463B-9C5A-00C2C005B3FE}">
      <dsp:nvSpPr>
        <dsp:cNvPr id="0" name=""/>
        <dsp:cNvSpPr/>
      </dsp:nvSpPr>
      <dsp:spPr>
        <a:xfrm rot="10800000">
          <a:off x="1748523" y="937174"/>
          <a:ext cx="6225972" cy="721308"/>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8077"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Initial ELP assessment scoresheet</a:t>
          </a:r>
        </a:p>
      </dsp:txBody>
      <dsp:txXfrm rot="10800000">
        <a:off x="1928850" y="937174"/>
        <a:ext cx="6045645" cy="721308"/>
      </dsp:txXfrm>
    </dsp:sp>
    <dsp:sp modelId="{8F025014-724B-487A-B764-693916FBD5C7}">
      <dsp:nvSpPr>
        <dsp:cNvPr id="0" name=""/>
        <dsp:cNvSpPr/>
      </dsp:nvSpPr>
      <dsp:spPr>
        <a:xfrm>
          <a:off x="1387868" y="937174"/>
          <a:ext cx="721308" cy="7213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CC6B4E8-1A87-4701-B542-F93C7BF33113}">
      <dsp:nvSpPr>
        <dsp:cNvPr id="0" name=""/>
        <dsp:cNvSpPr/>
      </dsp:nvSpPr>
      <dsp:spPr>
        <a:xfrm rot="10800000">
          <a:off x="1748523" y="1873799"/>
          <a:ext cx="6225972" cy="721308"/>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8077"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Copy of the parent notification letter containing the required information in ESSA 1112(e)(3)(A)</a:t>
          </a:r>
        </a:p>
      </dsp:txBody>
      <dsp:txXfrm rot="10800000">
        <a:off x="1928850" y="1873799"/>
        <a:ext cx="6045645" cy="721308"/>
      </dsp:txXfrm>
    </dsp:sp>
    <dsp:sp modelId="{7603BABC-C942-4CA0-B386-F1DA68120573}">
      <dsp:nvSpPr>
        <dsp:cNvPr id="0" name=""/>
        <dsp:cNvSpPr/>
      </dsp:nvSpPr>
      <dsp:spPr>
        <a:xfrm>
          <a:off x="1387868" y="1873799"/>
          <a:ext cx="721308" cy="7213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EDEFE50-B057-4FD7-807F-57F7E27F79DC}">
      <dsp:nvSpPr>
        <dsp:cNvPr id="0" name=""/>
        <dsp:cNvSpPr/>
      </dsp:nvSpPr>
      <dsp:spPr>
        <a:xfrm rot="10800000">
          <a:off x="1748523" y="2810424"/>
          <a:ext cx="6225972" cy="721308"/>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8077"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Level of academic achievement</a:t>
          </a:r>
        </a:p>
      </dsp:txBody>
      <dsp:txXfrm rot="10800000">
        <a:off x="1928850" y="2810424"/>
        <a:ext cx="6045645" cy="721308"/>
      </dsp:txXfrm>
    </dsp:sp>
    <dsp:sp modelId="{DEA3F4C7-1798-4618-AA76-FA6E900124FE}">
      <dsp:nvSpPr>
        <dsp:cNvPr id="0" name=""/>
        <dsp:cNvSpPr/>
      </dsp:nvSpPr>
      <dsp:spPr>
        <a:xfrm>
          <a:off x="1387868" y="2810424"/>
          <a:ext cx="721308" cy="7213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07904C7-C1D8-4414-88EC-681F4D78300A}">
      <dsp:nvSpPr>
        <dsp:cNvPr id="0" name=""/>
        <dsp:cNvSpPr/>
      </dsp:nvSpPr>
      <dsp:spPr>
        <a:xfrm rot="10800000">
          <a:off x="1748523" y="3747049"/>
          <a:ext cx="6225972" cy="721308"/>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8077"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Annual ELP assessment scoresheet</a:t>
          </a:r>
        </a:p>
      </dsp:txBody>
      <dsp:txXfrm rot="10800000">
        <a:off x="1928850" y="3747049"/>
        <a:ext cx="6045645" cy="721308"/>
      </dsp:txXfrm>
    </dsp:sp>
    <dsp:sp modelId="{1546FD3E-3A56-43D7-B39B-A60A6A135BE5}">
      <dsp:nvSpPr>
        <dsp:cNvPr id="0" name=""/>
        <dsp:cNvSpPr/>
      </dsp:nvSpPr>
      <dsp:spPr>
        <a:xfrm>
          <a:off x="1387868" y="3747049"/>
          <a:ext cx="721308" cy="7213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EF60163-C9E8-497C-8A01-8916A032395B}">
      <dsp:nvSpPr>
        <dsp:cNvPr id="0" name=""/>
        <dsp:cNvSpPr/>
      </dsp:nvSpPr>
      <dsp:spPr>
        <a:xfrm rot="10800000">
          <a:off x="1748523" y="4683674"/>
          <a:ext cx="6225972" cy="721308"/>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8077"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Copy of the PSP</a:t>
          </a:r>
        </a:p>
      </dsp:txBody>
      <dsp:txXfrm rot="10800000">
        <a:off x="1928850" y="4683674"/>
        <a:ext cx="6045645" cy="721308"/>
      </dsp:txXfrm>
    </dsp:sp>
    <dsp:sp modelId="{E92C4CC8-8760-47A2-BAA2-8966FBFFAA6D}">
      <dsp:nvSpPr>
        <dsp:cNvPr id="0" name=""/>
        <dsp:cNvSpPr/>
      </dsp:nvSpPr>
      <dsp:spPr>
        <a:xfrm>
          <a:off x="1387868" y="4683674"/>
          <a:ext cx="721308" cy="7213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C6F9A-B393-42F0-94D4-C02633BF1CA9}">
      <dsp:nvSpPr>
        <dsp:cNvPr id="0" name=""/>
        <dsp:cNvSpPr/>
      </dsp:nvSpPr>
      <dsp:spPr>
        <a:xfrm rot="5400000">
          <a:off x="5776382" y="-2348005"/>
          <a:ext cx="943887" cy="588077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Paper-based test individually administered to kindergarten students in a game-like interactive format.</a:t>
          </a:r>
        </a:p>
      </dsp:txBody>
      <dsp:txXfrm rot="-5400000">
        <a:off x="3307938" y="166516"/>
        <a:ext cx="5834700" cy="851733"/>
      </dsp:txXfrm>
    </dsp:sp>
    <dsp:sp modelId="{DF93469F-F9C1-4EF6-8E18-3F722CFD5973}">
      <dsp:nvSpPr>
        <dsp:cNvPr id="0" name=""/>
        <dsp:cNvSpPr/>
      </dsp:nvSpPr>
      <dsp:spPr>
        <a:xfrm>
          <a:off x="0" y="2453"/>
          <a:ext cx="3307937" cy="117985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Kindergarten ACCESS for ELLs</a:t>
          </a:r>
        </a:p>
      </dsp:txBody>
      <dsp:txXfrm>
        <a:off x="57596" y="60049"/>
        <a:ext cx="3192745" cy="1064667"/>
      </dsp:txXfrm>
    </dsp:sp>
    <dsp:sp modelId="{8B5E0474-39A0-46AE-A0E9-3AFBC5C36B9C}">
      <dsp:nvSpPr>
        <dsp:cNvPr id="0" name=""/>
        <dsp:cNvSpPr/>
      </dsp:nvSpPr>
      <dsp:spPr>
        <a:xfrm rot="5400000">
          <a:off x="5776382" y="-1109153"/>
          <a:ext cx="943887" cy="588077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Computer-based, adaptive test that responds to student performance and may be administered in group or individual settings. </a:t>
          </a:r>
        </a:p>
      </dsp:txBody>
      <dsp:txXfrm rot="-5400000">
        <a:off x="3307938" y="1405368"/>
        <a:ext cx="5834700" cy="851733"/>
      </dsp:txXfrm>
    </dsp:sp>
    <dsp:sp modelId="{B47E6227-1BCC-4D20-9D83-3366AAC0565D}">
      <dsp:nvSpPr>
        <dsp:cNvPr id="0" name=""/>
        <dsp:cNvSpPr/>
      </dsp:nvSpPr>
      <dsp:spPr>
        <a:xfrm>
          <a:off x="0" y="1241305"/>
          <a:ext cx="3307937" cy="117985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ACCESS for ELLs Online</a:t>
          </a:r>
        </a:p>
      </dsp:txBody>
      <dsp:txXfrm>
        <a:off x="57596" y="1298901"/>
        <a:ext cx="3192745" cy="1064667"/>
      </dsp:txXfrm>
    </dsp:sp>
    <dsp:sp modelId="{FFEFFAAA-45CD-4078-A759-609442DB7F1B}">
      <dsp:nvSpPr>
        <dsp:cNvPr id="0" name=""/>
        <dsp:cNvSpPr/>
      </dsp:nvSpPr>
      <dsp:spPr>
        <a:xfrm rot="5400000">
          <a:off x="5776382" y="129699"/>
          <a:ext cx="943887" cy="588077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Paper-based test that allows teachers to place students into tiers based on their language proficiency.</a:t>
          </a:r>
        </a:p>
      </dsp:txBody>
      <dsp:txXfrm rot="-5400000">
        <a:off x="3307938" y="2644221"/>
        <a:ext cx="5834700" cy="851733"/>
      </dsp:txXfrm>
    </dsp:sp>
    <dsp:sp modelId="{C05896A3-5D0F-40EA-B534-9071BB1B8160}">
      <dsp:nvSpPr>
        <dsp:cNvPr id="0" name=""/>
        <dsp:cNvSpPr/>
      </dsp:nvSpPr>
      <dsp:spPr>
        <a:xfrm>
          <a:off x="0" y="2480158"/>
          <a:ext cx="3307937" cy="117985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ACCESS for ELLs Paper</a:t>
          </a:r>
        </a:p>
      </dsp:txBody>
      <dsp:txXfrm>
        <a:off x="57596" y="2537754"/>
        <a:ext cx="3192745" cy="1064667"/>
      </dsp:txXfrm>
    </dsp:sp>
    <dsp:sp modelId="{8F019E04-1A9C-4529-8A4A-A7C6B7CC2A6A}">
      <dsp:nvSpPr>
        <dsp:cNvPr id="0" name=""/>
        <dsp:cNvSpPr/>
      </dsp:nvSpPr>
      <dsp:spPr>
        <a:xfrm rot="5400000">
          <a:off x="5776382" y="1368552"/>
          <a:ext cx="943887" cy="588077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Large-print, paper-based test individually administered to students in grades 1-12 identified as ELs with significant cognitive disabilities.</a:t>
          </a:r>
        </a:p>
      </dsp:txBody>
      <dsp:txXfrm rot="-5400000">
        <a:off x="3307938" y="3883074"/>
        <a:ext cx="5834700" cy="851733"/>
      </dsp:txXfrm>
    </dsp:sp>
    <dsp:sp modelId="{11CCB937-A888-4E83-B918-07F3A20FDFC7}">
      <dsp:nvSpPr>
        <dsp:cNvPr id="0" name=""/>
        <dsp:cNvSpPr/>
      </dsp:nvSpPr>
      <dsp:spPr>
        <a:xfrm>
          <a:off x="0" y="3719011"/>
          <a:ext cx="3307937" cy="117985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Alternate ACCESS for ELLs</a:t>
          </a:r>
        </a:p>
      </dsp:txBody>
      <dsp:txXfrm>
        <a:off x="57596" y="3776607"/>
        <a:ext cx="3192745" cy="1064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3BA47-C908-4FCB-B6A2-5EC0AA9CC821}">
      <dsp:nvSpPr>
        <dsp:cNvPr id="0" name=""/>
        <dsp:cNvSpPr/>
      </dsp:nvSpPr>
      <dsp:spPr>
        <a:xfrm>
          <a:off x="0" y="595"/>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6E66AC-A298-4AA2-BB56-CD3BFA039EA8}">
      <dsp:nvSpPr>
        <dsp:cNvPr id="0" name=""/>
        <dsp:cNvSpPr/>
      </dsp:nvSpPr>
      <dsp:spPr>
        <a:xfrm>
          <a:off x="0" y="595"/>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On which educational theory are the EL services and program options based?</a:t>
          </a:r>
        </a:p>
      </dsp:txBody>
      <dsp:txXfrm>
        <a:off x="0" y="595"/>
        <a:ext cx="9090025" cy="696742"/>
      </dsp:txXfrm>
    </dsp:sp>
    <dsp:sp modelId="{C25A89C0-D38E-4317-AA10-14D8340FAB0D}">
      <dsp:nvSpPr>
        <dsp:cNvPr id="0" name=""/>
        <dsp:cNvSpPr/>
      </dsp:nvSpPr>
      <dsp:spPr>
        <a:xfrm>
          <a:off x="0" y="697337"/>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A8AF4-0AAC-4C17-BED0-4DC936BC7E46}">
      <dsp:nvSpPr>
        <dsp:cNvPr id="0" name=""/>
        <dsp:cNvSpPr/>
      </dsp:nvSpPr>
      <dsp:spPr>
        <a:xfrm>
          <a:off x="0" y="697337"/>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What are the resources needed to effectively implement the chosen program?</a:t>
          </a:r>
        </a:p>
      </dsp:txBody>
      <dsp:txXfrm>
        <a:off x="0" y="697337"/>
        <a:ext cx="9090025" cy="696742"/>
      </dsp:txXfrm>
    </dsp:sp>
    <dsp:sp modelId="{2C15A053-A3B4-464B-B49A-120837A261C9}">
      <dsp:nvSpPr>
        <dsp:cNvPr id="0" name=""/>
        <dsp:cNvSpPr/>
      </dsp:nvSpPr>
      <dsp:spPr>
        <a:xfrm>
          <a:off x="0" y="139408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3FE62-2C57-41AB-B4F5-B4307C36CA55}">
      <dsp:nvSpPr>
        <dsp:cNvPr id="0" name=""/>
        <dsp:cNvSpPr/>
      </dsp:nvSpPr>
      <dsp:spPr>
        <a:xfrm>
          <a:off x="0" y="1394080"/>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How are placement in a particular EL program and the provision of services informed by a student’s English proficiency level, grade level and educational and language backgrounds?</a:t>
          </a:r>
        </a:p>
      </dsp:txBody>
      <dsp:txXfrm>
        <a:off x="0" y="1394080"/>
        <a:ext cx="9090025" cy="696742"/>
      </dsp:txXfrm>
    </dsp:sp>
    <dsp:sp modelId="{7784CF22-BBD7-4108-A136-E1FB8D277FA1}">
      <dsp:nvSpPr>
        <dsp:cNvPr id="0" name=""/>
        <dsp:cNvSpPr/>
      </dsp:nvSpPr>
      <dsp:spPr>
        <a:xfrm>
          <a:off x="0" y="2090822"/>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B00FE-47FE-40F9-AA73-7A3C27B77EA4}">
      <dsp:nvSpPr>
        <dsp:cNvPr id="0" name=""/>
        <dsp:cNvSpPr/>
      </dsp:nvSpPr>
      <dsp:spPr>
        <a:xfrm>
          <a:off x="0" y="2090822"/>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EL services and programs provided to all eligible ELs, regardless of scheduling conflicts, grade, disability or native language?</a:t>
          </a:r>
        </a:p>
      </dsp:txBody>
      <dsp:txXfrm>
        <a:off x="0" y="2090822"/>
        <a:ext cx="9090025" cy="696742"/>
      </dsp:txXfrm>
    </dsp:sp>
    <dsp:sp modelId="{8E34BD28-47A5-4270-B2BB-5478AF4F8D9F}">
      <dsp:nvSpPr>
        <dsp:cNvPr id="0" name=""/>
        <dsp:cNvSpPr/>
      </dsp:nvSpPr>
      <dsp:spPr>
        <a:xfrm>
          <a:off x="0" y="2787565"/>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870DC-D6EE-4E09-A556-954C25AB78CE}">
      <dsp:nvSpPr>
        <dsp:cNvPr id="0" name=""/>
        <dsp:cNvSpPr/>
      </dsp:nvSpPr>
      <dsp:spPr>
        <a:xfrm>
          <a:off x="0" y="2787565"/>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Does the chosen EL program include instruction aligned to the state ELP standards and grade-level content standards?</a:t>
          </a:r>
        </a:p>
      </dsp:txBody>
      <dsp:txXfrm>
        <a:off x="0" y="2787565"/>
        <a:ext cx="9090025" cy="696742"/>
      </dsp:txXfrm>
    </dsp:sp>
    <dsp:sp modelId="{AD70E445-D4DC-4347-89D2-6C86F67AA33F}">
      <dsp:nvSpPr>
        <dsp:cNvPr id="0" name=""/>
        <dsp:cNvSpPr/>
      </dsp:nvSpPr>
      <dsp:spPr>
        <a:xfrm>
          <a:off x="0" y="3484307"/>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17BE4-E2CA-426A-B4BF-C3440EEC35B2}">
      <dsp:nvSpPr>
        <dsp:cNvPr id="0" name=""/>
        <dsp:cNvSpPr/>
      </dsp:nvSpPr>
      <dsp:spPr>
        <a:xfrm>
          <a:off x="0" y="3484307"/>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EL services and programs designed to provide more intensive instruction for ELs who are the least proficient in English?</a:t>
          </a:r>
        </a:p>
      </dsp:txBody>
      <dsp:txXfrm>
        <a:off x="0" y="3484307"/>
        <a:ext cx="9090025" cy="696742"/>
      </dsp:txXfrm>
    </dsp:sp>
    <dsp:sp modelId="{90CFE17B-3F19-43E6-BDF7-6C4926A7F9D6}">
      <dsp:nvSpPr>
        <dsp:cNvPr id="0" name=""/>
        <dsp:cNvSpPr/>
      </dsp:nvSpPr>
      <dsp:spPr>
        <a:xfrm>
          <a:off x="0" y="418105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486DC-303E-47BA-A1A8-B94CCFE02354}">
      <dsp:nvSpPr>
        <dsp:cNvPr id="0" name=""/>
        <dsp:cNvSpPr/>
      </dsp:nvSpPr>
      <dsp:spPr>
        <a:xfrm>
          <a:off x="0" y="4181050"/>
          <a:ext cx="9090025" cy="6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Are ELs at the highest levels of ELP continuing to receive EL services until they have exited from EL services and programs?</a:t>
          </a:r>
        </a:p>
      </dsp:txBody>
      <dsp:txXfrm>
        <a:off x="0" y="4181050"/>
        <a:ext cx="9090025" cy="696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C9A83-5B99-483C-9780-33ADF2789FC9}">
      <dsp:nvSpPr>
        <dsp:cNvPr id="0" name=""/>
        <dsp:cNvSpPr/>
      </dsp:nvSpPr>
      <dsp:spPr>
        <a:xfrm>
          <a:off x="0" y="0"/>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B1677-25D7-4C0A-87DC-9FA4636075AE}">
      <dsp:nvSpPr>
        <dsp:cNvPr id="0" name=""/>
        <dsp:cNvSpPr/>
      </dsp:nvSpPr>
      <dsp:spPr>
        <a:xfrm>
          <a:off x="0" y="0"/>
          <a:ext cx="9188450" cy="122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Do all EL program, core content and special education teachers who instruct ELs have the appropriate certification, licensure or training to teach ELs? If not, are they working to obtain it within a reasonable period of time?</a:t>
          </a:r>
        </a:p>
      </dsp:txBody>
      <dsp:txXfrm>
        <a:off x="0" y="0"/>
        <a:ext cx="9188450" cy="1225549"/>
      </dsp:txXfrm>
    </dsp:sp>
    <dsp:sp modelId="{1389AB38-BE1B-485A-9552-E9B9C74CC0EF}">
      <dsp:nvSpPr>
        <dsp:cNvPr id="0" name=""/>
        <dsp:cNvSpPr/>
      </dsp:nvSpPr>
      <dsp:spPr>
        <a:xfrm>
          <a:off x="0" y="1225550"/>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24452-94D9-4264-A4AA-9EF19C424F81}">
      <dsp:nvSpPr>
        <dsp:cNvPr id="0" name=""/>
        <dsp:cNvSpPr/>
      </dsp:nvSpPr>
      <dsp:spPr>
        <a:xfrm>
          <a:off x="0" y="1225549"/>
          <a:ext cx="9188450" cy="122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Do all teachers who instruct ELs demonstrate the skills necessary to effectively implement the district’s EL program?</a:t>
          </a:r>
        </a:p>
      </dsp:txBody>
      <dsp:txXfrm>
        <a:off x="0" y="1225549"/>
        <a:ext cx="9188450" cy="1225549"/>
      </dsp:txXfrm>
    </dsp:sp>
    <dsp:sp modelId="{6EE78916-92B7-43C3-A2F8-E8A68DB2CA32}">
      <dsp:nvSpPr>
        <dsp:cNvPr id="0" name=""/>
        <dsp:cNvSpPr/>
      </dsp:nvSpPr>
      <dsp:spPr>
        <a:xfrm>
          <a:off x="0" y="2451100"/>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E4E3D-94CC-487B-BBF3-FA7A0DBF235E}">
      <dsp:nvSpPr>
        <dsp:cNvPr id="0" name=""/>
        <dsp:cNvSpPr/>
      </dsp:nvSpPr>
      <dsp:spPr>
        <a:xfrm>
          <a:off x="0" y="2451099"/>
          <a:ext cx="9188450" cy="122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Does the district provide supplemental professional learning opportunities, when necessary, to ensure that the EL program is implemented effectively?</a:t>
          </a:r>
        </a:p>
      </dsp:txBody>
      <dsp:txXfrm>
        <a:off x="0" y="2451099"/>
        <a:ext cx="9188450" cy="1225549"/>
      </dsp:txXfrm>
    </dsp:sp>
    <dsp:sp modelId="{0F58B5F8-A19A-4EE6-B2CB-CBC6FE3EACD5}">
      <dsp:nvSpPr>
        <dsp:cNvPr id="0" name=""/>
        <dsp:cNvSpPr/>
      </dsp:nvSpPr>
      <dsp:spPr>
        <a:xfrm>
          <a:off x="0" y="3676650"/>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7274-F23D-4817-9958-14680508CA04}">
      <dsp:nvSpPr>
        <dsp:cNvPr id="0" name=""/>
        <dsp:cNvSpPr/>
      </dsp:nvSpPr>
      <dsp:spPr>
        <a:xfrm>
          <a:off x="0" y="3676649"/>
          <a:ext cx="9188450" cy="122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t>Do all EL program, core content and special education teachers who deliver instruction to ELs with disabilities receive PD specifically related to teaching dually identified ELs?</a:t>
          </a:r>
        </a:p>
      </dsp:txBody>
      <dsp:txXfrm>
        <a:off x="0" y="3676649"/>
        <a:ext cx="9188450" cy="12255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0D1D-74C8-4BD4-BEDE-A4DD835B5A01}">
      <dsp:nvSpPr>
        <dsp:cNvPr id="0" name=""/>
        <dsp:cNvSpPr/>
      </dsp:nvSpPr>
      <dsp:spPr>
        <a:xfrm>
          <a:off x="0" y="2393"/>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A6F83-0B2A-4015-9664-17E65783163E}">
      <dsp:nvSpPr>
        <dsp:cNvPr id="0" name=""/>
        <dsp:cNvSpPr/>
      </dsp:nvSpPr>
      <dsp:spPr>
        <a:xfrm>
          <a:off x="0" y="2393"/>
          <a:ext cx="9188450" cy="16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Are the district’s EL services adequately staffed with qualified ESL, bilingual, core-content and special education teachers trained in EL strategies, in order to meet ELs’ language and content needs?</a:t>
          </a:r>
        </a:p>
      </dsp:txBody>
      <dsp:txXfrm>
        <a:off x="0" y="2393"/>
        <a:ext cx="9188450" cy="1632470"/>
      </dsp:txXfrm>
    </dsp:sp>
    <dsp:sp modelId="{F829916A-0F3B-41B0-8298-6D7333CFFAB6}">
      <dsp:nvSpPr>
        <dsp:cNvPr id="0" name=""/>
        <dsp:cNvSpPr/>
      </dsp:nvSpPr>
      <dsp:spPr>
        <a:xfrm>
          <a:off x="0" y="1634864"/>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E3E93-17C6-4335-BF60-C85A38307957}">
      <dsp:nvSpPr>
        <dsp:cNvPr id="0" name=""/>
        <dsp:cNvSpPr/>
      </dsp:nvSpPr>
      <dsp:spPr>
        <a:xfrm>
          <a:off x="0" y="1634864"/>
          <a:ext cx="9188450" cy="16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Are principals or other administrative staff tasked with evaluating EL teachers certified and sufficiently trained in EL strategies in order to meaningfully evaluate teachers who deliver instruction to ELs?</a:t>
          </a:r>
        </a:p>
      </dsp:txBody>
      <dsp:txXfrm>
        <a:off x="0" y="1634864"/>
        <a:ext cx="9188450" cy="1632470"/>
      </dsp:txXfrm>
    </dsp:sp>
    <dsp:sp modelId="{06878AF5-1CE6-4573-93D9-DB7B949608DF}">
      <dsp:nvSpPr>
        <dsp:cNvPr id="0" name=""/>
        <dsp:cNvSpPr/>
      </dsp:nvSpPr>
      <dsp:spPr>
        <a:xfrm>
          <a:off x="0" y="3267335"/>
          <a:ext cx="91884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0451B-8021-4C82-B580-86E2C7A756B6}">
      <dsp:nvSpPr>
        <dsp:cNvPr id="0" name=""/>
        <dsp:cNvSpPr/>
      </dsp:nvSpPr>
      <dsp:spPr>
        <a:xfrm>
          <a:off x="0" y="3267335"/>
          <a:ext cx="9188450" cy="163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Are paraprofessionals adequately trained to support ELs, and are they working under the direct supervision of a certified teacher?</a:t>
          </a:r>
        </a:p>
      </dsp:txBody>
      <dsp:txXfrm>
        <a:off x="0" y="3267335"/>
        <a:ext cx="9188450" cy="163247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9/18/2020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9/18/2020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da.wisc.edu/assess/kwap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ida.wisc.edu/assess/screen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ese.ed.gov/files/2020/07/InfoBulletinServingforeignstudentsDec2010FedGuidanc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ky.gov/federal/progs/eng/Documents/District%20Guide%20for%20EL%20Program.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ed.gov/policy/elsec/leg/essa/elandiitleiiiaddendum1219.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2.ed.gov/about/offices/list/ocr/letters/colleague-el-201501.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ida.wisc.edu/assess/acces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ida.wisc.edu/assess/alt-acces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ucation.ky.gov/AA/distsupp/Documents/703%20KAR%205070%20Dec%202016.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mediaportal.education.ky.gov/assessment-and-accountability/2018/10/inclusion-of-special-populations-training-703-kar-5070-2/"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2.ed.gov/policy/elsec/leg/essa/essatitleiiiguidenglishlearners92016.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cela.ed.gov/files/english_learner_toolkit/2-OELA_2017_language_assist_508C.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2.ed.gov/about/offices/list/ocr/docs/dcl-factsheet-el-students-201501.pdf" TargetMode="External"/><Relationship Id="rId4" Type="http://schemas.openxmlformats.org/officeDocument/2006/relationships/hyperlink" Target="https://www2.ed.gov/policy/elsec/leg/essa/essatitleiiiguidenglishlearners92016.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2.ed.gov/about/offices/list/oela/english-learner-toolkit/chap4.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cela.ed.gov/files/english_learner_toolkit/5-OELA_2017_inclusion_rev_508C.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ed.gov/policy/elsec/leg/essa/elandiitleiiiaddendum12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legislature.ky.gov/law/statutes/statute.aspx?id=4907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ustice.gov/sites/default/files/crt/legacy/2014/05/08/plylerlette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ducation.ky.gov/comm/newtoKY/Pages/Kentucky-Enrollment-Requirements.aspx" TargetMode="External"/><Relationship Id="rId3" Type="http://schemas.openxmlformats.org/officeDocument/2006/relationships/hyperlink" Target="https://apps.legislature.ky.gov/law/statutes/statute.aspx?id=3425" TargetMode="External"/><Relationship Id="rId7" Type="http://schemas.openxmlformats.org/officeDocument/2006/relationships/hyperlink" Target="https://www2.ed.gov/about/offices/list/ocr/docs/dcl-factsheet-201405.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pps.legislature.ky.gov/law/statutes/statute.aspx?id=3424" TargetMode="External"/><Relationship Id="rId5" Type="http://schemas.openxmlformats.org/officeDocument/2006/relationships/hyperlink" Target="https://apps.legislature.ky.gov/law/statutes/statute.aspx?id=8778" TargetMode="External"/><Relationship Id="rId4" Type="http://schemas.openxmlformats.org/officeDocument/2006/relationships/hyperlink" Target="https://apps.legislature.ky.gov/law/statutes/statute.aspx?id=8777" TargetMode="External"/><Relationship Id="rId9" Type="http://schemas.openxmlformats.org/officeDocument/2006/relationships/hyperlink" Target="https://www.justice.gov/sites/default/files/crt/legacy/2014/05/08/plylerletter.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ky.gov/AA/distsupp/Documents/703%20KAR%205070%20Dec%202016.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397837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p>
          <a:p>
            <a:pPr marL="174982" indent="-174982">
              <a:buFont typeface="Arial" panose="020B0604020202020204" pitchFamily="34" charset="0"/>
              <a:buChar char="•"/>
            </a:pPr>
            <a:r>
              <a:rPr lang="en-US" dirty="0"/>
              <a:t>Kindergarten W-APT (</a:t>
            </a:r>
            <a:r>
              <a:rPr lang="en-US" dirty="0">
                <a:hlinkClick r:id="rId3"/>
              </a:rPr>
              <a:t>https://wida.wisc.edu/assess/kwapt</a:t>
            </a:r>
            <a:r>
              <a:rPr lang="en-US" dirty="0"/>
              <a:t>)</a:t>
            </a:r>
          </a:p>
          <a:p>
            <a:pPr marL="174982" indent="-174982">
              <a:buFont typeface="Arial" panose="020B0604020202020204" pitchFamily="34" charset="0"/>
              <a:buChar char="•"/>
            </a:pPr>
            <a:r>
              <a:rPr lang="en-US" dirty="0"/>
              <a:t>WIDA Screener (</a:t>
            </a:r>
            <a:r>
              <a:rPr lang="en-US" dirty="0">
                <a:hlinkClick r:id="rId4"/>
              </a:rPr>
              <a:t>https://wida.wisc.edu/assess/screener</a:t>
            </a:r>
            <a:r>
              <a:rPr lang="en-US"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dirty="0"/>
          </a:p>
        </p:txBody>
      </p:sp>
    </p:spTree>
    <p:extLst>
      <p:ext uri="{BB962C8B-B14F-4D97-AF65-F5344CB8AC3E}">
        <p14:creationId xmlns:p14="http://schemas.microsoft.com/office/powerpoint/2010/main" val="11619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191742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Source: </a:t>
            </a:r>
            <a:r>
              <a:rPr lang="en-US" dirty="0">
                <a:hlinkClick r:id="rId3"/>
              </a:rPr>
              <a:t>https://oese.ed.gov/files/2020/07/InfoBulletinServingforeignstudentsDec2010FedGuidance.pdf</a:t>
            </a:r>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dirty="0"/>
          </a:p>
        </p:txBody>
      </p:sp>
    </p:spTree>
    <p:extLst>
      <p:ext uri="{BB962C8B-B14F-4D97-AF65-F5344CB8AC3E}">
        <p14:creationId xmlns:p14="http://schemas.microsoft.com/office/powerpoint/2010/main" val="189803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dirty="0"/>
          </a:p>
        </p:txBody>
      </p:sp>
    </p:spTree>
    <p:extLst>
      <p:ext uri="{BB962C8B-B14F-4D97-AF65-F5344CB8AC3E}">
        <p14:creationId xmlns:p14="http://schemas.microsoft.com/office/powerpoint/2010/main" val="194449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dirty="0"/>
          </a:p>
        </p:txBody>
      </p:sp>
    </p:spTree>
    <p:extLst>
      <p:ext uri="{BB962C8B-B14F-4D97-AF65-F5344CB8AC3E}">
        <p14:creationId xmlns:p14="http://schemas.microsoft.com/office/powerpoint/2010/main" val="21491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dirty="0"/>
          </a:p>
        </p:txBody>
      </p:sp>
    </p:spTree>
    <p:extLst>
      <p:ext uri="{BB962C8B-B14F-4D97-AF65-F5344CB8AC3E}">
        <p14:creationId xmlns:p14="http://schemas.microsoft.com/office/powerpoint/2010/main" val="51811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KDE</a:t>
            </a:r>
            <a:r>
              <a:rPr lang="en-US" baseline="0" dirty="0"/>
              <a:t> has a PSP template available in the District Guide for the EL Program </a:t>
            </a:r>
            <a:r>
              <a:rPr lang="en-US" dirty="0">
                <a:hlinkClick r:id="rId3"/>
              </a:rPr>
              <a:t>https://education.ky.gov/federal/progs/eng/Documents/District%20Guide%20for%20EL%20Program.pdf</a:t>
            </a:r>
            <a:r>
              <a:rPr lang="en-US" baseline="0" dirty="0"/>
              <a:t>), however districts are not required to use that template. </a:t>
            </a:r>
          </a:p>
          <a:p>
            <a:endParaRPr lang="en-US" baseline="0" dirty="0"/>
          </a:p>
          <a:p>
            <a:r>
              <a:rPr lang="en-US" baseline="0" dirty="0"/>
              <a:t>See page 17 of the 703 KAR 5:070 guidance for a list of documentation in the PSP.</a:t>
            </a: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dirty="0"/>
          </a:p>
        </p:txBody>
      </p:sp>
    </p:spTree>
    <p:extLst>
      <p:ext uri="{BB962C8B-B14F-4D97-AF65-F5344CB8AC3E}">
        <p14:creationId xmlns:p14="http://schemas.microsoft.com/office/powerpoint/2010/main" val="158765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districts create checklists to ensure all required materials are included in the folder each year. Some add stickers to the front</a:t>
            </a:r>
            <a:r>
              <a:rPr lang="en-US" baseline="0" dirty="0"/>
              <a:t> of the folders with basic information such as SSID, home language, date enrolled in the EL program, etc.</a:t>
            </a: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dirty="0"/>
          </a:p>
        </p:txBody>
      </p:sp>
    </p:spTree>
    <p:extLst>
      <p:ext uri="{BB962C8B-B14F-4D97-AF65-F5344CB8AC3E}">
        <p14:creationId xmlns:p14="http://schemas.microsoft.com/office/powerpoint/2010/main" val="412425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dirty="0"/>
          </a:p>
        </p:txBody>
      </p:sp>
    </p:spTree>
    <p:extLst>
      <p:ext uri="{BB962C8B-B14F-4D97-AF65-F5344CB8AC3E}">
        <p14:creationId xmlns:p14="http://schemas.microsoft.com/office/powerpoint/2010/main" val="383984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r>
              <a:rPr lang="en-US" b="0" u="none" dirty="0"/>
              <a:t>Question 4 of USED’s Non-Regulatory Guidance</a:t>
            </a:r>
            <a:r>
              <a:rPr lang="en-US" b="0" u="none" baseline="0" dirty="0"/>
              <a:t> Addendum (</a:t>
            </a:r>
            <a:r>
              <a:rPr lang="en-US" dirty="0">
                <a:hlinkClick r:id="rId3"/>
              </a:rPr>
              <a:t>https://www2.ed.gov/policy/elsec/leg/essa/elandiitleiiiaddendum1219.pdf</a:t>
            </a:r>
            <a:r>
              <a:rPr lang="en-US" dirty="0"/>
              <a:t>)</a:t>
            </a:r>
            <a:endParaRPr lang="en-US" b="0" u="none" dirty="0"/>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335562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287823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p>
          <a:p>
            <a:pPr marL="174982" indent="-174982">
              <a:buFont typeface="Arial" panose="020B0604020202020204" pitchFamily="34" charset="0"/>
              <a:buChar char="•"/>
            </a:pPr>
            <a:r>
              <a:rPr lang="en-US" dirty="0"/>
              <a:t>Non-Regulatory Guidance B-3 (</a:t>
            </a:r>
            <a:r>
              <a:rPr lang="en-US" dirty="0">
                <a:hlinkClick r:id="rId3"/>
              </a:rPr>
              <a:t>https://www2.ed.gov/policy/elsec/leg/essa/essatitleiiiguidenglishlearners92016.pdf</a:t>
            </a:r>
            <a:r>
              <a:rPr lang="en-US" dirty="0"/>
              <a:t>)</a:t>
            </a:r>
          </a:p>
          <a:p>
            <a:pPr marL="174982" indent="-174982">
              <a:buFont typeface="Arial" panose="020B0604020202020204" pitchFamily="34" charset="0"/>
              <a:buChar char="•"/>
            </a:pPr>
            <a:r>
              <a:rPr lang="en-US" dirty="0"/>
              <a:t>Dear Colleague Letter p. 10-11 (</a:t>
            </a:r>
            <a:r>
              <a:rPr lang="en-US" dirty="0">
                <a:hlinkClick r:id="rId4"/>
              </a:rPr>
              <a:t>https://www2.ed.gov/about/offices/list/ocr/letters/colleague-el-201501.pdf</a:t>
            </a:r>
            <a:r>
              <a:rPr lang="en-US"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dirty="0"/>
          </a:p>
        </p:txBody>
      </p:sp>
    </p:spTree>
    <p:extLst>
      <p:ext uri="{BB962C8B-B14F-4D97-AF65-F5344CB8AC3E}">
        <p14:creationId xmlns:p14="http://schemas.microsoft.com/office/powerpoint/2010/main" val="254074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for ELLs,</a:t>
            </a:r>
            <a:r>
              <a:rPr lang="en-US" baseline="0" dirty="0"/>
              <a:t> or simply ACCESS, is the collective name for WIDA’s suite of summative English language proficiency assessments. The content of the assessments align with the WIDA ELD Standards. </a:t>
            </a:r>
          </a:p>
          <a:p>
            <a:endParaRPr lang="en-US" baseline="0" dirty="0"/>
          </a:p>
          <a:p>
            <a:r>
              <a:rPr lang="en-US" b="1" u="sng" baseline="0" dirty="0"/>
              <a:t>Sources</a:t>
            </a:r>
          </a:p>
          <a:p>
            <a:pPr marL="174982" indent="-174982">
              <a:buFont typeface="Arial" panose="020B0604020202020204" pitchFamily="34" charset="0"/>
              <a:buChar char="•"/>
            </a:pPr>
            <a:r>
              <a:rPr lang="en-US" baseline="0" dirty="0"/>
              <a:t>ACCESS for ELLs (</a:t>
            </a:r>
            <a:r>
              <a:rPr lang="en-US" dirty="0">
                <a:hlinkClick r:id="rId3"/>
              </a:rPr>
              <a:t>https://wida.wisc.edu/assess/access</a:t>
            </a:r>
            <a:r>
              <a:rPr lang="en-US" dirty="0"/>
              <a:t>)</a:t>
            </a:r>
          </a:p>
          <a:p>
            <a:pPr marL="174982" indent="-174982">
              <a:buFont typeface="Arial" panose="020B0604020202020204" pitchFamily="34" charset="0"/>
              <a:buChar char="•"/>
            </a:pPr>
            <a:r>
              <a:rPr lang="en-US" baseline="0" dirty="0"/>
              <a:t>Alternate ACCESS for ELLs (</a:t>
            </a:r>
            <a:r>
              <a:rPr lang="en-US" dirty="0">
                <a:hlinkClick r:id="rId4"/>
              </a:rPr>
              <a:t>https://wida.wisc.edu/assess/alt-access</a:t>
            </a:r>
            <a:r>
              <a:rPr lang="en-US" baseline="0"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dirty="0"/>
          </a:p>
        </p:txBody>
      </p:sp>
    </p:spTree>
    <p:extLst>
      <p:ext uri="{BB962C8B-B14F-4D97-AF65-F5344CB8AC3E}">
        <p14:creationId xmlns:p14="http://schemas.microsoft.com/office/powerpoint/2010/main" val="214735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a:t>
            </a:r>
            <a:r>
              <a:rPr lang="en-US" baseline="0" dirty="0"/>
              <a:t> of ELs tested annually has been steadily increasing by at least 5% each year. </a:t>
            </a:r>
            <a:r>
              <a:rPr lang="en-US" baseline="0"/>
              <a:t>2018, 2019, and 2020 all </a:t>
            </a:r>
            <a:r>
              <a:rPr lang="en-US" baseline="0" dirty="0"/>
              <a:t>saw over 10% increases in the number of students tested.</a:t>
            </a:r>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dirty="0"/>
          </a:p>
        </p:txBody>
      </p:sp>
    </p:spTree>
    <p:extLst>
      <p:ext uri="{BB962C8B-B14F-4D97-AF65-F5344CB8AC3E}">
        <p14:creationId xmlns:p14="http://schemas.microsoft.com/office/powerpoint/2010/main" val="4179449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KDE’s Inclusion of Special Populations in the State-Required Assessment and Accountability Programs</a:t>
            </a:r>
            <a:r>
              <a:rPr lang="en-US" baseline="0" dirty="0"/>
              <a:t> under 703 KAR 5:070 for guidance on EL participation in state testing.</a:t>
            </a:r>
          </a:p>
          <a:p>
            <a:endParaRPr lang="en-US" baseline="0" dirty="0"/>
          </a:p>
          <a:p>
            <a:pPr marL="174982" indent="-174982">
              <a:buFont typeface="Arial" panose="020B0604020202020204" pitchFamily="34" charset="0"/>
              <a:buChar char="•"/>
            </a:pPr>
            <a:r>
              <a:rPr lang="en-US" baseline="0" dirty="0"/>
              <a:t>Guidance Document: </a:t>
            </a:r>
            <a:r>
              <a:rPr lang="en-US" dirty="0">
                <a:hlinkClick r:id="rId3"/>
              </a:rPr>
              <a:t>https://education.ky.gov/AA/distsupp/Documents/703%20KAR%205070%20Dec%202016.pdf</a:t>
            </a:r>
            <a:endParaRPr lang="en-US" dirty="0"/>
          </a:p>
          <a:p>
            <a:pPr marL="174982" indent="-174982">
              <a:buFont typeface="Arial" panose="020B0604020202020204" pitchFamily="34" charset="0"/>
              <a:buChar char="•"/>
            </a:pPr>
            <a:r>
              <a:rPr lang="en-US" dirty="0"/>
              <a:t>Webinar: </a:t>
            </a:r>
            <a:r>
              <a:rPr lang="en-US" dirty="0">
                <a:hlinkClick r:id="rId4"/>
              </a:rPr>
              <a:t>https://mediaportal.education.ky.gov/assessment-and-accountability/2018/10/inclusion-of-special-populations-training-703-kar-5070-2/</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dirty="0"/>
          </a:p>
        </p:txBody>
      </p:sp>
    </p:spTree>
    <p:extLst>
      <p:ext uri="{BB962C8B-B14F-4D97-AF65-F5344CB8AC3E}">
        <p14:creationId xmlns:p14="http://schemas.microsoft.com/office/powerpoint/2010/main" val="379755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Civil rights laws do not</a:t>
            </a:r>
            <a:r>
              <a:rPr lang="en-US" altLang="en-US" baseline="0" dirty="0"/>
              <a:t> require any particular method of instruction or program. Districts and schools must consider each EL student’s English proficiency level, grade level, background, etc., when designing a program. </a:t>
            </a:r>
          </a:p>
          <a:p>
            <a:pPr eaLnBrk="1" hangingPunct="1">
              <a:spcBef>
                <a:spcPct val="0"/>
              </a:spcBef>
            </a:pPr>
            <a:endParaRPr lang="en-US" altLang="en-US" baseline="0" dirty="0"/>
          </a:p>
          <a:p>
            <a:pPr eaLnBrk="1" hangingPunct="1">
              <a:spcBef>
                <a:spcPct val="0"/>
              </a:spcBef>
            </a:pPr>
            <a:r>
              <a:rPr lang="en-US" altLang="en-US" baseline="0" dirty="0"/>
              <a:t>[Read bullets 1-2]</a:t>
            </a:r>
          </a:p>
          <a:p>
            <a:pPr eaLnBrk="1" hangingPunct="1">
              <a:spcBef>
                <a:spcPct val="0"/>
              </a:spcBef>
            </a:pPr>
            <a:endParaRPr lang="en-US" altLang="en-US" baseline="0" dirty="0"/>
          </a:p>
          <a:p>
            <a:pPr eaLnBrk="1" hangingPunct="1">
              <a:spcBef>
                <a:spcPct val="0"/>
              </a:spcBef>
            </a:pPr>
            <a:r>
              <a:rPr lang="en-US" altLang="en-US" baseline="0" dirty="0"/>
              <a:t>As a reminder, Castaneda v. Pickard court case is covered in the </a:t>
            </a:r>
            <a:r>
              <a:rPr lang="en-US" altLang="en-US" i="1" baseline="0" dirty="0"/>
              <a:t>Introduction to Serving English Learner and Immigrant Students</a:t>
            </a:r>
            <a:r>
              <a:rPr lang="en-US" altLang="en-US" i="0" baseline="0" dirty="0"/>
              <a:t> video. The Castaneda standards set the criteria for evaluating the adequacy of a district’s EL program The standards include: qualified teachers implementing sound theory (including the training of staff), soundness of education approach (effective teaching methods, including resources and personnel), and that school districts must evaluate their programs and make adjustments where needed to ensure language barriers are actually being overcome.</a:t>
            </a:r>
          </a:p>
          <a:p>
            <a:pPr eaLnBrk="1" hangingPunct="1">
              <a:spcBef>
                <a:spcPct val="0"/>
              </a:spcBef>
            </a:pPr>
            <a:endParaRPr lang="en-US" altLang="en-US" i="0" baseline="0" dirty="0"/>
          </a:p>
          <a:p>
            <a:pPr eaLnBrk="1" hangingPunct="1">
              <a:spcBef>
                <a:spcPct val="0"/>
              </a:spcBef>
            </a:pPr>
            <a:r>
              <a:rPr lang="en-US" altLang="en-US" i="0" baseline="0" dirty="0"/>
              <a:t>[Read bullet 3]</a:t>
            </a:r>
            <a:endParaRPr lang="en-US" altLang="en-US" baseline="0" dirty="0"/>
          </a:p>
          <a:p>
            <a:pPr eaLnBrk="1" hangingPunct="1">
              <a:spcBef>
                <a:spcPct val="0"/>
              </a:spcBef>
            </a:pPr>
            <a:endParaRPr lang="en-US" altLang="en-US" baseline="0" dirty="0"/>
          </a:p>
          <a:p>
            <a:pPr eaLnBrk="1" hangingPunct="1">
              <a:spcBef>
                <a:spcPct val="0"/>
              </a:spcBef>
            </a:pPr>
            <a:r>
              <a:rPr lang="en-US" altLang="en-US" b="1" u="sng" baseline="0" dirty="0"/>
              <a:t>Sources</a:t>
            </a:r>
          </a:p>
          <a:p>
            <a:pPr marL="174982" indent="-174982">
              <a:spcBef>
                <a:spcPct val="0"/>
              </a:spcBef>
              <a:buFont typeface="Arial" panose="020B0604020202020204" pitchFamily="34" charset="0"/>
              <a:buChar char="•"/>
            </a:pPr>
            <a:r>
              <a:rPr lang="en-US" altLang="en-US" i="1" baseline="0" dirty="0"/>
              <a:t>Dear Colleague Letter </a:t>
            </a:r>
            <a:r>
              <a:rPr lang="en-US" altLang="en-US" baseline="0" dirty="0"/>
              <a:t>p. 12-14 (</a:t>
            </a:r>
            <a:r>
              <a:rPr lang="en-US" dirty="0">
                <a:hlinkClick r:id="rId3"/>
              </a:rPr>
              <a:t>https://www2.ed.gov/about/offices/list/ocr/letters/colleague-el-201501.pdf</a:t>
            </a:r>
            <a:r>
              <a:rPr lang="en-US" altLang="en-US" baseline="0" dirty="0"/>
              <a:t>)</a:t>
            </a:r>
          </a:p>
          <a:p>
            <a:pPr marL="174982" indent="-174982">
              <a:spcBef>
                <a:spcPct val="0"/>
              </a:spcBef>
              <a:buFont typeface="Arial" panose="020B0604020202020204" pitchFamily="34" charset="0"/>
              <a:buChar char="•"/>
            </a:pPr>
            <a:r>
              <a:rPr lang="en-US" altLang="en-US" baseline="0" dirty="0"/>
              <a:t>Non-Regulatory Guidance section C (</a:t>
            </a:r>
            <a:r>
              <a:rPr lang="en-US" dirty="0">
                <a:hlinkClick r:id="rId4"/>
              </a:rPr>
              <a:t>https://www2.ed.gov/policy/elsec/leg/essa/essatitleiiiguidenglishlearners92016.pdf</a:t>
            </a:r>
            <a:r>
              <a:rPr lang="en-US"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6938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of the </a:t>
            </a:r>
            <a:r>
              <a:rPr lang="en-US" i="1" dirty="0"/>
              <a:t>English Learner Toolkit </a:t>
            </a:r>
            <a:r>
              <a:rPr lang="en-US" dirty="0"/>
              <a:t>contains a checklist for providing a language assistance program.</a:t>
            </a:r>
          </a:p>
          <a:p>
            <a:endParaRPr lang="en-US" dirty="0"/>
          </a:p>
          <a:p>
            <a:r>
              <a:rPr lang="en-US" dirty="0"/>
              <a:t>[Read slide]</a:t>
            </a:r>
          </a:p>
          <a:p>
            <a:endParaRPr lang="en-US" dirty="0"/>
          </a:p>
          <a:p>
            <a:r>
              <a:rPr lang="en-US" dirty="0"/>
              <a:t>From Chapter 2 of the </a:t>
            </a:r>
            <a:r>
              <a:rPr lang="en-US" i="1" dirty="0"/>
              <a:t>English</a:t>
            </a:r>
            <a:r>
              <a:rPr lang="en-US" i="1" baseline="0" dirty="0"/>
              <a:t> Learner Toolkit </a:t>
            </a:r>
            <a:r>
              <a:rPr lang="en-US" dirty="0">
                <a:hlinkClick r:id="rId3"/>
              </a:rPr>
              <a:t>(https://ncela.ed.gov/files/english_learner_toolkit/2-OELA_2017_language_assist_508C.pdf</a:t>
            </a:r>
            <a:r>
              <a:rPr lang="en-US" dirty="0"/>
              <a:t>)</a:t>
            </a:r>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dirty="0"/>
          </a:p>
        </p:txBody>
      </p:sp>
    </p:spTree>
    <p:extLst>
      <p:ext uri="{BB962C8B-B14F-4D97-AF65-F5344CB8AC3E}">
        <p14:creationId xmlns:p14="http://schemas.microsoft.com/office/powerpoint/2010/main" val="279796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0" dirty="0"/>
              <a:t>Source: </a:t>
            </a:r>
            <a:r>
              <a:rPr lang="en-US" altLang="en-US" i="1" dirty="0"/>
              <a:t>Dear Colleague Letter </a:t>
            </a:r>
            <a:r>
              <a:rPr lang="en-US" altLang="en-US" dirty="0"/>
              <a:t>p. 12-14 (</a:t>
            </a:r>
            <a:r>
              <a:rPr lang="en-US" dirty="0">
                <a:hlinkClick r:id="rId3"/>
              </a:rPr>
              <a:t>https://www2.ed.gov/about/offices/list/ocr/letters/colleague-el-201501.pdf</a:t>
            </a:r>
            <a:r>
              <a:rPr lang="en-US" altLang="en-US" dirty="0"/>
              <a: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8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Chapter 3 of the </a:t>
            </a:r>
            <a:r>
              <a:rPr lang="en-US" i="1" dirty="0"/>
              <a:t>English Learner Toolkit </a:t>
            </a:r>
            <a:r>
              <a:rPr lang="en-US" dirty="0"/>
              <a:t>contains a checklist for staffing and supporting an EL program.</a:t>
            </a:r>
          </a:p>
          <a:p>
            <a:pPr eaLnBrk="1" hangingPunct="1">
              <a:spcBef>
                <a:spcPct val="0"/>
              </a:spcBef>
            </a:pPr>
            <a:endParaRPr lang="en-US" altLang="en-US" dirty="0"/>
          </a:p>
          <a:p>
            <a:pPr eaLnBrk="1" hangingPunct="1">
              <a:spcBef>
                <a:spcPct val="0"/>
              </a:spcBef>
            </a:pPr>
            <a:r>
              <a:rPr lang="en-US" altLang="en-US" dirty="0"/>
              <a:t>[Read slide]</a:t>
            </a:r>
          </a:p>
          <a:p>
            <a:pPr eaLnBrk="1" hangingPunct="1">
              <a:spcBef>
                <a:spcPct val="0"/>
              </a:spcBef>
            </a:pPr>
            <a:endParaRPr lang="en-US" altLang="en-US" dirty="0"/>
          </a:p>
          <a:p>
            <a:pPr eaLnBrk="1" hangingPunct="1">
              <a:spcBef>
                <a:spcPct val="0"/>
              </a:spcBef>
            </a:pPr>
            <a:r>
              <a:rPr lang="en-US" altLang="en-US" dirty="0"/>
              <a:t>From Chapter</a:t>
            </a:r>
            <a:r>
              <a:rPr lang="en-US" altLang="en-US" baseline="0" dirty="0"/>
              <a:t> 3 of t</a:t>
            </a:r>
            <a:r>
              <a:rPr lang="en-US" altLang="en-US" dirty="0"/>
              <a:t>he </a:t>
            </a:r>
            <a:r>
              <a:rPr lang="en-US" altLang="en-US" i="1" dirty="0"/>
              <a:t>English Learner Toolkit </a:t>
            </a:r>
            <a:r>
              <a:rPr lang="en-US" altLang="en-US" i="0" dirty="0"/>
              <a:t>(</a:t>
            </a:r>
            <a:r>
              <a:rPr lang="en-US" dirty="0">
                <a:hlinkClick r:id="rId3"/>
              </a:rPr>
              <a:t>https://www2.ed.gov/about/offices/list/oela/english-learner-toolkit/chap3.pdf</a:t>
            </a:r>
            <a:r>
              <a:rPr lang="en-US" altLang="en-US" i="0" dirty="0"/>
              <a: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02867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From chapter 3 of the </a:t>
            </a:r>
            <a:r>
              <a:rPr lang="en-US" altLang="en-US" i="1" dirty="0"/>
              <a:t>English</a:t>
            </a:r>
            <a:r>
              <a:rPr lang="en-US" altLang="en-US" i="1" baseline="0" dirty="0"/>
              <a:t> Learner Toolkit </a:t>
            </a:r>
            <a:r>
              <a:rPr lang="en-US" altLang="en-US" i="0" dirty="0"/>
              <a:t>(</a:t>
            </a:r>
            <a:r>
              <a:rPr lang="en-US" dirty="0">
                <a:hlinkClick r:id="rId3"/>
              </a:rPr>
              <a:t>https://www2.ed.gov/about/offices/list/oela/english-learner-toolkit/chap3.pdf</a:t>
            </a:r>
            <a:r>
              <a:rPr lang="en-US" altLang="en-US" i="0"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820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From chapter 3 of the </a:t>
            </a:r>
            <a:r>
              <a:rPr lang="en-US" altLang="en-US" i="1" dirty="0"/>
              <a:t>English</a:t>
            </a:r>
            <a:r>
              <a:rPr lang="en-US" altLang="en-US" i="1" baseline="0" dirty="0"/>
              <a:t> Learner Toolkit </a:t>
            </a:r>
            <a:r>
              <a:rPr lang="en-US" altLang="en-US" i="0" dirty="0"/>
              <a:t>(</a:t>
            </a:r>
            <a:r>
              <a:rPr lang="en-US" dirty="0">
                <a:hlinkClick r:id="rId3"/>
              </a:rPr>
              <a:t>https://www2.ed.gov/about/offices/list/oela/english-learner-toolkit/chap3.pdf</a:t>
            </a:r>
            <a:r>
              <a:rPr lang="en-US" altLang="en-US" i="0"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0256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There are 10 civil rights obligations total. This video will cover the first five. The last five will be covered in part two of our Civil Rights Obligations for English Learner Students video.</a:t>
            </a:r>
          </a:p>
          <a:p>
            <a:pPr>
              <a:spcBef>
                <a:spcPct val="0"/>
              </a:spcBef>
            </a:pPr>
            <a:endParaRPr lang="en-US" altLang="en-US" dirty="0"/>
          </a:p>
          <a:p>
            <a:pPr>
              <a:spcBef>
                <a:spcPct val="0"/>
              </a:spcBef>
            </a:pPr>
            <a:r>
              <a:rPr lang="en-US" altLang="en-US" dirty="0"/>
              <a:t>All districts and schools have an obligation</a:t>
            </a:r>
            <a:r>
              <a:rPr lang="en-US" altLang="en-US" baseline="0" dirty="0"/>
              <a:t> to provide appropriate services under Title VI of the Civil Rights Act of 1964 and the EEOA of 1974. These services constitute the district’s core EL program. It’s important to note that civil rights and EEOA required EL services cannot be paid for with federal funds. </a:t>
            </a:r>
            <a:r>
              <a:rPr lang="en-US" altLang="en-US" dirty="0"/>
              <a:t>The January 2015 </a:t>
            </a:r>
            <a:r>
              <a:rPr lang="en-US" altLang="en-US" i="1" dirty="0"/>
              <a:t>Dear Colleague Letter</a:t>
            </a:r>
            <a:r>
              <a:rPr lang="en-US" altLang="en-US" dirty="0"/>
              <a:t> issued jointly by the Department of Education and the Department of Justice is a great resource regarding this obligations. </a:t>
            </a:r>
            <a:endParaRPr lang="en-US" dirty="0">
              <a:cs typeface="Calibri" panose="020F0502020204030204"/>
            </a:endParaRPr>
          </a:p>
          <a:p>
            <a:pPr eaLnBrk="1" hangingPunct="1">
              <a:spcBef>
                <a:spcPct val="0"/>
              </a:spcBef>
            </a:pPr>
            <a:endParaRPr lang="en-US" altLang="en-US" baseline="0" dirty="0"/>
          </a:p>
          <a:p>
            <a:pPr eaLnBrk="1" hangingPunct="1">
              <a:spcBef>
                <a:spcPct val="0"/>
              </a:spcBef>
            </a:pPr>
            <a:r>
              <a:rPr lang="en-US" altLang="en-US" b="1" u="sng" baseline="0" dirty="0"/>
              <a:t>Sources</a:t>
            </a:r>
          </a:p>
          <a:p>
            <a:pPr eaLnBrk="1" hangingPunct="1">
              <a:spcBef>
                <a:spcPct val="0"/>
              </a:spcBef>
            </a:pPr>
            <a:r>
              <a:rPr lang="en-US" altLang="en-US" i="1" baseline="0" dirty="0"/>
              <a:t>Dear Colleague Letter </a:t>
            </a:r>
            <a:r>
              <a:rPr lang="en-US" dirty="0">
                <a:hlinkClick r:id="rId3"/>
              </a:rPr>
              <a:t>https://www2.ed.gov/about/offices/list/ocr/letters/colleague-el-201501.pdf</a:t>
            </a:r>
            <a:endParaRPr lang="en-US" baseline="0" dirty="0"/>
          </a:p>
          <a:p>
            <a:pPr eaLnBrk="1" hangingPunct="1">
              <a:spcBef>
                <a:spcPct val="0"/>
              </a:spcBef>
            </a:pPr>
            <a:r>
              <a:rPr lang="en-US" altLang="en-US" baseline="0" dirty="0"/>
              <a:t>Non-Regulatory Guidance A-3 </a:t>
            </a:r>
            <a:r>
              <a:rPr lang="en-US" dirty="0">
                <a:hlinkClick r:id="rId4"/>
              </a:rPr>
              <a:t>https://www2.ed.gov/policy/elsec/leg/essa/essatitleiiiguidenglishlearners92016.pdf</a:t>
            </a:r>
            <a:endParaRPr lang="en-US" dirty="0"/>
          </a:p>
          <a:p>
            <a:pPr eaLnBrk="1" hangingPunct="1">
              <a:spcBef>
                <a:spcPct val="0"/>
              </a:spcBef>
            </a:pPr>
            <a:r>
              <a:rPr lang="en-US" altLang="en-US" baseline="0" dirty="0"/>
              <a:t>USED Fact Sheet </a:t>
            </a:r>
            <a:r>
              <a:rPr lang="en-US" dirty="0">
                <a:hlinkClick r:id="rId5"/>
              </a:rPr>
              <a:t>https://www2.ed.gov/about/offices/list/ocr/docs/dcl-factsheet-el-students-201501.pdf</a:t>
            </a: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83744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English Learner Toolkit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16611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Source: </a:t>
            </a:r>
            <a:r>
              <a:rPr lang="en-US" altLang="en-US" i="1" dirty="0"/>
              <a:t>Dear Colleague Letter </a:t>
            </a:r>
            <a:r>
              <a:rPr lang="en-US" altLang="en-US" dirty="0"/>
              <a:t>p. 17-22 (</a:t>
            </a:r>
            <a:r>
              <a:rPr lang="en-US" dirty="0">
                <a:hlinkClick r:id="rId3"/>
              </a:rPr>
              <a:t>https://www2.ed.gov/about/offices/list/ocr/letters/colleague-el-201501.pdf</a:t>
            </a:r>
            <a:r>
              <a:rPr lang="en-US" altLang="en-US" dirty="0"/>
              <a: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82459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chapter</a:t>
            </a:r>
            <a:r>
              <a:rPr lang="en-US" baseline="0" dirty="0"/>
              <a:t> 4 of the </a:t>
            </a:r>
            <a:r>
              <a:rPr lang="en-US" i="1" baseline="0" dirty="0"/>
              <a:t>English Learner Toolkit</a:t>
            </a:r>
            <a:r>
              <a:rPr lang="en-US" i="0" baseline="0" dirty="0"/>
              <a:t> (</a:t>
            </a:r>
            <a:r>
              <a:rPr lang="en-US" dirty="0">
                <a:hlinkClick r:id="rId3"/>
              </a:rPr>
              <a:t>https://www2.ed.gov/about/offices/list/oela/english-learner-toolkit/chap4.pdf</a:t>
            </a:r>
            <a:r>
              <a:rPr lang="en-US" i="0" baseline="0" dirty="0"/>
              <a:t>)</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32</a:t>
            </a:fld>
            <a:endParaRPr lang="en-US" dirty="0"/>
          </a:p>
        </p:txBody>
      </p:sp>
    </p:spTree>
    <p:extLst>
      <p:ext uri="{BB962C8B-B14F-4D97-AF65-F5344CB8AC3E}">
        <p14:creationId xmlns:p14="http://schemas.microsoft.com/office/powerpoint/2010/main" val="3811982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Source:</a:t>
            </a:r>
            <a:r>
              <a:rPr lang="en-US" altLang="en-US" baseline="0" dirty="0"/>
              <a:t> </a:t>
            </a:r>
            <a:r>
              <a:rPr lang="en-US" altLang="en-US" i="1" baseline="0" dirty="0"/>
              <a:t>Dear Colleague Letter </a:t>
            </a:r>
            <a:r>
              <a:rPr lang="en-US" altLang="en-US" baseline="0" dirty="0"/>
              <a:t>p. 22-24 (</a:t>
            </a:r>
            <a:r>
              <a:rPr lang="en-US" dirty="0">
                <a:hlinkClick r:id="rId3"/>
              </a:rPr>
              <a:t>https://www2.ed.gov/about/offices/list/ocr/letters/colleague-el-201501.pdf</a:t>
            </a:r>
            <a:r>
              <a:rPr lang="en-US" altLang="en-US" baseline="0"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73186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chapter</a:t>
            </a:r>
            <a:r>
              <a:rPr lang="en-US" baseline="0" dirty="0"/>
              <a:t> 5 of the </a:t>
            </a:r>
            <a:r>
              <a:rPr lang="en-US" i="1" baseline="0" dirty="0"/>
              <a:t>English Learner Toolkit</a:t>
            </a:r>
            <a:r>
              <a:rPr lang="en-US" i="0" baseline="0" dirty="0"/>
              <a:t> (</a:t>
            </a:r>
            <a:r>
              <a:rPr lang="en-US" dirty="0">
                <a:hlinkClick r:id="rId3"/>
              </a:rPr>
              <a:t>https://ncela.ed.gov/files/english_learner_toolkit/5-OELA_2017_inclusion_rev_508C.pdf</a:t>
            </a:r>
            <a:r>
              <a:rPr lang="en-US" i="0" baseline="0" dirty="0"/>
              <a:t>)</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dirty="0"/>
          </a:p>
        </p:txBody>
      </p:sp>
    </p:spTree>
    <p:extLst>
      <p:ext uri="{BB962C8B-B14F-4D97-AF65-F5344CB8AC3E}">
        <p14:creationId xmlns:p14="http://schemas.microsoft.com/office/powerpoint/2010/main" val="1890076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Source: </a:t>
            </a:r>
            <a:r>
              <a:rPr lang="en-US" altLang="en-US" i="1" dirty="0"/>
              <a:t>Dear Colleague Letter </a:t>
            </a:r>
            <a:r>
              <a:rPr lang="en-US" altLang="en-US" i="0" dirty="0"/>
              <a:t>p.</a:t>
            </a:r>
            <a:r>
              <a:rPr lang="en-US" altLang="en-US" i="0" baseline="0" dirty="0"/>
              <a:t> 23 (</a:t>
            </a:r>
            <a:r>
              <a:rPr lang="en-US" dirty="0">
                <a:hlinkClick r:id="rId3"/>
              </a:rPr>
              <a:t>https://www2.ed.gov/about/offices/list/ocr/letters/colleague-el-201501.pdf</a:t>
            </a:r>
            <a:r>
              <a:rPr lang="en-US" altLang="en-US" i="0" baseline="0" dirty="0"/>
              <a: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67742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36</a:t>
            </a:fld>
            <a:endParaRPr lang="en-US" dirty="0"/>
          </a:p>
        </p:txBody>
      </p:sp>
    </p:spTree>
    <p:extLst>
      <p:ext uri="{BB962C8B-B14F-4D97-AF65-F5344CB8AC3E}">
        <p14:creationId xmlns:p14="http://schemas.microsoft.com/office/powerpoint/2010/main" val="601183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dirty="0"/>
          </a:p>
        </p:txBody>
      </p:sp>
    </p:spTree>
    <p:extLst>
      <p:ext uri="{BB962C8B-B14F-4D97-AF65-F5344CB8AC3E}">
        <p14:creationId xmlns:p14="http://schemas.microsoft.com/office/powerpoint/2010/main" val="1929879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dirty="0"/>
          </a:p>
        </p:txBody>
      </p:sp>
    </p:spTree>
    <p:extLst>
      <p:ext uri="{BB962C8B-B14F-4D97-AF65-F5344CB8AC3E}">
        <p14:creationId xmlns:p14="http://schemas.microsoft.com/office/powerpoint/2010/main" val="144944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a:t>
            </a:r>
            <a:r>
              <a:rPr lang="en-US" altLang="en-US" baseline="0" dirty="0"/>
              <a:t> procedures must be applied </a:t>
            </a:r>
            <a:r>
              <a:rPr lang="en-US" altLang="en-US" i="1" baseline="0" dirty="0"/>
              <a:t>consistently</a:t>
            </a:r>
            <a:r>
              <a:rPr lang="en-US" altLang="en-US" baseline="0" dirty="0"/>
              <a:t> across the state. </a:t>
            </a:r>
          </a:p>
          <a:p>
            <a:pPr eaLnBrk="1" hangingPunct="1">
              <a:spcBef>
                <a:spcPct val="0"/>
              </a:spcBef>
            </a:pPr>
            <a:endParaRPr lang="en-US" altLang="en-US" baseline="0" dirty="0"/>
          </a:p>
          <a:p>
            <a:pPr eaLnBrk="1" hangingPunct="1">
              <a:spcBef>
                <a:spcPct val="0"/>
              </a:spcBef>
            </a:pPr>
            <a:r>
              <a:rPr lang="en-US" altLang="en-US" baseline="0" dirty="0"/>
              <a:t>ESSA also requires that all students who may be ELs be assessed for such status within 30 days of enrollment in a school in the state. [ESSA 3113(b)(2), </a:t>
            </a:r>
            <a:r>
              <a:rPr lang="en-US" altLang="en-US" baseline="0"/>
              <a:t>see also question </a:t>
            </a:r>
            <a:r>
              <a:rPr lang="en-US" altLang="en-US" baseline="0" dirty="0"/>
              <a:t>1 of Non-Regulatory Guidance Addendum: </a:t>
            </a:r>
            <a:r>
              <a:rPr lang="en-US" u="sng" dirty="0">
                <a:hlinkClick r:id="rId3"/>
              </a:rPr>
              <a:t>https://www2.ed.gov/policy/elsec/leg/essa/elandiitleiiiaddendum1219</a:t>
            </a:r>
            <a:r>
              <a:rPr lang="en-US" u="sng">
                <a:hlinkClick r:id="rId3"/>
              </a:rPr>
              <a:t>.pdf</a:t>
            </a:r>
            <a:r>
              <a:rPr lang="en-US" u="sng" dirty="0"/>
              <a:t>]</a:t>
            </a:r>
            <a:r>
              <a:rPr lang="en-US" altLang="en-US" baseline="0"/>
              <a:t> </a:t>
            </a:r>
            <a:endParaRPr lang="en-US" altLang="en-US" baseline="0" dirty="0"/>
          </a:p>
          <a:p>
            <a:pPr eaLnBrk="1" hangingPunct="1">
              <a:spcBef>
                <a:spcPct val="0"/>
              </a:spcBef>
            </a:pPr>
            <a:endParaRPr lang="en-US" altLang="en-US" baseline="0" dirty="0"/>
          </a:p>
          <a:p>
            <a:pPr eaLnBrk="1" hangingPunct="1">
              <a:spcBef>
                <a:spcPct val="0"/>
              </a:spcBef>
            </a:pPr>
            <a:r>
              <a:rPr lang="en-US" altLang="en-US" baseline="0" dirty="0"/>
              <a:t>The HLS should be completed upon initial enrollment, not every year.</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4960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is recommended that the Home Language Survey be a separate form (or separate section</a:t>
            </a:r>
            <a:r>
              <a:rPr lang="en-US" altLang="en-US" baseline="0" dirty="0"/>
              <a:t>, if utilizing an online enrollment form) rather than adding it to the basic enrollment form. Districts may include additional questions at their discretion, provided the questions do not have a chilling effect. Many districts choose to include a question to ascertain the language in which parents wish to receive communication from the school/district.</a:t>
            </a:r>
          </a:p>
          <a:p>
            <a:pPr eaLnBrk="1" hangingPunct="1">
              <a:spcBef>
                <a:spcPct val="0"/>
              </a:spcBef>
            </a:pPr>
            <a:endParaRPr lang="en-US" altLang="en-US" baseline="0" dirty="0"/>
          </a:p>
          <a:p>
            <a:pPr eaLnBrk="1" hangingPunct="1">
              <a:spcBef>
                <a:spcPct val="0"/>
              </a:spcBef>
            </a:pPr>
            <a:r>
              <a:rPr lang="en-US" altLang="en-US" baseline="0" dirty="0"/>
              <a:t>KRS 156.160 created SSIDs as a means of student identification because some students do not have SSNs and some parents do not want to provide that information to the district. (See KRS 156.160(1)(f) </a:t>
            </a:r>
            <a:r>
              <a:rPr lang="en-US" dirty="0">
                <a:hlinkClick r:id="rId3"/>
              </a:rPr>
              <a:t>https://apps.legislature.ky.gov/law/statutes/statute.aspx?id=49070</a:t>
            </a:r>
            <a:r>
              <a:rPr lang="en-US" dirty="0"/>
              <a:t>)</a:t>
            </a: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4872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[Read slide]</a:t>
            </a:r>
          </a:p>
          <a:p>
            <a:pPr eaLnBrk="1" hangingPunct="1">
              <a:spcBef>
                <a:spcPct val="0"/>
              </a:spcBef>
            </a:pPr>
            <a:endParaRPr lang="en-US" altLang="en-US" baseline="0" dirty="0"/>
          </a:p>
          <a:p>
            <a:pPr eaLnBrk="1" hangingPunct="1">
              <a:spcBef>
                <a:spcPct val="0"/>
              </a:spcBef>
            </a:pPr>
            <a:r>
              <a:rPr lang="en-US" altLang="en-US" baseline="0" dirty="0"/>
              <a:t>Districts may adopt this template as-is to serve as their HLS.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80616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947">
              <a:defRPr/>
            </a:pPr>
            <a:r>
              <a:rPr lang="en-US" baseline="0" dirty="0"/>
              <a:t>Schools must train staff on how to prevent a chilling effect. It’s all in how you ask the question. Here are some examples of how questions can be reworded to remove the chilling effect and still obtain the necessary information.</a:t>
            </a:r>
          </a:p>
          <a:p>
            <a:pPr defTabSz="900947">
              <a:defRPr/>
            </a:pPr>
            <a:endParaRPr lang="en-US" baseline="0" dirty="0"/>
          </a:p>
          <a:p>
            <a:pPr defTabSz="900947">
              <a:defRPr/>
            </a:pPr>
            <a:r>
              <a:rPr lang="en-US" baseline="0" dirty="0"/>
              <a:t>Although “date of entry into the U.S.” is a field in Infinite Campus, it is not a required field.</a:t>
            </a:r>
          </a:p>
          <a:p>
            <a:pPr defTabSz="900947">
              <a:defRPr/>
            </a:pPr>
            <a:endParaRPr lang="en-US" baseline="0" dirty="0"/>
          </a:p>
          <a:p>
            <a:pPr defTabSz="900947">
              <a:defRPr/>
            </a:pPr>
            <a:r>
              <a:rPr lang="en-US" baseline="0" dirty="0"/>
              <a:t>Source: </a:t>
            </a:r>
            <a:r>
              <a:rPr lang="en-US" i="1" baseline="0" dirty="0"/>
              <a:t>Plyler v. Doe </a:t>
            </a:r>
            <a:r>
              <a:rPr lang="en-US" baseline="0" dirty="0"/>
              <a:t>Letter </a:t>
            </a:r>
            <a:r>
              <a:rPr lang="en-US" dirty="0">
                <a:hlinkClick r:id="rId3"/>
              </a:rPr>
              <a:t>https://www.justice.gov/sites/default/files/crt/legacy/2014/05/08/plylerletter.pdf</a:t>
            </a:r>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dirty="0"/>
          </a:p>
        </p:txBody>
      </p:sp>
    </p:spTree>
    <p:extLst>
      <p:ext uri="{BB962C8B-B14F-4D97-AF65-F5344CB8AC3E}">
        <p14:creationId xmlns:p14="http://schemas.microsoft.com/office/powerpoint/2010/main" val="18264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947">
              <a:defRPr/>
            </a:pPr>
            <a:r>
              <a:rPr lang="en-US" b="1" dirty="0"/>
              <a:t>Proof of Residency</a:t>
            </a:r>
            <a:r>
              <a:rPr lang="en-US" b="1" baseline="0" dirty="0"/>
              <a:t> </a:t>
            </a:r>
            <a:r>
              <a:rPr lang="en-US" baseline="0" dirty="0"/>
              <a:t>– Phone and water bills, lease agreements, affidavits, etc. Although state-issued identification or driver’s license may be provided to establish residency, they cannot be required.</a:t>
            </a:r>
          </a:p>
          <a:p>
            <a:pPr defTabSz="900947">
              <a:defRPr/>
            </a:pPr>
            <a:endParaRPr lang="en-US" baseline="0" dirty="0"/>
          </a:p>
          <a:p>
            <a:pPr defTabSz="900947">
              <a:defRPr/>
            </a:pPr>
            <a:r>
              <a:rPr lang="en-US" b="1" dirty="0"/>
              <a:t>Proof of Age </a:t>
            </a:r>
            <a:r>
              <a:rPr lang="en-US" dirty="0"/>
              <a:t>– Religious, hospital, or physician’s certificate showing date of birth; entry in a family bible; adoption record; affidavit from parent; birth certificate; previously verified school records. Although birth certificates</a:t>
            </a:r>
            <a:r>
              <a:rPr lang="en-US" baseline="0" dirty="0"/>
              <a:t> may be provided to establish age, they cannot be required.</a:t>
            </a:r>
          </a:p>
          <a:p>
            <a:pPr defTabSz="900947">
              <a:defRPr/>
            </a:pPr>
            <a:endParaRPr lang="en-US" baseline="0" dirty="0"/>
          </a:p>
          <a:p>
            <a:pPr defTabSz="900947">
              <a:defRPr/>
            </a:pPr>
            <a:r>
              <a:rPr lang="en-US" b="1" baseline="0" dirty="0"/>
              <a:t>Proof of Immunization </a:t>
            </a:r>
            <a:r>
              <a:rPr lang="en-US" baseline="0" dirty="0"/>
              <a:t>– Proof of immunization is required under KRS 158.035 (</a:t>
            </a:r>
            <a:r>
              <a:rPr lang="en-US" dirty="0">
                <a:hlinkClick r:id="rId3"/>
              </a:rPr>
              <a:t>https://apps.legislature.ky.gov/law/statutes/statute.aspx?id=3425</a:t>
            </a:r>
            <a:r>
              <a:rPr lang="en-US" dirty="0"/>
              <a:t>)</a:t>
            </a:r>
            <a:r>
              <a:rPr lang="en-US" baseline="0" dirty="0"/>
              <a:t> and must be provided within two weeks of the child’s attendance under KRS 214.034 (</a:t>
            </a:r>
            <a:r>
              <a:rPr lang="en-US" dirty="0">
                <a:hlinkClick r:id="rId4"/>
              </a:rPr>
              <a:t>https://apps.legislature.ky.gov/law/statutes/statute.aspx?id=8777</a:t>
            </a:r>
            <a:r>
              <a:rPr lang="en-US" baseline="0" dirty="0"/>
              <a:t>) except for children meeting the exemptions listed under KRS 214.036 (</a:t>
            </a:r>
            <a:r>
              <a:rPr lang="en-US" dirty="0">
                <a:hlinkClick r:id="rId5"/>
              </a:rPr>
              <a:t>https://apps.legislature.ky.gov/law/statutes/statute.aspx?id=8778</a:t>
            </a:r>
            <a:r>
              <a:rPr lang="en-US" dirty="0"/>
              <a:t>)</a:t>
            </a:r>
          </a:p>
          <a:p>
            <a:pPr defTabSz="900947">
              <a:defRPr/>
            </a:pPr>
            <a:endParaRPr lang="en-US" dirty="0"/>
          </a:p>
          <a:p>
            <a:pPr defTabSz="900947">
              <a:defRPr/>
            </a:pPr>
            <a:r>
              <a:rPr lang="en-US" dirty="0"/>
              <a:t>KRS 158.032 states that a birth certificate or other reliable proof of the student’s identity</a:t>
            </a:r>
            <a:r>
              <a:rPr lang="en-US" baseline="0" dirty="0"/>
              <a:t> and age, and an affidavit of the inability to produce a birth certificate is acceptable. (See KRS 158.032(3) </a:t>
            </a:r>
            <a:r>
              <a:rPr lang="en-US" dirty="0">
                <a:hlinkClick r:id="rId6"/>
              </a:rPr>
              <a:t>https://apps.legislature.ky.gov/law/statutes/statute.aspx?id=3424</a:t>
            </a:r>
            <a:r>
              <a:rPr lang="en-US" dirty="0"/>
              <a:t>)</a:t>
            </a:r>
          </a:p>
          <a:p>
            <a:endParaRPr lang="en-US" dirty="0"/>
          </a:p>
          <a:p>
            <a:r>
              <a:rPr lang="en-US" b="1" u="sng" dirty="0"/>
              <a:t>Sources:</a:t>
            </a:r>
            <a:r>
              <a:rPr lang="en-US" b="1" dirty="0"/>
              <a:t> </a:t>
            </a:r>
          </a:p>
          <a:p>
            <a:pPr marL="174982" indent="-174982">
              <a:buFont typeface="Arial" panose="020B0604020202020204" pitchFamily="34" charset="0"/>
              <a:buChar char="•"/>
            </a:pPr>
            <a:r>
              <a:rPr lang="en-US" dirty="0"/>
              <a:t>USED Fact Sheet </a:t>
            </a:r>
            <a:r>
              <a:rPr lang="en-US" dirty="0">
                <a:hlinkClick r:id="rId7"/>
              </a:rPr>
              <a:t>https://www2.ed.gov/about/offices/list/ocr/docs/dcl-factsheet-201405.pdf</a:t>
            </a:r>
            <a:r>
              <a:rPr lang="en-US" dirty="0"/>
              <a:t> </a:t>
            </a:r>
          </a:p>
          <a:p>
            <a:pPr marL="174982" indent="-174982">
              <a:buFont typeface="Arial" panose="020B0604020202020204" pitchFamily="34" charset="0"/>
              <a:buChar char="•"/>
            </a:pPr>
            <a:r>
              <a:rPr lang="en-US" dirty="0"/>
              <a:t>Kentucky Public</a:t>
            </a:r>
            <a:r>
              <a:rPr lang="en-US" baseline="0" dirty="0"/>
              <a:t> School Enrollment Rights </a:t>
            </a:r>
            <a:r>
              <a:rPr lang="en-US" dirty="0">
                <a:hlinkClick r:id="rId8"/>
              </a:rPr>
              <a:t>https://education.ky.gov/comm/newtoKY/Pages/Kentucky-Enrollment-Requirements.aspx</a:t>
            </a:r>
            <a:endParaRPr lang="en-US" dirty="0"/>
          </a:p>
          <a:p>
            <a:pPr marL="174982" indent="-174982">
              <a:buFont typeface="Arial" panose="020B0604020202020204" pitchFamily="34" charset="0"/>
              <a:buChar char="•"/>
            </a:pPr>
            <a:r>
              <a:rPr lang="en-US" i="1" baseline="0" dirty="0"/>
              <a:t>Plyler v. Doe </a:t>
            </a:r>
            <a:r>
              <a:rPr lang="en-US" baseline="0" dirty="0"/>
              <a:t>Letter </a:t>
            </a:r>
            <a:r>
              <a:rPr lang="en-US" dirty="0">
                <a:hlinkClick r:id="rId9"/>
              </a:rPr>
              <a:t>https://www.justice.gov/sites/default/files/crt/legacy/2014/05/08/plylerletter.pdf</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dirty="0"/>
          </a:p>
        </p:txBody>
      </p:sp>
    </p:spTree>
    <p:extLst>
      <p:ext uri="{BB962C8B-B14F-4D97-AF65-F5344CB8AC3E}">
        <p14:creationId xmlns:p14="http://schemas.microsoft.com/office/powerpoint/2010/main" val="291191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Source: 703 KAR 5:070 Guidance (</a:t>
            </a:r>
            <a:r>
              <a:rPr lang="en-US" dirty="0">
                <a:hlinkClick r:id="rId3"/>
              </a:rPr>
              <a:t>https://education.ky.gov/AA/distsupp/Documents/703%20KAR%205070%20Dec%202016.pdf</a:t>
            </a:r>
            <a:r>
              <a:rPr lang="en-US"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771" indent="-297603">
              <a:defRPr>
                <a:solidFill>
                  <a:schemeClr val="tx1"/>
                </a:solidFill>
                <a:latin typeface="Franklin Gothic Medium" panose="020B0603020102020204" pitchFamily="34" charset="0"/>
              </a:defRPr>
            </a:lvl2pPr>
            <a:lvl3pPr marL="1190417" indent="-238083">
              <a:defRPr>
                <a:solidFill>
                  <a:schemeClr val="tx1"/>
                </a:solidFill>
                <a:latin typeface="Franklin Gothic Medium" panose="020B0603020102020204" pitchFamily="34" charset="0"/>
              </a:defRPr>
            </a:lvl3pPr>
            <a:lvl4pPr marL="1666582" indent="-238083">
              <a:defRPr>
                <a:solidFill>
                  <a:schemeClr val="tx1"/>
                </a:solidFill>
                <a:latin typeface="Franklin Gothic Medium" panose="020B0603020102020204" pitchFamily="34" charset="0"/>
              </a:defRPr>
            </a:lvl4pPr>
            <a:lvl5pPr marL="2142748" indent="-238083">
              <a:defRPr>
                <a:solidFill>
                  <a:schemeClr val="tx1"/>
                </a:solidFill>
                <a:latin typeface="Franklin Gothic Medium" panose="020B0603020102020204" pitchFamily="34" charset="0"/>
              </a:defRPr>
            </a:lvl5pPr>
            <a:lvl6pPr marL="2618915" indent="-238083" eaLnBrk="0" fontAlgn="base" hangingPunct="0">
              <a:spcBef>
                <a:spcPct val="0"/>
              </a:spcBef>
              <a:spcAft>
                <a:spcPct val="0"/>
              </a:spcAft>
              <a:defRPr>
                <a:solidFill>
                  <a:schemeClr val="tx1"/>
                </a:solidFill>
                <a:latin typeface="Franklin Gothic Medium" panose="020B0603020102020204" pitchFamily="34" charset="0"/>
              </a:defRPr>
            </a:lvl6pPr>
            <a:lvl7pPr marL="3095081" indent="-238083" eaLnBrk="0" fontAlgn="base" hangingPunct="0">
              <a:spcBef>
                <a:spcPct val="0"/>
              </a:spcBef>
              <a:spcAft>
                <a:spcPct val="0"/>
              </a:spcAft>
              <a:defRPr>
                <a:solidFill>
                  <a:schemeClr val="tx1"/>
                </a:solidFill>
                <a:latin typeface="Franklin Gothic Medium" panose="020B0603020102020204" pitchFamily="34" charset="0"/>
              </a:defRPr>
            </a:lvl7pPr>
            <a:lvl8pPr marL="3571247" indent="-238083" eaLnBrk="0" fontAlgn="base" hangingPunct="0">
              <a:spcBef>
                <a:spcPct val="0"/>
              </a:spcBef>
              <a:spcAft>
                <a:spcPct val="0"/>
              </a:spcAft>
              <a:defRPr>
                <a:solidFill>
                  <a:schemeClr val="tx1"/>
                </a:solidFill>
                <a:latin typeface="Franklin Gothic Medium" panose="020B0603020102020204" pitchFamily="34" charset="0"/>
              </a:defRPr>
            </a:lvl8pPr>
            <a:lvl9pPr marL="4047413" indent="-23808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5665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dirty="0"/>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dirty="0"/>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2574988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56413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678" r:id="rId5"/>
    <p:sldLayoutId id="2147483664" r:id="rId6"/>
    <p:sldLayoutId id="2147483680" r:id="rId7"/>
    <p:sldLayoutId id="2147483679" r:id="rId8"/>
    <p:sldLayoutId id="2147483665" r:id="rId9"/>
    <p:sldLayoutId id="2147483668" r:id="rId10"/>
    <p:sldLayoutId id="2147483669" r:id="rId11"/>
    <p:sldLayoutId id="2147483671" r:id="rId12"/>
    <p:sldLayoutId id="2147483731" r:id="rId13"/>
    <p:sldLayoutId id="2147483732" r:id="rId14"/>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ese.ed.gov/files/2020/07/Larsen-outgoing-response-7.27.2015.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ky.gov/AA/distsupp/Documents/703%20KAR%205070%20Dec%202016.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education.ky.gov/federal/progs/eng/Documents/English%20Learners%20Contact%20Guide.pdf"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hyperlink" Target="https://www.migrationpolicy.org/programs/ell-information-center" TargetMode="External"/><Relationship Id="rId13" Type="http://schemas.openxmlformats.org/officeDocument/2006/relationships/hyperlink" Target="https://www2.ed.gov/about/offices/list/oela/english-learner-toolkit/index.html" TargetMode="External"/><Relationship Id="rId3" Type="http://schemas.openxmlformats.org/officeDocument/2006/relationships/hyperlink" Target="https://education.ky.gov/federal/progs/eng/Pages/default.aspx" TargetMode="External"/><Relationship Id="rId7" Type="http://schemas.openxmlformats.org/officeDocument/2006/relationships/hyperlink" Target="https://www2.ed.gov/about/offices/list/ocr/ell/index.html" TargetMode="External"/><Relationship Id="rId12" Type="http://schemas.openxmlformats.org/officeDocument/2006/relationships/hyperlink" Target="https://www2.ed.gov/about/offices/list/ocr/letters/colleague-el-201501.pdf" TargetMode="External"/><Relationship Id="rId17" Type="http://schemas.openxmlformats.org/officeDocument/2006/relationships/hyperlink" Target="https://www.migrationpolicy.org/research/legal-protections-k-12-english-learner-immigrant-students" TargetMode="External"/><Relationship Id="rId2" Type="http://schemas.openxmlformats.org/officeDocument/2006/relationships/notesSlide" Target="../notesSlides/notesSlide37.xml"/><Relationship Id="rId16" Type="http://schemas.openxmlformats.org/officeDocument/2006/relationships/hyperlink" Target="https://apps.legislature.ky.gov/law/kar/703/005/070.pdf" TargetMode="External"/><Relationship Id="rId1" Type="http://schemas.openxmlformats.org/officeDocument/2006/relationships/slideLayout" Target="../slideLayouts/slideLayout13.xml"/><Relationship Id="rId6" Type="http://schemas.openxmlformats.org/officeDocument/2006/relationships/hyperlink" Target="https://www2.ed.gov/about/offices/list/ocr/ell/planoutline.html" TargetMode="External"/><Relationship Id="rId11" Type="http://schemas.openxmlformats.org/officeDocument/2006/relationships/hyperlink" Target="https://www2.ed.gov/about/offices/list/oese/oss/technicalassistance/englishlearners.html" TargetMode="External"/><Relationship Id="rId5" Type="http://schemas.openxmlformats.org/officeDocument/2006/relationships/hyperlink" Target="https://education.ky.gov/federal/progs/eng/Documents/District%20Guide%20for%20EL%20Program.pdf" TargetMode="External"/><Relationship Id="rId15" Type="http://schemas.openxmlformats.org/officeDocument/2006/relationships/hyperlink" Target="https://www2.ed.gov/about/offices/list/ocr/ellresources.html" TargetMode="External"/><Relationship Id="rId10" Type="http://schemas.openxmlformats.org/officeDocument/2006/relationships/hyperlink" Target="https://www.migrationpolicy.org/research/funding-equitable-education-english-learners-united-states" TargetMode="External"/><Relationship Id="rId4" Type="http://schemas.openxmlformats.org/officeDocument/2006/relationships/hyperlink" Target="https://education.ky.gov/federal/progs/eng/Pages/English-Learner-and-Immigrant-Resources.aspx" TargetMode="External"/><Relationship Id="rId9" Type="http://schemas.openxmlformats.org/officeDocument/2006/relationships/hyperlink" Target="https://www.migrationpolicy.org/research/english-learner-program-models-k-12-education" TargetMode="External"/><Relationship Id="rId14" Type="http://schemas.openxmlformats.org/officeDocument/2006/relationships/hyperlink" Target="https://www2.ed.gov/about/offices/list/ocr/docs/laumemos.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ducation.ky.gov/AA/Assessments/Pages/EL-Testing.aspx" TargetMode="External"/><Relationship Id="rId3" Type="http://schemas.openxmlformats.org/officeDocument/2006/relationships/hyperlink" Target="https://www2.ed.gov/about/offices/list/ocr/docs/dcl-factsheet-lep-parents-201501.pdf" TargetMode="External"/><Relationship Id="rId7" Type="http://schemas.openxmlformats.org/officeDocument/2006/relationships/hyperlink" Target="https://www2.ed.gov/about/overview/focus/supporting-undocumented-youth.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https://www2.ed.gov/about/offices/list/oela/newcomers-toolkit/ncomertoolkit.pdf" TargetMode="External"/><Relationship Id="rId11" Type="http://schemas.openxmlformats.org/officeDocument/2006/relationships/hyperlink" Target="https://mediaportal.education.ky.gov/assessment-and-accountability/2018/10/inclusion-of-special-populations-training-703-kar-5070-2/" TargetMode="External"/><Relationship Id="rId5" Type="http://schemas.openxmlformats.org/officeDocument/2006/relationships/hyperlink" Target="https://www.lep.gov/" TargetMode="External"/><Relationship Id="rId10" Type="http://schemas.openxmlformats.org/officeDocument/2006/relationships/hyperlink" Target="https://education.ky.gov/AA/distsupp/Documents/703%20KAR%205070%20Dec%202016.pdf" TargetMode="External"/><Relationship Id="rId4" Type="http://schemas.openxmlformats.org/officeDocument/2006/relationships/hyperlink" Target="https://www.justice.gov/crt/fcs/fcs-publications-major-interest" TargetMode="External"/><Relationship Id="rId9" Type="http://schemas.openxmlformats.org/officeDocument/2006/relationships/hyperlink" Target="https://wida.wisc.edu/sites/default/files/checklists/KY-online-checklist.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pps.legislature.ky.gov/law/kar/703/005/070.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ela/english-learner-toolkit/chap1.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ky.gov/federal/progs/eng/Documents/Home%20Language%20Survey%20Template.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9910-DCB7-40D7-8A0A-521DF9549FEC}"/>
              </a:ext>
            </a:extLst>
          </p:cNvPr>
          <p:cNvSpPr>
            <a:spLocks noGrp="1"/>
          </p:cNvSpPr>
          <p:nvPr>
            <p:ph type="ctrTitle"/>
          </p:nvPr>
        </p:nvSpPr>
        <p:spPr>
          <a:xfrm>
            <a:off x="691589" y="2125498"/>
            <a:ext cx="9383436" cy="1646302"/>
          </a:xfrm>
        </p:spPr>
        <p:txBody>
          <a:bodyPr/>
          <a:lstStyle/>
          <a:p>
            <a:pPr algn="ctr"/>
            <a:r>
              <a:rPr lang="en-US" dirty="0"/>
              <a:t>Civil Rights Obligations </a:t>
            </a:r>
            <a:br>
              <a:rPr lang="en-US" dirty="0"/>
            </a:br>
            <a:r>
              <a:rPr lang="en-US" dirty="0"/>
              <a:t>for English Learner Students – Part One</a:t>
            </a:r>
          </a:p>
        </p:txBody>
      </p:sp>
      <p:sp>
        <p:nvSpPr>
          <p:cNvPr id="3" name="Subtitle 2">
            <a:extLst>
              <a:ext uri="{FF2B5EF4-FFF2-40B4-BE49-F238E27FC236}">
                <a16:creationId xmlns:a16="http://schemas.microsoft.com/office/drawing/2014/main" id="{8C8A3BE6-7AF2-4659-8BA6-0396558B2D4D}"/>
              </a:ext>
            </a:extLst>
          </p:cNvPr>
          <p:cNvSpPr>
            <a:spLocks noGrp="1"/>
          </p:cNvSpPr>
          <p:nvPr>
            <p:ph type="subTitle" idx="1"/>
          </p:nvPr>
        </p:nvSpPr>
        <p:spPr>
          <a:xfrm>
            <a:off x="1057713" y="4110983"/>
            <a:ext cx="8298206" cy="1096899"/>
          </a:xfrm>
        </p:spPr>
        <p:txBody>
          <a:bodyPr>
            <a:normAutofit/>
          </a:bodyPr>
          <a:lstStyle/>
          <a:p>
            <a:pPr algn="ctr"/>
            <a:r>
              <a:rPr lang="en-US" dirty="0"/>
              <a:t>KDE Office of Continuous Improvement and Support</a:t>
            </a:r>
          </a:p>
          <a:p>
            <a:pPr algn="ctr"/>
            <a:r>
              <a:rPr lang="en-US" dirty="0"/>
              <a:t>Division of School and Program Improvement</a:t>
            </a:r>
          </a:p>
        </p:txBody>
      </p:sp>
    </p:spTree>
    <p:extLst>
      <p:ext uri="{BB962C8B-B14F-4D97-AF65-F5344CB8AC3E}">
        <p14:creationId xmlns:p14="http://schemas.microsoft.com/office/powerpoint/2010/main" val="130506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WIDA Screener Assessments</a:t>
            </a:r>
          </a:p>
        </p:txBody>
      </p:sp>
      <p:sp>
        <p:nvSpPr>
          <p:cNvPr id="3" name="Text Placeholder 2"/>
          <p:cNvSpPr>
            <a:spLocks noGrp="1"/>
          </p:cNvSpPr>
          <p:nvPr>
            <p:ph type="body" sz="quarter" idx="13"/>
          </p:nvPr>
        </p:nvSpPr>
        <p:spPr/>
        <p:txBody>
          <a:bodyPr>
            <a:normAutofit fontScale="92500" lnSpcReduction="10000"/>
          </a:bodyPr>
          <a:lstStyle/>
          <a:p>
            <a:r>
              <a:rPr lang="en-US" sz="2800" dirty="0"/>
              <a:t>Kindergarten W-APT</a:t>
            </a:r>
          </a:p>
          <a:p>
            <a:pPr lvl="1"/>
            <a:r>
              <a:rPr lang="en-US" sz="2800" dirty="0"/>
              <a:t>A paper-and-pencil test given to incoming kindergarteners to identify ELs</a:t>
            </a:r>
          </a:p>
          <a:p>
            <a:pPr lvl="1"/>
            <a:r>
              <a:rPr lang="en-US" sz="2800" dirty="0"/>
              <a:t>30 minutes total test time</a:t>
            </a:r>
          </a:p>
          <a:p>
            <a:pPr lvl="1"/>
            <a:r>
              <a:rPr lang="en-US" sz="2800" dirty="0"/>
              <a:t>Does not assign scores across the full range of WIDA English Language Proficiency Levels 1-6</a:t>
            </a:r>
          </a:p>
        </p:txBody>
      </p:sp>
      <p:sp>
        <p:nvSpPr>
          <p:cNvPr id="5" name="Text Placeholder 4"/>
          <p:cNvSpPr>
            <a:spLocks noGrp="1"/>
          </p:cNvSpPr>
          <p:nvPr>
            <p:ph type="body" sz="quarter" idx="14"/>
          </p:nvPr>
        </p:nvSpPr>
        <p:spPr/>
        <p:txBody>
          <a:bodyPr>
            <a:normAutofit fontScale="70000" lnSpcReduction="20000"/>
          </a:bodyPr>
          <a:lstStyle/>
          <a:p>
            <a:r>
              <a:rPr lang="en-US" dirty="0"/>
              <a:t>WIDA Screener</a:t>
            </a:r>
          </a:p>
          <a:p>
            <a:pPr lvl="1"/>
            <a:r>
              <a:rPr lang="en-US" dirty="0"/>
              <a:t>An English language proficiency test given to students in grades 1 – 12 to identify ELs</a:t>
            </a:r>
          </a:p>
          <a:p>
            <a:pPr lvl="1"/>
            <a:r>
              <a:rPr lang="en-US" dirty="0"/>
              <a:t>80-85 minutes total test time</a:t>
            </a:r>
          </a:p>
          <a:p>
            <a:pPr lvl="1"/>
            <a:r>
              <a:rPr lang="en-US" dirty="0"/>
              <a:t>Available in 2 formats (online and paper)</a:t>
            </a:r>
          </a:p>
          <a:p>
            <a:pPr lvl="1"/>
            <a:r>
              <a:rPr lang="en-US" dirty="0"/>
              <a:t>Reports proficiency level scores in each language domain and 3 composite scores: oral language, literacy and overall score</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10</a:t>
            </a:fld>
            <a:endParaRPr lang="en-US" dirty="0"/>
          </a:p>
        </p:txBody>
      </p:sp>
    </p:spTree>
    <p:extLst>
      <p:ext uri="{BB962C8B-B14F-4D97-AF65-F5344CB8AC3E}">
        <p14:creationId xmlns:p14="http://schemas.microsoft.com/office/powerpoint/2010/main" val="281482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Scenarios: Which of These Students Could Be Identified as ELs?</a:t>
            </a:r>
          </a:p>
        </p:txBody>
      </p:sp>
      <p:graphicFrame>
        <p:nvGraphicFramePr>
          <p:cNvPr id="7" name="Content Placeholder 6" descr="Which students could be identified as ELs?" title="Discussion Activity"/>
          <p:cNvGraphicFramePr>
            <a:graphicFrameLocks noGrp="1"/>
          </p:cNvGraphicFramePr>
          <p:nvPr>
            <p:ph sz="quarter" idx="12"/>
            <p:extLst>
              <p:ext uri="{D42A27DB-BD31-4B8C-83A1-F6EECF244321}">
                <p14:modId xmlns:p14="http://schemas.microsoft.com/office/powerpoint/2010/main" val="2180197577"/>
              </p:ext>
            </p:extLst>
          </p:nvPr>
        </p:nvGraphicFramePr>
        <p:xfrm>
          <a:off x="581025" y="1797050"/>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284849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 1: Foreign Exchange Student</a:t>
            </a:r>
          </a:p>
        </p:txBody>
      </p:sp>
      <p:sp>
        <p:nvSpPr>
          <p:cNvPr id="3" name="Text Placeholder 2"/>
          <p:cNvSpPr>
            <a:spLocks noGrp="1"/>
          </p:cNvSpPr>
          <p:nvPr>
            <p:ph sz="half" idx="1"/>
          </p:nvPr>
        </p:nvSpPr>
        <p:spPr/>
        <p:txBody>
          <a:bodyPr>
            <a:normAutofit lnSpcReduction="10000"/>
          </a:bodyPr>
          <a:lstStyle/>
          <a:p>
            <a:r>
              <a:rPr lang="en-US" dirty="0"/>
              <a:t>A foreign exchange student who has been deemed English proficient by the foreign exchange program in their home country </a:t>
            </a:r>
            <a:r>
              <a:rPr lang="en-US" i="1" dirty="0"/>
              <a:t>could</a:t>
            </a:r>
            <a:r>
              <a:rPr lang="en-US" dirty="0"/>
              <a:t> be identified as an EL. </a:t>
            </a:r>
          </a:p>
        </p:txBody>
      </p:sp>
      <p:sp>
        <p:nvSpPr>
          <p:cNvPr id="5" name="Content Placeholder 4">
            <a:extLst>
              <a:ext uri="{FF2B5EF4-FFF2-40B4-BE49-F238E27FC236}">
                <a16:creationId xmlns:a16="http://schemas.microsoft.com/office/drawing/2014/main" id="{DF6C8619-D74E-48F6-BC5E-20A82205BD48}"/>
              </a:ext>
            </a:extLst>
          </p:cNvPr>
          <p:cNvSpPr>
            <a:spLocks noGrp="1"/>
          </p:cNvSpPr>
          <p:nvPr>
            <p:ph sz="half" idx="2"/>
          </p:nvPr>
        </p:nvSpPr>
        <p:spPr/>
        <p:txBody>
          <a:bodyPr/>
          <a:lstStyle/>
          <a:p>
            <a:pPr marL="285750" indent="-285750">
              <a:buFont typeface="Arial" panose="020B0604020202020204" pitchFamily="34" charset="0"/>
              <a:buChar char="•"/>
            </a:pPr>
            <a:r>
              <a:rPr lang="en-US" sz="1800" dirty="0"/>
              <a:t>The HLS is completed for all students, including foreign exchange students. Answers other than English will result in this student needing to be screened for ELP.</a:t>
            </a:r>
          </a:p>
          <a:p>
            <a:pPr marL="285750" indent="-285750">
              <a:buFont typeface="Arial" panose="020B0604020202020204" pitchFamily="34" charset="0"/>
              <a:buChar char="•"/>
            </a:pPr>
            <a:r>
              <a:rPr lang="en-US" sz="1800" dirty="0"/>
              <a:t>Although the student has been declared English proficient in their home country, they may not meet the standardized statewide ELP standards for Kentucky. Unless the home country uses the WIDA ACCESS for ELLs to determine ELP, the student must be assessed using our criteria.</a:t>
            </a:r>
          </a:p>
          <a:p>
            <a:pPr marL="285750" indent="-285750">
              <a:buFont typeface="Arial" panose="020B0604020202020204" pitchFamily="34" charset="0"/>
              <a:buChar char="•"/>
            </a:pPr>
            <a:r>
              <a:rPr lang="en-US" sz="1800" dirty="0"/>
              <a:t>This was verified through a December 2010 guidance document from USED and reiterated by USED at a 2019 CCSSO meeting.</a:t>
            </a:r>
          </a:p>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300339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 2: Student Using American Sign Language</a:t>
            </a:r>
          </a:p>
        </p:txBody>
      </p:sp>
      <p:sp>
        <p:nvSpPr>
          <p:cNvPr id="3" name="Text Placeholder 2"/>
          <p:cNvSpPr>
            <a:spLocks noGrp="1"/>
          </p:cNvSpPr>
          <p:nvPr>
            <p:ph sz="half" idx="1"/>
          </p:nvPr>
        </p:nvSpPr>
        <p:spPr/>
        <p:txBody>
          <a:bodyPr>
            <a:normAutofit fontScale="92500" lnSpcReduction="20000"/>
          </a:bodyPr>
          <a:lstStyle/>
          <a:p>
            <a:r>
              <a:rPr lang="en-US" dirty="0"/>
              <a:t>A deaf student who communicates through American Sign Language </a:t>
            </a:r>
            <a:r>
              <a:rPr lang="en-US" i="1" dirty="0"/>
              <a:t>could not</a:t>
            </a:r>
            <a:r>
              <a:rPr lang="en-US" dirty="0"/>
              <a:t> be identified as an EL, unless they meet the ESSA definition of an EL and their primary language is based on national origin. </a:t>
            </a:r>
          </a:p>
        </p:txBody>
      </p:sp>
      <p:sp>
        <p:nvSpPr>
          <p:cNvPr id="5" name="Content Placeholder 4">
            <a:extLst>
              <a:ext uri="{FF2B5EF4-FFF2-40B4-BE49-F238E27FC236}">
                <a16:creationId xmlns:a16="http://schemas.microsoft.com/office/drawing/2014/main" id="{DF6C8619-D74E-48F6-BC5E-20A82205BD48}"/>
              </a:ext>
            </a:extLst>
          </p:cNvPr>
          <p:cNvSpPr>
            <a:spLocks noGrp="1"/>
          </p:cNvSpPr>
          <p:nvPr>
            <p:ph sz="half" idx="2"/>
          </p:nvPr>
        </p:nvSpPr>
        <p:spPr/>
        <p:txBody>
          <a:bodyPr/>
          <a:lstStyle/>
          <a:p>
            <a:pPr marL="285750" indent="-285750">
              <a:buFont typeface="Arial" panose="020B0604020202020204" pitchFamily="34" charset="0"/>
              <a:buChar char="•"/>
            </a:pPr>
            <a:r>
              <a:rPr lang="en-US" sz="2000" dirty="0"/>
              <a:t>According to the </a:t>
            </a:r>
            <a:r>
              <a:rPr lang="en-US" sz="2000" dirty="0">
                <a:hlinkClick r:id="rId3"/>
              </a:rPr>
              <a:t>July 2015 Title III Director letter</a:t>
            </a:r>
            <a:r>
              <a:rPr lang="en-US" sz="2000" dirty="0"/>
              <a:t> from USED, an individual cannot be considered an EL solely because of their reliance on ASL for communication due to deafness or hearing impairment.</a:t>
            </a:r>
          </a:p>
          <a:p>
            <a:pPr marL="285750" indent="-285750">
              <a:buFont typeface="Arial" panose="020B0604020202020204" pitchFamily="34" charset="0"/>
              <a:buChar char="•"/>
            </a:pPr>
            <a:r>
              <a:rPr lang="en-US" sz="2000" dirty="0"/>
              <a:t>Individuals whose native language is based on national origin and who also have a hearing impairment and rely on ASL for communication could be considered an EL because their native language is a language other than English.</a:t>
            </a:r>
          </a:p>
        </p:txBody>
      </p:sp>
      <p:sp>
        <p:nvSpPr>
          <p:cNvPr id="4" name="Slide Number Placeholder 3"/>
          <p:cNvSpPr>
            <a:spLocks noGrp="1"/>
          </p:cNvSpPr>
          <p:nvPr>
            <p:ph type="sldNum" sz="quarter" idx="10"/>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22263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 3: Adopted Student</a:t>
            </a:r>
          </a:p>
        </p:txBody>
      </p:sp>
      <p:sp>
        <p:nvSpPr>
          <p:cNvPr id="3" name="Text Placeholder 2"/>
          <p:cNvSpPr>
            <a:spLocks noGrp="1"/>
          </p:cNvSpPr>
          <p:nvPr>
            <p:ph sz="half" idx="1"/>
          </p:nvPr>
        </p:nvSpPr>
        <p:spPr>
          <a:xfrm>
            <a:off x="754392" y="1797504"/>
            <a:ext cx="4297680" cy="4694708"/>
          </a:xfrm>
        </p:spPr>
        <p:txBody>
          <a:bodyPr>
            <a:normAutofit/>
          </a:bodyPr>
          <a:lstStyle/>
          <a:p>
            <a:r>
              <a:rPr lang="en-US" dirty="0"/>
              <a:t>A student adopted from a non-English speaking country now living in a home where only English is spoken </a:t>
            </a:r>
            <a:r>
              <a:rPr lang="en-US" i="1" dirty="0"/>
              <a:t>could</a:t>
            </a:r>
            <a:r>
              <a:rPr lang="en-US" dirty="0"/>
              <a:t> be identified as an EL.</a:t>
            </a:r>
          </a:p>
        </p:txBody>
      </p:sp>
      <p:sp>
        <p:nvSpPr>
          <p:cNvPr id="5" name="Content Placeholder 4">
            <a:extLst>
              <a:ext uri="{FF2B5EF4-FFF2-40B4-BE49-F238E27FC236}">
                <a16:creationId xmlns:a16="http://schemas.microsoft.com/office/drawing/2014/main" id="{DF6C8619-D74E-48F6-BC5E-20A82205BD48}"/>
              </a:ext>
            </a:extLst>
          </p:cNvPr>
          <p:cNvSpPr>
            <a:spLocks noGrp="1"/>
          </p:cNvSpPr>
          <p:nvPr>
            <p:ph sz="half" idx="2"/>
          </p:nvPr>
        </p:nvSpPr>
        <p:spPr/>
        <p:txBody>
          <a:bodyPr/>
          <a:lstStyle/>
          <a:p>
            <a:pPr marL="285750" indent="-285750">
              <a:buFont typeface="Arial" panose="020B0604020202020204" pitchFamily="34" charset="0"/>
              <a:buChar char="•"/>
            </a:pPr>
            <a:r>
              <a:rPr lang="en-US" sz="2000" dirty="0"/>
              <a:t>The English language proficiency of students and parents are independent from one another.</a:t>
            </a:r>
          </a:p>
          <a:p>
            <a:pPr marL="285750" indent="-285750">
              <a:buFont typeface="Arial" panose="020B0604020202020204" pitchFamily="34" charset="0"/>
              <a:buChar char="•"/>
            </a:pPr>
            <a:r>
              <a:rPr lang="en-US" sz="2000" dirty="0"/>
              <a:t>English proficient parents may have a non-English proficient child and vice versa.</a:t>
            </a:r>
          </a:p>
          <a:p>
            <a:pPr marL="285750" indent="-285750">
              <a:buFont typeface="Arial" panose="020B0604020202020204" pitchFamily="34" charset="0"/>
              <a:buChar char="•"/>
            </a:pPr>
            <a:r>
              <a:rPr lang="en-US" sz="2000" dirty="0"/>
              <a:t>Scenarios such as this emphasize the importance of the HLS question “What language did your child learn when he/she first began to talk?”</a:t>
            </a:r>
          </a:p>
        </p:txBody>
      </p:sp>
      <p:sp>
        <p:nvSpPr>
          <p:cNvPr id="4" name="Slide Number Placeholder 3"/>
          <p:cNvSpPr>
            <a:spLocks noGrp="1"/>
          </p:cNvSpPr>
          <p:nvPr>
            <p:ph type="sldNum" sz="quarter" idx="10"/>
          </p:nvPr>
        </p:nvSpPr>
        <p:spPr/>
        <p:txBody>
          <a:bodyPr/>
          <a:lstStyle/>
          <a:p>
            <a:fld id="{91BD7323-49BF-4C97-8773-5EC64C492009}" type="slidenum">
              <a:rPr lang="en-US" smtClean="0"/>
              <a:t>14</a:t>
            </a:fld>
            <a:endParaRPr lang="en-US" dirty="0"/>
          </a:p>
        </p:txBody>
      </p:sp>
    </p:spTree>
    <p:extLst>
      <p:ext uri="{BB962C8B-B14F-4D97-AF65-F5344CB8AC3E}">
        <p14:creationId xmlns:p14="http://schemas.microsoft.com/office/powerpoint/2010/main" val="97767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 4: English-Only HLS</a:t>
            </a:r>
          </a:p>
        </p:txBody>
      </p:sp>
      <p:sp>
        <p:nvSpPr>
          <p:cNvPr id="3" name="Text Placeholder 2"/>
          <p:cNvSpPr>
            <a:spLocks noGrp="1"/>
          </p:cNvSpPr>
          <p:nvPr>
            <p:ph sz="half" idx="1"/>
          </p:nvPr>
        </p:nvSpPr>
        <p:spPr>
          <a:xfrm>
            <a:off x="930776" y="1801625"/>
            <a:ext cx="4297680" cy="4694708"/>
          </a:xfrm>
        </p:spPr>
        <p:txBody>
          <a:bodyPr>
            <a:normAutofit/>
          </a:bodyPr>
          <a:lstStyle/>
          <a:p>
            <a:r>
              <a:rPr lang="en-US" dirty="0"/>
              <a:t>A student whose HLS lists only English, but the school knows another language is spoken in the home, </a:t>
            </a:r>
            <a:r>
              <a:rPr lang="en-US" i="1" dirty="0"/>
              <a:t>could not</a:t>
            </a:r>
            <a:r>
              <a:rPr lang="en-US" dirty="0"/>
              <a:t> be identified as an EL. </a:t>
            </a:r>
          </a:p>
        </p:txBody>
      </p:sp>
      <p:sp>
        <p:nvSpPr>
          <p:cNvPr id="5" name="Content Placeholder 4">
            <a:extLst>
              <a:ext uri="{FF2B5EF4-FFF2-40B4-BE49-F238E27FC236}">
                <a16:creationId xmlns:a16="http://schemas.microsoft.com/office/drawing/2014/main" id="{DF6C8619-D74E-48F6-BC5E-20A82205BD48}"/>
              </a:ext>
            </a:extLst>
          </p:cNvPr>
          <p:cNvSpPr>
            <a:spLocks noGrp="1"/>
          </p:cNvSpPr>
          <p:nvPr>
            <p:ph sz="half" idx="2"/>
          </p:nvPr>
        </p:nvSpPr>
        <p:spPr/>
        <p:txBody>
          <a:bodyPr/>
          <a:lstStyle/>
          <a:p>
            <a:pPr marL="285750" indent="-285750">
              <a:buFont typeface="Arial" panose="020B0604020202020204" pitchFamily="34" charset="0"/>
              <a:buChar char="•"/>
            </a:pPr>
            <a:r>
              <a:rPr lang="en-US" sz="1800" dirty="0"/>
              <a:t>Based on the identification process, a student whose HLS lists only English would not be flagged as a potential EL and there would be no justification for assessing their ELP. </a:t>
            </a:r>
          </a:p>
          <a:p>
            <a:pPr marL="285750" indent="-285750">
              <a:buFont typeface="Arial" panose="020B0604020202020204" pitchFamily="34" charset="0"/>
              <a:buChar char="•"/>
            </a:pPr>
            <a:r>
              <a:rPr lang="en-US" sz="1800" dirty="0"/>
              <a:t>The HLS is more likely to be completed accurately when the district:</a:t>
            </a:r>
          </a:p>
          <a:p>
            <a:pPr marL="1028700" lvl="1">
              <a:buFont typeface="Arial" panose="020B0604020202020204" pitchFamily="34" charset="0"/>
              <a:buChar char="•"/>
            </a:pPr>
            <a:r>
              <a:rPr lang="en-US" sz="1600" dirty="0"/>
              <a:t>Eliminates questions with a chilling effect from the survey</a:t>
            </a:r>
          </a:p>
          <a:p>
            <a:pPr marL="1028700" lvl="1">
              <a:buFont typeface="Arial" panose="020B0604020202020204" pitchFamily="34" charset="0"/>
              <a:buChar char="•"/>
            </a:pPr>
            <a:r>
              <a:rPr lang="en-US" sz="1600" dirty="0"/>
              <a:t>Clearly explains the purpose of the survey</a:t>
            </a:r>
          </a:p>
          <a:p>
            <a:pPr marL="1028700" lvl="1">
              <a:buFont typeface="Arial" panose="020B0604020202020204" pitchFamily="34" charset="0"/>
              <a:buChar char="•"/>
            </a:pPr>
            <a:r>
              <a:rPr lang="en-US" sz="1600" dirty="0"/>
              <a:t>Provide the survey in a language parents can understand through a translated document and/or a qualified interpreter</a:t>
            </a:r>
          </a:p>
        </p:txBody>
      </p:sp>
      <p:sp>
        <p:nvSpPr>
          <p:cNvPr id="4" name="Slide Number Placeholder 3"/>
          <p:cNvSpPr>
            <a:spLocks noGrp="1"/>
          </p:cNvSpPr>
          <p:nvPr>
            <p:ph type="sldNum" sz="quarter" idx="10"/>
          </p:nvPr>
        </p:nvSpPr>
        <p:spPr/>
        <p:txBody>
          <a:bodyPr/>
          <a:lstStyle/>
          <a:p>
            <a:fld id="{91BD7323-49BF-4C97-8773-5EC64C492009}" type="slidenum">
              <a:rPr lang="en-US" smtClean="0"/>
              <a:t>15</a:t>
            </a:fld>
            <a:endParaRPr lang="en-US" dirty="0"/>
          </a:p>
        </p:txBody>
      </p:sp>
    </p:spTree>
    <p:extLst>
      <p:ext uri="{BB962C8B-B14F-4D97-AF65-F5344CB8AC3E}">
        <p14:creationId xmlns:p14="http://schemas.microsoft.com/office/powerpoint/2010/main" val="40456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Accommodations</a:t>
            </a:r>
            <a:endParaRPr lang="en-US" dirty="0">
              <a:solidFill>
                <a:srgbClr val="FF0000"/>
              </a:solidFill>
            </a:endParaRPr>
          </a:p>
        </p:txBody>
      </p:sp>
      <p:sp>
        <p:nvSpPr>
          <p:cNvPr id="3" name="Text Placeholder 2"/>
          <p:cNvSpPr>
            <a:spLocks noGrp="1"/>
          </p:cNvSpPr>
          <p:nvPr>
            <p:ph type="body" sz="quarter" idx="13"/>
          </p:nvPr>
        </p:nvSpPr>
        <p:spPr/>
        <p:txBody>
          <a:bodyPr>
            <a:normAutofit fontScale="62500" lnSpcReduction="20000"/>
          </a:bodyPr>
          <a:lstStyle/>
          <a:p>
            <a:r>
              <a:rPr lang="en-US" dirty="0"/>
              <a:t>Students receiving EL services must have a Program Service Plan (PSP) in place. </a:t>
            </a:r>
          </a:p>
          <a:p>
            <a:r>
              <a:rPr lang="en-US" dirty="0">
                <a:hlinkClick r:id="rId3"/>
              </a:rPr>
              <a:t>703 KAR 5:070 guidance</a:t>
            </a:r>
            <a:r>
              <a:rPr lang="en-US" dirty="0"/>
              <a:t> requires the following documentation be kept for students needing assessment accommodations as determined by the PSP committee:</a:t>
            </a:r>
            <a:endParaRPr lang="en-US" strike="dblStrike" dirty="0"/>
          </a:p>
          <a:p>
            <a:pPr lvl="1"/>
            <a:r>
              <a:rPr lang="en-US" dirty="0"/>
              <a:t>The name and date of the English language proficiency (ELP) assessment administered to determine a student’s EL status</a:t>
            </a:r>
          </a:p>
          <a:p>
            <a:pPr lvl="1"/>
            <a:r>
              <a:rPr lang="en-US" dirty="0"/>
              <a:t>A PSP that includes the specific accommodations to be implemented in instruction.</a:t>
            </a:r>
            <a:endParaRPr lang="en-US" dirty="0">
              <a:solidFill>
                <a:srgbClr val="FF0000"/>
              </a:solidFill>
            </a:endParaRPr>
          </a:p>
          <a:p>
            <a:pPr lvl="1"/>
            <a:r>
              <a:rPr lang="en-US" dirty="0"/>
              <a:t>A list of the names of the PSP committee members who reviewed the documentation and made the decisions. The list of staff shall be placed with the Title III records.</a:t>
            </a:r>
          </a:p>
          <a:p>
            <a:pPr lvl="1"/>
            <a:r>
              <a:rPr lang="en-US" dirty="0"/>
              <a:t>The appropriate accommodations needed</a:t>
            </a:r>
          </a:p>
          <a:p>
            <a:pPr lvl="1"/>
            <a:r>
              <a:rPr lang="en-US" dirty="0"/>
              <a:t>The signature of the principal of the appropriate school as an indication of approval for the described accommodations</a:t>
            </a:r>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dirty="0"/>
          </a:p>
        </p:txBody>
      </p:sp>
    </p:spTree>
    <p:extLst>
      <p:ext uri="{BB962C8B-B14F-4D97-AF65-F5344CB8AC3E}">
        <p14:creationId xmlns:p14="http://schemas.microsoft.com/office/powerpoint/2010/main" val="404871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 Student Folders</a:t>
            </a:r>
          </a:p>
        </p:txBody>
      </p:sp>
      <p:sp>
        <p:nvSpPr>
          <p:cNvPr id="3" name="Text Placeholder 2"/>
          <p:cNvSpPr>
            <a:spLocks noGrp="1"/>
          </p:cNvSpPr>
          <p:nvPr>
            <p:ph sz="half" idx="1"/>
          </p:nvPr>
        </p:nvSpPr>
        <p:spPr>
          <a:xfrm>
            <a:off x="931545" y="1906076"/>
            <a:ext cx="4297680" cy="4694708"/>
          </a:xfrm>
        </p:spPr>
        <p:txBody>
          <a:bodyPr>
            <a:normAutofit/>
          </a:bodyPr>
          <a:lstStyle/>
          <a:p>
            <a:r>
              <a:rPr lang="en-US" sz="3200" dirty="0"/>
              <a:t>Districts must also maintain a folder for each EL student containing information related to the student’s status as an EL and details about their individual PSP.</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61981" y="2464275"/>
            <a:ext cx="4297363" cy="3036802"/>
          </a:xfrm>
        </p:spPr>
      </p:pic>
      <p:sp>
        <p:nvSpPr>
          <p:cNvPr id="4" name="Slide Number Placeholder 3"/>
          <p:cNvSpPr>
            <a:spLocks noGrp="1"/>
          </p:cNvSpPr>
          <p:nvPr>
            <p:ph type="sldNum" sz="quarter" idx="10"/>
          </p:nvPr>
        </p:nvSpPr>
        <p:spPr/>
        <p:txBody>
          <a:bodyPr/>
          <a:lstStyle/>
          <a:p>
            <a:fld id="{91BD7323-49BF-4C97-8773-5EC64C492009}" type="slidenum">
              <a:rPr lang="en-US" smtClean="0"/>
              <a:t>17</a:t>
            </a:fld>
            <a:endParaRPr lang="en-US" dirty="0"/>
          </a:p>
        </p:txBody>
      </p:sp>
    </p:spTree>
    <p:extLst>
      <p:ext uri="{BB962C8B-B14F-4D97-AF65-F5344CB8AC3E}">
        <p14:creationId xmlns:p14="http://schemas.microsoft.com/office/powerpoint/2010/main" val="138760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Folder Contents</a:t>
            </a:r>
          </a:p>
        </p:txBody>
      </p:sp>
      <p:graphicFrame>
        <p:nvGraphicFramePr>
          <p:cNvPr id="5" name="Diagram 4" descr="EL student folder contents" title="Student folder contents"/>
          <p:cNvGraphicFramePr/>
          <p:nvPr>
            <p:extLst>
              <p:ext uri="{D42A27DB-BD31-4B8C-83A1-F6EECF244321}">
                <p14:modId xmlns:p14="http://schemas.microsoft.com/office/powerpoint/2010/main" val="787828485"/>
              </p:ext>
            </p:extLst>
          </p:nvPr>
        </p:nvGraphicFramePr>
        <p:xfrm>
          <a:off x="382138" y="1269242"/>
          <a:ext cx="9362364" cy="540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dirty="0"/>
          </a:p>
        </p:txBody>
      </p:sp>
    </p:spTree>
    <p:extLst>
      <p:ext uri="{BB962C8B-B14F-4D97-AF65-F5344CB8AC3E}">
        <p14:creationId xmlns:p14="http://schemas.microsoft.com/office/powerpoint/2010/main" val="292735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Removal of EL Designation</a:t>
            </a:r>
          </a:p>
        </p:txBody>
      </p:sp>
      <p:sp>
        <p:nvSpPr>
          <p:cNvPr id="3" name="Text Placeholder 2"/>
          <p:cNvSpPr>
            <a:spLocks noGrp="1"/>
          </p:cNvSpPr>
          <p:nvPr>
            <p:ph type="body" sz="quarter" idx="13"/>
          </p:nvPr>
        </p:nvSpPr>
        <p:spPr/>
        <p:txBody>
          <a:bodyPr>
            <a:normAutofit fontScale="92500" lnSpcReduction="20000"/>
          </a:bodyPr>
          <a:lstStyle/>
          <a:p>
            <a:r>
              <a:rPr lang="en-US" dirty="0"/>
              <a:t>As a general rule, after a student is identified as an EL, the district may not remove the EL designation before that student meets the statewide exit criteria, even if the student’s parents object to the EL designation.</a:t>
            </a:r>
          </a:p>
          <a:p>
            <a:pPr lvl="1"/>
            <a:r>
              <a:rPr lang="en-US" dirty="0"/>
              <a:t>Parents may decline EL services, but not the annual ELP assessment.</a:t>
            </a:r>
          </a:p>
          <a:p>
            <a:r>
              <a:rPr lang="en-US" dirty="0"/>
              <a:t>There are </a:t>
            </a:r>
            <a:r>
              <a:rPr lang="en-US" i="1" u="sng" dirty="0"/>
              <a:t>very rare</a:t>
            </a:r>
            <a:r>
              <a:rPr lang="en-US" dirty="0"/>
              <a:t> exceptions when a student has been erroneously identified as an EL. Please contact KDE in this situation prior to removing a student’s EL designation.</a:t>
            </a:r>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dirty="0"/>
          </a:p>
        </p:txBody>
      </p:sp>
    </p:spTree>
    <p:extLst>
      <p:ext uri="{BB962C8B-B14F-4D97-AF65-F5344CB8AC3E}">
        <p14:creationId xmlns:p14="http://schemas.microsoft.com/office/powerpoint/2010/main" val="324137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Goals</a:t>
            </a:r>
          </a:p>
        </p:txBody>
      </p:sp>
      <p:sp>
        <p:nvSpPr>
          <p:cNvPr id="3" name="Text Placeholder 2"/>
          <p:cNvSpPr>
            <a:spLocks noGrp="1"/>
          </p:cNvSpPr>
          <p:nvPr>
            <p:ph type="body" sz="quarter" idx="13"/>
          </p:nvPr>
        </p:nvSpPr>
        <p:spPr>
          <a:xfrm>
            <a:off x="755291" y="2255589"/>
            <a:ext cx="9188715" cy="4901324"/>
          </a:xfrm>
        </p:spPr>
        <p:txBody>
          <a:bodyPr>
            <a:normAutofit/>
          </a:bodyPr>
          <a:lstStyle/>
          <a:p>
            <a:r>
              <a:rPr lang="en-US" dirty="0"/>
              <a:t>Participants in this training will leave with an understanding of some of the civil rights obligations for serving English learner (EL) students.</a:t>
            </a:r>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113673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Assessing English Learners</a:t>
            </a:r>
          </a:p>
        </p:txBody>
      </p:sp>
      <p:sp>
        <p:nvSpPr>
          <p:cNvPr id="3" name="Text Placeholder 2"/>
          <p:cNvSpPr>
            <a:spLocks noGrp="1"/>
          </p:cNvSpPr>
          <p:nvPr>
            <p:ph type="body" sz="quarter" idx="13"/>
          </p:nvPr>
        </p:nvSpPr>
        <p:spPr>
          <a:xfrm>
            <a:off x="821793" y="1777835"/>
            <a:ext cx="9188715" cy="4901324"/>
          </a:xfrm>
        </p:spPr>
        <p:txBody>
          <a:bodyPr>
            <a:normAutofit lnSpcReduction="10000"/>
          </a:bodyPr>
          <a:lstStyle/>
          <a:p>
            <a:r>
              <a:rPr lang="en-US" dirty="0"/>
              <a:t>ESSA 1111(b)(2)(G) requires districts to assess the English language proficiency of all ELs on an annual basis using an assessment aligned with the state’s ELP standards.</a:t>
            </a:r>
          </a:p>
          <a:p>
            <a:pPr lvl="1"/>
            <a:r>
              <a:rPr lang="en-US" dirty="0"/>
              <a:t>The assessment measures students’ academic English language in the four language domains: listening, speaking, reading and writing.</a:t>
            </a:r>
          </a:p>
        </p:txBody>
      </p:sp>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dirty="0"/>
          </a:p>
        </p:txBody>
      </p:sp>
    </p:spTree>
    <p:extLst>
      <p:ext uri="{BB962C8B-B14F-4D97-AF65-F5344CB8AC3E}">
        <p14:creationId xmlns:p14="http://schemas.microsoft.com/office/powerpoint/2010/main" val="232535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English Language Proficiency Assessments – ACCESS for ELLs</a:t>
            </a:r>
          </a:p>
        </p:txBody>
      </p:sp>
      <p:graphicFrame>
        <p:nvGraphicFramePr>
          <p:cNvPr id="5" name="Diagram 4" descr="ACCESS for ELLs descriptions" title="ACCESS for ELLs"/>
          <p:cNvGraphicFramePr/>
          <p:nvPr>
            <p:extLst>
              <p:ext uri="{D42A27DB-BD31-4B8C-83A1-F6EECF244321}">
                <p14:modId xmlns:p14="http://schemas.microsoft.com/office/powerpoint/2010/main" val="4217393308"/>
              </p:ext>
            </p:extLst>
          </p:nvPr>
        </p:nvGraphicFramePr>
        <p:xfrm>
          <a:off x="555786" y="1773451"/>
          <a:ext cx="9188715" cy="4901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45555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789" y="293024"/>
            <a:ext cx="8992572" cy="1320800"/>
          </a:xfrm>
        </p:spPr>
        <p:txBody>
          <a:bodyPr/>
          <a:lstStyle/>
          <a:p>
            <a:r>
              <a:rPr lang="en-US" dirty="0"/>
              <a:t>Number of ELs Tested in Kentucky</a:t>
            </a:r>
          </a:p>
        </p:txBody>
      </p:sp>
      <p:graphicFrame>
        <p:nvGraphicFramePr>
          <p:cNvPr id="9" name="Content Placeholder 8" descr="Number of ELs tested in Kentucky from 2011 - 2019.&#10;2011: 16,749&#10;2012: 17,946&#10;2013: 18,953&#10;2014: 20,176&#10;2015: 21,325&#10;2016: 22,641&#10;2017: 23,980&#10;2018: 26,487&#10;2019: 29,153&#10;2020: 32,940"/>
          <p:cNvGraphicFramePr>
            <a:graphicFrameLocks noGrp="1"/>
          </p:cNvGraphicFramePr>
          <p:nvPr>
            <p:ph sz="quarter" idx="12"/>
            <p:extLst>
              <p:ext uri="{D42A27DB-BD31-4B8C-83A1-F6EECF244321}">
                <p14:modId xmlns:p14="http://schemas.microsoft.com/office/powerpoint/2010/main" val="1044040005"/>
              </p:ext>
            </p:extLst>
          </p:nvPr>
        </p:nvGraphicFramePr>
        <p:xfrm>
          <a:off x="458333" y="1613824"/>
          <a:ext cx="9090025" cy="4878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38455" y="6593665"/>
            <a:ext cx="4545012" cy="261610"/>
          </a:xfrm>
          <a:prstGeom prst="rect">
            <a:avLst/>
          </a:prstGeom>
          <a:noFill/>
        </p:spPr>
        <p:txBody>
          <a:bodyPr wrap="square" rtlCol="0">
            <a:spAutoFit/>
          </a:bodyPr>
          <a:lstStyle/>
          <a:p>
            <a:r>
              <a:rPr lang="en-US" sz="1100" i="1" dirty="0"/>
              <a:t>Information courtesy of WIDA Data Dashboard</a:t>
            </a:r>
          </a:p>
        </p:txBody>
      </p:sp>
      <p:sp>
        <p:nvSpPr>
          <p:cNvPr id="4" name="Slide Number Placeholder 3"/>
          <p:cNvSpPr>
            <a:spLocks noGrp="1"/>
          </p:cNvSpPr>
          <p:nvPr>
            <p:ph type="sldNum" sz="quarter" idx="10"/>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388383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43" y="1032822"/>
            <a:ext cx="8596668" cy="2595460"/>
          </a:xfrm>
        </p:spPr>
        <p:txBody>
          <a:bodyPr/>
          <a:lstStyle/>
          <a:p>
            <a:pPr algn="ctr"/>
            <a:r>
              <a:rPr lang="en-US" dirty="0"/>
              <a:t>Questions about Assessments </a:t>
            </a:r>
            <a:br>
              <a:rPr lang="en-US" dirty="0"/>
            </a:br>
            <a:r>
              <a:rPr lang="en-US" dirty="0"/>
              <a:t>for English Learners:</a:t>
            </a:r>
          </a:p>
        </p:txBody>
      </p:sp>
      <p:sp>
        <p:nvSpPr>
          <p:cNvPr id="3" name="Text Placeholder 2"/>
          <p:cNvSpPr>
            <a:spLocks noGrp="1"/>
          </p:cNvSpPr>
          <p:nvPr>
            <p:ph type="body" idx="1"/>
          </p:nvPr>
        </p:nvSpPr>
        <p:spPr/>
        <p:txBody>
          <a:bodyPr>
            <a:normAutofit fontScale="92500" lnSpcReduction="10000"/>
          </a:bodyPr>
          <a:lstStyle/>
          <a:p>
            <a:pPr algn="ctr"/>
            <a:r>
              <a:rPr lang="en-US" dirty="0"/>
              <a:t>KDE Office of Standards, Assessment and Accountability</a:t>
            </a:r>
          </a:p>
          <a:p>
            <a:pPr algn="ctr"/>
            <a:r>
              <a:rPr lang="en-US" dirty="0"/>
              <a:t>502-564-4394</a:t>
            </a:r>
          </a:p>
          <a:p>
            <a:pPr algn="ctr"/>
            <a:r>
              <a:rPr lang="en-US" dirty="0">
                <a:hlinkClick r:id="rId3"/>
              </a:rPr>
              <a:t>ACCESS for ELLs</a:t>
            </a:r>
            <a:r>
              <a:rPr lang="en-US" dirty="0"/>
              <a:t> webpage</a:t>
            </a:r>
          </a:p>
        </p:txBody>
      </p:sp>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dirty="0"/>
          </a:p>
        </p:txBody>
      </p:sp>
    </p:spTree>
    <p:extLst>
      <p:ext uri="{BB962C8B-B14F-4D97-AF65-F5344CB8AC3E}">
        <p14:creationId xmlns:p14="http://schemas.microsoft.com/office/powerpoint/2010/main" val="103121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Providing a Language Assistance Program</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r>
              <a:rPr lang="en-US" altLang="en-US" dirty="0">
                <a:cs typeface="Arial" panose="020B0604020202020204" pitchFamily="34" charset="0"/>
              </a:rPr>
              <a:t>Students in EL programs must receive appropriate language assistance services until they are proficient in English and can participate meaningfully in the district’s educational programs without language assistance services. </a:t>
            </a:r>
          </a:p>
          <a:p>
            <a:r>
              <a:rPr lang="en-US" altLang="en-US" dirty="0">
                <a:cs typeface="Arial" panose="020B0604020202020204" pitchFamily="34" charset="0"/>
              </a:rPr>
              <a:t>Services and programs must be educationally sound in theory and effective in practice based on the Castañeda standards.</a:t>
            </a:r>
          </a:p>
          <a:p>
            <a:r>
              <a:rPr lang="en-US" altLang="en-US" dirty="0">
                <a:cs typeface="Arial" panose="020B0604020202020204" pitchFamily="34" charset="0"/>
              </a:rPr>
              <a:t>The program and services provided to the student will be outlined in the Program Service Plan (PSP).</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24</a:t>
            </a:fld>
            <a:endParaRPr lang="en-US" altLang="en-US" dirty="0">
              <a:solidFill>
                <a:schemeClr val="bg1"/>
              </a:solidFill>
            </a:endParaRPr>
          </a:p>
        </p:txBody>
      </p:sp>
    </p:spTree>
    <p:extLst>
      <p:ext uri="{BB962C8B-B14F-4D97-AF65-F5344CB8AC3E}">
        <p14:creationId xmlns:p14="http://schemas.microsoft.com/office/powerpoint/2010/main" val="135640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Providing a Language Assistance Program Checklist</a:t>
            </a:r>
          </a:p>
        </p:txBody>
      </p:sp>
      <p:graphicFrame>
        <p:nvGraphicFramePr>
          <p:cNvPr id="7" name="Content Placeholder 6" descr="Providing a language assistance program checklist" title="Providing a language assistance program checklist"/>
          <p:cNvGraphicFramePr>
            <a:graphicFrameLocks noGrp="1"/>
          </p:cNvGraphicFramePr>
          <p:nvPr>
            <p:ph sz="quarter" idx="12"/>
            <p:extLst>
              <p:ext uri="{D42A27DB-BD31-4B8C-83A1-F6EECF244321}">
                <p14:modId xmlns:p14="http://schemas.microsoft.com/office/powerpoint/2010/main" val="1888234612"/>
              </p:ext>
            </p:extLst>
          </p:nvPr>
        </p:nvGraphicFramePr>
        <p:xfrm>
          <a:off x="797156" y="1722396"/>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25</a:t>
            </a:fld>
            <a:endParaRPr lang="en-US" dirty="0"/>
          </a:p>
        </p:txBody>
      </p:sp>
    </p:spTree>
    <p:extLst>
      <p:ext uri="{BB962C8B-B14F-4D97-AF65-F5344CB8AC3E}">
        <p14:creationId xmlns:p14="http://schemas.microsoft.com/office/powerpoint/2010/main" val="35211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Staffing and Supporting </a:t>
            </a:r>
            <a:br>
              <a:rPr lang="en-US" altLang="en-US" dirty="0"/>
            </a:br>
            <a:r>
              <a:rPr lang="en-US" altLang="en-US" dirty="0"/>
              <a:t>an EL Program</a:t>
            </a:r>
          </a:p>
        </p:txBody>
      </p:sp>
      <p:sp>
        <p:nvSpPr>
          <p:cNvPr id="17411" name="Text Placeholder 2"/>
          <p:cNvSpPr>
            <a:spLocks noGrp="1"/>
          </p:cNvSpPr>
          <p:nvPr>
            <p:ph type="body" sz="quarter" idx="13"/>
          </p:nvPr>
        </p:nvSpPr>
        <p:spPr bwMode="auto">
          <a:xfrm>
            <a:off x="567949" y="1955800"/>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r>
              <a:rPr lang="en-US" altLang="en-US" dirty="0">
                <a:cs typeface="Arial" panose="020B0604020202020204" pitchFamily="34" charset="0"/>
              </a:rPr>
              <a:t>Districts have an obligation to provide the personnel and resources necessary to effectively implement their chosen EL programs.</a:t>
            </a:r>
          </a:p>
          <a:p>
            <a:pPr lvl="1"/>
            <a:r>
              <a:rPr lang="en-US" altLang="en-US" dirty="0">
                <a:cs typeface="Arial" panose="020B0604020202020204" pitchFamily="34" charset="0"/>
              </a:rPr>
              <a:t>Adequate number of highly qualified EL teachers to provide language assistance services</a:t>
            </a:r>
          </a:p>
          <a:p>
            <a:pPr lvl="1"/>
            <a:r>
              <a:rPr lang="en-US" altLang="en-US" dirty="0">
                <a:cs typeface="Arial" panose="020B0604020202020204" pitchFamily="34" charset="0"/>
              </a:rPr>
              <a:t>Staff trained to support the EL program</a:t>
            </a:r>
          </a:p>
          <a:p>
            <a:pPr lvl="1"/>
            <a:r>
              <a:rPr lang="en-US" altLang="en-US" dirty="0">
                <a:cs typeface="Arial" panose="020B0604020202020204" pitchFamily="34" charset="0"/>
              </a:rPr>
              <a:t>Trained administrators who can evaluate the EL program teachers</a:t>
            </a:r>
          </a:p>
          <a:p>
            <a:pPr lvl="1"/>
            <a:r>
              <a:rPr lang="en-US" altLang="en-US" dirty="0">
                <a:cs typeface="Arial" panose="020B0604020202020204" pitchFamily="34" charset="0"/>
              </a:rPr>
              <a:t>Adequate and appropriate instructional materials at appropriate English proficiency and grade levels</a:t>
            </a:r>
          </a:p>
          <a:p>
            <a:pPr lvl="1"/>
            <a:r>
              <a:rPr lang="en-US" altLang="en-US" dirty="0">
                <a:cs typeface="Arial" panose="020B0604020202020204" pitchFamily="34" charset="0"/>
              </a:rPr>
              <a:t>Appropriate bilingual materials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26</a:t>
            </a:fld>
            <a:endParaRPr lang="en-US" altLang="en-US" dirty="0">
              <a:solidFill>
                <a:schemeClr val="bg1"/>
              </a:solidFill>
            </a:endParaRPr>
          </a:p>
        </p:txBody>
      </p:sp>
    </p:spTree>
    <p:extLst>
      <p:ext uri="{BB962C8B-B14F-4D97-AF65-F5344CB8AC3E}">
        <p14:creationId xmlns:p14="http://schemas.microsoft.com/office/powerpoint/2010/main" val="25295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Qualified Teachers Checklist</a:t>
            </a:r>
          </a:p>
        </p:txBody>
      </p:sp>
      <p:graphicFrame>
        <p:nvGraphicFramePr>
          <p:cNvPr id="2" name="Diagram 1" descr="qualified teachers checklist" title="Qualified teachers checklist"/>
          <p:cNvGraphicFramePr/>
          <p:nvPr>
            <p:extLst>
              <p:ext uri="{D42A27DB-BD31-4B8C-83A1-F6EECF244321}">
                <p14:modId xmlns:p14="http://schemas.microsoft.com/office/powerpoint/2010/main" val="2488135236"/>
              </p:ext>
            </p:extLst>
          </p:nvPr>
        </p:nvGraphicFramePr>
        <p:xfrm>
          <a:off x="705255" y="1698625"/>
          <a:ext cx="918845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27</a:t>
            </a:fld>
            <a:endParaRPr lang="en-US" altLang="en-US" dirty="0">
              <a:solidFill>
                <a:schemeClr val="bg1"/>
              </a:solidFill>
            </a:endParaRPr>
          </a:p>
        </p:txBody>
      </p:sp>
    </p:spTree>
    <p:extLst>
      <p:ext uri="{BB962C8B-B14F-4D97-AF65-F5344CB8AC3E}">
        <p14:creationId xmlns:p14="http://schemas.microsoft.com/office/powerpoint/2010/main" val="23343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Adequate Number of Qualified Staff Checklist</a:t>
            </a:r>
          </a:p>
        </p:txBody>
      </p:sp>
      <p:graphicFrame>
        <p:nvGraphicFramePr>
          <p:cNvPr id="2" name="Diagram 1" descr="Adequate staff and resources checklist" title="Adequate staff and resources checklist"/>
          <p:cNvGraphicFramePr/>
          <p:nvPr>
            <p:extLst>
              <p:ext uri="{D42A27DB-BD31-4B8C-83A1-F6EECF244321}">
                <p14:modId xmlns:p14="http://schemas.microsoft.com/office/powerpoint/2010/main" val="1383628542"/>
              </p:ext>
            </p:extLst>
          </p:nvPr>
        </p:nvGraphicFramePr>
        <p:xfrm>
          <a:off x="555625" y="1773238"/>
          <a:ext cx="918845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28</a:t>
            </a:fld>
            <a:endParaRPr lang="en-US" altLang="en-US" dirty="0">
              <a:solidFill>
                <a:schemeClr val="bg1"/>
              </a:solidFill>
            </a:endParaRPr>
          </a:p>
        </p:txBody>
      </p:sp>
    </p:spTree>
    <p:extLst>
      <p:ext uri="{BB962C8B-B14F-4D97-AF65-F5344CB8AC3E}">
        <p14:creationId xmlns:p14="http://schemas.microsoft.com/office/powerpoint/2010/main" val="243936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Adequate Resources for EL Program Checklist</a:t>
            </a:r>
          </a:p>
        </p:txBody>
      </p:sp>
      <p:graphicFrame>
        <p:nvGraphicFramePr>
          <p:cNvPr id="2" name="Diagram 1" descr="Adequate staff and resources checklist" title="Adequate staff and resources checklist"/>
          <p:cNvGraphicFramePr/>
          <p:nvPr>
            <p:extLst>
              <p:ext uri="{D42A27DB-BD31-4B8C-83A1-F6EECF244321}">
                <p14:modId xmlns:p14="http://schemas.microsoft.com/office/powerpoint/2010/main" val="3609232339"/>
              </p:ext>
            </p:extLst>
          </p:nvPr>
        </p:nvGraphicFramePr>
        <p:xfrm>
          <a:off x="555625" y="1773238"/>
          <a:ext cx="918845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29</a:t>
            </a:fld>
            <a:endParaRPr lang="en-US" altLang="en-US" dirty="0">
              <a:solidFill>
                <a:schemeClr val="bg1"/>
              </a:solidFill>
            </a:endParaRPr>
          </a:p>
        </p:txBody>
      </p:sp>
    </p:spTree>
    <p:extLst>
      <p:ext uri="{BB962C8B-B14F-4D97-AF65-F5344CB8AC3E}">
        <p14:creationId xmlns:p14="http://schemas.microsoft.com/office/powerpoint/2010/main" val="384086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t>Civil Rights Obligations – Part One</a:t>
            </a:r>
          </a:p>
        </p:txBody>
      </p:sp>
      <p:graphicFrame>
        <p:nvGraphicFramePr>
          <p:cNvPr id="2" name="Diagram 1" descr="Civil rights obligations part one&#10;"/>
          <p:cNvGraphicFramePr/>
          <p:nvPr>
            <p:extLst>
              <p:ext uri="{D42A27DB-BD31-4B8C-83A1-F6EECF244321}">
                <p14:modId xmlns:p14="http://schemas.microsoft.com/office/powerpoint/2010/main" val="3064415439"/>
              </p:ext>
            </p:extLst>
          </p:nvPr>
        </p:nvGraphicFramePr>
        <p:xfrm>
          <a:off x="339634" y="1132114"/>
          <a:ext cx="9404441" cy="5543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a:solidFill>
                <a:schemeClr val="bg1"/>
              </a:solidFill>
            </a:endParaRPr>
          </a:p>
        </p:txBody>
      </p:sp>
    </p:spTree>
    <p:extLst>
      <p:ext uri="{BB962C8B-B14F-4D97-AF65-F5344CB8AC3E}">
        <p14:creationId xmlns:p14="http://schemas.microsoft.com/office/powerpoint/2010/main" val="259973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14626" y="0"/>
            <a:ext cx="8944503"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Staffing and Support </a:t>
            </a:r>
            <a:br>
              <a:rPr lang="en-US" altLang="en-US" dirty="0"/>
            </a:br>
            <a:r>
              <a:rPr lang="en-US" altLang="en-US" dirty="0"/>
              <a:t>Do’s and Don’ts</a:t>
            </a:r>
          </a:p>
        </p:txBody>
      </p:sp>
      <p:sp>
        <p:nvSpPr>
          <p:cNvPr id="17411" name="Text Placeholder 2"/>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r>
              <a:rPr lang="en-US" altLang="en-US" b="1" dirty="0">
                <a:solidFill>
                  <a:srgbClr val="008000"/>
                </a:solidFill>
                <a:effectLst>
                  <a:outerShdw blurRad="38100" dist="38100" dir="2700000" algn="tl">
                    <a:srgbClr val="000000">
                      <a:alpha val="43137"/>
                    </a:srgbClr>
                  </a:outerShdw>
                </a:effectLst>
                <a:cs typeface="Arial" panose="020B0604020202020204" pitchFamily="34" charset="0"/>
              </a:rPr>
              <a:t>DO:</a:t>
            </a:r>
            <a:r>
              <a:rPr lang="en-US" altLang="en-US" b="1" dirty="0">
                <a:effectLst>
                  <a:outerShdw blurRad="38100" dist="38100" dir="2700000" algn="tl">
                    <a:srgbClr val="000000">
                      <a:alpha val="43137"/>
                    </a:srgbClr>
                  </a:outerShdw>
                </a:effectLst>
                <a:cs typeface="Arial" panose="020B0604020202020204" pitchFamily="34" charset="0"/>
              </a:rPr>
              <a:t> </a:t>
            </a:r>
            <a:r>
              <a:rPr lang="en-US" altLang="en-US" dirty="0">
                <a:cs typeface="Arial" panose="020B0604020202020204" pitchFamily="34" charset="0"/>
              </a:rPr>
              <a:t>Offer language assistance services based on student need rather than staffing levels and teacher availability.</a:t>
            </a:r>
          </a:p>
          <a:p>
            <a:r>
              <a:rPr lang="en-US" altLang="en-US" b="1" dirty="0">
                <a:solidFill>
                  <a:srgbClr val="008000"/>
                </a:solidFill>
                <a:effectLst>
                  <a:outerShdw blurRad="38100" dist="38100" dir="2700000" algn="tl">
                    <a:srgbClr val="000000">
                      <a:alpha val="43137"/>
                    </a:srgbClr>
                  </a:outerShdw>
                </a:effectLst>
                <a:cs typeface="Arial" panose="020B0604020202020204" pitchFamily="34" charset="0"/>
              </a:rPr>
              <a:t>DO:</a:t>
            </a:r>
            <a:r>
              <a:rPr lang="en-US" altLang="en-US" b="1" dirty="0">
                <a:effectLst>
                  <a:outerShdw blurRad="38100" dist="38100" dir="2700000" algn="tl">
                    <a:srgbClr val="000000">
                      <a:alpha val="43137"/>
                    </a:srgbClr>
                  </a:outerShdw>
                </a:effectLst>
                <a:cs typeface="Arial" panose="020B0604020202020204" pitchFamily="34" charset="0"/>
              </a:rPr>
              <a:t> </a:t>
            </a:r>
            <a:r>
              <a:rPr lang="en-US" altLang="en-US" dirty="0">
                <a:cs typeface="Arial" panose="020B0604020202020204" pitchFamily="34" charset="0"/>
              </a:rPr>
              <a:t>Provide adequate training to general education teachers who provide core content instruction to EL students.</a:t>
            </a:r>
          </a:p>
        </p:txBody>
      </p:sp>
      <p:sp>
        <p:nvSpPr>
          <p:cNvPr id="2" name="Text Placeholder 1"/>
          <p:cNvSpPr>
            <a:spLocks noGrp="1"/>
          </p:cNvSpPr>
          <p:nvPr>
            <p:ph type="body" sz="quarter" idx="14"/>
          </p:nvPr>
        </p:nvSpPr>
        <p:spPr/>
        <p:txBody>
          <a:bodyPr>
            <a:normAutofit fontScale="85000" lnSpcReduction="10000"/>
          </a:bodyPr>
          <a:lstStyle/>
          <a:p>
            <a:r>
              <a:rPr lang="en-US" altLang="en-US" b="1" dirty="0">
                <a:solidFill>
                  <a:srgbClr val="C00000"/>
                </a:solidFill>
                <a:effectLst>
                  <a:outerShdw blurRad="38100" dist="38100" dir="2700000" algn="tl">
                    <a:srgbClr val="000000">
                      <a:alpha val="43137"/>
                    </a:srgbClr>
                  </a:outerShdw>
                </a:effectLst>
                <a:cs typeface="Arial" panose="020B0604020202020204" pitchFamily="34" charset="0"/>
              </a:rPr>
              <a:t>DON’T:</a:t>
            </a:r>
            <a:r>
              <a:rPr lang="en-US" altLang="en-US" b="1" dirty="0">
                <a:cs typeface="Arial" panose="020B0604020202020204" pitchFamily="34" charset="0"/>
              </a:rPr>
              <a:t> </a:t>
            </a:r>
            <a:r>
              <a:rPr lang="en-US" altLang="en-US" dirty="0">
                <a:cs typeface="Arial" panose="020B0604020202020204" pitchFamily="34" charset="0"/>
              </a:rPr>
              <a:t>Utilize mainstream teachers, paraeducators or tutors rather than fully qualified ESL teachers for ESL instruction.</a:t>
            </a:r>
          </a:p>
          <a:p>
            <a:r>
              <a:rPr lang="en-US" altLang="en-US" b="1" dirty="0">
                <a:solidFill>
                  <a:srgbClr val="C00000"/>
                </a:solidFill>
                <a:effectLst>
                  <a:outerShdw blurRad="38100" dist="38100" dir="2700000" algn="tl">
                    <a:srgbClr val="000000">
                      <a:alpha val="43137"/>
                    </a:srgbClr>
                  </a:outerShdw>
                </a:effectLst>
                <a:cs typeface="Arial" panose="020B0604020202020204" pitchFamily="34" charset="0"/>
              </a:rPr>
              <a:t>DON’T:</a:t>
            </a:r>
            <a:r>
              <a:rPr lang="en-US" altLang="en-US" dirty="0">
                <a:cs typeface="Arial" panose="020B0604020202020204" pitchFamily="34" charset="0"/>
              </a:rPr>
              <a:t> Use a software program to provide EL services in lieu of a qualified ESL teacher.</a:t>
            </a:r>
          </a:p>
          <a:p>
            <a:endParaRPr lang="en-US" dirty="0"/>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30</a:t>
            </a:fld>
            <a:endParaRPr lang="en-US" altLang="en-US" dirty="0">
              <a:solidFill>
                <a:schemeClr val="bg1"/>
              </a:solidFill>
            </a:endParaRPr>
          </a:p>
        </p:txBody>
      </p:sp>
    </p:spTree>
    <p:extLst>
      <p:ext uri="{BB962C8B-B14F-4D97-AF65-F5344CB8AC3E}">
        <p14:creationId xmlns:p14="http://schemas.microsoft.com/office/powerpoint/2010/main" val="2189087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Providing Meaningful Access to All Programs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EL students must be provided equal opportunities to meaningfully participate in all programs and activities.</a:t>
            </a:r>
          </a:p>
          <a:p>
            <a:pPr lvl="1"/>
            <a:r>
              <a:rPr lang="en-US" altLang="en-US" b="1" dirty="0">
                <a:cs typeface="Arial" panose="020B0604020202020204" pitchFamily="34" charset="0"/>
              </a:rPr>
              <a:t>Curricular</a:t>
            </a:r>
            <a:r>
              <a:rPr lang="en-US" altLang="en-US" dirty="0">
                <a:cs typeface="Arial" panose="020B0604020202020204" pitchFamily="34" charset="0"/>
              </a:rPr>
              <a:t> – Core curriculum</a:t>
            </a:r>
          </a:p>
          <a:p>
            <a:pPr lvl="1"/>
            <a:r>
              <a:rPr lang="en-US" altLang="en-US" b="1" dirty="0">
                <a:cs typeface="Arial" panose="020B0604020202020204" pitchFamily="34" charset="0"/>
              </a:rPr>
              <a:t>Co-curricular</a:t>
            </a:r>
            <a:r>
              <a:rPr lang="en-US" altLang="en-US" dirty="0">
                <a:cs typeface="Arial" panose="020B0604020202020204" pitchFamily="34" charset="0"/>
              </a:rPr>
              <a:t> – Advanced Placement, International Baccalaureate, honors programs, GATE, etc.</a:t>
            </a:r>
          </a:p>
          <a:p>
            <a:pPr lvl="1"/>
            <a:r>
              <a:rPr lang="en-US" altLang="en-US" b="1" dirty="0">
                <a:cs typeface="Arial" panose="020B0604020202020204" pitchFamily="34" charset="0"/>
              </a:rPr>
              <a:t>Extracurricular</a:t>
            </a:r>
            <a:r>
              <a:rPr lang="en-US" altLang="en-US" dirty="0">
                <a:cs typeface="Arial" panose="020B0604020202020204" pitchFamily="34" charset="0"/>
              </a:rPr>
              <a:t> – Athletics, teams, clubs, etc.</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31</a:t>
            </a:fld>
            <a:endParaRPr lang="en-US" altLang="en-US" dirty="0">
              <a:solidFill>
                <a:schemeClr val="bg1"/>
              </a:solidFill>
            </a:endParaRPr>
          </a:p>
        </p:txBody>
      </p:sp>
    </p:spTree>
    <p:extLst>
      <p:ext uri="{BB962C8B-B14F-4D97-AF65-F5344CB8AC3E}">
        <p14:creationId xmlns:p14="http://schemas.microsoft.com/office/powerpoint/2010/main" val="19351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485" y="267190"/>
            <a:ext cx="8992572" cy="1320800"/>
          </a:xfrm>
        </p:spPr>
        <p:txBody>
          <a:bodyPr/>
          <a:lstStyle/>
          <a:p>
            <a:pPr algn="ctr"/>
            <a:r>
              <a:rPr lang="en-US" dirty="0"/>
              <a:t>Meaningful Access Checklist</a:t>
            </a:r>
          </a:p>
        </p:txBody>
      </p:sp>
      <p:graphicFrame>
        <p:nvGraphicFramePr>
          <p:cNvPr id="7" name="Content Placeholder 6" descr="meaningful access checklist" title="meaningful access checklist"/>
          <p:cNvGraphicFramePr>
            <a:graphicFrameLocks noGrp="1"/>
          </p:cNvGraphicFramePr>
          <p:nvPr>
            <p:ph sz="quarter" idx="12"/>
            <p:extLst>
              <p:ext uri="{D42A27DB-BD31-4B8C-83A1-F6EECF244321}">
                <p14:modId xmlns:p14="http://schemas.microsoft.com/office/powerpoint/2010/main" val="2018785198"/>
              </p:ext>
            </p:extLst>
          </p:nvPr>
        </p:nvGraphicFramePr>
        <p:xfrm>
          <a:off x="763905" y="1712422"/>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32</a:t>
            </a:fld>
            <a:endParaRPr lang="en-US" dirty="0"/>
          </a:p>
        </p:txBody>
      </p:sp>
    </p:spTree>
    <p:extLst>
      <p:ext uri="{BB962C8B-B14F-4D97-AF65-F5344CB8AC3E}">
        <p14:creationId xmlns:p14="http://schemas.microsoft.com/office/powerpoint/2010/main" val="59077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Avoiding Unnecessary Segregation</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EL programs may not unjustifiably segregate students on the basis of national origin or EL status. </a:t>
            </a:r>
          </a:p>
          <a:p>
            <a:r>
              <a:rPr lang="en-US" altLang="en-US" dirty="0">
                <a:cs typeface="Arial" panose="020B0604020202020204" pitchFamily="34" charset="0"/>
              </a:rPr>
              <a:t>Programs which require EL students receive separate instruction for a period of time should be carried out in the least segregative manner consistent with achieving the program’s goals.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33</a:t>
            </a:fld>
            <a:endParaRPr lang="en-US" altLang="en-US" dirty="0">
              <a:solidFill>
                <a:schemeClr val="bg1"/>
              </a:solidFill>
            </a:endParaRPr>
          </a:p>
        </p:txBody>
      </p:sp>
    </p:spTree>
    <p:extLst>
      <p:ext uri="{BB962C8B-B14F-4D97-AF65-F5344CB8AC3E}">
        <p14:creationId xmlns:p14="http://schemas.microsoft.com/office/powerpoint/2010/main" val="1807803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Avoiding Unnecessary Segregation Checklist</a:t>
            </a:r>
          </a:p>
        </p:txBody>
      </p:sp>
      <p:graphicFrame>
        <p:nvGraphicFramePr>
          <p:cNvPr id="7" name="Content Placeholder 6" descr="avoiding unnecessary segregation checklist" title="avoiding unnecessary segregation checklist"/>
          <p:cNvGraphicFramePr>
            <a:graphicFrameLocks noGrp="1"/>
          </p:cNvGraphicFramePr>
          <p:nvPr>
            <p:ph sz="quarter" idx="12"/>
            <p:extLst>
              <p:ext uri="{D42A27DB-BD31-4B8C-83A1-F6EECF244321}">
                <p14:modId xmlns:p14="http://schemas.microsoft.com/office/powerpoint/2010/main" val="541839801"/>
              </p:ext>
            </p:extLst>
          </p:nvPr>
        </p:nvGraphicFramePr>
        <p:xfrm>
          <a:off x="581025" y="1797050"/>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34</a:t>
            </a:fld>
            <a:endParaRPr lang="en-US" dirty="0"/>
          </a:p>
        </p:txBody>
      </p:sp>
    </p:spTree>
    <p:extLst>
      <p:ext uri="{BB962C8B-B14F-4D97-AF65-F5344CB8AC3E}">
        <p14:creationId xmlns:p14="http://schemas.microsoft.com/office/powerpoint/2010/main" val="192075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Unnecessary Segregation: </a:t>
            </a:r>
            <a:br>
              <a:rPr lang="en-US" altLang="en-US" dirty="0"/>
            </a:br>
            <a:r>
              <a:rPr lang="en-US" altLang="en-US" dirty="0"/>
              <a:t>Example Compliance Issues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r>
              <a:rPr lang="en-US" altLang="en-US" dirty="0">
                <a:cs typeface="Arial" panose="020B0604020202020204" pitchFamily="34" charset="0"/>
              </a:rPr>
              <a:t>Failure to give segregated EL students access to grade-level curriculum, special education or extracurricular activities</a:t>
            </a:r>
          </a:p>
          <a:p>
            <a:r>
              <a:rPr lang="en-US" altLang="en-US" dirty="0">
                <a:cs typeface="Arial" panose="020B0604020202020204" pitchFamily="34" charset="0"/>
              </a:rPr>
              <a:t>Segregation of EL students for both academic and non-academic subjects</a:t>
            </a:r>
          </a:p>
          <a:p>
            <a:r>
              <a:rPr lang="en-US" altLang="en-US" dirty="0">
                <a:cs typeface="Arial" panose="020B0604020202020204" pitchFamily="34" charset="0"/>
              </a:rPr>
              <a:t>Maintaining students in language assistance programs longer than necessary to achieve the program goals</a:t>
            </a:r>
          </a:p>
          <a:p>
            <a:r>
              <a:rPr lang="en-US" altLang="en-US" dirty="0">
                <a:cs typeface="Arial" panose="020B0604020202020204" pitchFamily="34" charset="0"/>
              </a:rPr>
              <a:t>Placement of EL students in newcomer programs due to perceived behavior problems or special needs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35</a:t>
            </a:fld>
            <a:endParaRPr lang="en-US" altLang="en-US" dirty="0">
              <a:solidFill>
                <a:schemeClr val="bg1"/>
              </a:solidFill>
            </a:endParaRPr>
          </a:p>
        </p:txBody>
      </p:sp>
    </p:spTree>
    <p:extLst>
      <p:ext uri="{BB962C8B-B14F-4D97-AF65-F5344CB8AC3E}">
        <p14:creationId xmlns:p14="http://schemas.microsoft.com/office/powerpoint/2010/main" val="234464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03" y="548350"/>
            <a:ext cx="8596668" cy="2595460"/>
          </a:xfrm>
        </p:spPr>
        <p:txBody>
          <a:bodyPr/>
          <a:lstStyle/>
          <a:p>
            <a:pPr algn="ctr"/>
            <a:r>
              <a:rPr lang="en-US" dirty="0"/>
              <a:t>Contact Information</a:t>
            </a:r>
          </a:p>
        </p:txBody>
      </p:sp>
      <p:sp>
        <p:nvSpPr>
          <p:cNvPr id="3" name="Text Placeholder 2"/>
          <p:cNvSpPr>
            <a:spLocks noGrp="1"/>
          </p:cNvSpPr>
          <p:nvPr>
            <p:ph type="body" idx="1"/>
          </p:nvPr>
        </p:nvSpPr>
        <p:spPr>
          <a:xfrm>
            <a:off x="993218" y="4527448"/>
            <a:ext cx="8596668" cy="1782202"/>
          </a:xfrm>
        </p:spPr>
        <p:txBody>
          <a:bodyPr>
            <a:normAutofit fontScale="62500" lnSpcReduction="20000"/>
          </a:bodyPr>
          <a:lstStyle/>
          <a:p>
            <a:r>
              <a:rPr lang="en-US" dirty="0"/>
              <a:t>KDE Office of Continuous Improvement and Support</a:t>
            </a:r>
          </a:p>
          <a:p>
            <a:r>
              <a:rPr lang="en-US" dirty="0"/>
              <a:t>Division of School and Program Improvement</a:t>
            </a:r>
          </a:p>
          <a:p>
            <a:r>
              <a:rPr lang="en-US" dirty="0"/>
              <a:t>English Learners, Migrant and Neglected Students Branch</a:t>
            </a:r>
          </a:p>
          <a:p>
            <a:r>
              <a:rPr lang="en-US" dirty="0"/>
              <a:t>(502) 564-3791</a:t>
            </a:r>
          </a:p>
          <a:p>
            <a:r>
              <a:rPr lang="en-US" dirty="0"/>
              <a:t>Kentucky Department of Education’s </a:t>
            </a:r>
            <a:r>
              <a:rPr lang="en-US" dirty="0">
                <a:hlinkClick r:id="rId3"/>
              </a:rPr>
              <a:t>English Learners Contact Guide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36</a:t>
            </a:fld>
            <a:endParaRPr lang="en-US" dirty="0"/>
          </a:p>
        </p:txBody>
      </p:sp>
    </p:spTree>
    <p:extLst>
      <p:ext uri="{BB962C8B-B14F-4D97-AF65-F5344CB8AC3E}">
        <p14:creationId xmlns:p14="http://schemas.microsoft.com/office/powerpoint/2010/main" val="327220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Resources</a:t>
            </a:r>
          </a:p>
        </p:txBody>
      </p:sp>
      <p:sp>
        <p:nvSpPr>
          <p:cNvPr id="3" name="Content Placeholder 2"/>
          <p:cNvSpPr>
            <a:spLocks noGrp="1"/>
          </p:cNvSpPr>
          <p:nvPr>
            <p:ph type="body" sz="quarter" idx="13"/>
          </p:nvPr>
        </p:nvSpPr>
        <p:spPr>
          <a:xfrm>
            <a:off x="555786" y="1133059"/>
            <a:ext cx="9188715" cy="5526156"/>
          </a:xfrm>
        </p:spPr>
        <p:txBody>
          <a:bodyPr numCol="2">
            <a:normAutofit lnSpcReduction="10000"/>
          </a:bodyPr>
          <a:lstStyle/>
          <a:p>
            <a:r>
              <a:rPr lang="en-US" sz="2400" b="1" dirty="0">
                <a:effectLst>
                  <a:outerShdw blurRad="38100" dist="38100" dir="2700000" algn="tl">
                    <a:srgbClr val="000000">
                      <a:alpha val="43137"/>
                    </a:srgbClr>
                  </a:outerShdw>
                </a:effectLst>
              </a:rPr>
              <a:t>Basic Information</a:t>
            </a:r>
          </a:p>
          <a:p>
            <a:pPr lvl="1"/>
            <a:r>
              <a:rPr lang="en-US" sz="1800" dirty="0">
                <a:hlinkClick r:id="rId3"/>
              </a:rPr>
              <a:t>English Learner and Immigrant Students webpage</a:t>
            </a:r>
            <a:r>
              <a:rPr lang="en-US" sz="1800" dirty="0"/>
              <a:t> (KDE)</a:t>
            </a:r>
          </a:p>
          <a:p>
            <a:pPr lvl="1"/>
            <a:r>
              <a:rPr lang="en-US" sz="1800" dirty="0">
                <a:hlinkClick r:id="rId4"/>
              </a:rPr>
              <a:t>English Learner and Immigrant Resources webpage</a:t>
            </a:r>
            <a:r>
              <a:rPr lang="en-US" sz="1800" dirty="0"/>
              <a:t> (KDE)</a:t>
            </a:r>
          </a:p>
          <a:p>
            <a:pPr lvl="1"/>
            <a:r>
              <a:rPr lang="en-US" sz="1800" dirty="0">
                <a:hlinkClick r:id="rId5"/>
              </a:rPr>
              <a:t>District Guide for the English Learners Program</a:t>
            </a:r>
            <a:endParaRPr lang="en-US" sz="1800" dirty="0"/>
          </a:p>
          <a:p>
            <a:pPr lvl="1"/>
            <a:r>
              <a:rPr lang="en-US" sz="1800" dirty="0">
                <a:hlinkClick r:id="rId6"/>
              </a:rPr>
              <a:t>Developing Programs for English Language Learners</a:t>
            </a:r>
            <a:endParaRPr lang="en-US" sz="1800" dirty="0"/>
          </a:p>
          <a:p>
            <a:pPr lvl="1"/>
            <a:r>
              <a:rPr lang="en-US" sz="1800" dirty="0">
                <a:hlinkClick r:id="rId7"/>
              </a:rPr>
              <a:t>Programs for English Language Learners</a:t>
            </a:r>
            <a:endParaRPr lang="en-US" sz="1800" dirty="0"/>
          </a:p>
          <a:p>
            <a:pPr lvl="1"/>
            <a:r>
              <a:rPr lang="en-US" sz="1800" dirty="0">
                <a:hlinkClick r:id="rId8"/>
              </a:rPr>
              <a:t>Migration Policy Institute (MPI) ELL Information Center</a:t>
            </a:r>
            <a:endParaRPr lang="en-US" sz="1800" dirty="0"/>
          </a:p>
          <a:p>
            <a:pPr lvl="1"/>
            <a:r>
              <a:rPr lang="en-US" sz="1800" dirty="0">
                <a:hlinkClick r:id="rId9"/>
              </a:rPr>
              <a:t>A Matter of Design: English Learner Program Models in K-12 Education</a:t>
            </a:r>
            <a:r>
              <a:rPr lang="en-US" sz="1800" dirty="0"/>
              <a:t> (MPI)</a:t>
            </a:r>
          </a:p>
          <a:p>
            <a:pPr lvl="1"/>
            <a:r>
              <a:rPr lang="en-US" sz="1800" dirty="0">
                <a:hlinkClick r:id="rId10"/>
              </a:rPr>
              <a:t>Funding an Equitable Education for English Learners in the United States</a:t>
            </a:r>
            <a:r>
              <a:rPr lang="en-US" sz="1800" dirty="0"/>
              <a:t> (MPI)</a:t>
            </a:r>
          </a:p>
          <a:p>
            <a:pPr lvl="1"/>
            <a:r>
              <a:rPr lang="en-US" sz="1800" dirty="0">
                <a:hlinkClick r:id="rId11"/>
              </a:rPr>
              <a:t>English Learner Resources</a:t>
            </a:r>
            <a:r>
              <a:rPr lang="en-US" sz="1800" dirty="0"/>
              <a:t> (USED)</a:t>
            </a:r>
          </a:p>
          <a:p>
            <a:r>
              <a:rPr lang="en-US" sz="2400" b="1" dirty="0">
                <a:effectLst>
                  <a:outerShdw blurRad="38100" dist="38100" dir="2700000" algn="tl">
                    <a:srgbClr val="000000">
                      <a:alpha val="43137"/>
                    </a:srgbClr>
                  </a:outerShdw>
                </a:effectLst>
              </a:rPr>
              <a:t>Legal Obligations and Guidance</a:t>
            </a:r>
            <a:endParaRPr lang="en-US" sz="2400" b="1" dirty="0">
              <a:effectLst>
                <a:outerShdw blurRad="38100" dist="38100" dir="2700000" algn="tl">
                  <a:srgbClr val="000000">
                    <a:alpha val="43137"/>
                  </a:srgbClr>
                </a:outerShdw>
              </a:effectLst>
              <a:hlinkClick r:id="rId3"/>
            </a:endParaRPr>
          </a:p>
          <a:p>
            <a:pPr lvl="1"/>
            <a:r>
              <a:rPr lang="en-US" sz="1800" dirty="0">
                <a:hlinkClick r:id="rId12"/>
              </a:rPr>
              <a:t>2015 Dear Colleague Letter</a:t>
            </a:r>
            <a:endParaRPr lang="en-US" sz="1800" dirty="0"/>
          </a:p>
          <a:p>
            <a:pPr lvl="1"/>
            <a:r>
              <a:rPr lang="en-US" sz="1800" dirty="0">
                <a:hlinkClick r:id="rId13"/>
              </a:rPr>
              <a:t>English Learner Toolkit</a:t>
            </a:r>
            <a:r>
              <a:rPr lang="en-US" sz="1800" dirty="0"/>
              <a:t> (USED’s Office of English Language Acquisition)</a:t>
            </a:r>
          </a:p>
          <a:p>
            <a:pPr lvl="1"/>
            <a:r>
              <a:rPr lang="en-US" sz="1800" dirty="0">
                <a:hlinkClick r:id="rId14"/>
              </a:rPr>
              <a:t>Memoranda on Schools’ Obligations Toward National Minority Students who are Limited English Proficient</a:t>
            </a:r>
            <a:endParaRPr lang="en-US" sz="1800" dirty="0"/>
          </a:p>
          <a:p>
            <a:pPr lvl="1"/>
            <a:r>
              <a:rPr lang="en-US" sz="1800" dirty="0">
                <a:hlinkClick r:id="rId15"/>
              </a:rPr>
              <a:t>Schools’ Civil Rights Obligations to English Learner Students and Limited English Proficient Parents</a:t>
            </a:r>
            <a:endParaRPr lang="en-US" sz="1800" dirty="0"/>
          </a:p>
          <a:p>
            <a:pPr lvl="1"/>
            <a:r>
              <a:rPr lang="en-US" sz="1800" dirty="0">
                <a:hlinkClick r:id="rId16"/>
              </a:rPr>
              <a:t>703 KAR 5:070</a:t>
            </a:r>
            <a:endParaRPr lang="en-US" sz="1800" dirty="0"/>
          </a:p>
          <a:p>
            <a:pPr lvl="1"/>
            <a:r>
              <a:rPr lang="en-US" sz="1800" dirty="0">
                <a:hlinkClick r:id="rId17"/>
              </a:rPr>
              <a:t>Legal Protections for K-12 English Learner and Immigrant Background Students</a:t>
            </a:r>
            <a:r>
              <a:rPr lang="en-US" sz="1800" dirty="0"/>
              <a:t> (MPI)</a:t>
            </a:r>
            <a:endParaRPr lang="en-US" sz="1800" b="1" dirty="0">
              <a:effectLst>
                <a:outerShdw blurRad="38100" dist="38100" dir="2700000" algn="tl">
                  <a:srgbClr val="000000">
                    <a:alpha val="43137"/>
                  </a:srgbClr>
                </a:outerShdw>
              </a:effectLst>
            </a:endParaRPr>
          </a:p>
        </p:txBody>
      </p:sp>
      <p:sp>
        <p:nvSpPr>
          <p:cNvPr id="6" name="TextBox 5" descr="Resources from the Migration Policy Institute are provided for informational purposes and are not endorsed by KDE&#10;">
            <a:extLst>
              <a:ext uri="{FF2B5EF4-FFF2-40B4-BE49-F238E27FC236}">
                <a16:creationId xmlns:a16="http://schemas.microsoft.com/office/drawing/2014/main" id="{8E0D335E-424B-4A1B-88A1-12053EEE6B11}"/>
              </a:ext>
            </a:extLst>
          </p:cNvPr>
          <p:cNvSpPr txBox="1"/>
          <p:nvPr/>
        </p:nvSpPr>
        <p:spPr>
          <a:xfrm>
            <a:off x="381019" y="6610122"/>
            <a:ext cx="8797810" cy="261610"/>
          </a:xfrm>
          <a:prstGeom prst="rect">
            <a:avLst/>
          </a:prstGeom>
          <a:noFill/>
        </p:spPr>
        <p:txBody>
          <a:bodyPr wrap="square" rtlCol="0">
            <a:spAutoFit/>
          </a:bodyPr>
          <a:lstStyle/>
          <a:p>
            <a:r>
              <a:rPr lang="en-US" sz="1100" i="1" dirty="0">
                <a:solidFill>
                  <a:schemeClr val="tx1">
                    <a:lumMod val="75000"/>
                    <a:lumOff val="25000"/>
                  </a:schemeClr>
                </a:solidFill>
              </a:rPr>
              <a:t>Resources from the Migration Policy Institute (MPI) are provided for informational purposes and are not endorsed by KDE.</a:t>
            </a:r>
          </a:p>
        </p:txBody>
      </p:sp>
      <p:sp>
        <p:nvSpPr>
          <p:cNvPr id="4" name="Slide Number Placeholder 3"/>
          <p:cNvSpPr>
            <a:spLocks noGrp="1"/>
          </p:cNvSpPr>
          <p:nvPr>
            <p:ph type="sldNum" sz="quarter" idx="12"/>
          </p:nvPr>
        </p:nvSpPr>
        <p:spPr/>
        <p:txBody>
          <a:bodyPr/>
          <a:lstStyle/>
          <a:p>
            <a:fld id="{91BD7323-49BF-4C97-8773-5EC64C492009}" type="slidenum">
              <a:rPr lang="en-US" smtClean="0"/>
              <a:t>37</a:t>
            </a:fld>
            <a:endParaRPr lang="en-US" dirty="0"/>
          </a:p>
        </p:txBody>
      </p:sp>
    </p:spTree>
    <p:extLst>
      <p:ext uri="{BB962C8B-B14F-4D97-AF65-F5344CB8AC3E}">
        <p14:creationId xmlns:p14="http://schemas.microsoft.com/office/powerpoint/2010/main" val="107845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Resources (Cont.)</a:t>
            </a:r>
          </a:p>
        </p:txBody>
      </p:sp>
      <p:sp>
        <p:nvSpPr>
          <p:cNvPr id="3" name="Content Placeholder 2"/>
          <p:cNvSpPr>
            <a:spLocks noGrp="1"/>
          </p:cNvSpPr>
          <p:nvPr>
            <p:ph type="body" sz="quarter" idx="13"/>
          </p:nvPr>
        </p:nvSpPr>
        <p:spPr>
          <a:xfrm>
            <a:off x="555786" y="1133059"/>
            <a:ext cx="9188715" cy="5526156"/>
          </a:xfrm>
        </p:spPr>
        <p:txBody>
          <a:bodyPr numCol="2">
            <a:normAutofit/>
          </a:bodyPr>
          <a:lstStyle/>
          <a:p>
            <a:r>
              <a:rPr lang="en-US" sz="2400" b="1" dirty="0">
                <a:effectLst>
                  <a:outerShdw blurRad="38100" dist="38100" dir="2700000" algn="tl">
                    <a:srgbClr val="000000">
                      <a:alpha val="43137"/>
                    </a:srgbClr>
                  </a:outerShdw>
                </a:effectLst>
              </a:rPr>
              <a:t>Communicating with LEP Parents</a:t>
            </a:r>
          </a:p>
          <a:p>
            <a:pPr lvl="1"/>
            <a:r>
              <a:rPr lang="en-US" sz="1800" dirty="0"/>
              <a:t>Fact Sheet, </a:t>
            </a:r>
            <a:r>
              <a:rPr lang="en-US" sz="1800" dirty="0">
                <a:hlinkClick r:id="rId3"/>
              </a:rPr>
              <a:t>Information for LEP Parents and Guardians and for Schools and Districts that Communicate with Them</a:t>
            </a:r>
            <a:endParaRPr lang="en-US" sz="1800" dirty="0"/>
          </a:p>
          <a:p>
            <a:pPr lvl="1"/>
            <a:r>
              <a:rPr lang="en-US" sz="1800" dirty="0"/>
              <a:t>Department of Justice’s </a:t>
            </a:r>
            <a:r>
              <a:rPr lang="en-US" sz="1800" dirty="0">
                <a:hlinkClick r:id="rId4"/>
              </a:rPr>
              <a:t>Federal Coordination and Compliance Section</a:t>
            </a:r>
            <a:endParaRPr lang="en-US" sz="1800" dirty="0"/>
          </a:p>
          <a:p>
            <a:pPr lvl="1"/>
            <a:r>
              <a:rPr lang="en-US" sz="1800" dirty="0"/>
              <a:t>Federal Interagency Website: </a:t>
            </a:r>
            <a:r>
              <a:rPr lang="en-US" sz="1800" dirty="0">
                <a:hlinkClick r:id="rId5"/>
              </a:rPr>
              <a:t>lep.gov</a:t>
            </a:r>
            <a:r>
              <a:rPr lang="en-US" sz="1800" dirty="0"/>
              <a:t> </a:t>
            </a:r>
          </a:p>
          <a:p>
            <a:r>
              <a:rPr lang="en-US" sz="2400" b="1" dirty="0">
                <a:effectLst>
                  <a:outerShdw blurRad="38100" dist="38100" dir="2700000" algn="tl">
                    <a:srgbClr val="000000">
                      <a:alpha val="43137"/>
                    </a:srgbClr>
                  </a:outerShdw>
                </a:effectLst>
              </a:rPr>
              <a:t>Immigrant Students</a:t>
            </a:r>
          </a:p>
          <a:p>
            <a:pPr lvl="1"/>
            <a:r>
              <a:rPr lang="en-US" sz="1800" dirty="0">
                <a:hlinkClick r:id="rId6"/>
              </a:rPr>
              <a:t>Newcomer Toolkit</a:t>
            </a:r>
            <a:endParaRPr lang="en-US" sz="1800" dirty="0"/>
          </a:p>
          <a:p>
            <a:pPr lvl="1"/>
            <a:r>
              <a:rPr lang="en-US" sz="1800" dirty="0">
                <a:hlinkClick r:id="rId7"/>
              </a:rPr>
              <a:t>Supporting Undocumented Youth Resource Guide</a:t>
            </a:r>
            <a:endParaRPr lang="en-US" sz="1800" dirty="0"/>
          </a:p>
          <a:p>
            <a:endParaRPr lang="en-US" sz="2400" b="1" dirty="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Assessment</a:t>
            </a:r>
            <a:endParaRPr lang="en-US" sz="2400" b="1" dirty="0">
              <a:effectLst>
                <a:outerShdw blurRad="38100" dist="38100" dir="2700000" algn="tl">
                  <a:srgbClr val="000000">
                    <a:alpha val="43137"/>
                  </a:srgbClr>
                </a:outerShdw>
              </a:effectLst>
              <a:hlinkClick r:id="rId8"/>
            </a:endParaRPr>
          </a:p>
          <a:p>
            <a:pPr lvl="1"/>
            <a:r>
              <a:rPr lang="en-US" sz="1800" dirty="0">
                <a:hlinkClick r:id="rId8"/>
              </a:rPr>
              <a:t>ACCESS for ELLs</a:t>
            </a:r>
            <a:endParaRPr lang="en-US" sz="1800" dirty="0"/>
          </a:p>
          <a:p>
            <a:pPr lvl="1"/>
            <a:r>
              <a:rPr lang="en-US" sz="1800" dirty="0">
                <a:hlinkClick r:id="rId9"/>
              </a:rPr>
              <a:t>ACCESS for ELLs Checklist</a:t>
            </a:r>
            <a:endParaRPr lang="en-US" sz="1800" dirty="0"/>
          </a:p>
          <a:p>
            <a:pPr lvl="1"/>
            <a:r>
              <a:rPr lang="en-US" sz="1800" dirty="0">
                <a:hlinkClick r:id="rId10"/>
              </a:rPr>
              <a:t>Inclusion of Special Populations in State-Required Assessment and Accountability Programs 703 KAR 5:070 Guidance</a:t>
            </a:r>
            <a:endParaRPr lang="en-US" sz="1800" dirty="0"/>
          </a:p>
          <a:p>
            <a:pPr lvl="1"/>
            <a:r>
              <a:rPr lang="en-US" sz="1800" dirty="0">
                <a:hlinkClick r:id="rId11"/>
              </a:rPr>
              <a:t>Inclusion of Special Populations Training 703 KAR 5:070 Webinar</a:t>
            </a:r>
            <a:endParaRPr lang="en-US" sz="1800" dirty="0"/>
          </a:p>
        </p:txBody>
      </p:sp>
      <p:sp>
        <p:nvSpPr>
          <p:cNvPr id="4" name="Slide Number Placeholder 3"/>
          <p:cNvSpPr>
            <a:spLocks noGrp="1"/>
          </p:cNvSpPr>
          <p:nvPr>
            <p:ph type="sldNum" sz="quarter" idx="12"/>
          </p:nvPr>
        </p:nvSpPr>
        <p:spPr/>
        <p:txBody>
          <a:bodyPr/>
          <a:lstStyle/>
          <a:p>
            <a:fld id="{91BD7323-49BF-4C97-8773-5EC64C492009}" type="slidenum">
              <a:rPr lang="en-US" smtClean="0"/>
              <a:t>38</a:t>
            </a:fld>
            <a:endParaRPr lang="en-US" dirty="0"/>
          </a:p>
        </p:txBody>
      </p:sp>
    </p:spTree>
    <p:extLst>
      <p:ext uri="{BB962C8B-B14F-4D97-AF65-F5344CB8AC3E}">
        <p14:creationId xmlns:p14="http://schemas.microsoft.com/office/powerpoint/2010/main" val="138266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Identifying and Assessing </a:t>
            </a:r>
            <a:br>
              <a:rPr lang="en-US" altLang="en-US" dirty="0"/>
            </a:br>
            <a:r>
              <a:rPr lang="en-US" altLang="en-US" dirty="0"/>
              <a:t>Potential ELs </a:t>
            </a:r>
          </a:p>
        </p:txBody>
      </p:sp>
      <p:sp>
        <p:nvSpPr>
          <p:cNvPr id="17411" name="Text Placeholder 2"/>
          <p:cNvSpPr>
            <a:spLocks noGrp="1"/>
          </p:cNvSpPr>
          <p:nvPr>
            <p:ph type="body" sz="quarter" idx="13"/>
          </p:nvPr>
        </p:nvSpPr>
        <p:spPr bwMode="auto">
          <a:xfrm>
            <a:off x="555625" y="1976986"/>
            <a:ext cx="9188450" cy="5097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cs typeface="Arial" panose="020B0604020202020204" pitchFamily="34" charset="0"/>
              </a:rPr>
              <a:t>ESSA 3113(b)(2) requires that states establish standardized statewide entrance and exit procedures for ELs. </a:t>
            </a:r>
          </a:p>
          <a:p>
            <a:pPr lvl="1"/>
            <a:r>
              <a:rPr lang="en-US" altLang="en-US" dirty="0">
                <a:cs typeface="Arial" panose="020B0604020202020204" pitchFamily="34" charset="0"/>
                <a:hlinkClick r:id="rId3"/>
              </a:rPr>
              <a:t>703 KAR 5:070</a:t>
            </a:r>
            <a:r>
              <a:rPr lang="en-US" altLang="en-US" dirty="0">
                <a:cs typeface="Arial" panose="020B0604020202020204" pitchFamily="34" charset="0"/>
              </a:rPr>
              <a:t> requires all Kentucky districts administer a Home Language Survey (HLS) to </a:t>
            </a:r>
            <a:r>
              <a:rPr lang="en-US" altLang="en-US" u="sng" dirty="0">
                <a:cs typeface="Arial" panose="020B0604020202020204" pitchFamily="34" charset="0"/>
              </a:rPr>
              <a:t>all</a:t>
            </a:r>
            <a:r>
              <a:rPr lang="en-US" altLang="en-US" dirty="0">
                <a:cs typeface="Arial" panose="020B0604020202020204" pitchFamily="34" charset="0"/>
              </a:rPr>
              <a:t> students enrolled in the district as a first screening process to identify potential EL students.</a:t>
            </a:r>
          </a:p>
          <a:p>
            <a:r>
              <a:rPr lang="en-US" altLang="en-US" dirty="0">
                <a:cs typeface="Arial" panose="020B0604020202020204" pitchFamily="34" charset="0"/>
              </a:rPr>
              <a:t>ESSA 1112(e)(3)(D) prohibits basing any part of the EL identification process on the basis of a surname or language minority status.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4</a:t>
            </a:fld>
            <a:endParaRPr lang="en-US" altLang="en-US" dirty="0">
              <a:solidFill>
                <a:schemeClr val="bg1"/>
              </a:solidFill>
            </a:endParaRPr>
          </a:p>
        </p:txBody>
      </p:sp>
    </p:spTree>
    <p:extLst>
      <p:ext uri="{BB962C8B-B14F-4D97-AF65-F5344CB8AC3E}">
        <p14:creationId xmlns:p14="http://schemas.microsoft.com/office/powerpoint/2010/main" val="67504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Home Language Survey (HLS)</a:t>
            </a:r>
          </a:p>
        </p:txBody>
      </p:sp>
      <p:sp>
        <p:nvSpPr>
          <p:cNvPr id="17411" name="Text Placeholder 2"/>
          <p:cNvSpPr>
            <a:spLocks noGrp="1"/>
          </p:cNvSpPr>
          <p:nvPr>
            <p:ph sz="half" idx="1"/>
          </p:nvPr>
        </p:nvSpPr>
        <p:spPr bwMode="auto">
          <a:xfrm>
            <a:off x="904671" y="1761623"/>
            <a:ext cx="4297680" cy="46947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r>
              <a:rPr lang="en-US" altLang="en-US" dirty="0">
                <a:cs typeface="Arial" panose="020B0604020202020204" pitchFamily="34" charset="0"/>
              </a:rPr>
              <a:t>Based at a minimum on four questions:</a:t>
            </a:r>
          </a:p>
          <a:p>
            <a:pPr marL="742950" indent="-742950">
              <a:buFont typeface="+mj-lt"/>
              <a:buAutoNum type="arabicPeriod"/>
            </a:pPr>
            <a:r>
              <a:rPr lang="en-US" altLang="en-US" dirty="0">
                <a:cs typeface="Arial" panose="020B0604020202020204" pitchFamily="34" charset="0"/>
              </a:rPr>
              <a:t>What is the language most frequently spoken at home?</a:t>
            </a:r>
          </a:p>
          <a:p>
            <a:pPr marL="742950" indent="-742950">
              <a:buFont typeface="+mj-lt"/>
              <a:buAutoNum type="arabicPeriod"/>
            </a:pPr>
            <a:r>
              <a:rPr lang="en-US" altLang="en-US" dirty="0">
                <a:cs typeface="Arial" panose="020B0604020202020204" pitchFamily="34" charset="0"/>
              </a:rPr>
              <a:t>Which language did your child learn when he/she first began to talk?</a:t>
            </a:r>
          </a:p>
          <a:p>
            <a:pPr marL="742950" indent="-742950">
              <a:buFont typeface="+mj-lt"/>
              <a:buAutoNum type="arabicPeriod"/>
            </a:pPr>
            <a:r>
              <a:rPr lang="en-US" altLang="en-US" dirty="0">
                <a:cs typeface="Arial" panose="020B0604020202020204" pitchFamily="34" charset="0"/>
              </a:rPr>
              <a:t>What language does your child most frequently speak at home?</a:t>
            </a:r>
          </a:p>
          <a:p>
            <a:pPr marL="742950" indent="-742950">
              <a:buFont typeface="+mj-lt"/>
              <a:buAutoNum type="arabicPeriod"/>
            </a:pPr>
            <a:r>
              <a:rPr lang="en-US" altLang="en-US" dirty="0">
                <a:cs typeface="Arial" panose="020B0604020202020204" pitchFamily="34" charset="0"/>
              </a:rPr>
              <a:t>What language do you most frequently speak to your child?</a:t>
            </a:r>
          </a:p>
        </p:txBody>
      </p:sp>
      <p:sp>
        <p:nvSpPr>
          <p:cNvPr id="6" name="Content Placeholder 5"/>
          <p:cNvSpPr>
            <a:spLocks noGrp="1"/>
          </p:cNvSpPr>
          <p:nvPr>
            <p:ph sz="half" idx="2"/>
          </p:nvPr>
        </p:nvSpPr>
        <p:spPr/>
        <p:txBody>
          <a:bodyPr>
            <a:normAutofit fontScale="62500" lnSpcReduction="20000"/>
          </a:bodyPr>
          <a:lstStyle/>
          <a:p>
            <a:pPr marL="571500" indent="-571500">
              <a:buFont typeface="Arial" panose="020B0604020202020204" pitchFamily="34" charset="0"/>
              <a:buChar char="•"/>
            </a:pPr>
            <a:r>
              <a:rPr lang="en-US" b="1" dirty="0">
                <a:solidFill>
                  <a:srgbClr val="008000"/>
                </a:solidFill>
                <a:effectLst>
                  <a:outerShdw blurRad="38100" dist="38100" dir="2700000" algn="tl">
                    <a:srgbClr val="000000">
                      <a:alpha val="43137"/>
                    </a:srgbClr>
                  </a:outerShdw>
                </a:effectLst>
              </a:rPr>
              <a:t>DO:</a:t>
            </a:r>
            <a:r>
              <a:rPr lang="en-US" b="1" dirty="0">
                <a:solidFill>
                  <a:srgbClr val="008000"/>
                </a:solidFill>
              </a:rPr>
              <a:t> </a:t>
            </a:r>
            <a:r>
              <a:rPr lang="en-US" dirty="0"/>
              <a:t>Reassure parents the HLS is used solely to offer appropriate educational services, not for determining legal status or for immigration purposes.</a:t>
            </a:r>
          </a:p>
          <a:p>
            <a:pPr marL="571500" indent="-571500">
              <a:buFont typeface="Arial" panose="020B0604020202020204" pitchFamily="34" charset="0"/>
              <a:buChar char="•"/>
            </a:pPr>
            <a:r>
              <a:rPr lang="en-US" b="1" dirty="0">
                <a:solidFill>
                  <a:srgbClr val="C00000"/>
                </a:solidFill>
                <a:effectLst>
                  <a:outerShdw blurRad="38100" dist="38100" dir="2700000" algn="tl">
                    <a:srgbClr val="000000">
                      <a:alpha val="43137"/>
                    </a:srgbClr>
                  </a:outerShdw>
                </a:effectLst>
              </a:rPr>
              <a:t>DON’T:</a:t>
            </a:r>
            <a:r>
              <a:rPr lang="en-US" dirty="0"/>
              <a:t> Include questions which have a “chilling effect” and thereby discourage enrollment and/or attendance.</a:t>
            </a:r>
          </a:p>
          <a:p>
            <a:pPr marL="1314450" lvl="1" indent="-571500">
              <a:buFont typeface="Arial" panose="020B0604020202020204" pitchFamily="34" charset="0"/>
              <a:buChar char="•"/>
            </a:pPr>
            <a:r>
              <a:rPr lang="en-US" dirty="0"/>
              <a:t>Social Security Number</a:t>
            </a:r>
          </a:p>
          <a:p>
            <a:pPr marL="1314450" lvl="1" indent="-571500">
              <a:buFont typeface="Arial" panose="020B0604020202020204" pitchFamily="34" charset="0"/>
              <a:buChar char="•"/>
            </a:pPr>
            <a:r>
              <a:rPr lang="en-US" dirty="0"/>
              <a:t>Date child first entered the US</a:t>
            </a:r>
          </a:p>
        </p:txBody>
      </p:sp>
      <p:sp>
        <p:nvSpPr>
          <p:cNvPr id="7" name="TextBox 6" descr="Additional information available in chapter 1 of the English Learner Toolkit"/>
          <p:cNvSpPr txBox="1"/>
          <p:nvPr/>
        </p:nvSpPr>
        <p:spPr>
          <a:xfrm>
            <a:off x="381019" y="6639939"/>
            <a:ext cx="8797810" cy="261610"/>
          </a:xfrm>
          <a:prstGeom prst="rect">
            <a:avLst/>
          </a:prstGeom>
          <a:noFill/>
        </p:spPr>
        <p:txBody>
          <a:bodyPr wrap="square" rtlCol="0">
            <a:spAutoFit/>
          </a:bodyPr>
          <a:lstStyle/>
          <a:p>
            <a:r>
              <a:rPr lang="en-US" sz="1100" dirty="0">
                <a:solidFill>
                  <a:schemeClr val="tx1">
                    <a:lumMod val="75000"/>
                    <a:lumOff val="25000"/>
                  </a:schemeClr>
                </a:solidFill>
              </a:rPr>
              <a:t>Additional information and sample HLS documents are available in </a:t>
            </a:r>
            <a:r>
              <a:rPr lang="en-US" sz="1100" dirty="0">
                <a:solidFill>
                  <a:schemeClr val="tx1">
                    <a:lumMod val="75000"/>
                    <a:lumOff val="25000"/>
                  </a:schemeClr>
                </a:solidFill>
                <a:hlinkClick r:id="rId3"/>
              </a:rPr>
              <a:t>Chapter 1 of the </a:t>
            </a:r>
            <a:r>
              <a:rPr lang="en-US" sz="1100" i="1" dirty="0">
                <a:solidFill>
                  <a:schemeClr val="tx1">
                    <a:lumMod val="75000"/>
                    <a:lumOff val="25000"/>
                  </a:schemeClr>
                </a:solidFill>
                <a:hlinkClick r:id="rId3"/>
              </a:rPr>
              <a:t>English Learner Toolkit</a:t>
            </a:r>
            <a:endParaRPr lang="en-US" sz="1100" i="1" dirty="0">
              <a:solidFill>
                <a:schemeClr val="tx1">
                  <a:lumMod val="75000"/>
                  <a:lumOff val="25000"/>
                </a:schemeClr>
              </a:solidFill>
            </a:endParaRPr>
          </a:p>
        </p:txBody>
      </p:sp>
      <p:sp>
        <p:nvSpPr>
          <p:cNvPr id="17412" name="Slide Number Placeholder 3"/>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5</a:t>
            </a:fld>
            <a:endParaRPr lang="en-US" altLang="en-US" dirty="0">
              <a:solidFill>
                <a:schemeClr val="bg1"/>
              </a:solidFill>
            </a:endParaRPr>
          </a:p>
        </p:txBody>
      </p:sp>
    </p:spTree>
    <p:extLst>
      <p:ext uri="{BB962C8B-B14F-4D97-AF65-F5344CB8AC3E}">
        <p14:creationId xmlns:p14="http://schemas.microsoft.com/office/powerpoint/2010/main" val="160871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Home Language Survey Template</a:t>
            </a:r>
          </a:p>
        </p:txBody>
      </p:sp>
      <p:sp>
        <p:nvSpPr>
          <p:cNvPr id="17411" name="Tex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571500" indent="-571500">
              <a:buFont typeface="Arial" panose="020B0604020202020204" pitchFamily="34" charset="0"/>
              <a:buChar char="•"/>
            </a:pPr>
            <a:r>
              <a:rPr lang="en-US" altLang="en-US" dirty="0">
                <a:cs typeface="Arial" panose="020B0604020202020204" pitchFamily="34" charset="0"/>
              </a:rPr>
              <a:t>KDE created a </a:t>
            </a:r>
            <a:r>
              <a:rPr lang="en-US" altLang="en-US" dirty="0">
                <a:cs typeface="Arial" panose="020B0604020202020204" pitchFamily="34" charset="0"/>
                <a:hlinkClick r:id="rId3"/>
              </a:rPr>
              <a:t>home language survey template</a:t>
            </a:r>
            <a:r>
              <a:rPr lang="en-US" altLang="en-US" dirty="0">
                <a:cs typeface="Arial" panose="020B0604020202020204" pitchFamily="34" charset="0"/>
              </a:rPr>
              <a:t> featuring clarifying language to help parents understand the purpose of the HLS and decrease instances of misidentification.  </a:t>
            </a:r>
          </a:p>
          <a:p>
            <a:pPr marL="571500" indent="-571500">
              <a:buFont typeface="Arial" panose="020B0604020202020204" pitchFamily="34" charset="0"/>
              <a:buChar char="•"/>
            </a:pPr>
            <a:r>
              <a:rPr lang="en-US" altLang="en-US" dirty="0">
                <a:cs typeface="Arial" panose="020B0604020202020204" pitchFamily="34" charset="0"/>
              </a:rPr>
              <a:t>Districts are not required to use the template but are encouraged to review the language and consider incorporating it into their own HLS.</a:t>
            </a:r>
          </a:p>
        </p:txBody>
      </p:sp>
      <p:pic>
        <p:nvPicPr>
          <p:cNvPr id="5" name="Content Placeholder 4" descr="Screenshot of home language survey template">
            <a:extLst>
              <a:ext uri="{FF2B5EF4-FFF2-40B4-BE49-F238E27FC236}">
                <a16:creationId xmlns:a16="http://schemas.microsoft.com/office/drawing/2014/main" id="{E7A726BC-973E-40C0-977B-B61280CAC861}"/>
              </a:ext>
            </a:extLst>
          </p:cNvPr>
          <p:cNvPicPr>
            <a:picLocks noGrp="1" noChangeAspect="1"/>
          </p:cNvPicPr>
          <p:nvPr>
            <p:ph sz="half" idx="2"/>
          </p:nvPr>
        </p:nvPicPr>
        <p:blipFill>
          <a:blip r:embed="rId4"/>
          <a:stretch>
            <a:fillRect/>
          </a:stretch>
        </p:blipFill>
        <p:spPr>
          <a:xfrm>
            <a:off x="5520409" y="1801813"/>
            <a:ext cx="3714995" cy="4694237"/>
          </a:xfrm>
          <a:prstGeom prst="rect">
            <a:avLst/>
          </a:prstGeom>
          <a:ln>
            <a:solidFill>
              <a:schemeClr val="tx1"/>
            </a:solidFill>
          </a:ln>
        </p:spPr>
      </p:pic>
      <p:sp>
        <p:nvSpPr>
          <p:cNvPr id="17412" name="Slide Number Placeholder 3"/>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6</a:t>
            </a:fld>
            <a:endParaRPr lang="en-US" altLang="en-US" dirty="0">
              <a:solidFill>
                <a:schemeClr val="bg1"/>
              </a:solidFill>
            </a:endParaRPr>
          </a:p>
        </p:txBody>
      </p:sp>
    </p:spTree>
    <p:extLst>
      <p:ext uri="{BB962C8B-B14F-4D97-AF65-F5344CB8AC3E}">
        <p14:creationId xmlns:p14="http://schemas.microsoft.com/office/powerpoint/2010/main" val="300425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ctr"/>
            <a:r>
              <a:rPr lang="en-US" dirty="0"/>
              <a:t>Removing the Chilling Effect</a:t>
            </a:r>
          </a:p>
        </p:txBody>
      </p:sp>
      <p:graphicFrame>
        <p:nvGraphicFramePr>
          <p:cNvPr id="8" name="Content Placeholder 7" descr="questions without a chilling effect" title="Questions without a chilling effect"/>
          <p:cNvGraphicFramePr>
            <a:graphicFrameLocks noGrp="1"/>
          </p:cNvGraphicFramePr>
          <p:nvPr>
            <p:ph sz="half" idx="1"/>
            <p:extLst>
              <p:ext uri="{D42A27DB-BD31-4B8C-83A1-F6EECF244321}">
                <p14:modId xmlns:p14="http://schemas.microsoft.com/office/powerpoint/2010/main" val="2152440112"/>
              </p:ext>
            </p:extLst>
          </p:nvPr>
        </p:nvGraphicFramePr>
        <p:xfrm>
          <a:off x="5289164" y="1410789"/>
          <a:ext cx="4392295" cy="508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descr="questions with a chilling effect" title="Questions with a chilling effect"/>
          <p:cNvGraphicFramePr>
            <a:graphicFrameLocks noGrp="1"/>
          </p:cNvGraphicFramePr>
          <p:nvPr>
            <p:ph sz="half" idx="2"/>
            <p:extLst>
              <p:ext uri="{D42A27DB-BD31-4B8C-83A1-F6EECF244321}">
                <p14:modId xmlns:p14="http://schemas.microsoft.com/office/powerpoint/2010/main" val="3355847760"/>
              </p:ext>
            </p:extLst>
          </p:nvPr>
        </p:nvGraphicFramePr>
        <p:xfrm>
          <a:off x="502944" y="1406951"/>
          <a:ext cx="4585335" cy="50852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93322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Right to Enroll in School</a:t>
            </a:r>
          </a:p>
        </p:txBody>
      </p:sp>
      <p:sp>
        <p:nvSpPr>
          <p:cNvPr id="3" name="Text Placeholder 2"/>
          <p:cNvSpPr>
            <a:spLocks noGrp="1"/>
          </p:cNvSpPr>
          <p:nvPr>
            <p:ph type="body" idx="1"/>
          </p:nvPr>
        </p:nvSpPr>
        <p:spPr>
          <a:xfrm>
            <a:off x="930776" y="1845770"/>
            <a:ext cx="4297679" cy="576262"/>
          </a:xfrm>
        </p:spPr>
        <p:txBody>
          <a:bodyPr>
            <a:normAutofit/>
          </a:bodyPr>
          <a:lstStyle/>
          <a:p>
            <a:r>
              <a:rPr lang="en-US" dirty="0"/>
              <a:t>Required Information</a:t>
            </a:r>
          </a:p>
        </p:txBody>
      </p:sp>
      <p:sp>
        <p:nvSpPr>
          <p:cNvPr id="6" name="Text Placeholder 5"/>
          <p:cNvSpPr>
            <a:spLocks noGrp="1"/>
          </p:cNvSpPr>
          <p:nvPr>
            <p:ph type="body" sz="quarter" idx="3"/>
          </p:nvPr>
        </p:nvSpPr>
        <p:spPr>
          <a:xfrm>
            <a:off x="5461211" y="1845770"/>
            <a:ext cx="4297681" cy="576262"/>
          </a:xfrm>
        </p:spPr>
        <p:txBody>
          <a:bodyPr/>
          <a:lstStyle/>
          <a:p>
            <a:r>
              <a:rPr lang="en-US" dirty="0"/>
              <a:t>Voluntary Information</a:t>
            </a:r>
          </a:p>
        </p:txBody>
      </p:sp>
      <p:sp>
        <p:nvSpPr>
          <p:cNvPr id="7" name="Content Placeholder 6"/>
          <p:cNvSpPr>
            <a:spLocks noGrp="1"/>
          </p:cNvSpPr>
          <p:nvPr>
            <p:ph sz="half" idx="13"/>
          </p:nvPr>
        </p:nvSpPr>
        <p:spPr/>
        <p:txBody>
          <a:bodyPr>
            <a:normAutofit fontScale="62500" lnSpcReduction="20000"/>
          </a:bodyPr>
          <a:lstStyle/>
          <a:p>
            <a:r>
              <a:rPr lang="en-US" dirty="0"/>
              <a:t>Proof of Residency in the School District</a:t>
            </a:r>
          </a:p>
          <a:p>
            <a:pPr lvl="1"/>
            <a:r>
              <a:rPr lang="en-US" dirty="0"/>
              <a:t>Cannot require parents’ state-issued identification or driver’s license.</a:t>
            </a:r>
          </a:p>
          <a:p>
            <a:r>
              <a:rPr lang="en-US" dirty="0"/>
              <a:t>Proof of Age</a:t>
            </a:r>
          </a:p>
          <a:p>
            <a:pPr lvl="1"/>
            <a:r>
              <a:rPr lang="en-US" dirty="0"/>
              <a:t>Cannot require student’s birth certificate.</a:t>
            </a:r>
          </a:p>
          <a:p>
            <a:r>
              <a:rPr lang="en-US" dirty="0"/>
              <a:t>Proof of Immunization</a:t>
            </a:r>
          </a:p>
          <a:p>
            <a:pPr lvl="1"/>
            <a:r>
              <a:rPr lang="en-US" dirty="0"/>
              <a:t>Must be provided within 2 weeks of the child’s attendance.</a:t>
            </a:r>
          </a:p>
        </p:txBody>
      </p:sp>
      <p:sp>
        <p:nvSpPr>
          <p:cNvPr id="5" name="Content Placeholder 4"/>
          <p:cNvSpPr>
            <a:spLocks noGrp="1"/>
          </p:cNvSpPr>
          <p:nvPr>
            <p:ph sz="half" idx="2"/>
          </p:nvPr>
        </p:nvSpPr>
        <p:spPr/>
        <p:txBody>
          <a:bodyPr>
            <a:normAutofit/>
          </a:bodyPr>
          <a:lstStyle/>
          <a:p>
            <a:r>
              <a:rPr lang="en-US" sz="2600" dirty="0"/>
              <a:t>Social Security Numbers</a:t>
            </a:r>
          </a:p>
          <a:p>
            <a:pPr lvl="1"/>
            <a:r>
              <a:rPr lang="en-US" sz="2000" dirty="0"/>
              <a:t>Must explain for what purpose the number will be used.</a:t>
            </a:r>
          </a:p>
          <a:p>
            <a:r>
              <a:rPr lang="en-US" sz="2400" dirty="0"/>
              <a:t>Race or Ethnicity Data</a:t>
            </a:r>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30284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Identification Process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742950" indent="-742950">
              <a:buFont typeface="+mj-lt"/>
              <a:buAutoNum type="arabicPeriod"/>
            </a:pPr>
            <a:r>
              <a:rPr lang="en-US" altLang="en-US" dirty="0">
                <a:cs typeface="Arial" panose="020B0604020202020204" pitchFamily="34" charset="0"/>
              </a:rPr>
              <a:t>Administer the HLS to all students upon enrollment.</a:t>
            </a:r>
          </a:p>
          <a:p>
            <a:pPr marL="742950" indent="-742950">
              <a:buFont typeface="+mj-lt"/>
              <a:buAutoNum type="arabicPeriod"/>
            </a:pPr>
            <a:r>
              <a:rPr lang="en-US" altLang="en-US" dirty="0">
                <a:cs typeface="Arial" panose="020B0604020202020204" pitchFamily="34" charset="0"/>
              </a:rPr>
              <a:t>Review HLS responses; if any answers are a language other than English, the student is a potential EL and must be screened using the appropriate WIDA screener.</a:t>
            </a:r>
          </a:p>
          <a:p>
            <a:pPr marL="1143000" lvl="1" indent="-742950"/>
            <a:r>
              <a:rPr lang="en-US" altLang="en-US" dirty="0">
                <a:cs typeface="Arial" panose="020B0604020202020204" pitchFamily="34" charset="0"/>
              </a:rPr>
              <a:t>Kindergarten: W-APT</a:t>
            </a:r>
          </a:p>
          <a:p>
            <a:pPr marL="1543050" lvl="2" indent="-742950"/>
            <a:r>
              <a:rPr lang="en-US" altLang="en-US" dirty="0">
                <a:cs typeface="Arial" panose="020B0604020202020204" pitchFamily="34" charset="0"/>
              </a:rPr>
              <a:t>A kindergarten student who has taken the W-APT must be enrolled as an EL student regardless of the score results. The student may not exit EL status until receiving at least a 4.5 overall composite on the ACCESS for ELLs test in the first grade.</a:t>
            </a:r>
          </a:p>
          <a:p>
            <a:pPr marL="1143000" lvl="1" indent="-742950"/>
            <a:r>
              <a:rPr lang="en-US" altLang="en-US" dirty="0">
                <a:cs typeface="Arial" panose="020B0604020202020204" pitchFamily="34" charset="0"/>
              </a:rPr>
              <a:t>Grades 1 – 12: WIDA Screener Online</a:t>
            </a:r>
          </a:p>
          <a:p>
            <a:pPr marL="1543050" lvl="2" indent="-742950"/>
            <a:r>
              <a:rPr lang="en-US" altLang="en-US" dirty="0">
                <a:cs typeface="Arial" panose="020B0604020202020204" pitchFamily="34" charset="0"/>
              </a:rPr>
              <a:t>Students scoring a 4.5 overall composite </a:t>
            </a:r>
            <a:r>
              <a:rPr lang="en-US" altLang="en-US" dirty="0">
                <a:solidFill>
                  <a:schemeClr val="tx1"/>
                </a:solidFill>
                <a:cs typeface="Arial" panose="020B0604020202020204" pitchFamily="34" charset="0"/>
              </a:rPr>
              <a:t>or above </a:t>
            </a:r>
            <a:r>
              <a:rPr lang="en-US" altLang="en-US" dirty="0">
                <a:cs typeface="Arial" panose="020B0604020202020204" pitchFamily="34" charset="0"/>
              </a:rPr>
              <a:t>are identified as Initially Fully English Proficient (IFEP) and are not enrolled as ELs.</a:t>
            </a:r>
          </a:p>
          <a:p>
            <a:pPr marL="1543050" lvl="2" indent="-742950"/>
            <a:r>
              <a:rPr lang="en-US" altLang="en-US" dirty="0">
                <a:cs typeface="Arial" panose="020B0604020202020204" pitchFamily="34" charset="0"/>
              </a:rPr>
              <a:t>Students scoring below a 4.5 overall composite are enrolled as ELs. These students will take the ACCESS for ELLs each January and will remain active ELs until scoring at least a 4.5 overall composite on the ACCESS test.</a:t>
            </a:r>
          </a:p>
          <a:p>
            <a:pPr marL="742950" indent="-742950">
              <a:buFont typeface="+mj-lt"/>
              <a:buAutoNum type="arabicPeriod"/>
            </a:pPr>
            <a:r>
              <a:rPr lang="en-US" altLang="en-US" dirty="0">
                <a:cs typeface="Arial" panose="020B0604020202020204" pitchFamily="34" charset="0"/>
              </a:rPr>
              <a:t>A Program Service Plan (PSP) is created for each student enrolled as an EL.</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9</a:t>
            </a:fld>
            <a:endParaRPr lang="en-US" altLang="en-US" dirty="0">
              <a:solidFill>
                <a:schemeClr val="bg1"/>
              </a:solidFill>
            </a:endParaRPr>
          </a:p>
        </p:txBody>
      </p:sp>
    </p:spTree>
    <p:extLst>
      <p:ext uri="{BB962C8B-B14F-4D97-AF65-F5344CB8AC3E}">
        <p14:creationId xmlns:p14="http://schemas.microsoft.com/office/powerpoint/2010/main" val="3205456219"/>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0CC4FD650AED594E923E6F23036A1121" ma:contentTypeVersion="28" ma:contentTypeDescription="" ma:contentTypeScope="" ma:versionID="9cef287c59b6fc22e5eec8203fc5eb2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3f002895cc8a733bf2447c622f5f669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2020-10-05T04:00:00+00:00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2020-10-05T04:00:00+00:00</Publication_x0020_Date>
    <Audience1 xmlns="3a62de7d-ba57-4f43-9dae-9623ba637be0">
      <Value>1</Value>
      <Value>2</Value>
      <Value>3</Value>
      <Value>4</Value>
      <Value>5</Value>
      <Value>6</Value>
      <Value>7</Value>
      <Value>8</Value>
      <Value>9</Value>
      <Value>10</Value>
    </Audience1>
    <_dlc_DocId xmlns="3a62de7d-ba57-4f43-9dae-9623ba637be0">KYED-269744862-26</_dlc_DocId>
    <_dlc_DocIdUrl xmlns="3a62de7d-ba57-4f43-9dae-9623ba637be0">
      <Url>https://www.education.ky.gov/federal/progs/eng/_layouts/15/DocIdRedir.aspx?ID=KYED-269744862-26</Url>
      <Description>KYED-269744862-26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D8E292-E08A-41E6-A711-623CEFF79F23}"/>
</file>

<file path=customXml/itemProps2.xml><?xml version="1.0" encoding="utf-8"?>
<ds:datastoreItem xmlns:ds="http://schemas.openxmlformats.org/officeDocument/2006/customXml" ds:itemID="{62C23E9A-708A-4488-BC53-5F393D41DE67}">
  <ds:schemaRefs>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0b460ba-8b36-4650-90fd-f636439e34e4"/>
    <ds:schemaRef ds:uri="821e0b24-203d-4761-ab74-35b71b07b15c"/>
    <ds:schemaRef ds:uri="http://schemas.microsoft.com/office/2006/metadata/properties"/>
  </ds:schemaRefs>
</ds:datastoreItem>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F02FF724-A694-4860-B0A2-10C818E76EEF}"/>
</file>

<file path=docProps/app.xml><?xml version="1.0" encoding="utf-8"?>
<Properties xmlns="http://schemas.openxmlformats.org/officeDocument/2006/extended-properties" xmlns:vt="http://schemas.openxmlformats.org/officeDocument/2006/docPropsVTypes">
  <Template/>
  <TotalTime>743</TotalTime>
  <Words>4860</Words>
  <Application>Microsoft Office PowerPoint</Application>
  <PresentationFormat>Widescreen</PresentationFormat>
  <Paragraphs>397</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Franklin Gothic Medium</vt:lpstr>
      <vt:lpstr>Georgia</vt:lpstr>
      <vt:lpstr>Wingdings 2</vt:lpstr>
      <vt:lpstr>Wingdings 3</vt:lpstr>
      <vt:lpstr>3_Theme1</vt:lpstr>
      <vt:lpstr>Civil Rights Obligations  for English Learner Students – Part One</vt:lpstr>
      <vt:lpstr>Goals</vt:lpstr>
      <vt:lpstr>Civil Rights Obligations – Part One</vt:lpstr>
      <vt:lpstr>Identifying and Assessing  Potential ELs </vt:lpstr>
      <vt:lpstr>Home Language Survey (HLS)</vt:lpstr>
      <vt:lpstr>Home Language Survey Template</vt:lpstr>
      <vt:lpstr>Removing the Chilling Effect</vt:lpstr>
      <vt:lpstr>Right to Enroll in School</vt:lpstr>
      <vt:lpstr>Identification Process</vt:lpstr>
      <vt:lpstr>WIDA Screener Assessments</vt:lpstr>
      <vt:lpstr>Scenarios: Which of These Students Could Be Identified as ELs?</vt:lpstr>
      <vt:lpstr>Scenario 1: Foreign Exchange Student</vt:lpstr>
      <vt:lpstr>Scenario 2: Student Using American Sign Language</vt:lpstr>
      <vt:lpstr>Scenario 3: Adopted Student</vt:lpstr>
      <vt:lpstr>Scenario 4: English-Only HLS</vt:lpstr>
      <vt:lpstr>Assessment Accommodations</vt:lpstr>
      <vt:lpstr>EL Student Folders</vt:lpstr>
      <vt:lpstr>Student Folder Contents</vt:lpstr>
      <vt:lpstr>Removal of EL Designation</vt:lpstr>
      <vt:lpstr>Assessing English Learners</vt:lpstr>
      <vt:lpstr>English Language Proficiency Assessments – ACCESS for ELLs</vt:lpstr>
      <vt:lpstr>Number of ELs Tested in Kentucky</vt:lpstr>
      <vt:lpstr>Questions about Assessments  for English Learners:</vt:lpstr>
      <vt:lpstr>Providing a Language Assistance Program</vt:lpstr>
      <vt:lpstr>Providing a Language Assistance Program Checklist</vt:lpstr>
      <vt:lpstr>Staffing and Supporting  an EL Program</vt:lpstr>
      <vt:lpstr>Qualified Teachers Checklist</vt:lpstr>
      <vt:lpstr>Adequate Number of Qualified Staff Checklist</vt:lpstr>
      <vt:lpstr>Adequate Resources for EL Program Checklist</vt:lpstr>
      <vt:lpstr>Staffing and Support  Do’s and Don’ts</vt:lpstr>
      <vt:lpstr>Providing Meaningful Access to All Programs</vt:lpstr>
      <vt:lpstr>Meaningful Access Checklist</vt:lpstr>
      <vt:lpstr>Avoiding Unnecessary Segregation</vt:lpstr>
      <vt:lpstr>Avoiding Unnecessary Segregation Checklist</vt:lpstr>
      <vt:lpstr>Unnecessary Segregation:  Example Compliance Issues</vt:lpstr>
      <vt:lpstr>Contact Information</vt:lpstr>
      <vt:lpstr>Resources</vt:lpstr>
      <vt:lpstr>Resources (Cont.)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Requirements Part 1</dc:title>
  <dc:creator>erin.sudduth@education.ky.gov;jessica.sanderson@education.ky.gov</dc:creator>
  <dc:description>Accessible 8/31/2020 EWS</dc:description>
  <cp:lastModifiedBy>Sudduth, Erin - Division of School and Program Improvement</cp:lastModifiedBy>
  <cp:revision>148</cp:revision>
  <cp:lastPrinted>2020-09-18T11:49:33Z</cp:lastPrinted>
  <dcterms:created xsi:type="dcterms:W3CDTF">2016-05-23T03:56:12Z</dcterms:created>
  <dcterms:modified xsi:type="dcterms:W3CDTF">2020-09-18T12:10:01Z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0x0101001BEB557DBE01834EAB47A683706DCD5B000CC4FD650AED594E923E6F23036A1121</vt:lpwstr>
  </property>
  <property fmtid="{D5CDD505-2E9C-101B-9397-08002B2CF9AE}" pid="3" name="_dlc_DocIdItemGuid">
    <vt:lpwstr>aa3a273d-8fd7-4eeb-94e5-db414b9f50af</vt:lpwstr>
  </property>
</Properties>
</file>