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24D38-794D-46BD-98F7-755E17042BFE}" v="283" dt="2022-12-20T20:40:1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92" autoAdjust="0"/>
  </p:normalViewPr>
  <p:slideViewPr>
    <p:cSldViewPr snapToGrid="0">
      <p:cViewPr varScale="1">
        <p:scale>
          <a:sx n="79" d="100"/>
          <a:sy n="79" d="100"/>
        </p:scale>
        <p:origin x="120" y="7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, Janice - Office of Education Technology" userId="805b1591-42f4-4ff6-9b6c-fd727eee278c" providerId="ADAL" clId="{3EA24D38-794D-46BD-98F7-755E17042BFE}"/>
    <pc:docChg chg="undo custSel addSld delSld modSld">
      <pc:chgData name="Harris, Janice - Office of Education Technology" userId="805b1591-42f4-4ff6-9b6c-fd727eee278c" providerId="ADAL" clId="{3EA24D38-794D-46BD-98F7-755E17042BFE}" dt="2022-12-20T20:40:12.892" v="319" actId="962"/>
      <pc:docMkLst>
        <pc:docMk/>
      </pc:docMkLst>
      <pc:sldChg chg="addSp delSp modSp mod">
        <pc:chgData name="Harris, Janice - Office of Education Technology" userId="805b1591-42f4-4ff6-9b6c-fd727eee278c" providerId="ADAL" clId="{3EA24D38-794D-46BD-98F7-755E17042BFE}" dt="2022-12-19T20:46:44.132" v="37" actId="931"/>
        <pc:sldMkLst>
          <pc:docMk/>
          <pc:sldMk cId="3612106481" sldId="256"/>
        </pc:sldMkLst>
        <pc:spChg chg="mod">
          <ac:chgData name="Harris, Janice - Office of Education Technology" userId="805b1591-42f4-4ff6-9b6c-fd727eee278c" providerId="ADAL" clId="{3EA24D38-794D-46BD-98F7-755E17042BFE}" dt="2022-12-19T20:16:42.856" v="21" actId="20577"/>
          <ac:spMkLst>
            <pc:docMk/>
            <pc:sldMk cId="3612106481" sldId="256"/>
            <ac:spMk id="2" creationId="{3D71D8F7-F06F-4B87-F455-3CCE07977711}"/>
          </ac:spMkLst>
        </pc:spChg>
        <pc:spChg chg="mod">
          <ac:chgData name="Harris, Janice - Office of Education Technology" userId="805b1591-42f4-4ff6-9b6c-fd727eee278c" providerId="ADAL" clId="{3EA24D38-794D-46BD-98F7-755E17042BFE}" dt="2022-12-19T20:16:57.949" v="30" actId="255"/>
          <ac:spMkLst>
            <pc:docMk/>
            <pc:sldMk cId="3612106481" sldId="256"/>
            <ac:spMk id="3" creationId="{ABF516D1-0E82-498B-8450-8FB8459B383D}"/>
          </ac:spMkLst>
        </pc:spChg>
        <pc:picChg chg="add del mod">
          <ac:chgData name="Harris, Janice - Office of Education Technology" userId="805b1591-42f4-4ff6-9b6c-fd727eee278c" providerId="ADAL" clId="{3EA24D38-794D-46BD-98F7-755E17042BFE}" dt="2022-12-19T20:46:44.132" v="37" actId="931"/>
          <ac:picMkLst>
            <pc:docMk/>
            <pc:sldMk cId="3612106481" sldId="256"/>
            <ac:picMk id="5" creationId="{19E8A174-C824-5EA5-9CAD-FC5D5A695C05}"/>
          </ac:picMkLst>
        </pc:picChg>
      </pc:sldChg>
      <pc:sldChg chg="addSp modSp mod">
        <pc:chgData name="Harris, Janice - Office of Education Technology" userId="805b1591-42f4-4ff6-9b6c-fd727eee278c" providerId="ADAL" clId="{3EA24D38-794D-46BD-98F7-755E17042BFE}" dt="2022-12-20T20:37:27.127" v="179" actId="962"/>
        <pc:sldMkLst>
          <pc:docMk/>
          <pc:sldMk cId="3544028430" sldId="257"/>
        </pc:sldMkLst>
        <pc:spChg chg="add mod">
          <ac:chgData name="Harris, Janice - Office of Education Technology" userId="805b1591-42f4-4ff6-9b6c-fd727eee278c" providerId="ADAL" clId="{3EA24D38-794D-46BD-98F7-755E17042BFE}" dt="2022-12-20T20:37:02.922" v="178" actId="13244"/>
          <ac:spMkLst>
            <pc:docMk/>
            <pc:sldMk cId="3544028430" sldId="257"/>
            <ac:spMk id="2" creationId="{A9E7492F-63C5-707B-ACA3-0A0DBED387B2}"/>
          </ac:spMkLst>
        </pc:spChg>
        <pc:picChg chg="mod">
          <ac:chgData name="Harris, Janice - Office of Education Technology" userId="805b1591-42f4-4ff6-9b6c-fd727eee278c" providerId="ADAL" clId="{3EA24D38-794D-46BD-98F7-755E17042BFE}" dt="2022-12-20T20:37:27.127" v="179" actId="962"/>
          <ac:picMkLst>
            <pc:docMk/>
            <pc:sldMk cId="3544028430" sldId="257"/>
            <ac:picMk id="3" creationId="{7FBF0033-AAF2-0A38-ECAE-6A77C6A1863B}"/>
          </ac:picMkLst>
        </pc:picChg>
      </pc:sldChg>
      <pc:sldChg chg="addSp delSp modSp new mod setBg">
        <pc:chgData name="Harris, Janice - Office of Education Technology" userId="805b1591-42f4-4ff6-9b6c-fd727eee278c" providerId="ADAL" clId="{3EA24D38-794D-46BD-98F7-755E17042BFE}" dt="2022-12-20T20:40:12.892" v="319" actId="962"/>
        <pc:sldMkLst>
          <pc:docMk/>
          <pc:sldMk cId="4097179202" sldId="258"/>
        </pc:sldMkLst>
        <pc:spChg chg="add mod">
          <ac:chgData name="Harris, Janice - Office of Education Technology" userId="805b1591-42f4-4ff6-9b6c-fd727eee278c" providerId="ADAL" clId="{3EA24D38-794D-46BD-98F7-755E17042BFE}" dt="2022-12-20T20:36:46.581" v="173" actId="13244"/>
          <ac:spMkLst>
            <pc:docMk/>
            <pc:sldMk cId="4097179202" sldId="258"/>
            <ac:spMk id="2" creationId="{33409A49-1C16-14F2-8BB3-958FD0F39A7F}"/>
          </ac:spMkLst>
        </pc:spChg>
        <pc:spChg chg="add del">
          <ac:chgData name="Harris, Janice - Office of Education Technology" userId="805b1591-42f4-4ff6-9b6c-fd727eee278c" providerId="ADAL" clId="{3EA24D38-794D-46BD-98F7-755E17042BFE}" dt="2022-12-19T20:47:15.642" v="42" actId="26606"/>
          <ac:spMkLst>
            <pc:docMk/>
            <pc:sldMk cId="4097179202" sldId="258"/>
            <ac:spMk id="8" creationId="{2D2B266D-3625-4584-A5C3-7D3F672CFF30}"/>
          </ac:spMkLst>
        </pc:spChg>
        <pc:spChg chg="add mod">
          <ac:chgData name="Harris, Janice - Office of Education Technology" userId="805b1591-42f4-4ff6-9b6c-fd727eee278c" providerId="ADAL" clId="{3EA24D38-794D-46BD-98F7-755E17042BFE}" dt="2022-12-20T20:36:53.866" v="177" actId="13244"/>
          <ac:spMkLst>
            <pc:docMk/>
            <pc:sldMk cId="4097179202" sldId="258"/>
            <ac:spMk id="10" creationId="{42A4FC2C-047E-45A5-965D-8E1E3BF09BC6}"/>
          </ac:spMkLst>
        </pc:spChg>
        <pc:picChg chg="add mod">
          <ac:chgData name="Harris, Janice - Office of Education Technology" userId="805b1591-42f4-4ff6-9b6c-fd727eee278c" providerId="ADAL" clId="{3EA24D38-794D-46BD-98F7-755E17042BFE}" dt="2022-12-20T20:40:12.892" v="319" actId="962"/>
          <ac:picMkLst>
            <pc:docMk/>
            <pc:sldMk cId="4097179202" sldId="258"/>
            <ac:picMk id="3" creationId="{8962ACFA-B223-DCE2-30A4-022AAE46D504}"/>
          </ac:picMkLst>
        </pc:picChg>
      </pc:sldChg>
      <pc:sldChg chg="new del">
        <pc:chgData name="Harris, Janice - Office of Education Technology" userId="805b1591-42f4-4ff6-9b6c-fd727eee278c" providerId="ADAL" clId="{3EA24D38-794D-46BD-98F7-755E17042BFE}" dt="2022-12-19T20:46:43.650" v="35" actId="680"/>
        <pc:sldMkLst>
          <pc:docMk/>
          <pc:sldMk cId="4186383325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9FB36-9469-489D-AD59-879E16E4773F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DBEE3-92F2-442B-89CE-17F176892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8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2022 Stilwell Awardee Kevin Brown with David Couch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DBEE3-92F2-442B-89CE-17F1768925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Jefferson County Stilwell Awardee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DBEE3-92F2-442B-89CE-17F1768925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DC025-E2D2-1DE1-0BA7-156710D74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47FC6-A125-2D16-1314-0AB0F49CE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FEF2-644D-B1B8-8645-5EDE46241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0FA27-733A-63F7-24F6-039743F3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290E1-CC77-A94C-FAC8-83B896E6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3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7F82-8671-CFCC-9962-A18DFBA8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4CAA5-C7D4-87DF-E0C1-2B34DEEE4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5DAE-6D1C-E213-E4D2-28E0AB1A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A91BE-3471-DA6E-E94D-BBAE7418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72AE0-215B-FC3E-7D5B-9D874845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81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883C3-62FC-B512-826C-C9E0DAC22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0B52F-E917-6331-31B1-A2D59A8D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FA282-A240-BA90-AF20-AFEAE931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E9DA3-90C5-D36F-E52C-EF9DF418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65BF1-9FBC-B585-E47C-2CA4A18F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0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971B-61FD-51CD-FE90-0E166258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78B6-4491-83CD-F121-0EE3AE167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EDC4E-9EC4-E130-14C4-8F3FAA2BA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81BD-0577-E9E8-ACF7-8DCA2C71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2B37E-000F-E140-D9BF-6D5D776F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EA90-0D39-4B5A-4BF0-4B92E2A5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EB15F-74EB-D040-487A-257BC4843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6FD-176F-0B8D-5E9B-FBF4D13A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02BE-8B90-C22D-542D-15D167F3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5BECA-69A1-4E34-C5FB-B3BC5F42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4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AC2A-F952-B4A3-6989-1E964098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848F-5BBC-EA27-8D21-7E1F6BDBA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052F7-7BE2-A7C3-FB05-899B023A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F79BA-D4CA-4A72-8A63-40CAD1DC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C7F18-D847-C87A-9895-EE689A2A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3ACA-BD04-1597-A8F8-261D155D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4CEB-09C8-C786-6CC2-28EEA9EE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1BD8A-0CB4-7F76-C266-9FFD6645D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8AD18-87F5-7B1C-08EC-A8DC37BC1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1E3C3-0823-DF2A-1A94-32402F2CB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A8E6D-27B4-17EF-B946-E5B35FFC5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86182-433A-D7D0-0BB0-FE27941D6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1B35E-089C-DABE-BD12-307A4428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633632-7CEA-9309-6A47-A72DE70B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D559-D0A9-0016-8259-03268EC9F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80B9B-CBB9-36B8-BDF3-9556B80C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62127-042C-3221-51EA-DD524A10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586D-E63B-2546-25BF-5A7D955A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811F6-315C-BFA6-BA24-AFD2FBEA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1653-34C8-C574-6CCB-80F22F6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C5B0D-CDAA-16FE-B0E0-1E0A6BDE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4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6481-C635-8D90-5499-28778E5E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4E8E-8D6F-6115-5745-8B52A4342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6380-1E01-3B99-350C-A55397BD5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31580-DC9E-6DA7-8E78-2ACFBE8A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AA33E-BF68-0F18-A2C0-CBE666C7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095C-F2DF-C699-B498-2D9DE5E5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4756-A028-8034-EF4D-4069F0EA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CC4A4-C519-F535-44B6-6373A4867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4B034-F006-4396-A460-F44C5645C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852E9-1AD0-46F4-5169-2CA5E2C3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3CE0-C4E6-74A9-CF79-34B74CC6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5460E-3A9B-5BFB-43B2-33BB62E2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AFBAD7-091E-A21A-3CCD-6845ABB8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8E386-7413-D98D-BE28-7A9F219D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36E74-E126-4E24-A76A-FA3D1DB3D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4B80-8855-422D-808E-B799279C204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50998-B5BC-20F3-7427-68D208BF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CAD14-9AAC-5BE4-301B-B56FF406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07F4-C650-406C-8796-0FCEFE814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D8F7-F06F-4B87-F455-3CCE079777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 Stilwell Awardees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F516D1-0E82-498B-8450-8FB8459B3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Region 3</a:t>
            </a:r>
          </a:p>
        </p:txBody>
      </p:sp>
    </p:spTree>
    <p:extLst>
      <p:ext uri="{BB962C8B-B14F-4D97-AF65-F5344CB8AC3E}">
        <p14:creationId xmlns:p14="http://schemas.microsoft.com/office/powerpoint/2010/main" val="361210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9A49-1C16-14F2-8BB3-958FD0F39A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2022 Stilwell Awardee Kevin Brown with David Couch</a:t>
            </a:r>
          </a:p>
        </p:txBody>
      </p:sp>
      <p:pic>
        <p:nvPicPr>
          <p:cNvPr id="3" name="Picture 2" descr="2022 Stilwell Awardee Kevin Brown with David Couch">
            <a:extLst>
              <a:ext uri="{FF2B5EF4-FFF2-40B4-BE49-F238E27FC236}">
                <a16:creationId xmlns:a16="http://schemas.microsoft.com/office/drawing/2014/main" id="{8962ACFA-B223-DCE2-30A4-022AAE46D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1" b="4765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492F-63C5-707B-ACA3-0A0DBED38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Jefferson County Stilwell Awardee</a:t>
            </a:r>
          </a:p>
        </p:txBody>
      </p:sp>
      <p:pic>
        <p:nvPicPr>
          <p:cNvPr id="3" name="Picture 2" descr="Jefferson County Stilwell Awardees">
            <a:extLst>
              <a:ext uri="{FF2B5EF4-FFF2-40B4-BE49-F238E27FC236}">
                <a16:creationId xmlns:a16="http://schemas.microsoft.com/office/drawing/2014/main" id="{7FBF0033-AAF2-0A38-ECAE-6A77C6A186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2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CA71EB3122200C47907299EF37B8FC2B" ma:contentTypeVersion="28" ma:contentTypeDescription="" ma:contentTypeScope="" ma:versionID="f917c4351b0222b5d5ee7864b3c822e8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xmlns:ns3="277738fc-c7ea-4036-9cfe-2a0160f9aac1" targetNamespace="http://schemas.microsoft.com/office/2006/metadata/properties" ma:root="true" ma:fieldsID="66c82ce7bef1721c142f473164d0f2fe" ns1:_="" ns2:_="" ns3:_="">
    <xsd:import namespace="http://schemas.microsoft.com/sharepoint/v3"/>
    <xsd:import namespace="3a62de7d-ba57-4f43-9dae-9623ba637be0"/>
    <xsd:import namespace="277738fc-c7ea-4036-9cfe-2a0160f9aac1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738fc-c7ea-4036-9cfe-2a0160f9aac1" elementFormDefault="qualified">
    <xsd:import namespace="http://schemas.microsoft.com/office/2006/documentManagement/types"/>
    <xsd:import namespace="http://schemas.microsoft.com/office/infopath/2007/PartnerControls"/>
    <xsd:element name="Division" ma:index="25" nillable="true" ma:displayName="Division" ma:default="None selected" ma:format="Dropdown" ma:internalName="Division">
      <xsd:simpleType>
        <xsd:union memberTypes="dms:Text">
          <xsd:simpleType>
            <xsd:restriction base="dms:Choice">
              <xsd:enumeration value="None selected"/>
              <xsd:enumeration value="OET"/>
              <xsd:enumeration value="OET-Security"/>
              <xsd:enumeration value="SDS"/>
              <xsd:enumeration value="STPPM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OET - Office of Education Technology</Accessibility_x0020_Office>
    <Accessibility_x0020_Audit_x0020_Status xmlns="3a62de7d-ba57-4f43-9dae-9623ba637be0">OK</Accessibility_x0020_Audit_x0020_Status>
    <Accessibility_x0020_Audience xmlns="3a62de7d-ba57-4f43-9dae-9623ba637be0">Public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Division xmlns="277738fc-c7ea-4036-9cfe-2a0160f9aac1">None selected</Division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2022-12-23T05:00:00+00:00</Publication_x0020_Date>
    <Audience1 xmlns="3a62de7d-ba57-4f43-9dae-9623ba637be0"/>
    <_dlc_DocId xmlns="3a62de7d-ba57-4f43-9dae-9623ba637be0">KYED-116-1098</_dlc_DocId>
    <_dlc_DocIdUrl xmlns="3a62de7d-ba57-4f43-9dae-9623ba637be0">
      <Url>https://www.education.ky.gov/districts/tech/_layouts/15/DocIdRedir.aspx?ID=KYED-116-1098</Url>
      <Description>KYED-116-1098</Description>
    </_dlc_DocIdUrl>
  </documentManagement>
</p:properties>
</file>

<file path=customXml/itemProps1.xml><?xml version="1.0" encoding="utf-8"?>
<ds:datastoreItem xmlns:ds="http://schemas.openxmlformats.org/officeDocument/2006/customXml" ds:itemID="{AF0DA249-B775-45C6-A399-3AF24D067800}"/>
</file>

<file path=customXml/itemProps2.xml><?xml version="1.0" encoding="utf-8"?>
<ds:datastoreItem xmlns:ds="http://schemas.openxmlformats.org/officeDocument/2006/customXml" ds:itemID="{1A3B3852-48A0-4139-9F86-C0D30DA197AF}"/>
</file>

<file path=customXml/itemProps3.xml><?xml version="1.0" encoding="utf-8"?>
<ds:datastoreItem xmlns:ds="http://schemas.openxmlformats.org/officeDocument/2006/customXml" ds:itemID="{80C6BE84-5BDE-4182-95E2-647BD3C58BEC}"/>
</file>

<file path=customXml/itemProps4.xml><?xml version="1.0" encoding="utf-8"?>
<ds:datastoreItem xmlns:ds="http://schemas.openxmlformats.org/officeDocument/2006/customXml" ds:itemID="{583BDBD8-48DE-4A52-9710-91FB1F11CE8A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</Words>
  <Application>Microsoft Office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2022 Stilwell Awardees</vt:lpstr>
      <vt:lpstr>2022 Stilwell Awardee Kevin Brown with David Couch</vt:lpstr>
      <vt:lpstr>Jefferson County Stilwell Awardee</vt:lpstr>
    </vt:vector>
  </TitlesOfParts>
  <Company>Kentucky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Stilwell Awardees - Region 3</dc:title>
  <dc:creator>Harris, Janice - Office of Education Technology</dc:creator>
  <cp:lastModifiedBy>Harris, Janice - Office of Education Technology</cp:lastModifiedBy>
  <cp:revision>1</cp:revision>
  <dcterms:created xsi:type="dcterms:W3CDTF">2022-12-19T20:15:22Z</dcterms:created>
  <dcterms:modified xsi:type="dcterms:W3CDTF">2022-12-20T20:40:16Z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0x0101001BEB557DBE01834EAB47A683706DCD5B00CA71EB3122200C47907299EF37B8FC2B</vt:lpwstr>
  </property>
  <property fmtid="{D5CDD505-2E9C-101B-9397-08002B2CF9AE}" pid="3" name="_dlc_DocIdItemGuid">
    <vt:lpwstr>309fd752-b620-4869-aa0c-57f70bc86e47</vt:lpwstr>
  </property>
</Properties>
</file>