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653DC-2C3A-4C6C-BE05-9CD4480B26B4}" v="288" dt="2022-12-22T22:45:42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5" autoAdjust="0"/>
    <p:restoredTop sz="86463" autoAdjust="0"/>
  </p:normalViewPr>
  <p:slideViewPr>
    <p:cSldViewPr snapToGrid="0">
      <p:cViewPr varScale="1">
        <p:scale>
          <a:sx n="61" d="100"/>
          <a:sy n="61" d="100"/>
        </p:scale>
        <p:origin x="53" y="6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Janice - Office of Education Technology" userId="805b1591-42f4-4ff6-9b6c-fd727eee278c" providerId="ADAL" clId="{40C653DC-2C3A-4C6C-BE05-9CD4480B26B4}"/>
    <pc:docChg chg="undo custSel modSld">
      <pc:chgData name="Harris, Janice - Office of Education Technology" userId="805b1591-42f4-4ff6-9b6c-fd727eee278c" providerId="ADAL" clId="{40C653DC-2C3A-4C6C-BE05-9CD4480B26B4}" dt="2022-12-22T22:45:42.850" v="213" actId="13244"/>
      <pc:docMkLst>
        <pc:docMk/>
      </pc:docMkLst>
      <pc:sldChg chg="addSp modSp mod">
        <pc:chgData name="Harris, Janice - Office of Education Technology" userId="805b1591-42f4-4ff6-9b6c-fd727eee278c" providerId="ADAL" clId="{40C653DC-2C3A-4C6C-BE05-9CD4480B26B4}" dt="2022-12-22T22:43:13.516" v="171" actId="20577"/>
        <pc:sldMkLst>
          <pc:docMk/>
          <pc:sldMk cId="641059588" sldId="257"/>
        </pc:sldMkLst>
        <pc:spChg chg="add mod">
          <ac:chgData name="Harris, Janice - Office of Education Technology" userId="805b1591-42f4-4ff6-9b6c-fd727eee278c" providerId="ADAL" clId="{40C653DC-2C3A-4C6C-BE05-9CD4480B26B4}" dt="2022-12-22T22:43:13.516" v="171" actId="20577"/>
          <ac:spMkLst>
            <pc:docMk/>
            <pc:sldMk cId="641059588" sldId="257"/>
            <ac:spMk id="2" creationId="{6CEA4E62-1BE5-3C32-2458-87F3B7DC552F}"/>
          </ac:spMkLst>
        </pc:spChg>
      </pc:sldChg>
      <pc:sldChg chg="addSp delSp modSp mod">
        <pc:chgData name="Harris, Janice - Office of Education Technology" userId="805b1591-42f4-4ff6-9b6c-fd727eee278c" providerId="ADAL" clId="{40C653DC-2C3A-4C6C-BE05-9CD4480B26B4}" dt="2022-12-22T22:37:14.065" v="115" actId="13244"/>
        <pc:sldMkLst>
          <pc:docMk/>
          <pc:sldMk cId="2506478193" sldId="258"/>
        </pc:sldMkLst>
        <pc:spChg chg="add del">
          <ac:chgData name="Harris, Janice - Office of Education Technology" userId="805b1591-42f4-4ff6-9b6c-fd727eee278c" providerId="ADAL" clId="{40C653DC-2C3A-4C6C-BE05-9CD4480B26B4}" dt="2022-12-22T22:36:14.667" v="59" actId="22"/>
          <ac:spMkLst>
            <pc:docMk/>
            <pc:sldMk cId="2506478193" sldId="258"/>
            <ac:spMk id="4" creationId="{CC86599A-09A6-2E1B-24B2-A3DA4773FE6B}"/>
          </ac:spMkLst>
        </pc:spChg>
        <pc:spChg chg="add mod">
          <ac:chgData name="Harris, Janice - Office of Education Technology" userId="805b1591-42f4-4ff6-9b6c-fd727eee278c" providerId="ADAL" clId="{40C653DC-2C3A-4C6C-BE05-9CD4480B26B4}" dt="2022-12-22T22:37:14.065" v="115" actId="13244"/>
          <ac:spMkLst>
            <pc:docMk/>
            <pc:sldMk cId="2506478193" sldId="258"/>
            <ac:spMk id="5" creationId="{2222730E-2B53-342C-656D-201CB5FACBCB}"/>
          </ac:spMkLst>
        </pc:spChg>
      </pc:sldChg>
      <pc:sldChg chg="addSp modSp">
        <pc:chgData name="Harris, Janice - Office of Education Technology" userId="805b1591-42f4-4ff6-9b6c-fd727eee278c" providerId="ADAL" clId="{40C653DC-2C3A-4C6C-BE05-9CD4480B26B4}" dt="2022-12-22T22:45:42.850" v="213" actId="13244"/>
        <pc:sldMkLst>
          <pc:docMk/>
          <pc:sldMk cId="3464073051" sldId="259"/>
        </pc:sldMkLst>
        <pc:spChg chg="add mod">
          <ac:chgData name="Harris, Janice - Office of Education Technology" userId="805b1591-42f4-4ff6-9b6c-fd727eee278c" providerId="ADAL" clId="{40C653DC-2C3A-4C6C-BE05-9CD4480B26B4}" dt="2022-12-22T22:45:42.850" v="213" actId="13244"/>
          <ac:spMkLst>
            <pc:docMk/>
            <pc:sldMk cId="3464073051" sldId="259"/>
            <ac:spMk id="2" creationId="{DB9E922D-4392-D8D3-EADA-988069B6181B}"/>
          </ac:spMkLst>
        </pc:spChg>
      </pc:sldChg>
      <pc:sldChg chg="addSp modSp">
        <pc:chgData name="Harris, Janice - Office of Education Technology" userId="805b1591-42f4-4ff6-9b6c-fd727eee278c" providerId="ADAL" clId="{40C653DC-2C3A-4C6C-BE05-9CD4480B26B4}" dt="2022-12-22T22:45:28.412" v="210" actId="13244"/>
        <pc:sldMkLst>
          <pc:docMk/>
          <pc:sldMk cId="1434953771" sldId="260"/>
        </pc:sldMkLst>
        <pc:spChg chg="add mod">
          <ac:chgData name="Harris, Janice - Office of Education Technology" userId="805b1591-42f4-4ff6-9b6c-fd727eee278c" providerId="ADAL" clId="{40C653DC-2C3A-4C6C-BE05-9CD4480B26B4}" dt="2022-12-22T22:45:28.412" v="210" actId="13244"/>
          <ac:spMkLst>
            <pc:docMk/>
            <pc:sldMk cId="1434953771" sldId="260"/>
            <ac:spMk id="2" creationId="{441D36E8-3FC8-B50A-76C2-1AB6BBD5E072}"/>
          </ac:spMkLst>
        </pc:spChg>
      </pc:sldChg>
      <pc:sldChg chg="addSp modSp">
        <pc:chgData name="Harris, Janice - Office of Education Technology" userId="805b1591-42f4-4ff6-9b6c-fd727eee278c" providerId="ADAL" clId="{40C653DC-2C3A-4C6C-BE05-9CD4480B26B4}" dt="2022-12-22T22:45:32.265" v="211" actId="13244"/>
        <pc:sldMkLst>
          <pc:docMk/>
          <pc:sldMk cId="1561434535" sldId="261"/>
        </pc:sldMkLst>
        <pc:spChg chg="add mod">
          <ac:chgData name="Harris, Janice - Office of Education Technology" userId="805b1591-42f4-4ff6-9b6c-fd727eee278c" providerId="ADAL" clId="{40C653DC-2C3A-4C6C-BE05-9CD4480B26B4}" dt="2022-12-22T22:45:32.265" v="211" actId="13244"/>
          <ac:spMkLst>
            <pc:docMk/>
            <pc:sldMk cId="1561434535" sldId="261"/>
            <ac:spMk id="2" creationId="{DC975EDC-6103-47C0-594C-8AA5B670D49A}"/>
          </ac:spMkLst>
        </pc:spChg>
      </pc:sldChg>
      <pc:sldChg chg="addSp modSp">
        <pc:chgData name="Harris, Janice - Office of Education Technology" userId="805b1591-42f4-4ff6-9b6c-fd727eee278c" providerId="ADAL" clId="{40C653DC-2C3A-4C6C-BE05-9CD4480B26B4}" dt="2022-12-22T22:45:36.373" v="212" actId="13244"/>
        <pc:sldMkLst>
          <pc:docMk/>
          <pc:sldMk cId="3125840626" sldId="262"/>
        </pc:sldMkLst>
        <pc:spChg chg="add mod">
          <ac:chgData name="Harris, Janice - Office of Education Technology" userId="805b1591-42f4-4ff6-9b6c-fd727eee278c" providerId="ADAL" clId="{40C653DC-2C3A-4C6C-BE05-9CD4480B26B4}" dt="2022-12-22T22:45:36.373" v="212" actId="13244"/>
          <ac:spMkLst>
            <pc:docMk/>
            <pc:sldMk cId="3125840626" sldId="262"/>
            <ac:spMk id="2" creationId="{D3764E6D-E4B3-6638-0553-A25A55E9D7DA}"/>
          </ac:spMkLst>
        </pc:spChg>
        <pc:picChg chg="mod">
          <ac:chgData name="Harris, Janice - Office of Education Technology" userId="805b1591-42f4-4ff6-9b6c-fd727eee278c" providerId="ADAL" clId="{40C653DC-2C3A-4C6C-BE05-9CD4480B26B4}" dt="2022-12-22T22:45:03.699" v="208" actId="1076"/>
          <ac:picMkLst>
            <pc:docMk/>
            <pc:sldMk cId="3125840626" sldId="262"/>
            <ac:picMk id="3" creationId="{E413067C-50BD-CD5D-E327-1E3A0C743B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AEF87-BB5F-4AE4-93BF-B917CA27B6A2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EC00-F742-4125-B9F4-D01F41B3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8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Stilwell Awardee Celebration Cake from Bath County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AEC00-F742-4125-B9F4-D01F41B38E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7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Bath County Stilwell Awardees with Matt Jury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AEC00-F742-4125-B9F4-D01F41B38E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3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Bracken County Stilwell Awardees with Matt Jury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AEC00-F742-4125-B9F4-D01F41B38E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Johnson</a:t>
            </a:r>
            <a:r>
              <a:rPr lang="en-US" baseline="0" dirty="0"/>
              <a:t> </a:t>
            </a:r>
            <a:r>
              <a:rPr lang="en-US" dirty="0"/>
              <a:t>County Stilwell Awardees with David Couch</a:t>
            </a:r>
            <a:r>
              <a:rPr lang="en-US" baseline="0" dirty="0"/>
              <a:t> and </a:t>
            </a:r>
            <a:r>
              <a:rPr lang="en-US" dirty="0"/>
              <a:t>Matt Jury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AEC00-F742-4125-B9F4-D01F41B38E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7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Russell Independent Stilwell Awardees with Matt Jury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AEC00-F742-4125-B9F4-D01F41B38E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33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Russell Independent Stilwell Awardees</a:t>
            </a:r>
            <a:r>
              <a:rPr lang="en-US" baseline="0" dirty="0"/>
              <a:t> No. 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AEC00-F742-4125-B9F4-D01F41B38E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0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B285-D49E-B3F2-CB46-8C8A542C7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C1FCD-CED8-49AE-B3BC-32F32C1B8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73C93-F324-B1F8-E49E-43A0BE30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1467-B20E-41A6-AC52-26A370EF583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60EC1-8330-1DDD-4E0D-6C3A37C8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AF898-868A-C062-AC87-E41C8B17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A549-D3D5-4C8B-8920-1A736C64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5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978A-FECD-5816-A01A-2A1A5599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77B62-32D0-EBD6-85EE-1F538108A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5E761-0757-3C10-B650-F0273D0A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1467-B20E-41A6-AC52-26A370EF583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DB69-D767-16DB-1E19-F273FC9E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9A665-9139-43AB-F16A-01C268A3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A549-D3D5-4C8B-8920-1A736C64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E92AD8-0540-1DB9-8021-8A4DE3464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BA1EB-6183-5BD6-E748-7CC28341A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CC11-A294-D1A9-E50A-3A52BC7C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1467-B20E-41A6-AC52-26A370EF583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0A670-EEB8-18E6-2FD7-5468DAFA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28C89-AD37-5473-53AF-5BEDEB3D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A549-D3D5-4C8B-8920-1A736C64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2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9A3D-523C-0551-C2E1-7FD16695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2EAF9-7364-5F4F-18BF-D3040DE2B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A3616-E973-221D-80AE-DE4D9CD6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1467-B20E-41A6-AC52-26A370EF583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5B1D5-59D6-25DC-9F03-2DD2F2CA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8A3B6-4966-6897-EF9E-052EA0DC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A549-D3D5-4C8B-8920-1A736C64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3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E3CA-C9A4-8AD7-EC01-9AC28234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3DE41-F9DC-DE63-E45B-E60156604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D6D71-2F08-F9A7-2F6A-D20DAF1C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1467-B20E-41A6-AC52-26A370EF583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4F6C-426C-4B76-A224-833BEEE6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86732-DBFA-2CB6-B7AF-88F03AD3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A549-D3D5-4C8B-8920-1A736C64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6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AA0A-4BB4-58F7-41FB-FCE2D35A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A936E-16F1-FD1E-9645-5B050D184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47445-C578-45E7-6654-9E4C0607D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71935-9943-E7AF-34AC-4F6B64FF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1467-B20E-41A6-AC52-26A370EF583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54F3F-E61E-F5E7-927A-CB11C7B4B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EB842-6316-480C-EF2C-B0A77FDF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A549-D3D5-4C8B-8920-1A736C64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9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F19CF-8869-DBDF-AF9F-83BF0BF8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144F-B204-B333-658F-0DE243E4D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27E20-6ECC-9D15-19A9-70C1DB613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DD3E6-1C09-CE9C-6239-8877C7CE0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DDCCB-10FD-AADE-9D77-BE582AF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218FF0-E151-DF35-5136-4D9945A0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1467-B20E-41A6-AC52-26A370EF583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B078C-BDEE-C252-BFA1-CC85F152E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22716-4976-375D-C94B-FD3432CE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A549-D3D5-4C8B-8920-1A736C64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6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FA91-F478-5C6F-E760-4B79C111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FD56E-1FE8-0D74-5CD9-43E45225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1467-B20E-41A6-AC52-26A370EF583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C8CAF-240F-8B1F-C17E-BD25B594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64555-91F3-80E5-A748-476D0E53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A549-D3D5-4C8B-8920-1A736C64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4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6FFE2-C27A-AB14-E44C-0EC7BF7E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1467-B20E-41A6-AC52-26A370EF583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A0CAE-C8A5-C628-E5BC-EE57F23B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52165-2F80-4500-2954-D15D4665E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A549-D3D5-4C8B-8920-1A736C64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7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6A8F-1452-65E5-090E-A4A3A7EE1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EA61F-7DB0-486A-F60E-DCEEE76F1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E168-9763-1128-6451-307ECF24D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E0A9D-0470-F9AB-FF50-8991CA31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1467-B20E-41A6-AC52-26A370EF583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DABCD-C914-A62A-9CE6-50012D24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F201D-FB82-F702-AF21-315A5B46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A549-D3D5-4C8B-8920-1A736C64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8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2192-8950-C6B6-E8C7-A6C75B42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B9560D-700A-149A-FCF8-F0A7368D0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DAD5A-0D31-16F8-034F-61714169A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DF9ED-CE15-1206-8C34-580131C6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1467-B20E-41A6-AC52-26A370EF583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A00EE-1F91-07D9-4551-E18222C8E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60716-5E19-629C-149C-CBA00F5E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A549-D3D5-4C8B-8920-1A736C64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62606-17D6-B303-4FC7-BBEF8B20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FCA11-E7D1-6780-ADF4-A9C9727A6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4E140-1080-F5A9-3F84-1F59FEA94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1467-B20E-41A6-AC52-26A370EF583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8625B-B2BF-33A0-BC16-ABF02D8ED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322B9-6505-4E08-1AD6-DC020FD58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A549-D3D5-4C8B-8920-1A736C64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72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4BED-6DE8-703A-570B-4721E5582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2022 Stilwell Awardees</a:t>
            </a:r>
            <a:br>
              <a:rPr lang="en-US" dirty="0"/>
            </a:br>
            <a:r>
              <a:rPr lang="en-US" dirty="0"/>
              <a:t>Region 7</a:t>
            </a:r>
          </a:p>
        </p:txBody>
      </p:sp>
    </p:spTree>
    <p:extLst>
      <p:ext uri="{BB962C8B-B14F-4D97-AF65-F5344CB8AC3E}">
        <p14:creationId xmlns:p14="http://schemas.microsoft.com/office/powerpoint/2010/main" val="263469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4E62-1BE5-3C32-2458-87F3B7DC5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Stilwell Awardee Celebration Cake from Bath County</a:t>
            </a:r>
          </a:p>
        </p:txBody>
      </p:sp>
      <p:pic>
        <p:nvPicPr>
          <p:cNvPr id="3" name="Picture 2" descr="7 - Bath Co(1)">
            <a:extLst>
              <a:ext uri="{FF2B5EF4-FFF2-40B4-BE49-F238E27FC236}">
                <a16:creationId xmlns:a16="http://schemas.microsoft.com/office/drawing/2014/main" id="{BFCAF39B-8DC2-50C0-0A96-B747D1FF72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5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22730E-2B53-342C-656D-201CB5FACB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2022 Bath County Stilwell Awardees with Matt Jury</a:t>
            </a:r>
          </a:p>
        </p:txBody>
      </p:sp>
      <p:pic>
        <p:nvPicPr>
          <p:cNvPr id="3" name="Picture 2" descr="7 - Bath Co">
            <a:extLst>
              <a:ext uri="{FF2B5EF4-FFF2-40B4-BE49-F238E27FC236}">
                <a16:creationId xmlns:a16="http://schemas.microsoft.com/office/drawing/2014/main" id="{C8ADAF2C-26DA-9558-C2F0-B07EC6641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7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922D-4392-D8D3-EADA-988069B6181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2022 Bracken County Stilwell Awardees with Matt Jury</a:t>
            </a:r>
          </a:p>
          <a:p>
            <a:endParaRPr lang="en-US" dirty="0"/>
          </a:p>
        </p:txBody>
      </p:sp>
      <p:pic>
        <p:nvPicPr>
          <p:cNvPr id="3" name="Picture 2" descr="7 - Bracken Co - Stilwell Awards">
            <a:extLst>
              <a:ext uri="{FF2B5EF4-FFF2-40B4-BE49-F238E27FC236}">
                <a16:creationId xmlns:a16="http://schemas.microsoft.com/office/drawing/2014/main" id="{D662EC52-33C7-2DB7-D72C-B7DB47ADD0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0"/>
            <a:ext cx="11291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7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D36E8-3FC8-B50A-76C2-1AB6BBD5E0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8807" y="-917137"/>
            <a:ext cx="10515600" cy="1325563"/>
          </a:xfrm>
        </p:spPr>
        <p:txBody>
          <a:bodyPr/>
          <a:lstStyle/>
          <a:p>
            <a:r>
              <a:rPr lang="en-US" dirty="0"/>
              <a:t>2022 Johnson County Stilwell Awardees with David Couch</a:t>
            </a:r>
            <a:r>
              <a:rPr lang="en-US" baseline="0" dirty="0"/>
              <a:t> and </a:t>
            </a:r>
            <a:r>
              <a:rPr lang="en-US" dirty="0"/>
              <a:t>Matt Jury</a:t>
            </a:r>
          </a:p>
          <a:p>
            <a:endParaRPr lang="en-US" dirty="0"/>
          </a:p>
        </p:txBody>
      </p:sp>
      <p:pic>
        <p:nvPicPr>
          <p:cNvPr id="3" name="Picture 2" descr="7 - Johnson Co - Stilwell Awards">
            <a:extLst>
              <a:ext uri="{FF2B5EF4-FFF2-40B4-BE49-F238E27FC236}">
                <a16:creationId xmlns:a16="http://schemas.microsoft.com/office/drawing/2014/main" id="{BD8316E8-B0D8-189F-6AD9-C242F6DFA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25"/>
            <a:ext cx="12192000" cy="54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5EDC-6103-47C0-594C-8AA5B670D4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920751"/>
            <a:ext cx="10515600" cy="1325563"/>
          </a:xfrm>
        </p:spPr>
        <p:txBody>
          <a:bodyPr/>
          <a:lstStyle/>
          <a:p>
            <a:r>
              <a:rPr lang="en-US" dirty="0"/>
              <a:t>2022 Russell Independent Stilwell Awardees with Matt Jury</a:t>
            </a:r>
          </a:p>
          <a:p>
            <a:endParaRPr lang="en-US" dirty="0"/>
          </a:p>
        </p:txBody>
      </p:sp>
      <p:pic>
        <p:nvPicPr>
          <p:cNvPr id="3" name="Picture 2" descr="7 - Russell Ind - Stilwell Awards (2)">
            <a:extLst>
              <a:ext uri="{FF2B5EF4-FFF2-40B4-BE49-F238E27FC236}">
                <a16:creationId xmlns:a16="http://schemas.microsoft.com/office/drawing/2014/main" id="{8335DA79-647A-59B3-57C7-CB06215F4E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13"/>
            <a:ext cx="1219200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3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4E6D-E4B3-6638-0553-A25A55E9D7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8800" y="-1325563"/>
            <a:ext cx="10515600" cy="1325563"/>
          </a:xfrm>
        </p:spPr>
        <p:txBody>
          <a:bodyPr/>
          <a:lstStyle/>
          <a:p>
            <a:r>
              <a:rPr lang="en-US" dirty="0"/>
              <a:t>2022 Russell Independent Stilwell Awardees No. 2</a:t>
            </a:r>
          </a:p>
          <a:p>
            <a:endParaRPr lang="en-US" dirty="0"/>
          </a:p>
        </p:txBody>
      </p:sp>
      <p:pic>
        <p:nvPicPr>
          <p:cNvPr id="3" name="Picture 2" descr="7 - Russell Ind - Stilwell Awards">
            <a:extLst>
              <a:ext uri="{FF2B5EF4-FFF2-40B4-BE49-F238E27FC236}">
                <a16:creationId xmlns:a16="http://schemas.microsoft.com/office/drawing/2014/main" id="{E413067C-50BD-CD5D-E327-1E3A0C743B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0"/>
            <a:ext cx="639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4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CA71EB3122200C47907299EF37B8FC2B" ma:contentTypeVersion="28" ma:contentTypeDescription="" ma:contentTypeScope="" ma:versionID="f917c4351b0222b5d5ee7864b3c822e8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xmlns:ns3="277738fc-c7ea-4036-9cfe-2a0160f9aac1" targetNamespace="http://schemas.microsoft.com/office/2006/metadata/properties" ma:root="true" ma:fieldsID="66c82ce7bef1721c142f473164d0f2fe" ns1:_="" ns2:_="" ns3:_="">
    <xsd:import namespace="http://schemas.microsoft.com/sharepoint/v3"/>
    <xsd:import namespace="3a62de7d-ba57-4f43-9dae-9623ba637be0"/>
    <xsd:import namespace="277738fc-c7ea-4036-9cfe-2a0160f9aac1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3:Division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738fc-c7ea-4036-9cfe-2a0160f9aac1" elementFormDefault="qualified">
    <xsd:import namespace="http://schemas.microsoft.com/office/2006/documentManagement/types"/>
    <xsd:import namespace="http://schemas.microsoft.com/office/infopath/2007/PartnerControls"/>
    <xsd:element name="Division" ma:index="25" nillable="true" ma:displayName="Division" ma:default="None selected" ma:format="Dropdown" ma:internalName="Division">
      <xsd:simpleType>
        <xsd:union memberTypes="dms:Text">
          <xsd:simpleType>
            <xsd:restriction base="dms:Choice">
              <xsd:enumeration value="None selected"/>
              <xsd:enumeration value="OET"/>
              <xsd:enumeration value="OET-Security"/>
              <xsd:enumeration value="SDS"/>
              <xsd:enumeration value="STPPM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OET - Office of Education Technology</Accessibility_x0020_Office>
    <Accessibility_x0020_Audit_x0020_Status xmlns="3a62de7d-ba57-4f43-9dae-9623ba637be0">OK</Accessibility_x0020_Audit_x0020_Status>
    <Accessibility_x0020_Audience xmlns="3a62de7d-ba57-4f43-9dae-9623ba637be0">Public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Division xmlns="277738fc-c7ea-4036-9cfe-2a0160f9aac1">None selected</Division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2022-12-23T05:00:00+00:00</Publication_x0020_Date>
    <Audience1 xmlns="3a62de7d-ba57-4f43-9dae-9623ba637be0">
      <Value>1</Value>
      <Value>2</Value>
      <Value>4</Value>
      <Value>7</Value>
    </Audience1>
    <_dlc_DocId xmlns="3a62de7d-ba57-4f43-9dae-9623ba637be0">KYED-116-1102</_dlc_DocId>
    <_dlc_DocIdUrl xmlns="3a62de7d-ba57-4f43-9dae-9623ba637be0">
      <Url>https://www.education.ky.gov/districts/tech/_layouts/15/DocIdRedir.aspx?ID=KYED-116-1102</Url>
      <Description>KYED-116-1102</Description>
    </_dlc_DocIdUrl>
  </documentManagement>
</p:properties>
</file>

<file path=customXml/itemProps1.xml><?xml version="1.0" encoding="utf-8"?>
<ds:datastoreItem xmlns:ds="http://schemas.openxmlformats.org/officeDocument/2006/customXml" ds:itemID="{DBD2F6A4-251A-4342-83A9-5F7ACEA8C9FA}"/>
</file>

<file path=customXml/itemProps2.xml><?xml version="1.0" encoding="utf-8"?>
<ds:datastoreItem xmlns:ds="http://schemas.openxmlformats.org/officeDocument/2006/customXml" ds:itemID="{B7449C4F-1454-4F4D-AD1B-F199C1317FDE}"/>
</file>

<file path=customXml/itemProps3.xml><?xml version="1.0" encoding="utf-8"?>
<ds:datastoreItem xmlns:ds="http://schemas.openxmlformats.org/officeDocument/2006/customXml" ds:itemID="{6BC21459-6B49-4BF1-B33E-A2AC9FB4EFFD}"/>
</file>

<file path=customXml/itemProps4.xml><?xml version="1.0" encoding="utf-8"?>
<ds:datastoreItem xmlns:ds="http://schemas.openxmlformats.org/officeDocument/2006/customXml" ds:itemID="{DBDE99F6-08B6-4F6B-B98B-F9BEC0FB5942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112</Words>
  <Application>Microsoft Office PowerPoint</Application>
  <PresentationFormat>Widescreen</PresentationFormat>
  <Paragraphs>19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2022 Stilwell Awardees Region 7</vt:lpstr>
      <vt:lpstr>Stilwell Awardee Celebration Cake from Bath County</vt:lpstr>
      <vt:lpstr>2022 Bath County Stilwell Awardees with Matt Jury</vt:lpstr>
      <vt:lpstr>2022 Bracken County Stilwell Awardees with Matt Jury </vt:lpstr>
      <vt:lpstr>2022 Johnson County Stilwell Awardees with David Couch and Matt Jury </vt:lpstr>
      <vt:lpstr>2022 Russell Independent Stilwell Awardees with Matt Jury </vt:lpstr>
      <vt:lpstr>2022 Russell Independent Stilwell Awardees No. 2 </vt:lpstr>
    </vt:vector>
  </TitlesOfParts>
  <Company>Kentucky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Stilwell Awardees - Region 7</dc:title>
  <dc:creator>Harris, Janice - Office of Education Technology</dc:creator>
  <cp:lastModifiedBy>Harris, Janice - Office of Education Technology</cp:lastModifiedBy>
  <cp:revision>1</cp:revision>
  <dcterms:created xsi:type="dcterms:W3CDTF">2022-12-22T22:29:45Z</dcterms:created>
  <dcterms:modified xsi:type="dcterms:W3CDTF">2022-12-22T22:45:52Z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0x0101001BEB557DBE01834EAB47A683706DCD5B00CA71EB3122200C47907299EF37B8FC2B</vt:lpwstr>
  </property>
  <property fmtid="{D5CDD505-2E9C-101B-9397-08002B2CF9AE}" pid="3" name="_dlc_DocIdItemGuid">
    <vt:lpwstr>409e3f98-07ee-4aee-b5a9-43497d71cf13</vt:lpwstr>
  </property>
</Properties>
</file>