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BF49FD-1F7D-4989-B10D-E2FC4271B95C}" v="731" dt="2022-12-22T22:06:24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47" autoAdjust="0"/>
    <p:restoredTop sz="86463" autoAdjust="0"/>
  </p:normalViewPr>
  <p:slideViewPr>
    <p:cSldViewPr snapToGrid="0">
      <p:cViewPr varScale="1">
        <p:scale>
          <a:sx n="63" d="100"/>
          <a:sy n="63" d="100"/>
        </p:scale>
        <p:origin x="77" y="883"/>
      </p:cViewPr>
      <p:guideLst/>
    </p:cSldViewPr>
  </p:slideViewPr>
  <p:outlineViewPr>
    <p:cViewPr>
      <p:scale>
        <a:sx n="33" d="100"/>
        <a:sy n="33" d="100"/>
      </p:scale>
      <p:origin x="0" y="-135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s, Janice - Office of Education Technology" userId="805b1591-42f4-4ff6-9b6c-fd727eee278c" providerId="ADAL" clId="{70BF49FD-1F7D-4989-B10D-E2FC4271B95C}"/>
    <pc:docChg chg="undo custSel addSld delSld modSld">
      <pc:chgData name="Harris, Janice - Office of Education Technology" userId="805b1591-42f4-4ff6-9b6c-fd727eee278c" providerId="ADAL" clId="{70BF49FD-1F7D-4989-B10D-E2FC4271B95C}" dt="2022-12-22T22:06:24.153" v="467" actId="13244"/>
      <pc:docMkLst>
        <pc:docMk/>
      </pc:docMkLst>
      <pc:sldChg chg="addSp modSp mod">
        <pc:chgData name="Harris, Janice - Office of Education Technology" userId="805b1591-42f4-4ff6-9b6c-fd727eee278c" providerId="ADAL" clId="{70BF49FD-1F7D-4989-B10D-E2FC4271B95C}" dt="2022-12-22T22:01:49.405" v="455" actId="13244"/>
        <pc:sldMkLst>
          <pc:docMk/>
          <pc:sldMk cId="184558966" sldId="257"/>
        </pc:sldMkLst>
        <pc:spChg chg="add mod">
          <ac:chgData name="Harris, Janice - Office of Education Technology" userId="805b1591-42f4-4ff6-9b6c-fd727eee278c" providerId="ADAL" clId="{70BF49FD-1F7D-4989-B10D-E2FC4271B95C}" dt="2022-12-22T22:01:49.405" v="455" actId="13244"/>
          <ac:spMkLst>
            <pc:docMk/>
            <pc:sldMk cId="184558966" sldId="257"/>
            <ac:spMk id="2" creationId="{D08625B3-A125-10C2-3301-963BE74379B3}"/>
          </ac:spMkLst>
        </pc:spChg>
      </pc:sldChg>
      <pc:sldChg chg="addSp modSp mod">
        <pc:chgData name="Harris, Janice - Office of Education Technology" userId="805b1591-42f4-4ff6-9b6c-fd727eee278c" providerId="ADAL" clId="{70BF49FD-1F7D-4989-B10D-E2FC4271B95C}" dt="2022-12-22T22:02:04.209" v="456" actId="13244"/>
        <pc:sldMkLst>
          <pc:docMk/>
          <pc:sldMk cId="3873524696" sldId="258"/>
        </pc:sldMkLst>
        <pc:spChg chg="add mod">
          <ac:chgData name="Harris, Janice - Office of Education Technology" userId="805b1591-42f4-4ff6-9b6c-fd727eee278c" providerId="ADAL" clId="{70BF49FD-1F7D-4989-B10D-E2FC4271B95C}" dt="2022-12-22T22:02:04.209" v="456" actId="13244"/>
          <ac:spMkLst>
            <pc:docMk/>
            <pc:sldMk cId="3873524696" sldId="258"/>
            <ac:spMk id="2" creationId="{27C76B78-4A79-CE23-7E83-982B59351ECC}"/>
          </ac:spMkLst>
        </pc:spChg>
      </pc:sldChg>
      <pc:sldChg chg="addSp modSp mod">
        <pc:chgData name="Harris, Janice - Office of Education Technology" userId="805b1591-42f4-4ff6-9b6c-fd727eee278c" providerId="ADAL" clId="{70BF49FD-1F7D-4989-B10D-E2FC4271B95C}" dt="2022-12-22T22:02:13.456" v="457" actId="13244"/>
        <pc:sldMkLst>
          <pc:docMk/>
          <pc:sldMk cId="3055608882" sldId="259"/>
        </pc:sldMkLst>
        <pc:spChg chg="add mod">
          <ac:chgData name="Harris, Janice - Office of Education Technology" userId="805b1591-42f4-4ff6-9b6c-fd727eee278c" providerId="ADAL" clId="{70BF49FD-1F7D-4989-B10D-E2FC4271B95C}" dt="2022-12-22T22:02:13.456" v="457" actId="13244"/>
          <ac:spMkLst>
            <pc:docMk/>
            <pc:sldMk cId="3055608882" sldId="259"/>
            <ac:spMk id="2" creationId="{6635DB3F-4611-4800-23FC-B3132BB62574}"/>
          </ac:spMkLst>
        </pc:spChg>
      </pc:sldChg>
      <pc:sldChg chg="addSp modSp mod">
        <pc:chgData name="Harris, Janice - Office of Education Technology" userId="805b1591-42f4-4ff6-9b6c-fd727eee278c" providerId="ADAL" clId="{70BF49FD-1F7D-4989-B10D-E2FC4271B95C}" dt="2022-12-22T22:02:18.904" v="458" actId="13244"/>
        <pc:sldMkLst>
          <pc:docMk/>
          <pc:sldMk cId="859708754" sldId="260"/>
        </pc:sldMkLst>
        <pc:spChg chg="add mod">
          <ac:chgData name="Harris, Janice - Office of Education Technology" userId="805b1591-42f4-4ff6-9b6c-fd727eee278c" providerId="ADAL" clId="{70BF49FD-1F7D-4989-B10D-E2FC4271B95C}" dt="2022-12-22T22:02:18.904" v="458" actId="13244"/>
          <ac:spMkLst>
            <pc:docMk/>
            <pc:sldMk cId="859708754" sldId="260"/>
            <ac:spMk id="2" creationId="{BB240760-23E0-B653-4178-D97F7CD82584}"/>
          </ac:spMkLst>
        </pc:spChg>
      </pc:sldChg>
      <pc:sldChg chg="addSp modSp">
        <pc:chgData name="Harris, Janice - Office of Education Technology" userId="805b1591-42f4-4ff6-9b6c-fd727eee278c" providerId="ADAL" clId="{70BF49FD-1F7D-4989-B10D-E2FC4271B95C}" dt="2022-12-22T22:02:22.581" v="459" actId="13244"/>
        <pc:sldMkLst>
          <pc:docMk/>
          <pc:sldMk cId="771575765" sldId="261"/>
        </pc:sldMkLst>
        <pc:spChg chg="add mod">
          <ac:chgData name="Harris, Janice - Office of Education Technology" userId="805b1591-42f4-4ff6-9b6c-fd727eee278c" providerId="ADAL" clId="{70BF49FD-1F7D-4989-B10D-E2FC4271B95C}" dt="2022-12-22T22:02:22.581" v="459" actId="13244"/>
          <ac:spMkLst>
            <pc:docMk/>
            <pc:sldMk cId="771575765" sldId="261"/>
            <ac:spMk id="2" creationId="{20677850-EA54-905E-25B9-55F06EEAE3AB}"/>
          </ac:spMkLst>
        </pc:spChg>
      </pc:sldChg>
      <pc:sldChg chg="addSp delSp modSp mod">
        <pc:chgData name="Harris, Janice - Office of Education Technology" userId="805b1591-42f4-4ff6-9b6c-fd727eee278c" providerId="ADAL" clId="{70BF49FD-1F7D-4989-B10D-E2FC4271B95C}" dt="2022-12-22T22:02:27.207" v="460" actId="13244"/>
        <pc:sldMkLst>
          <pc:docMk/>
          <pc:sldMk cId="2313875565" sldId="262"/>
        </pc:sldMkLst>
        <pc:spChg chg="add mod">
          <ac:chgData name="Harris, Janice - Office of Education Technology" userId="805b1591-42f4-4ff6-9b6c-fd727eee278c" providerId="ADAL" clId="{70BF49FD-1F7D-4989-B10D-E2FC4271B95C}" dt="2022-12-22T22:02:27.207" v="460" actId="13244"/>
          <ac:spMkLst>
            <pc:docMk/>
            <pc:sldMk cId="2313875565" sldId="262"/>
            <ac:spMk id="2" creationId="{2C147086-BEB6-5F4F-8D3B-356A6AC3F982}"/>
          </ac:spMkLst>
        </pc:spChg>
        <pc:picChg chg="add del">
          <ac:chgData name="Harris, Janice - Office of Education Technology" userId="805b1591-42f4-4ff6-9b6c-fd727eee278c" providerId="ADAL" clId="{70BF49FD-1F7D-4989-B10D-E2FC4271B95C}" dt="2022-12-20T21:48:48.941" v="190" actId="478"/>
          <ac:picMkLst>
            <pc:docMk/>
            <pc:sldMk cId="2313875565" sldId="262"/>
            <ac:picMk id="4" creationId="{7D64FD72-27D0-6877-5BFC-BF222FD80561}"/>
          </ac:picMkLst>
        </pc:picChg>
        <pc:picChg chg="add del">
          <ac:chgData name="Harris, Janice - Office of Education Technology" userId="805b1591-42f4-4ff6-9b6c-fd727eee278c" providerId="ADAL" clId="{70BF49FD-1F7D-4989-B10D-E2FC4271B95C}" dt="2022-12-20T21:48:56.114" v="192" actId="478"/>
          <ac:picMkLst>
            <pc:docMk/>
            <pc:sldMk cId="2313875565" sldId="262"/>
            <ac:picMk id="5" creationId="{77593F7D-9F45-50FF-4BBE-F6194EFC0A78}"/>
          </ac:picMkLst>
        </pc:picChg>
      </pc:sldChg>
      <pc:sldChg chg="addSp modSp mod">
        <pc:chgData name="Harris, Janice - Office of Education Technology" userId="805b1591-42f4-4ff6-9b6c-fd727eee278c" providerId="ADAL" clId="{70BF49FD-1F7D-4989-B10D-E2FC4271B95C}" dt="2022-12-22T22:02:31.869" v="461" actId="13244"/>
        <pc:sldMkLst>
          <pc:docMk/>
          <pc:sldMk cId="3153130466" sldId="263"/>
        </pc:sldMkLst>
        <pc:spChg chg="add mod">
          <ac:chgData name="Harris, Janice - Office of Education Technology" userId="805b1591-42f4-4ff6-9b6c-fd727eee278c" providerId="ADAL" clId="{70BF49FD-1F7D-4989-B10D-E2FC4271B95C}" dt="2022-12-22T22:02:31.869" v="461" actId="13244"/>
          <ac:spMkLst>
            <pc:docMk/>
            <pc:sldMk cId="3153130466" sldId="263"/>
            <ac:spMk id="2" creationId="{8901A18D-6AAD-EAA3-77D0-637AB07A29D5}"/>
          </ac:spMkLst>
        </pc:spChg>
      </pc:sldChg>
      <pc:sldChg chg="addSp modSp mod">
        <pc:chgData name="Harris, Janice - Office of Education Technology" userId="805b1591-42f4-4ff6-9b6c-fd727eee278c" providerId="ADAL" clId="{70BF49FD-1F7D-4989-B10D-E2FC4271B95C}" dt="2022-12-22T22:02:36.890" v="462" actId="13244"/>
        <pc:sldMkLst>
          <pc:docMk/>
          <pc:sldMk cId="3805205121" sldId="264"/>
        </pc:sldMkLst>
        <pc:spChg chg="add mod">
          <ac:chgData name="Harris, Janice - Office of Education Technology" userId="805b1591-42f4-4ff6-9b6c-fd727eee278c" providerId="ADAL" clId="{70BF49FD-1F7D-4989-B10D-E2FC4271B95C}" dt="2022-12-22T22:02:36.890" v="462" actId="13244"/>
          <ac:spMkLst>
            <pc:docMk/>
            <pc:sldMk cId="3805205121" sldId="264"/>
            <ac:spMk id="2" creationId="{0928ED45-5EB3-B78C-719A-B2024F84AA2C}"/>
          </ac:spMkLst>
        </pc:spChg>
        <pc:picChg chg="mod">
          <ac:chgData name="Harris, Janice - Office of Education Technology" userId="805b1591-42f4-4ff6-9b6c-fd727eee278c" providerId="ADAL" clId="{70BF49FD-1F7D-4989-B10D-E2FC4271B95C}" dt="2022-12-22T20:49:06.257" v="282" actId="1076"/>
          <ac:picMkLst>
            <pc:docMk/>
            <pc:sldMk cId="3805205121" sldId="264"/>
            <ac:picMk id="3" creationId="{4CAF0E98-305D-A6CB-7971-16A292811AF4}"/>
          </ac:picMkLst>
        </pc:picChg>
      </pc:sldChg>
      <pc:sldChg chg="addSp modSp">
        <pc:chgData name="Harris, Janice - Office of Education Technology" userId="805b1591-42f4-4ff6-9b6c-fd727eee278c" providerId="ADAL" clId="{70BF49FD-1F7D-4989-B10D-E2FC4271B95C}" dt="2022-12-22T22:02:41.771" v="463" actId="13244"/>
        <pc:sldMkLst>
          <pc:docMk/>
          <pc:sldMk cId="2871226968" sldId="265"/>
        </pc:sldMkLst>
        <pc:spChg chg="add mod">
          <ac:chgData name="Harris, Janice - Office of Education Technology" userId="805b1591-42f4-4ff6-9b6c-fd727eee278c" providerId="ADAL" clId="{70BF49FD-1F7D-4989-B10D-E2FC4271B95C}" dt="2022-12-22T22:02:41.771" v="463" actId="13244"/>
          <ac:spMkLst>
            <pc:docMk/>
            <pc:sldMk cId="2871226968" sldId="265"/>
            <ac:spMk id="2" creationId="{E1EDA09B-1D5D-BE16-C12E-BB4779715C1C}"/>
          </ac:spMkLst>
        </pc:spChg>
      </pc:sldChg>
      <pc:sldChg chg="addSp modSp">
        <pc:chgData name="Harris, Janice - Office of Education Technology" userId="805b1591-42f4-4ff6-9b6c-fd727eee278c" providerId="ADAL" clId="{70BF49FD-1F7D-4989-B10D-E2FC4271B95C}" dt="2022-12-22T22:02:46.233" v="464" actId="13244"/>
        <pc:sldMkLst>
          <pc:docMk/>
          <pc:sldMk cId="4068233119" sldId="266"/>
        </pc:sldMkLst>
        <pc:spChg chg="add mod">
          <ac:chgData name="Harris, Janice - Office of Education Technology" userId="805b1591-42f4-4ff6-9b6c-fd727eee278c" providerId="ADAL" clId="{70BF49FD-1F7D-4989-B10D-E2FC4271B95C}" dt="2022-12-22T22:02:46.233" v="464" actId="13244"/>
          <ac:spMkLst>
            <pc:docMk/>
            <pc:sldMk cId="4068233119" sldId="266"/>
            <ac:spMk id="2" creationId="{CCFD684F-C7BC-FE47-64F5-DD271852B5B4}"/>
          </ac:spMkLst>
        </pc:spChg>
        <pc:picChg chg="mod">
          <ac:chgData name="Harris, Janice - Office of Education Technology" userId="805b1591-42f4-4ff6-9b6c-fd727eee278c" providerId="ADAL" clId="{70BF49FD-1F7D-4989-B10D-E2FC4271B95C}" dt="2022-12-20T21:54:23.135" v="209" actId="1076"/>
          <ac:picMkLst>
            <pc:docMk/>
            <pc:sldMk cId="4068233119" sldId="266"/>
            <ac:picMk id="3" creationId="{657ABD6D-B138-97A8-B9B8-C8918F9167C8}"/>
          </ac:picMkLst>
        </pc:picChg>
      </pc:sldChg>
      <pc:sldChg chg="addSp modSp mod">
        <pc:chgData name="Harris, Janice - Office of Education Technology" userId="805b1591-42f4-4ff6-9b6c-fd727eee278c" providerId="ADAL" clId="{70BF49FD-1F7D-4989-B10D-E2FC4271B95C}" dt="2022-12-22T22:02:50.731" v="465" actId="13244"/>
        <pc:sldMkLst>
          <pc:docMk/>
          <pc:sldMk cId="4196302099" sldId="267"/>
        </pc:sldMkLst>
        <pc:spChg chg="add mod">
          <ac:chgData name="Harris, Janice - Office of Education Technology" userId="805b1591-42f4-4ff6-9b6c-fd727eee278c" providerId="ADAL" clId="{70BF49FD-1F7D-4989-B10D-E2FC4271B95C}" dt="2022-12-22T22:02:50.731" v="465" actId="13244"/>
          <ac:spMkLst>
            <pc:docMk/>
            <pc:sldMk cId="4196302099" sldId="267"/>
            <ac:spMk id="2" creationId="{5F0847FE-98EC-1D9B-6E8C-7F626C6CBD99}"/>
          </ac:spMkLst>
        </pc:spChg>
      </pc:sldChg>
      <pc:sldChg chg="addSp modSp mod">
        <pc:chgData name="Harris, Janice - Office of Education Technology" userId="805b1591-42f4-4ff6-9b6c-fd727eee278c" providerId="ADAL" clId="{70BF49FD-1F7D-4989-B10D-E2FC4271B95C}" dt="2022-12-22T22:06:08.853" v="466" actId="13244"/>
        <pc:sldMkLst>
          <pc:docMk/>
          <pc:sldMk cId="1552242732" sldId="268"/>
        </pc:sldMkLst>
        <pc:spChg chg="add mod">
          <ac:chgData name="Harris, Janice - Office of Education Technology" userId="805b1591-42f4-4ff6-9b6c-fd727eee278c" providerId="ADAL" clId="{70BF49FD-1F7D-4989-B10D-E2FC4271B95C}" dt="2022-12-22T22:06:08.853" v="466" actId="13244"/>
          <ac:spMkLst>
            <pc:docMk/>
            <pc:sldMk cId="1552242732" sldId="268"/>
            <ac:spMk id="2" creationId="{69800A93-1D66-3B6E-969A-1BB0BAA9896F}"/>
          </ac:spMkLst>
        </pc:spChg>
      </pc:sldChg>
      <pc:sldChg chg="addSp modSp">
        <pc:chgData name="Harris, Janice - Office of Education Technology" userId="805b1591-42f4-4ff6-9b6c-fd727eee278c" providerId="ADAL" clId="{70BF49FD-1F7D-4989-B10D-E2FC4271B95C}" dt="2022-12-22T21:34:15.333" v="328" actId="13244"/>
        <pc:sldMkLst>
          <pc:docMk/>
          <pc:sldMk cId="1133740519" sldId="269"/>
        </pc:sldMkLst>
        <pc:spChg chg="add mod">
          <ac:chgData name="Harris, Janice - Office of Education Technology" userId="805b1591-42f4-4ff6-9b6c-fd727eee278c" providerId="ADAL" clId="{70BF49FD-1F7D-4989-B10D-E2FC4271B95C}" dt="2022-12-22T21:34:15.333" v="328" actId="13244"/>
          <ac:spMkLst>
            <pc:docMk/>
            <pc:sldMk cId="1133740519" sldId="269"/>
            <ac:spMk id="2" creationId="{15D1744D-8328-29D4-698F-66E8D249D647}"/>
          </ac:spMkLst>
        </pc:spChg>
      </pc:sldChg>
      <pc:sldChg chg="addSp modSp mod">
        <pc:chgData name="Harris, Janice - Office of Education Technology" userId="805b1591-42f4-4ff6-9b6c-fd727eee278c" providerId="ADAL" clId="{70BF49FD-1F7D-4989-B10D-E2FC4271B95C}" dt="2022-12-22T21:35:08.221" v="342" actId="13244"/>
        <pc:sldMkLst>
          <pc:docMk/>
          <pc:sldMk cId="819581010" sldId="270"/>
        </pc:sldMkLst>
        <pc:spChg chg="add mod">
          <ac:chgData name="Harris, Janice - Office of Education Technology" userId="805b1591-42f4-4ff6-9b6c-fd727eee278c" providerId="ADAL" clId="{70BF49FD-1F7D-4989-B10D-E2FC4271B95C}" dt="2022-12-22T21:35:08.221" v="342" actId="13244"/>
          <ac:spMkLst>
            <pc:docMk/>
            <pc:sldMk cId="819581010" sldId="270"/>
            <ac:spMk id="2" creationId="{76B07EF2-1ECC-20E1-615A-7D50846E287D}"/>
          </ac:spMkLst>
        </pc:spChg>
      </pc:sldChg>
      <pc:sldChg chg="addSp delSp modSp mod">
        <pc:chgData name="Harris, Janice - Office of Education Technology" userId="805b1591-42f4-4ff6-9b6c-fd727eee278c" providerId="ADAL" clId="{70BF49FD-1F7D-4989-B10D-E2FC4271B95C}" dt="2022-12-22T22:06:24.153" v="467" actId="13244"/>
        <pc:sldMkLst>
          <pc:docMk/>
          <pc:sldMk cId="3769967150" sldId="271"/>
        </pc:sldMkLst>
        <pc:spChg chg="add del">
          <ac:chgData name="Harris, Janice - Office of Education Technology" userId="805b1591-42f4-4ff6-9b6c-fd727eee278c" providerId="ADAL" clId="{70BF49FD-1F7D-4989-B10D-E2FC4271B95C}" dt="2022-12-22T21:35:31.579" v="344" actId="22"/>
          <ac:spMkLst>
            <pc:docMk/>
            <pc:sldMk cId="3769967150" sldId="271"/>
            <ac:spMk id="4" creationId="{517D7E6F-1498-9F47-6FAE-A9861D8D495D}"/>
          </ac:spMkLst>
        </pc:spChg>
        <pc:spChg chg="add mod">
          <ac:chgData name="Harris, Janice - Office of Education Technology" userId="805b1591-42f4-4ff6-9b6c-fd727eee278c" providerId="ADAL" clId="{70BF49FD-1F7D-4989-B10D-E2FC4271B95C}" dt="2022-12-22T22:06:24.153" v="467" actId="13244"/>
          <ac:spMkLst>
            <pc:docMk/>
            <pc:sldMk cId="3769967150" sldId="271"/>
            <ac:spMk id="5" creationId="{04969FBE-2C96-E175-4BB6-9CAF4937EA8D}"/>
          </ac:spMkLst>
        </pc:spChg>
      </pc:sldChg>
      <pc:sldChg chg="addSp modSp">
        <pc:chgData name="Harris, Janice - Office of Education Technology" userId="805b1591-42f4-4ff6-9b6c-fd727eee278c" providerId="ADAL" clId="{70BF49FD-1F7D-4989-B10D-E2FC4271B95C}" dt="2022-12-22T21:38:09.581" v="387" actId="13244"/>
        <pc:sldMkLst>
          <pc:docMk/>
          <pc:sldMk cId="330655350" sldId="272"/>
        </pc:sldMkLst>
        <pc:spChg chg="add mod">
          <ac:chgData name="Harris, Janice - Office of Education Technology" userId="805b1591-42f4-4ff6-9b6c-fd727eee278c" providerId="ADAL" clId="{70BF49FD-1F7D-4989-B10D-E2FC4271B95C}" dt="2022-12-22T21:38:09.581" v="387" actId="13244"/>
          <ac:spMkLst>
            <pc:docMk/>
            <pc:sldMk cId="330655350" sldId="272"/>
            <ac:spMk id="2" creationId="{30F733CC-D55C-59C6-EFF2-1892A86BDA3E}"/>
          </ac:spMkLst>
        </pc:spChg>
      </pc:sldChg>
      <pc:sldChg chg="addSp modSp">
        <pc:chgData name="Harris, Janice - Office of Education Technology" userId="805b1591-42f4-4ff6-9b6c-fd727eee278c" providerId="ADAL" clId="{70BF49FD-1F7D-4989-B10D-E2FC4271B95C}" dt="2022-12-22T21:38:51.565" v="403" actId="13244"/>
        <pc:sldMkLst>
          <pc:docMk/>
          <pc:sldMk cId="2940785639" sldId="273"/>
        </pc:sldMkLst>
        <pc:spChg chg="add mod">
          <ac:chgData name="Harris, Janice - Office of Education Technology" userId="805b1591-42f4-4ff6-9b6c-fd727eee278c" providerId="ADAL" clId="{70BF49FD-1F7D-4989-B10D-E2FC4271B95C}" dt="2022-12-22T21:38:51.565" v="403" actId="13244"/>
          <ac:spMkLst>
            <pc:docMk/>
            <pc:sldMk cId="2940785639" sldId="273"/>
            <ac:spMk id="2" creationId="{0333895B-0446-8A51-D66A-088C3E2133E7}"/>
          </ac:spMkLst>
        </pc:spChg>
      </pc:sldChg>
      <pc:sldChg chg="addSp modSp">
        <pc:chgData name="Harris, Janice - Office of Education Technology" userId="805b1591-42f4-4ff6-9b6c-fd727eee278c" providerId="ADAL" clId="{70BF49FD-1F7D-4989-B10D-E2FC4271B95C}" dt="2022-12-22T21:40:08.049" v="415" actId="13244"/>
        <pc:sldMkLst>
          <pc:docMk/>
          <pc:sldMk cId="4025670542" sldId="274"/>
        </pc:sldMkLst>
        <pc:spChg chg="add mod">
          <ac:chgData name="Harris, Janice - Office of Education Technology" userId="805b1591-42f4-4ff6-9b6c-fd727eee278c" providerId="ADAL" clId="{70BF49FD-1F7D-4989-B10D-E2FC4271B95C}" dt="2022-12-22T21:40:08.049" v="415" actId="13244"/>
          <ac:spMkLst>
            <pc:docMk/>
            <pc:sldMk cId="4025670542" sldId="274"/>
            <ac:spMk id="2" creationId="{519E814D-E083-35E8-A2BC-1CAEFE0D30B5}"/>
          </ac:spMkLst>
        </pc:spChg>
      </pc:sldChg>
      <pc:sldChg chg="addSp delSp modSp mod">
        <pc:chgData name="Harris, Janice - Office of Education Technology" userId="805b1591-42f4-4ff6-9b6c-fd727eee278c" providerId="ADAL" clId="{70BF49FD-1F7D-4989-B10D-E2FC4271B95C}" dt="2022-12-22T21:41:44.854" v="435" actId="13244"/>
        <pc:sldMkLst>
          <pc:docMk/>
          <pc:sldMk cId="2363824019" sldId="275"/>
        </pc:sldMkLst>
        <pc:spChg chg="add del">
          <ac:chgData name="Harris, Janice - Office of Education Technology" userId="805b1591-42f4-4ff6-9b6c-fd727eee278c" providerId="ADAL" clId="{70BF49FD-1F7D-4989-B10D-E2FC4271B95C}" dt="2022-12-22T21:40:23.547" v="417" actId="22"/>
          <ac:spMkLst>
            <pc:docMk/>
            <pc:sldMk cId="2363824019" sldId="275"/>
            <ac:spMk id="4" creationId="{E625356C-3C3D-3C49-B40C-DDC6269D6001}"/>
          </ac:spMkLst>
        </pc:spChg>
        <pc:spChg chg="add mod">
          <ac:chgData name="Harris, Janice - Office of Education Technology" userId="805b1591-42f4-4ff6-9b6c-fd727eee278c" providerId="ADAL" clId="{70BF49FD-1F7D-4989-B10D-E2FC4271B95C}" dt="2022-12-22T21:41:44.854" v="435" actId="13244"/>
          <ac:spMkLst>
            <pc:docMk/>
            <pc:sldMk cId="2363824019" sldId="275"/>
            <ac:spMk id="5" creationId="{2D503B51-0C43-B65E-037E-019B0B13AF49}"/>
          </ac:spMkLst>
        </pc:spChg>
        <pc:picChg chg="mod">
          <ac:chgData name="Harris, Janice - Office of Education Technology" userId="805b1591-42f4-4ff6-9b6c-fd727eee278c" providerId="ADAL" clId="{70BF49FD-1F7D-4989-B10D-E2FC4271B95C}" dt="2022-12-22T21:40:54.896" v="433" actId="1076"/>
          <ac:picMkLst>
            <pc:docMk/>
            <pc:sldMk cId="2363824019" sldId="275"/>
            <ac:picMk id="3" creationId="{21003333-C7A4-E677-E439-17D613CD02F3}"/>
          </ac:picMkLst>
        </pc:picChg>
      </pc:sldChg>
      <pc:sldChg chg="addSp modSp">
        <pc:chgData name="Harris, Janice - Office of Education Technology" userId="805b1591-42f4-4ff6-9b6c-fd727eee278c" providerId="ADAL" clId="{70BF49FD-1F7D-4989-B10D-E2FC4271B95C}" dt="2022-12-22T22:00:42.043" v="443" actId="13244"/>
        <pc:sldMkLst>
          <pc:docMk/>
          <pc:sldMk cId="2486966485" sldId="276"/>
        </pc:sldMkLst>
        <pc:spChg chg="add mod">
          <ac:chgData name="Harris, Janice - Office of Education Technology" userId="805b1591-42f4-4ff6-9b6c-fd727eee278c" providerId="ADAL" clId="{70BF49FD-1F7D-4989-B10D-E2FC4271B95C}" dt="2022-12-22T22:00:42.043" v="443" actId="13244"/>
          <ac:spMkLst>
            <pc:docMk/>
            <pc:sldMk cId="2486966485" sldId="276"/>
            <ac:spMk id="2" creationId="{39438D22-72B7-E1FD-E649-039188136D55}"/>
          </ac:spMkLst>
        </pc:spChg>
      </pc:sldChg>
      <pc:sldChg chg="addSp modSp">
        <pc:chgData name="Harris, Janice - Office of Education Technology" userId="805b1591-42f4-4ff6-9b6c-fd727eee278c" providerId="ADAL" clId="{70BF49FD-1F7D-4989-B10D-E2FC4271B95C}" dt="2022-12-22T22:01:30.885" v="454" actId="13244"/>
        <pc:sldMkLst>
          <pc:docMk/>
          <pc:sldMk cId="848199645" sldId="277"/>
        </pc:sldMkLst>
        <pc:spChg chg="add mod">
          <ac:chgData name="Harris, Janice - Office of Education Technology" userId="805b1591-42f4-4ff6-9b6c-fd727eee278c" providerId="ADAL" clId="{70BF49FD-1F7D-4989-B10D-E2FC4271B95C}" dt="2022-12-22T22:01:30.885" v="454" actId="13244"/>
          <ac:spMkLst>
            <pc:docMk/>
            <pc:sldMk cId="848199645" sldId="277"/>
            <ac:spMk id="2" creationId="{17D1A2A4-0812-697A-82EF-22E952488EA5}"/>
          </ac:spMkLst>
        </pc:spChg>
      </pc:sldChg>
      <pc:sldChg chg="addSp modSp add del mod">
        <pc:chgData name="Harris, Janice - Office of Education Technology" userId="805b1591-42f4-4ff6-9b6c-fd727eee278c" providerId="ADAL" clId="{70BF49FD-1F7D-4989-B10D-E2FC4271B95C}" dt="2022-12-20T21:48:30.230" v="187" actId="2696"/>
        <pc:sldMkLst>
          <pc:docMk/>
          <pc:sldMk cId="316634833" sldId="278"/>
        </pc:sldMkLst>
        <pc:spChg chg="add mod">
          <ac:chgData name="Harris, Janice - Office of Education Technology" userId="805b1591-42f4-4ff6-9b6c-fd727eee278c" providerId="ADAL" clId="{70BF49FD-1F7D-4989-B10D-E2FC4271B95C}" dt="2022-12-20T21:47:57.714" v="186" actId="33771"/>
          <ac:spMkLst>
            <pc:docMk/>
            <pc:sldMk cId="316634833" sldId="278"/>
            <ac:spMk id="2" creationId="{90BC8E83-7C27-4778-BF28-13701B7629F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96137-D10D-4FDC-BE88-1C0035091519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456C1-993D-48F1-B43A-72DFFEED1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9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 Adair County Stilwell Awardees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456C1-993D-48F1-B43A-72DFFEED1F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27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 Model</a:t>
            </a:r>
            <a:r>
              <a:rPr lang="en-US" baseline="0" dirty="0"/>
              <a:t> Lab </a:t>
            </a:r>
            <a:r>
              <a:rPr lang="en-US" dirty="0"/>
              <a:t>Stilwell Awardee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456C1-993D-48F1-B43A-72DFFEED1F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9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 Pulaski County Stilwell Awardees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456C1-993D-48F1-B43A-72DFFEED1F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70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 Rockcastle County Stilwell Awardees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456C1-993D-48F1-B43A-72DFFEED1F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29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 Russell County Stilwell Awardees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456C1-993D-48F1-B43A-72DFFEED1F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35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 Science Hill Stilwell Awardees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456C1-993D-48F1-B43A-72DFFEED1F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96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 Wayne County Stilwell Awardees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456C1-993D-48F1-B43A-72DFFEED1F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38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 Whitley County Stilwell Awardees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456C1-993D-48F1-B43A-72DFFEED1F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1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</a:t>
            </a:r>
            <a:r>
              <a:rPr lang="en-US" baseline="0" dirty="0"/>
              <a:t> Bell </a:t>
            </a:r>
            <a:r>
              <a:rPr lang="en-US" dirty="0"/>
              <a:t>County Stilwell Awardees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456C1-993D-48F1-B43A-72DFFEED1F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 Casey County Stilwell Awardee</a:t>
            </a:r>
            <a:r>
              <a:rPr lang="en-US" baseline="0" dirty="0"/>
              <a:t> No.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456C1-993D-48F1-B43A-72DFFEED1F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59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 Casey</a:t>
            </a:r>
            <a:r>
              <a:rPr lang="en-US" baseline="0" dirty="0"/>
              <a:t> </a:t>
            </a:r>
            <a:r>
              <a:rPr lang="en-US" dirty="0"/>
              <a:t>County Stilwell Awardee</a:t>
            </a:r>
            <a:r>
              <a:rPr lang="en-US" baseline="0" dirty="0"/>
              <a:t> No. 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456C1-993D-48F1-B43A-72DFFEED1F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4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 Casey County</a:t>
            </a:r>
            <a:r>
              <a:rPr lang="en-US" baseline="0" dirty="0"/>
              <a:t> Stilwell Awardee No.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456C1-993D-48F1-B43A-72DFFEED1F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50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 Casey County Stilwell Awardee No. 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456C1-993D-48F1-B43A-72DFFEED1F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95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 Clinton County Stilwell Awardees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456C1-993D-48F1-B43A-72DFFEED1F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12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</a:t>
            </a:r>
            <a:r>
              <a:rPr lang="en-US" baseline="0" dirty="0"/>
              <a:t> Corban Independent Stilwell Awardees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456C1-993D-48F1-B43A-72DFFEED1F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14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 Estill</a:t>
            </a:r>
            <a:r>
              <a:rPr lang="en-US" baseline="0" dirty="0"/>
              <a:t> County Stilwell Awardees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456C1-993D-48F1-B43A-72DFFEED1F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60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5B74C-7BAA-D29C-13C6-17335E248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44611-A38F-EA9B-662B-45AB48675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11D55-9AD2-4822-DDB7-65591C18E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8FF4-520B-4F9A-A84A-637ECA38F81A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B4C08-BADA-B39F-6A67-B2F45AB3E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3424A-F537-7DD5-C93D-0B0F7176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C634-5C20-4F03-B2EF-00E7CFB3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017AC-5056-D3E0-EBB3-88C2873DC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9539A-6A99-220B-4E5A-7D2072417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E96CC-68C1-4E28-3784-485B81980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8FF4-520B-4F9A-A84A-637ECA38F81A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8839A-8AC9-7F2F-4E51-302C565CA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B46C5-EA97-B2E1-D648-8CE9DE289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C634-5C20-4F03-B2EF-00E7CFB3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3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FB2944-3B65-47FC-ED50-5594655B2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6799B8-8375-D9CE-69C0-DD8DBB76C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93CFD-8BA8-8758-4451-9419197F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8FF4-520B-4F9A-A84A-637ECA38F81A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2C3D6-B485-0B05-B70D-C1CA66A21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9010D-891C-82E6-0188-A333FC1BF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C634-5C20-4F03-B2EF-00E7CFB3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3585D-022D-F8F9-4BA6-818A7EB53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E22CB-7E34-8237-E6B8-972D74282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3E45C-5AE8-6D1C-005E-83E1DE4F3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8FF4-520B-4F9A-A84A-637ECA38F81A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FFAE6-B5CA-01A2-7C20-0D5DBEB50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B8643-D392-A6E8-3AEB-9F7C1616C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C634-5C20-4F03-B2EF-00E7CFB3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2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2C14-B85A-14A5-23A0-4EE836364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90D95-384A-969E-7EBE-E7149A63B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E1FAB-2D89-899B-35F7-A6A443244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8FF4-520B-4F9A-A84A-637ECA38F81A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89BB3-AD1B-FA64-2CAE-363680AFA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6414E-0E6C-F953-EB27-E8465438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C634-5C20-4F03-B2EF-00E7CFB3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8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264AE-AEA2-6D51-E26D-CC05A5ED2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D752D-BDEE-AEBD-1679-867F760B25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C80A9-926D-6711-8D8A-73A12B020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020AC-5DEB-6376-CC6F-51793DA9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8FF4-520B-4F9A-A84A-637ECA38F81A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E7EE5-A4CE-6ABC-D1CA-294B5760A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D7F24-4413-FB89-3987-138FC3A9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C634-5C20-4F03-B2EF-00E7CFB3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8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7C7EC-DD69-A349-6D47-DCAE736E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CD4F3-2F26-3BBA-A984-65AA59EC7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B9AFA-1FBD-E416-1673-B339EBC00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F6C181-941F-091C-54C0-7EE3330534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727403-2E22-B0D4-AD16-32B2CC70F9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36988E-6407-1817-9395-B6B859303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8FF4-520B-4F9A-A84A-637ECA38F81A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5DBFCD-F87D-0AE1-1C83-A32ECE7C3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7F7C59-BE89-6956-9137-F5CE2F67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C634-5C20-4F03-B2EF-00E7CFB3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0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7A026-C425-E737-35BE-6B7085C25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1790E-6EB0-6BBF-DFAB-3E8C94E9D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8FF4-520B-4F9A-A84A-637ECA38F81A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F927B-EA87-B462-292A-DD330B0DC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A1E8B-FEBA-8933-7F59-D06EBB59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C634-5C20-4F03-B2EF-00E7CFB3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9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80DF2B-5DB0-C24C-5831-4CF6ADE0C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8FF4-520B-4F9A-A84A-637ECA38F81A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F2EBF9-AC0D-7961-E296-ECF218ED1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0E20E-D8ED-D86A-08FC-ED2EE3B9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C634-5C20-4F03-B2EF-00E7CFB3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7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A0868-6B6F-AC92-650D-A0F2B1FDD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56A1D-6470-5500-CFBA-BEEDB47EF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33404B-D471-2142-19B4-4B0AEE7A5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5D7DF2-A761-68B2-EAE3-0D156087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8FF4-520B-4F9A-A84A-637ECA38F81A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8957D-4EA9-5738-EE18-3BE8124EE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EBD3-EFBB-9CD0-AE66-57EB20FF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C634-5C20-4F03-B2EF-00E7CFB3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4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B254F-98D1-FDBF-2879-543CE21B2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4066C3-8A47-24CF-92C8-0878D0A56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5E62D-81B6-5914-063B-E81A873FB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A5736-0AD5-3C17-7DC8-EE969149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8FF4-520B-4F9A-A84A-637ECA38F81A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071D3-413A-A337-4EE3-C25D7FC1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99A1C-ACF5-CC71-14E7-FE5089B8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C634-5C20-4F03-B2EF-00E7CFB3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0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AEEC05-47E9-34B9-0C1B-9858D9ACA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09796-A159-1752-ABBC-68AF435C2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61FCB-275A-A62A-1E6E-FA1A6ACD9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08FF4-520B-4F9A-A84A-637ECA38F81A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B158B-6425-AE0C-A08B-57CEFA88E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6D1D2-F812-87C3-020E-6B9431543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9C634-5C20-4F03-B2EF-00E7CFB3E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38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8F9F6-828C-44C0-2E54-E853706EBF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2022 Stilwell Awardees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C25A7-3902-7FA1-0706-7640692E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Region 6</a:t>
            </a:r>
          </a:p>
        </p:txBody>
      </p:sp>
    </p:spTree>
    <p:extLst>
      <p:ext uri="{BB962C8B-B14F-4D97-AF65-F5344CB8AC3E}">
        <p14:creationId xmlns:p14="http://schemas.microsoft.com/office/powerpoint/2010/main" val="1617152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DA09B-1D5D-BE16-C12E-BB4779715C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7406" y="-1000379"/>
            <a:ext cx="10515600" cy="1325563"/>
          </a:xfrm>
        </p:spPr>
        <p:txBody>
          <a:bodyPr/>
          <a:lstStyle/>
          <a:p>
            <a:r>
              <a:rPr lang="en-US" dirty="0"/>
              <a:t>2022 Casey County Stilwell Awardee No. 7</a:t>
            </a:r>
          </a:p>
          <a:p>
            <a:endParaRPr lang="en-US" dirty="0"/>
          </a:p>
        </p:txBody>
      </p:sp>
      <p:pic>
        <p:nvPicPr>
          <p:cNvPr id="3" name="Picture 2" descr="Casey County(7)">
            <a:extLst>
              <a:ext uri="{FF2B5EF4-FFF2-40B4-BE49-F238E27FC236}">
                <a16:creationId xmlns:a16="http://schemas.microsoft.com/office/drawing/2014/main" id="{9B0C2ABC-2380-BC25-28C3-E94DFBC3EA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0"/>
            <a:ext cx="9145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26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D684F-C7BC-FE47-64F5-DD271852B5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2856" y="-1195451"/>
            <a:ext cx="10515600" cy="1325563"/>
          </a:xfrm>
        </p:spPr>
        <p:txBody>
          <a:bodyPr/>
          <a:lstStyle/>
          <a:p>
            <a:r>
              <a:rPr lang="en-US" dirty="0"/>
              <a:t>2022 Casey County Stilwell Awardee No. 8</a:t>
            </a:r>
          </a:p>
          <a:p>
            <a:endParaRPr lang="en-US" dirty="0"/>
          </a:p>
        </p:txBody>
      </p:sp>
      <p:pic>
        <p:nvPicPr>
          <p:cNvPr id="3" name="Picture 2" descr="Casey County">
            <a:extLst>
              <a:ext uri="{FF2B5EF4-FFF2-40B4-BE49-F238E27FC236}">
                <a16:creationId xmlns:a16="http://schemas.microsoft.com/office/drawing/2014/main" id="{657ABD6D-B138-97A8-B9B8-C8918F9167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72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33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847FE-98EC-1D9B-6E8C-7F626C6CBD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2022 Clinton County Stilwell Awardees</a:t>
            </a:r>
          </a:p>
        </p:txBody>
      </p:sp>
      <p:pic>
        <p:nvPicPr>
          <p:cNvPr id="3" name="Picture 2" descr="Clinton County">
            <a:extLst>
              <a:ext uri="{FF2B5EF4-FFF2-40B4-BE49-F238E27FC236}">
                <a16:creationId xmlns:a16="http://schemas.microsoft.com/office/drawing/2014/main" id="{F5E940B0-9D47-2511-DB7E-CF9A0A7F2A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02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00A93-1D66-3B6E-969A-1BB0BAA989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2022 Corban Independent Stilwell Awardees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Corbin Indpendent">
            <a:extLst>
              <a:ext uri="{FF2B5EF4-FFF2-40B4-BE49-F238E27FC236}">
                <a16:creationId xmlns:a16="http://schemas.microsoft.com/office/drawing/2014/main" id="{4FED7666-E6F1-7479-88D1-FB1EAD7F23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063"/>
            <a:ext cx="121920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42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1744D-8328-29D4-698F-66E8D249D6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351" y="-1325563"/>
            <a:ext cx="10515600" cy="1325563"/>
          </a:xfrm>
        </p:spPr>
        <p:txBody>
          <a:bodyPr/>
          <a:lstStyle/>
          <a:p>
            <a:r>
              <a:rPr lang="en-US" dirty="0"/>
              <a:t>2022 Estill</a:t>
            </a:r>
            <a:r>
              <a:rPr lang="en-US" baseline="0" dirty="0"/>
              <a:t> County Stilwell Awardees</a:t>
            </a:r>
            <a:endParaRPr lang="en-US" dirty="0"/>
          </a:p>
        </p:txBody>
      </p:sp>
      <p:pic>
        <p:nvPicPr>
          <p:cNvPr id="3" name="Picture 2" descr="Estill County">
            <a:extLst>
              <a:ext uri="{FF2B5EF4-FFF2-40B4-BE49-F238E27FC236}">
                <a16:creationId xmlns:a16="http://schemas.microsoft.com/office/drawing/2014/main" id="{9219BFF9-D800-39E1-838C-FFAFF9548A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40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07EF2-1ECC-20E1-615A-7D50846E28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2022 Jackson County Stilwell Awardees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Jackson County">
            <a:extLst>
              <a:ext uri="{FF2B5EF4-FFF2-40B4-BE49-F238E27FC236}">
                <a16:creationId xmlns:a16="http://schemas.microsoft.com/office/drawing/2014/main" id="{1ECDD28A-AC49-2871-BC17-E2043C1838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81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969FBE-2C96-E175-4BB6-9CAF4937EA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0205" y="-1476201"/>
            <a:ext cx="10515600" cy="1325563"/>
          </a:xfrm>
        </p:spPr>
        <p:txBody>
          <a:bodyPr/>
          <a:lstStyle/>
          <a:p>
            <a:r>
              <a:rPr lang="en-US" dirty="0"/>
              <a:t>2022 Model Lab Stilwell Awardee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Model Lab">
            <a:extLst>
              <a:ext uri="{FF2B5EF4-FFF2-40B4-BE49-F238E27FC236}">
                <a16:creationId xmlns:a16="http://schemas.microsoft.com/office/drawing/2014/main" id="{83C2A46F-53B1-6941-74C2-EE0C6A39D3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67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733CC-D55C-59C6-EFF2-1892A86BDA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125472"/>
            <a:ext cx="10515600" cy="1325563"/>
          </a:xfrm>
        </p:spPr>
        <p:txBody>
          <a:bodyPr/>
          <a:lstStyle/>
          <a:p>
            <a:r>
              <a:rPr lang="en-US" dirty="0"/>
              <a:t>2022 Pulaski County Stilwell Awardees</a:t>
            </a:r>
          </a:p>
          <a:p>
            <a:endParaRPr lang="en-US" dirty="0"/>
          </a:p>
        </p:txBody>
      </p:sp>
      <p:pic>
        <p:nvPicPr>
          <p:cNvPr id="3" name="Picture 2" descr="Pulaski County">
            <a:extLst>
              <a:ext uri="{FF2B5EF4-FFF2-40B4-BE49-F238E27FC236}">
                <a16:creationId xmlns:a16="http://schemas.microsoft.com/office/drawing/2014/main" id="{671814FC-F36C-D87B-175B-412C7EE3B0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4850"/>
            <a:ext cx="121920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5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3895B-0446-8A51-D66A-088C3E2133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2940" y="-1163050"/>
            <a:ext cx="10515600" cy="1325563"/>
          </a:xfrm>
        </p:spPr>
        <p:txBody>
          <a:bodyPr/>
          <a:lstStyle/>
          <a:p>
            <a:r>
              <a:rPr lang="en-US" dirty="0"/>
              <a:t>2022 Rockcastle County Stilwell Awardees</a:t>
            </a:r>
          </a:p>
          <a:p>
            <a:endParaRPr lang="en-US" dirty="0"/>
          </a:p>
        </p:txBody>
      </p:sp>
      <p:pic>
        <p:nvPicPr>
          <p:cNvPr id="3" name="Picture 2" descr="Rockcastle County">
            <a:extLst>
              <a:ext uri="{FF2B5EF4-FFF2-40B4-BE49-F238E27FC236}">
                <a16:creationId xmlns:a16="http://schemas.microsoft.com/office/drawing/2014/main" id="{1A5B94B7-738C-AEDA-EBD0-D357712DEC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85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E814D-E083-35E8-A2BC-1CAEFE0D30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-1112946"/>
            <a:ext cx="10515600" cy="1325563"/>
          </a:xfrm>
        </p:spPr>
        <p:txBody>
          <a:bodyPr/>
          <a:lstStyle/>
          <a:p>
            <a:r>
              <a:rPr lang="en-US" dirty="0"/>
              <a:t>2022 Russell County Stilwell Awardees</a:t>
            </a:r>
          </a:p>
          <a:p>
            <a:endParaRPr lang="en-US" dirty="0"/>
          </a:p>
        </p:txBody>
      </p:sp>
      <p:pic>
        <p:nvPicPr>
          <p:cNvPr id="3" name="Picture 2" descr="Russell County">
            <a:extLst>
              <a:ext uri="{FF2B5EF4-FFF2-40B4-BE49-F238E27FC236}">
                <a16:creationId xmlns:a16="http://schemas.microsoft.com/office/drawing/2014/main" id="{E66F3B72-F1C9-B50F-0876-78F4E066BE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70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625B3-A125-10C2-3301-963BE74379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2022 Adair County Stilwell Awardees</a:t>
            </a:r>
          </a:p>
        </p:txBody>
      </p:sp>
      <p:pic>
        <p:nvPicPr>
          <p:cNvPr id="3" name="Picture 2" descr="Adair County">
            <a:extLst>
              <a:ext uri="{FF2B5EF4-FFF2-40B4-BE49-F238E27FC236}">
                <a16:creationId xmlns:a16="http://schemas.microsoft.com/office/drawing/2014/main" id="{761B15FE-3991-7089-2A9B-7D8DBEEF24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713"/>
            <a:ext cx="12192000" cy="409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8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503B51-0C43-B65E-037E-019B0B13AF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6195" y="-887478"/>
            <a:ext cx="10515600" cy="1325563"/>
          </a:xfrm>
        </p:spPr>
        <p:txBody>
          <a:bodyPr/>
          <a:lstStyle/>
          <a:p>
            <a:r>
              <a:rPr lang="en-US" dirty="0"/>
              <a:t>2022 Science Hill Stilwell Awardees</a:t>
            </a:r>
          </a:p>
          <a:p>
            <a:endParaRPr lang="en-US" dirty="0"/>
          </a:p>
        </p:txBody>
      </p:sp>
      <p:pic>
        <p:nvPicPr>
          <p:cNvPr id="3" name="Picture 2" descr="Science Hill">
            <a:extLst>
              <a:ext uri="{FF2B5EF4-FFF2-40B4-BE49-F238E27FC236}">
                <a16:creationId xmlns:a16="http://schemas.microsoft.com/office/drawing/2014/main" id="{21003333-C7A4-E677-E439-17D613CD02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24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38D22-72B7-E1FD-E649-039188136D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2500" y="-1163051"/>
            <a:ext cx="10515600" cy="1325563"/>
          </a:xfrm>
        </p:spPr>
        <p:txBody>
          <a:bodyPr/>
          <a:lstStyle/>
          <a:p>
            <a:r>
              <a:rPr lang="en-US" dirty="0"/>
              <a:t>2022 Wayne County Stilwell Awardees</a:t>
            </a:r>
          </a:p>
          <a:p>
            <a:endParaRPr lang="en-US" dirty="0"/>
          </a:p>
        </p:txBody>
      </p:sp>
      <p:pic>
        <p:nvPicPr>
          <p:cNvPr id="3" name="Picture 2" descr="Wayne County">
            <a:extLst>
              <a:ext uri="{FF2B5EF4-FFF2-40B4-BE49-F238E27FC236}">
                <a16:creationId xmlns:a16="http://schemas.microsoft.com/office/drawing/2014/main" id="{77793BFA-8522-2608-E01F-7ADD520144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66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1A2A4-0812-697A-82EF-22E952488E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7471" y="-1325563"/>
            <a:ext cx="10515600" cy="1325563"/>
          </a:xfrm>
        </p:spPr>
        <p:txBody>
          <a:bodyPr/>
          <a:lstStyle/>
          <a:p>
            <a:r>
              <a:rPr lang="en-US" dirty="0"/>
              <a:t>2022 Whitley County Stilwell Awardees</a:t>
            </a:r>
          </a:p>
          <a:p>
            <a:endParaRPr lang="en-US" dirty="0"/>
          </a:p>
        </p:txBody>
      </p:sp>
      <p:pic>
        <p:nvPicPr>
          <p:cNvPr id="3" name="Picture 2" descr="Whitley County">
            <a:extLst>
              <a:ext uri="{FF2B5EF4-FFF2-40B4-BE49-F238E27FC236}">
                <a16:creationId xmlns:a16="http://schemas.microsoft.com/office/drawing/2014/main" id="{97657637-622E-0D75-F52E-74F854AA30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99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76B78-4A79-CE23-7E83-982B59351E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2022 Bell County Stilwell Awardees</a:t>
            </a:r>
          </a:p>
        </p:txBody>
      </p:sp>
      <p:pic>
        <p:nvPicPr>
          <p:cNvPr id="3" name="Picture 2" descr="Bell County">
            <a:extLst>
              <a:ext uri="{FF2B5EF4-FFF2-40B4-BE49-F238E27FC236}">
                <a16:creationId xmlns:a16="http://schemas.microsoft.com/office/drawing/2014/main" id="{D8C94B42-2D94-DBE9-A583-D314208D43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75" y="0"/>
            <a:ext cx="4768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24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DB3F-4611-4800-23FC-B3132BB625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Casey County Stilwell Awardee No. 1</a:t>
            </a:r>
          </a:p>
        </p:txBody>
      </p:sp>
      <p:pic>
        <p:nvPicPr>
          <p:cNvPr id="3" name="Picture 2" descr="Casey County(1)">
            <a:extLst>
              <a:ext uri="{FF2B5EF4-FFF2-40B4-BE49-F238E27FC236}">
                <a16:creationId xmlns:a16="http://schemas.microsoft.com/office/drawing/2014/main" id="{0DA048A9-4971-8FB7-7756-98F520B7C8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0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40760-23E0-B653-4178-D97F7CD825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2022 Casey County Stilwell Awardees No. 2</a:t>
            </a:r>
          </a:p>
        </p:txBody>
      </p:sp>
      <p:pic>
        <p:nvPicPr>
          <p:cNvPr id="3" name="Picture 2" descr="Casey County(2)">
            <a:extLst>
              <a:ext uri="{FF2B5EF4-FFF2-40B4-BE49-F238E27FC236}">
                <a16:creationId xmlns:a16="http://schemas.microsoft.com/office/drawing/2014/main" id="{D6622D6C-4211-9BA6-E382-796DBFF822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08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77850-EA54-905E-25B9-55F06EEAE3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9704" y="-1325563"/>
            <a:ext cx="10515600" cy="1325563"/>
          </a:xfrm>
        </p:spPr>
        <p:txBody>
          <a:bodyPr/>
          <a:lstStyle/>
          <a:p>
            <a:r>
              <a:rPr lang="en-US" dirty="0"/>
              <a:t>2022 Casey Count</a:t>
            </a:r>
            <a:r>
              <a:rPr lang="en-US" baseline="0" dirty="0"/>
              <a:t>y Stilwell Awardee No. 3</a:t>
            </a:r>
            <a:endParaRPr lang="en-US" dirty="0"/>
          </a:p>
        </p:txBody>
      </p:sp>
      <p:pic>
        <p:nvPicPr>
          <p:cNvPr id="3" name="Picture 2" descr="Casey County(3)">
            <a:extLst>
              <a:ext uri="{FF2B5EF4-FFF2-40B4-BE49-F238E27FC236}">
                <a16:creationId xmlns:a16="http://schemas.microsoft.com/office/drawing/2014/main" id="{29943B2B-E857-73F2-9A03-28AF35780D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7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47086-BEB6-5F4F-8D3B-356A6AC3F9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2022 Casey County Stilwell Awardee No. 4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Casey County(4)">
            <a:extLst>
              <a:ext uri="{FF2B5EF4-FFF2-40B4-BE49-F238E27FC236}">
                <a16:creationId xmlns:a16="http://schemas.microsoft.com/office/drawing/2014/main" id="{5D0E7541-F4FE-D75A-CDBB-088A52624B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1A18D-6AAD-EAA3-77D0-637AB07A29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2022 Casey County Stilwell Awardee No. 5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Casey County(5)">
            <a:extLst>
              <a:ext uri="{FF2B5EF4-FFF2-40B4-BE49-F238E27FC236}">
                <a16:creationId xmlns:a16="http://schemas.microsoft.com/office/drawing/2014/main" id="{ADC78840-4751-9EBB-D707-FD37976109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30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8ED45-5EB3-B78C-719A-B2024F84AA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/>
          <a:lstStyle/>
          <a:p>
            <a:r>
              <a:rPr lang="en-US" dirty="0"/>
              <a:t>2022 Casey County Stilwell Awardee No. 6</a:t>
            </a:r>
          </a:p>
          <a:p>
            <a:endParaRPr lang="en-US" dirty="0"/>
          </a:p>
        </p:txBody>
      </p:sp>
      <p:pic>
        <p:nvPicPr>
          <p:cNvPr id="3" name="Picture 2" descr="Casey County(6)">
            <a:extLst>
              <a:ext uri="{FF2B5EF4-FFF2-40B4-BE49-F238E27FC236}">
                <a16:creationId xmlns:a16="http://schemas.microsoft.com/office/drawing/2014/main" id="{4CAF0E98-305D-A6CB-7971-16A292811A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8191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05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CA71EB3122200C47907299EF37B8FC2B" ma:contentTypeVersion="28" ma:contentTypeDescription="" ma:contentTypeScope="" ma:versionID="f917c4351b0222b5d5ee7864b3c822e8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xmlns:ns3="277738fc-c7ea-4036-9cfe-2a0160f9aac1" targetNamespace="http://schemas.microsoft.com/office/2006/metadata/properties" ma:root="true" ma:fieldsID="66c82ce7bef1721c142f473164d0f2fe" ns1:_="" ns2:_="" ns3:_="">
    <xsd:import namespace="http://schemas.microsoft.com/sharepoint/v3"/>
    <xsd:import namespace="3a62de7d-ba57-4f43-9dae-9623ba637be0"/>
    <xsd:import namespace="277738fc-c7ea-4036-9cfe-2a0160f9aac1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3:Division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7738fc-c7ea-4036-9cfe-2a0160f9aac1" elementFormDefault="qualified">
    <xsd:import namespace="http://schemas.microsoft.com/office/2006/documentManagement/types"/>
    <xsd:import namespace="http://schemas.microsoft.com/office/infopath/2007/PartnerControls"/>
    <xsd:element name="Division" ma:index="25" nillable="true" ma:displayName="Division" ma:default="None selected" ma:format="Dropdown" ma:internalName="Division">
      <xsd:simpleType>
        <xsd:union memberTypes="dms:Text">
          <xsd:simpleType>
            <xsd:restriction base="dms:Choice">
              <xsd:enumeration value="None selected"/>
              <xsd:enumeration value="OET"/>
              <xsd:enumeration value="OET-Security"/>
              <xsd:enumeration value="SDS"/>
              <xsd:enumeration value="STPPM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OET - Office of Education Technology</Accessibility_x0020_Office>
    <Accessibility_x0020_Audit_x0020_Status xmlns="3a62de7d-ba57-4f43-9dae-9623ba637be0">OK</Accessibility_x0020_Audit_x0020_Status>
    <Accessibility_x0020_Audience xmlns="3a62de7d-ba57-4f43-9dae-9623ba637be0">Public</Accessibility_x0020_Audience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Division xmlns="277738fc-c7ea-4036-9cfe-2a0160f9aac1">None selected</Division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2022-12-23T05:00:00+00:00</Publication_x0020_Date>
    <Audience1 xmlns="3a62de7d-ba57-4f43-9dae-9623ba637be0">
      <Value>1</Value>
      <Value>2</Value>
      <Value>4</Value>
      <Value>7</Value>
    </Audience1>
    <_dlc_DocId xmlns="3a62de7d-ba57-4f43-9dae-9623ba637be0">KYED-116-1101</_dlc_DocId>
    <_dlc_DocIdUrl xmlns="3a62de7d-ba57-4f43-9dae-9623ba637be0">
      <Url>https://www.education.ky.gov/districts/tech/_layouts/15/DocIdRedir.aspx?ID=KYED-116-1101</Url>
      <Description>KYED-116-1101</Description>
    </_dlc_DocIdUrl>
  </documentManagement>
</p:properties>
</file>

<file path=customXml/itemProps1.xml><?xml version="1.0" encoding="utf-8"?>
<ds:datastoreItem xmlns:ds="http://schemas.openxmlformats.org/officeDocument/2006/customXml" ds:itemID="{913321E2-96A5-4934-BE6B-8EC62255BFE6}"/>
</file>

<file path=customXml/itemProps2.xml><?xml version="1.0" encoding="utf-8"?>
<ds:datastoreItem xmlns:ds="http://schemas.openxmlformats.org/officeDocument/2006/customXml" ds:itemID="{EB28C423-8E4E-4EB5-A20B-00AA34D996C9}"/>
</file>

<file path=customXml/itemProps3.xml><?xml version="1.0" encoding="utf-8"?>
<ds:datastoreItem xmlns:ds="http://schemas.openxmlformats.org/officeDocument/2006/customXml" ds:itemID="{00B66901-89C2-46B6-AA48-2234A6FDDF5A}"/>
</file>

<file path=customXml/itemProps4.xml><?xml version="1.0" encoding="utf-8"?>
<ds:datastoreItem xmlns:ds="http://schemas.openxmlformats.org/officeDocument/2006/customXml" ds:itemID="{2C62A9B0-28E4-4B7D-A732-828C88767012}"/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246</Words>
  <Application>Microsoft Office PowerPoint</Application>
  <PresentationFormat>Widescreen</PresentationFormat>
  <Paragraphs>55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2022 Stilwell Awardees</vt:lpstr>
      <vt:lpstr>2022 Adair County Stilwell Awardees</vt:lpstr>
      <vt:lpstr>2022 Bell County Stilwell Awardees</vt:lpstr>
      <vt:lpstr>Casey County Stilwell Awardee No. 1</vt:lpstr>
      <vt:lpstr>2022 Casey County Stilwell Awardees No. 2</vt:lpstr>
      <vt:lpstr>2022 Casey County Stilwell Awardee No. 3</vt:lpstr>
      <vt:lpstr>2022 Casey County Stilwell Awardee No. 4 </vt:lpstr>
      <vt:lpstr>2022 Casey County Stilwell Awardee No. 5 </vt:lpstr>
      <vt:lpstr>2022 Casey County Stilwell Awardee No. 6 </vt:lpstr>
      <vt:lpstr>2022 Casey County Stilwell Awardee No. 7 </vt:lpstr>
      <vt:lpstr>2022 Casey County Stilwell Awardee No. 8 </vt:lpstr>
      <vt:lpstr>2022 Clinton County Stilwell Awardees</vt:lpstr>
      <vt:lpstr>2022 Corban Independent Stilwell Awardees </vt:lpstr>
      <vt:lpstr>2022 Estill County Stilwell Awardees</vt:lpstr>
      <vt:lpstr>2022 Jackson County Stilwell Awardees </vt:lpstr>
      <vt:lpstr>2022 Model Lab Stilwell Awardee </vt:lpstr>
      <vt:lpstr>2022 Pulaski County Stilwell Awardees </vt:lpstr>
      <vt:lpstr>2022 Rockcastle County Stilwell Awardees </vt:lpstr>
      <vt:lpstr>2022 Russell County Stilwell Awardees </vt:lpstr>
      <vt:lpstr>2022 Science Hill Stilwell Awardees </vt:lpstr>
      <vt:lpstr>2022 Wayne County Stilwell Awardees </vt:lpstr>
      <vt:lpstr>2022 Whitley County Stilwell Awardees </vt:lpstr>
    </vt:vector>
  </TitlesOfParts>
  <Company>Kentucky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Stilwell Awardees - Region 6</dc:title>
  <dc:creator>Harris, Janice - Office of Education Technology</dc:creator>
  <cp:lastModifiedBy>Harris, Janice - Office of Education Technology</cp:lastModifiedBy>
  <cp:revision>1</cp:revision>
  <dcterms:created xsi:type="dcterms:W3CDTF">2022-12-19T21:10:50Z</dcterms:created>
  <dcterms:modified xsi:type="dcterms:W3CDTF">2022-12-22T22:06:28Z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0x0101001BEB557DBE01834EAB47A683706DCD5B00CA71EB3122200C47907299EF37B8FC2B</vt:lpwstr>
  </property>
  <property fmtid="{D5CDD505-2E9C-101B-9397-08002B2CF9AE}" pid="3" name="_dlc_DocIdItemGuid">
    <vt:lpwstr>468d607c-fe7c-4dc7-b2e3-32936600f4e7</vt:lpwstr>
  </property>
</Properties>
</file>