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4CD7A5-6302-4509-B93C-3070A89EA3A4}" v="307" dt="2022-12-20T21:25:47.0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6392" autoAdjust="0"/>
  </p:normalViewPr>
  <p:slideViewPr>
    <p:cSldViewPr snapToGrid="0">
      <p:cViewPr varScale="1">
        <p:scale>
          <a:sx n="83" d="100"/>
          <a:sy n="83" d="100"/>
        </p:scale>
        <p:origin x="108" y="8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is, Janice - Office of Education Technology" userId="805b1591-42f4-4ff6-9b6c-fd727eee278c" providerId="ADAL" clId="{6D4CD7A5-6302-4509-B93C-3070A89EA3A4}"/>
    <pc:docChg chg="modSld sldOrd">
      <pc:chgData name="Harris, Janice - Office of Education Technology" userId="805b1591-42f4-4ff6-9b6c-fd727eee278c" providerId="ADAL" clId="{6D4CD7A5-6302-4509-B93C-3070A89EA3A4}" dt="2022-12-20T21:40:05.517" v="243"/>
      <pc:docMkLst>
        <pc:docMk/>
      </pc:docMkLst>
      <pc:sldChg chg="addSp modSp mod">
        <pc:chgData name="Harris, Janice - Office of Education Technology" userId="805b1591-42f4-4ff6-9b6c-fd727eee278c" providerId="ADAL" clId="{6D4CD7A5-6302-4509-B93C-3070A89EA3A4}" dt="2022-12-20T21:22:20.574" v="86" actId="13244"/>
        <pc:sldMkLst>
          <pc:docMk/>
          <pc:sldMk cId="2172780832" sldId="257"/>
        </pc:sldMkLst>
        <pc:spChg chg="add mod">
          <ac:chgData name="Harris, Janice - Office of Education Technology" userId="805b1591-42f4-4ff6-9b6c-fd727eee278c" providerId="ADAL" clId="{6D4CD7A5-6302-4509-B93C-3070A89EA3A4}" dt="2022-12-20T21:22:20.574" v="86" actId="13244"/>
          <ac:spMkLst>
            <pc:docMk/>
            <pc:sldMk cId="2172780832" sldId="257"/>
            <ac:spMk id="2" creationId="{81D6DEC1-AF19-E4F1-E5A0-066299E698EC}"/>
          </ac:spMkLst>
        </pc:spChg>
      </pc:sldChg>
      <pc:sldChg chg="addSp modSp">
        <pc:chgData name="Harris, Janice - Office of Education Technology" userId="805b1591-42f4-4ff6-9b6c-fd727eee278c" providerId="ADAL" clId="{6D4CD7A5-6302-4509-B93C-3070A89EA3A4}" dt="2022-12-20T21:23:21.255" v="154" actId="13244"/>
        <pc:sldMkLst>
          <pc:docMk/>
          <pc:sldMk cId="310422748" sldId="258"/>
        </pc:sldMkLst>
        <pc:spChg chg="add mod">
          <ac:chgData name="Harris, Janice - Office of Education Technology" userId="805b1591-42f4-4ff6-9b6c-fd727eee278c" providerId="ADAL" clId="{6D4CD7A5-6302-4509-B93C-3070A89EA3A4}" dt="2022-12-20T21:23:21.255" v="154" actId="13244"/>
          <ac:spMkLst>
            <pc:docMk/>
            <pc:sldMk cId="310422748" sldId="258"/>
            <ac:spMk id="2" creationId="{845AC0AD-67E3-4D54-48F5-5C2FB5F31BCF}"/>
          </ac:spMkLst>
        </pc:spChg>
      </pc:sldChg>
      <pc:sldChg chg="addSp modSp mod ord modNotesTx">
        <pc:chgData name="Harris, Janice - Office of Education Technology" userId="805b1591-42f4-4ff6-9b6c-fd727eee278c" providerId="ADAL" clId="{6D4CD7A5-6302-4509-B93C-3070A89EA3A4}" dt="2022-12-20T21:40:05.517" v="243"/>
        <pc:sldMkLst>
          <pc:docMk/>
          <pc:sldMk cId="4134325040" sldId="259"/>
        </pc:sldMkLst>
        <pc:spChg chg="add mod">
          <ac:chgData name="Harris, Janice - Office of Education Technology" userId="805b1591-42f4-4ff6-9b6c-fd727eee278c" providerId="ADAL" clId="{6D4CD7A5-6302-4509-B93C-3070A89EA3A4}" dt="2022-12-20T21:39:32.839" v="223" actId="20577"/>
          <ac:spMkLst>
            <pc:docMk/>
            <pc:sldMk cId="4134325040" sldId="259"/>
            <ac:spMk id="2" creationId="{9089ADF8-86F7-6754-7162-B2B96C418DD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066296-026D-43CE-A467-C333F7781B6C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9A435-3A51-45DC-A2AC-CA5C96807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97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2022</a:t>
            </a:r>
            <a:r>
              <a:rPr lang="en-US" baseline="0" dirty="0"/>
              <a:t> Frankfort Independent (FIS) Stilwell Awardee Arlene Crabtree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9A435-3A51-45DC-A2AC-CA5C9680758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12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2022 Frankfort Ind (FIS) Stilwell Awardee Christopher Payne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9A435-3A51-45DC-A2AC-CA5C968075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078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2022 Paris Independent Stilwell Awardee Brittany Palus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89A435-3A51-45DC-A2AC-CA5C9680758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1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71549-392A-3BE6-B226-9C154C8C30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2C9F8-E9D2-BC4E-12C7-64D026F12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09C69-8281-6F57-6E6D-A5C57D6A2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3F7C0-4171-EEF3-C9EA-9BEB469CE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1C826-CBF7-446F-7DCD-9CD5ED0A6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58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15B9-9E27-2F98-F58B-5C6EF5A36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1A0A98-C128-5B90-2447-36DED8217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F481A-8119-76F9-4C8B-9679DE54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65219-A088-4298-F58D-6E54F6DC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2E4050-8F99-0F5E-348F-974F248AB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0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102D31-2E88-AC09-E5AF-1E437F6595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214640-D504-C187-A076-983DADDB7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5D8388-7B7B-12C8-62D0-E6F20781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F04F4-2A13-5ED2-D870-636BE0F5F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30FB-B8B6-9F8E-9CF7-D4AD66DDB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8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9265B-4685-C3F1-A7DE-82ADD5A7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8B712-65FF-D442-C735-A16FE0698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8661A-2E18-4A23-2A92-795A2092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6B75B-D4F9-67A1-9CA3-83BC550A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A74E2C-EF7F-B4BE-B162-05E6B446C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97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E163A-1F3D-35C5-BE33-AC8E4315E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71649-A054-9E24-67E6-E9A462D24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50534-086B-DF2F-3447-E7C44010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54ACB-E64B-EC57-E451-87347BDE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64D38-AA0A-5E84-C486-A46B7DBA3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3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418B5-17BE-EEDC-AD54-B1506C34E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10E00-DE86-6B82-27C7-94592FB0B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733E22-1FA0-CE29-F3DF-F9337561D7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592127-3A76-83C9-02BC-3EC13CDE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45D47-CB8E-42C5-2020-D3359A0C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4030F2-5565-3E55-E2D2-F7A5048B9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3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6B468-49F1-631A-2F94-4B7E11405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41B32-A89F-7914-FE29-F199675C1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4BCF89-45A9-E514-9DDD-83EFE68C7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ECE9D7-8046-B26E-971A-37AB0EA82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08BAF-E783-823E-7EA8-C26DC285A6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AFED94-62C2-E82C-2CC4-60F9F693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9ED91C-F229-7212-7B0A-B803DBD49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FDB04E-053E-318C-641C-11B688388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2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BC8EA-C5D6-3493-D915-A841811B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D50FAA-7A07-AA2B-9F31-BF6477C52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1E2574-A726-038A-799D-C7BB2EBB7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87D27-6F64-445A-A821-8531EB49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37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921741-D6E1-182A-DC1D-A24FE486F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C5D53C-8036-5716-C5E9-196E5B316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DC856C-9AF6-15DE-CB73-9BFB3BB3C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80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E577-6890-2642-7B8F-FD9AFA05F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DDA28-10A9-851A-D8C5-6B4DB1080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A3785-FE35-A839-5CE7-C1FE035DB3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A6634A-106F-26EB-E4D7-A9E8D2C43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8E3699-EC7F-E44E-516A-94C0EA28A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81C31-15E7-B0B8-4FCE-82EC4CA85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3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86C7A-CA43-C138-ED75-91DC3E2F3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F2C604-5C33-7C85-2D83-E1DB1AE80B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ECBFF7-7D2C-7B00-50E0-1DA483EBF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AF029-1CB2-56E6-7492-DAFE931D5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D73CC-686D-3817-226C-B573A0CBF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DF610C-6376-BF85-3AF2-66BAB6E7D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13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95329D-B4E7-81D0-132F-8C8E4E776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E8247-5DE4-64B3-1CD2-603E64770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BF317-E142-09A5-9A12-ACEFC09CA5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70055-78F2-4C0F-87C4-E7214D1DB545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6CD86-0D2A-5E83-23A6-F6351F7097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735CD-0108-1927-91A3-E663FA86D1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C4ED9-DC93-4BEE-8545-4FB489454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717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831C6-3AC7-D263-636D-902185F11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2022 Stilwell Awardees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40ABA4-A879-7DC6-0821-91739B6EE8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Region 5</a:t>
            </a:r>
          </a:p>
        </p:txBody>
      </p:sp>
    </p:spTree>
    <p:extLst>
      <p:ext uri="{BB962C8B-B14F-4D97-AF65-F5344CB8AC3E}">
        <p14:creationId xmlns:p14="http://schemas.microsoft.com/office/powerpoint/2010/main" val="109475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6DEC1-AF19-E4F1-E5A0-066299E698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2022 Frankfort Ind (FIS) Stilwell Awardee Arlene Crabtree</a:t>
            </a:r>
          </a:p>
        </p:txBody>
      </p:sp>
      <p:pic>
        <p:nvPicPr>
          <p:cNvPr id="3" name="Picture 2" descr="Arlene Crabtree (FIS) - Stillwell">
            <a:extLst>
              <a:ext uri="{FF2B5EF4-FFF2-40B4-BE49-F238E27FC236}">
                <a16:creationId xmlns:a16="http://schemas.microsoft.com/office/drawing/2014/main" id="{13C51403-D676-7112-BC59-78AD317D00A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78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9ADF8-86F7-6754-7162-B2B96C418DD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93821" y="-1325563"/>
            <a:ext cx="10515600" cy="1325563"/>
          </a:xfrm>
        </p:spPr>
        <p:txBody>
          <a:bodyPr/>
          <a:lstStyle/>
          <a:p>
            <a:r>
              <a:rPr lang="en-US" dirty="0"/>
              <a:t>2022 Frankfort Ind (FIS)</a:t>
            </a:r>
            <a:r>
              <a:rPr lang="en-US" baseline="0" dirty="0"/>
              <a:t> Stilwell Awardee Christopher Payne</a:t>
            </a:r>
            <a:endParaRPr lang="en-US" dirty="0"/>
          </a:p>
        </p:txBody>
      </p:sp>
      <p:pic>
        <p:nvPicPr>
          <p:cNvPr id="3" name="Picture 2" descr="FIS - Stillwell">
            <a:extLst>
              <a:ext uri="{FF2B5EF4-FFF2-40B4-BE49-F238E27FC236}">
                <a16:creationId xmlns:a16="http://schemas.microsoft.com/office/drawing/2014/main" id="{22413285-4A6F-D0C8-878E-AC42BFCC074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50" y="0"/>
            <a:ext cx="110617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325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AC0AD-67E3-4D54-48F5-5C2FB5F31B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-1325563"/>
            <a:ext cx="10515600" cy="1325563"/>
          </a:xfrm>
        </p:spPr>
        <p:txBody>
          <a:bodyPr/>
          <a:lstStyle/>
          <a:p>
            <a:r>
              <a:rPr lang="en-US" dirty="0"/>
              <a:t>2022 Paris Independent Stilwell</a:t>
            </a:r>
            <a:r>
              <a:rPr lang="en-US" baseline="0" dirty="0"/>
              <a:t> Awardee Brittany Palus</a:t>
            </a:r>
            <a:endParaRPr lang="en-US" dirty="0"/>
          </a:p>
        </p:txBody>
      </p:sp>
      <p:pic>
        <p:nvPicPr>
          <p:cNvPr id="3" name="Picture 2" descr="Brittany Palus (Paris Ind) - Stillwell">
            <a:extLst>
              <a:ext uri="{FF2B5EF4-FFF2-40B4-BE49-F238E27FC236}">
                <a16:creationId xmlns:a16="http://schemas.microsoft.com/office/drawing/2014/main" id="{A38D3B03-A9DA-9B34-7C70-DDF198279B7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2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DE Document" ma:contentTypeID="0x0101001BEB557DBE01834EAB47A683706DCD5B00CA71EB3122200C47907299EF37B8FC2B" ma:contentTypeVersion="28" ma:contentTypeDescription="" ma:contentTypeScope="" ma:versionID="f917c4351b0222b5d5ee7864b3c822e8">
  <xsd:schema xmlns:xsd="http://www.w3.org/2001/XMLSchema" xmlns:xs="http://www.w3.org/2001/XMLSchema" xmlns:p="http://schemas.microsoft.com/office/2006/metadata/properties" xmlns:ns1="http://schemas.microsoft.com/sharepoint/v3" xmlns:ns2="3a62de7d-ba57-4f43-9dae-9623ba637be0" xmlns:ns3="277738fc-c7ea-4036-9cfe-2a0160f9aac1" targetNamespace="http://schemas.microsoft.com/office/2006/metadata/properties" ma:root="true" ma:fieldsID="66c82ce7bef1721c142f473164d0f2fe" ns1:_="" ns2:_="" ns3:_="">
    <xsd:import namespace="http://schemas.microsoft.com/sharepoint/v3"/>
    <xsd:import namespace="3a62de7d-ba57-4f43-9dae-9623ba637be0"/>
    <xsd:import namespace="277738fc-c7ea-4036-9cfe-2a0160f9aac1"/>
    <xsd:element name="properties">
      <xsd:complexType>
        <xsd:sequence>
          <xsd:element name="documentManagement">
            <xsd:complexType>
              <xsd:all>
                <xsd:element ref="ns2:Accessibility_x0020_Office" minOccurs="0"/>
                <xsd:element ref="ns2:Accessibility_x0020_Audience" minOccurs="0"/>
                <xsd:element ref="ns2:Accessibility_x0020_Audit_x0020_Date" minOccurs="0"/>
                <xsd:element ref="ns2:Accessibility_x0020_Audit_x0020_Status" minOccurs="0"/>
                <xsd:element ref="ns2:Accessibility_x0020_Target_x0020_Date" minOccurs="0"/>
                <xsd:element ref="ns2:Accessibility_x0020_Status" minOccurs="0"/>
                <xsd:element ref="ns2:Application_x0020_Status" minOccurs="0"/>
                <xsd:element ref="ns2:Application_x0020_Type" minOccurs="0"/>
                <xsd:element ref="ns1:RoutingRuleDescription" minOccurs="0"/>
                <xsd:element ref="ns2:Audience1" minOccurs="0"/>
                <xsd:element ref="ns2:Publication_x0020_Date"/>
                <xsd:element ref="ns1:PublishingStartDate" minOccurs="0"/>
                <xsd:element ref="ns1:PublishingExpirationDate" minOccurs="0"/>
                <xsd:element ref="ns2:Application_x0020_Date" minOccurs="0"/>
                <xsd:element ref="ns2:_dlc_DocId" minOccurs="0"/>
                <xsd:element ref="ns2:_dlc_DocIdUrl" minOccurs="0"/>
                <xsd:element ref="ns2:_dlc_DocIdPersistId" minOccurs="0"/>
                <xsd:element ref="ns3:Division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10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3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4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62de7d-ba57-4f43-9dae-9623ba637be0" elementFormDefault="qualified">
    <xsd:import namespace="http://schemas.microsoft.com/office/2006/documentManagement/types"/>
    <xsd:import namespace="http://schemas.microsoft.com/office/infopath/2007/PartnerControls"/>
    <xsd:element name="Accessibility_x0020_Office" ma:index="2" nillable="true" ma:displayName="Accessibility Office" ma:format="Dropdown" ma:internalName="Accessibility_x0020_Office">
      <xsd:simpleType>
        <xsd:restriction base="dms:Choice">
          <xsd:enumeration value="Commissioner's Office"/>
          <xsd:enumeration value="OAA - Office of Assessment and Accountability"/>
          <xsd:enumeration value="OCIS - Office of Continuous Improvement and Support"/>
          <xsd:enumeration value="OCTE - Career and Technical Education"/>
          <xsd:enumeration value="OELE- Office of Educator Licensure and Effectiveness"/>
          <xsd:enumeration value="OET - Office of Education Technology"/>
          <xsd:enumeration value="OFO - Office of Finance and Operations"/>
          <xsd:enumeration value="OLS - Office of Legal Services"/>
          <xsd:enumeration value="OSEEL - Office of Special Education and Early Learning"/>
          <xsd:enumeration value="OTL - Office of Teaching and Learning"/>
        </xsd:restriction>
      </xsd:simpleType>
    </xsd:element>
    <xsd:element name="Accessibility_x0020_Audience" ma:index="3" nillable="true" ma:displayName="Accessibility Audience" ma:format="Dropdown" ma:internalName="Accessibility_x0020_Audience">
      <xsd:simpleType>
        <xsd:restriction base="dms:Choice">
          <xsd:enumeration value="Public"/>
          <xsd:enumeration value="District"/>
        </xsd:restriction>
      </xsd:simpleType>
    </xsd:element>
    <xsd:element name="Accessibility_x0020_Audit_x0020_Date" ma:index="4" nillable="true" ma:displayName="Accessibility Audit Date" ma:format="DateOnly" ma:internalName="Accessibility_x0020_Audit_x0020_Date">
      <xsd:simpleType>
        <xsd:restriction base="dms:DateTime"/>
      </xsd:simpleType>
    </xsd:element>
    <xsd:element name="Accessibility_x0020_Audit_x0020_Status" ma:index="5" nillable="true" ma:displayName="Accessibility Audit Status" ma:format="Dropdown" ma:internalName="Accessibility_x0020_Audit_x0020_Status">
      <xsd:simpleType>
        <xsd:restriction base="dms:Choice">
          <xsd:enumeration value="OK"/>
          <xsd:enumeration value="Minor"/>
          <xsd:enumeration value="Major"/>
        </xsd:restriction>
      </xsd:simpleType>
    </xsd:element>
    <xsd:element name="Accessibility_x0020_Target_x0020_Date" ma:index="6" nillable="true" ma:displayName="Accessibility Target Date" ma:format="DateOnly" ma:internalName="Accessibility_x0020_Target_x0020_Date">
      <xsd:simpleType>
        <xsd:restriction base="dms:DateTime"/>
      </xsd:simpleType>
    </xsd:element>
    <xsd:element name="Accessibility_x0020_Status" ma:index="7" nillable="true" ma:displayName="Accessibility Status" ma:format="Dropdown" ma:internalName="Accessibility_x0020_Status1" ma:readOnly="false">
      <xsd:simpleType>
        <xsd:restriction base="dms:Choice">
          <xsd:enumeration value="Remove"/>
          <xsd:enumeration value="Remediate"/>
          <xsd:enumeration value="Update"/>
          <xsd:enumeration value="Accessible"/>
          <xsd:enumeration value="Undue Burden"/>
          <xsd:enumeration value="Not KDE Owned"/>
        </xsd:restriction>
      </xsd:simpleType>
    </xsd:element>
    <xsd:element name="Application_x0020_Status" ma:index="8" nillable="true" ma:displayName="Application Status" ma:format="Dropdown" ma:internalName="Application_x0020_Status">
      <xsd:simpleType>
        <xsd:restriction base="dms:Choice">
          <xsd:enumeration value="Approved"/>
          <xsd:enumeration value="Denied"/>
        </xsd:restriction>
      </xsd:simpleType>
    </xsd:element>
    <xsd:element name="Application_x0020_Type" ma:index="9" nillable="true" ma:displayName="Application Type" ma:format="Dropdown" ma:internalName="Application_x0020_Type">
      <xsd:simpleType>
        <xsd:restriction base="dms:Choice">
          <xsd:enumeration value="Original"/>
          <xsd:enumeration value="Amendment"/>
          <xsd:enumeration value="Year 3 Budget"/>
          <xsd:enumeration value="Addendum"/>
          <xsd:enumeration value="Budget Update"/>
        </xsd:restriction>
      </xsd:simpleType>
    </xsd:element>
    <xsd:element name="Audience1" ma:index="11" nillable="true" ma:displayName="Audience" ma:list="{9f2d68f0-dc6b-4e06-b19d-b8792e70efe6}" ma:internalName="Audience1" ma:showField="Title" ma:web="3a62de7d-ba57-4f43-9dae-9623ba637be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cation_x0020_Date" ma:index="12" ma:displayName="Publication Date" ma:default="[today]" ma:format="DateOnly" ma:internalName="Publication_x0020_Date" ma:readOnly="false">
      <xsd:simpleType>
        <xsd:restriction base="dms:DateTime"/>
      </xsd:simpleType>
    </xsd:element>
    <xsd:element name="Application_x0020_Date" ma:index="15" nillable="true" ma:displayName="Application Date" ma:format="DateOnly" ma:internalName="Application_x0020_Date">
      <xsd:simpleType>
        <xsd:restriction base="dms:DateTime"/>
      </xsd:simpleType>
    </xsd:element>
    <xsd:element name="_dlc_DocId" ma:index="2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2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7738fc-c7ea-4036-9cfe-2a0160f9aac1" elementFormDefault="qualified">
    <xsd:import namespace="http://schemas.microsoft.com/office/2006/documentManagement/types"/>
    <xsd:import namespace="http://schemas.microsoft.com/office/infopath/2007/PartnerControls"/>
    <xsd:element name="Division" ma:index="25" nillable="true" ma:displayName="Division" ma:default="None selected" ma:format="Dropdown" ma:internalName="Division">
      <xsd:simpleType>
        <xsd:union memberTypes="dms:Text">
          <xsd:simpleType>
            <xsd:restriction base="dms:Choice">
              <xsd:enumeration value="None selected"/>
              <xsd:enumeration value="OET"/>
              <xsd:enumeration value="OET-Security"/>
              <xsd:enumeration value="SDS"/>
              <xsd:enumeration value="STPPM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cessibility_x0020_Office xmlns="3a62de7d-ba57-4f43-9dae-9623ba637be0">OET - Office of Education Technology</Accessibility_x0020_Office>
    <Accessibility_x0020_Audit_x0020_Status xmlns="3a62de7d-ba57-4f43-9dae-9623ba637be0">OK</Accessibility_x0020_Audit_x0020_Status>
    <Accessibility_x0020_Audience xmlns="3a62de7d-ba57-4f43-9dae-9623ba637be0">Public</Accessibility_x0020_Audience>
    <Accessibility_x0020_Status xmlns="3a62de7d-ba57-4f43-9dae-9623ba637be0">Accessible</Accessibility_x0020_Status>
    <Application_x0020_Type xmlns="3a62de7d-ba57-4f43-9dae-9623ba637be0" xsi:nil="true"/>
    <Application_x0020_Date xmlns="3a62de7d-ba57-4f43-9dae-9623ba637be0" xsi:nil="true"/>
    <Accessibility_x0020_Target_x0020_Date xmlns="3a62de7d-ba57-4f43-9dae-9623ba637be0" xsi:nil="true"/>
    <Division xmlns="277738fc-c7ea-4036-9cfe-2a0160f9aac1">None selected</Division>
    <Application_x0020_Status xmlns="3a62de7d-ba57-4f43-9dae-9623ba637be0" xsi:nil="true"/>
    <Accessibility_x0020_Audit_x0020_Date xmlns="3a62de7d-ba57-4f43-9dae-9623ba637be0" xsi:nil="true"/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Publication_x0020_Date xmlns="3a62de7d-ba57-4f43-9dae-9623ba637be0">2022-12-23T05:00:00+00:00</Publication_x0020_Date>
    <Audience1 xmlns="3a62de7d-ba57-4f43-9dae-9623ba637be0">
      <Value>1</Value>
      <Value>2</Value>
      <Value>4</Value>
      <Value>7</Value>
    </Audience1>
    <_dlc_DocId xmlns="3a62de7d-ba57-4f43-9dae-9623ba637be0">KYED-116-1100</_dlc_DocId>
    <_dlc_DocIdUrl xmlns="3a62de7d-ba57-4f43-9dae-9623ba637be0">
      <Url>https://www.education.ky.gov/districts/tech/_layouts/15/DocIdRedir.aspx?ID=KYED-116-1100</Url>
      <Description>KYED-116-1100</Description>
    </_dlc_DocIdUrl>
  </documentManagement>
</p:properties>
</file>

<file path=customXml/itemProps1.xml><?xml version="1.0" encoding="utf-8"?>
<ds:datastoreItem xmlns:ds="http://schemas.openxmlformats.org/officeDocument/2006/customXml" ds:itemID="{7DF54FE4-913A-4126-81C9-9DC2CA6F47C7}"/>
</file>

<file path=customXml/itemProps2.xml><?xml version="1.0" encoding="utf-8"?>
<ds:datastoreItem xmlns:ds="http://schemas.openxmlformats.org/officeDocument/2006/customXml" ds:itemID="{D376C74F-473B-4240-B430-9F6C41AA952F}"/>
</file>

<file path=customXml/itemProps3.xml><?xml version="1.0" encoding="utf-8"?>
<ds:datastoreItem xmlns:ds="http://schemas.openxmlformats.org/officeDocument/2006/customXml" ds:itemID="{4C786363-7D71-4FC6-BE1F-D709C90BB5AD}"/>
</file>

<file path=customXml/itemProps4.xml><?xml version="1.0" encoding="utf-8"?>
<ds:datastoreItem xmlns:ds="http://schemas.openxmlformats.org/officeDocument/2006/customXml" ds:itemID="{3591BB06-DDFE-4EC0-B91E-031A4C0F0200}"/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62</Words>
  <Application>Microsoft Office PowerPoint</Application>
  <PresentationFormat>Widescreen</PresentationFormat>
  <Paragraphs>11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2022 Stilwell Awardees</vt:lpstr>
      <vt:lpstr>2022 Frankfort Ind (FIS) Stilwell Awardee Arlene Crabtree</vt:lpstr>
      <vt:lpstr>2022 Frankfort Ind (FIS) Stilwell Awardee Christopher Payne</vt:lpstr>
      <vt:lpstr>2022 Paris Independent Stilwell Awardee Brittany Palus</vt:lpstr>
    </vt:vector>
  </TitlesOfParts>
  <Company>Kentucky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Stilwell Awardees - Region 5</dc:title>
  <dc:creator>Harris, Janice - Office of Education Technology</dc:creator>
  <cp:lastModifiedBy>Harris, Janice - Office of Education Technology</cp:lastModifiedBy>
  <cp:revision>1</cp:revision>
  <dcterms:created xsi:type="dcterms:W3CDTF">2022-12-19T20:52:47Z</dcterms:created>
  <dcterms:modified xsi:type="dcterms:W3CDTF">2022-12-20T21:40:14Z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0x0101001BEB557DBE01834EAB47A683706DCD5B00CA71EB3122200C47907299EF37B8FC2B</vt:lpwstr>
  </property>
  <property fmtid="{D5CDD505-2E9C-101B-9397-08002B2CF9AE}" pid="3" name="_dlc_DocIdItemGuid">
    <vt:lpwstr>7622216a-db7f-4c17-bc86-c56ec33064fa</vt:lpwstr>
  </property>
</Properties>
</file>