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sldIdLst>
    <p:sldId id="499" r:id="rId6"/>
    <p:sldId id="261" r:id="rId7"/>
    <p:sldId id="272" r:id="rId8"/>
    <p:sldId id="275" r:id="rId9"/>
    <p:sldId id="269" r:id="rId10"/>
    <p:sldId id="267" r:id="rId11"/>
    <p:sldId id="270" r:id="rId12"/>
    <p:sldId id="271" r:id="rId13"/>
    <p:sldId id="263" r:id="rId14"/>
    <p:sldId id="277" r:id="rId15"/>
    <p:sldId id="502" r:id="rId16"/>
    <p:sldId id="264" r:id="rId17"/>
    <p:sldId id="503" r:id="rId18"/>
    <p:sldId id="278" r:id="rId19"/>
    <p:sldId id="276" r:id="rId20"/>
    <p:sldId id="279" r:id="rId21"/>
    <p:sldId id="280" r:id="rId22"/>
    <p:sldId id="281" r:id="rId23"/>
    <p:sldId id="289" r:id="rId24"/>
    <p:sldId id="295" r:id="rId25"/>
    <p:sldId id="314" r:id="rId26"/>
    <p:sldId id="284" r:id="rId27"/>
    <p:sldId id="285" r:id="rId28"/>
    <p:sldId id="293" r:id="rId29"/>
    <p:sldId id="294" r:id="rId30"/>
    <p:sldId id="297" r:id="rId31"/>
    <p:sldId id="290" r:id="rId32"/>
    <p:sldId id="448" r:id="rId33"/>
    <p:sldId id="500" r:id="rId34"/>
    <p:sldId id="501" r:id="rId35"/>
    <p:sldId id="292" r:id="rId36"/>
    <p:sldId id="29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urner, Rosalind - Division of Communications" initials="TR-DoC" lastIdx="9" clrIdx="0">
    <p:extLst>
      <p:ext uri="{19B8F6BF-5375-455C-9EA6-DF929625EA0E}">
        <p15:presenceInfo xmlns:p15="http://schemas.microsoft.com/office/powerpoint/2012/main" userId="S::rosalind.turner@education.ky.gov::7c9c7ca7-1d99-46ec-ad67-a660f1da40f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D6D6D"/>
    <a:srgbClr val="A0A0A0"/>
    <a:srgbClr val="007780"/>
    <a:srgbClr val="1026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D08D7B-48A2-4207-8339-3210433A3D56}" v="164" dt="2025-09-23T16:01:32.31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95" autoAdjust="0"/>
    <p:restoredTop sz="95226" autoAdjust="0"/>
  </p:normalViewPr>
  <p:slideViewPr>
    <p:cSldViewPr snapToGrid="0" snapToObjects="1">
      <p:cViewPr>
        <p:scale>
          <a:sx n="148" d="100"/>
          <a:sy n="148" d="100"/>
        </p:scale>
        <p:origin x="138" y="192"/>
      </p:cViewPr>
      <p:guideLst/>
    </p:cSldViewPr>
  </p:slideViewPr>
  <p:outlineViewPr>
    <p:cViewPr>
      <p:scale>
        <a:sx n="33" d="100"/>
        <a:sy n="33" d="100"/>
      </p:scale>
      <p:origin x="0" y="-1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viewProps" Target="viewProps.xml"/><Relationship Id="rId45" Type="http://schemas.openxmlformats.org/officeDocument/2006/relationships/customXml" Target="../customXml/item5.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6/11/relationships/changesInfo" Target="changesInfos/changesInfo1.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ilbert, John - Division of District Support" userId="42477b55-f449-4e75-a34e-6fc3d9c97338" providerId="ADAL" clId="{B2CEBF17-EF5C-4DF7-BB35-DAD2789C9743}"/>
    <pc:docChg chg="undo redo custSel addSld modSld sldOrd">
      <pc:chgData name="Gilbert, John - Division of District Support" userId="42477b55-f449-4e75-a34e-6fc3d9c97338" providerId="ADAL" clId="{B2CEBF17-EF5C-4DF7-BB35-DAD2789C9743}" dt="2025-09-23T16:03:45.899" v="2686" actId="313"/>
      <pc:docMkLst>
        <pc:docMk/>
      </pc:docMkLst>
      <pc:sldChg chg="modSp mod">
        <pc:chgData name="Gilbert, John - Division of District Support" userId="42477b55-f449-4e75-a34e-6fc3d9c97338" providerId="ADAL" clId="{B2CEBF17-EF5C-4DF7-BB35-DAD2789C9743}" dt="2025-09-23T15:11:15.320" v="2241" actId="20577"/>
        <pc:sldMkLst>
          <pc:docMk/>
          <pc:sldMk cId="1116639741" sldId="261"/>
        </pc:sldMkLst>
        <pc:spChg chg="mod">
          <ac:chgData name="Gilbert, John - Division of District Support" userId="42477b55-f449-4e75-a34e-6fc3d9c97338" providerId="ADAL" clId="{B2CEBF17-EF5C-4DF7-BB35-DAD2789C9743}" dt="2025-09-22T21:21:40.605" v="281" actId="207"/>
          <ac:spMkLst>
            <pc:docMk/>
            <pc:sldMk cId="1116639741" sldId="261"/>
            <ac:spMk id="2" creationId="{9B55B0FF-B2AB-4606-83E3-CC348A471BBB}"/>
          </ac:spMkLst>
        </pc:spChg>
        <pc:spChg chg="mod">
          <ac:chgData name="Gilbert, John - Division of District Support" userId="42477b55-f449-4e75-a34e-6fc3d9c97338" providerId="ADAL" clId="{B2CEBF17-EF5C-4DF7-BB35-DAD2789C9743}" dt="2025-09-23T15:11:15.320" v="2241" actId="20577"/>
          <ac:spMkLst>
            <pc:docMk/>
            <pc:sldMk cId="1116639741" sldId="261"/>
            <ac:spMk id="3" creationId="{EDE3305C-50AD-4EB7-8318-1175863DDE34}"/>
          </ac:spMkLst>
        </pc:spChg>
      </pc:sldChg>
      <pc:sldChg chg="modSp mod">
        <pc:chgData name="Gilbert, John - Division of District Support" userId="42477b55-f449-4e75-a34e-6fc3d9c97338" providerId="ADAL" clId="{B2CEBF17-EF5C-4DF7-BB35-DAD2789C9743}" dt="2025-09-23T12:51:36.483" v="477" actId="20577"/>
        <pc:sldMkLst>
          <pc:docMk/>
          <pc:sldMk cId="856432499" sldId="263"/>
        </pc:sldMkLst>
        <pc:spChg chg="mod">
          <ac:chgData name="Gilbert, John - Division of District Support" userId="42477b55-f449-4e75-a34e-6fc3d9c97338" providerId="ADAL" clId="{B2CEBF17-EF5C-4DF7-BB35-DAD2789C9743}" dt="2025-09-22T21:23:53.165" v="290" actId="207"/>
          <ac:spMkLst>
            <pc:docMk/>
            <pc:sldMk cId="856432499" sldId="263"/>
            <ac:spMk id="2" creationId="{E4A133FA-21D5-4E61-8FD8-94723D69130B}"/>
          </ac:spMkLst>
        </pc:spChg>
        <pc:spChg chg="mod">
          <ac:chgData name="Gilbert, John - Division of District Support" userId="42477b55-f449-4e75-a34e-6fc3d9c97338" providerId="ADAL" clId="{B2CEBF17-EF5C-4DF7-BB35-DAD2789C9743}" dt="2025-09-23T12:51:36.483" v="477" actId="20577"/>
          <ac:spMkLst>
            <pc:docMk/>
            <pc:sldMk cId="856432499" sldId="263"/>
            <ac:spMk id="3" creationId="{3BC977D0-B7AD-4FE7-914C-15FB82DC48EB}"/>
          </ac:spMkLst>
        </pc:spChg>
      </pc:sldChg>
      <pc:sldChg chg="addSp delSp modSp mod">
        <pc:chgData name="Gilbert, John - Division of District Support" userId="42477b55-f449-4e75-a34e-6fc3d9c97338" providerId="ADAL" clId="{B2CEBF17-EF5C-4DF7-BB35-DAD2789C9743}" dt="2025-09-23T14:42:38.355" v="2105" actId="20577"/>
        <pc:sldMkLst>
          <pc:docMk/>
          <pc:sldMk cId="2605779256" sldId="264"/>
        </pc:sldMkLst>
        <pc:spChg chg="mod">
          <ac:chgData name="Gilbert, John - Division of District Support" userId="42477b55-f449-4e75-a34e-6fc3d9c97338" providerId="ADAL" clId="{B2CEBF17-EF5C-4DF7-BB35-DAD2789C9743}" dt="2025-09-23T14:04:09.723" v="1769" actId="20577"/>
          <ac:spMkLst>
            <pc:docMk/>
            <pc:sldMk cId="2605779256" sldId="264"/>
            <ac:spMk id="2" creationId="{B4FF7721-ADB3-45FC-B814-2C1E82E4FA11}"/>
          </ac:spMkLst>
        </pc:spChg>
        <pc:spChg chg="mod">
          <ac:chgData name="Gilbert, John - Division of District Support" userId="42477b55-f449-4e75-a34e-6fc3d9c97338" providerId="ADAL" clId="{B2CEBF17-EF5C-4DF7-BB35-DAD2789C9743}" dt="2025-09-23T14:42:38.355" v="2105" actId="20577"/>
          <ac:spMkLst>
            <pc:docMk/>
            <pc:sldMk cId="2605779256" sldId="264"/>
            <ac:spMk id="3" creationId="{F5041A46-4F3E-46A3-A874-EF69F495C872}"/>
          </ac:spMkLst>
        </pc:spChg>
        <pc:spChg chg="del mod">
          <ac:chgData name="Gilbert, John - Division of District Support" userId="42477b55-f449-4e75-a34e-6fc3d9c97338" providerId="ADAL" clId="{B2CEBF17-EF5C-4DF7-BB35-DAD2789C9743}" dt="2025-09-23T13:42:40.311" v="1507" actId="478"/>
          <ac:spMkLst>
            <pc:docMk/>
            <pc:sldMk cId="2605779256" sldId="264"/>
            <ac:spMk id="4" creationId="{DDFA8C29-6795-4295-A93C-D271DD16C07B}"/>
          </ac:spMkLst>
        </pc:spChg>
        <pc:spChg chg="add del mod">
          <ac:chgData name="Gilbert, John - Division of District Support" userId="42477b55-f449-4e75-a34e-6fc3d9c97338" providerId="ADAL" clId="{B2CEBF17-EF5C-4DF7-BB35-DAD2789C9743}" dt="2025-09-23T13:42:55.874" v="1508" actId="478"/>
          <ac:spMkLst>
            <pc:docMk/>
            <pc:sldMk cId="2605779256" sldId="264"/>
            <ac:spMk id="14" creationId="{B784FA59-EF92-3DB6-5067-EC985BB8ED4E}"/>
          </ac:spMkLst>
        </pc:spChg>
        <pc:cxnChg chg="add del mod">
          <ac:chgData name="Gilbert, John - Division of District Support" userId="42477b55-f449-4e75-a34e-6fc3d9c97338" providerId="ADAL" clId="{B2CEBF17-EF5C-4DF7-BB35-DAD2789C9743}" dt="2025-09-23T13:42:37.123" v="1506" actId="478"/>
          <ac:cxnSpMkLst>
            <pc:docMk/>
            <pc:sldMk cId="2605779256" sldId="264"/>
            <ac:cxnSpMk id="6" creationId="{0B9B3DE2-B483-DB7E-A6B3-E43AC6B51709}"/>
          </ac:cxnSpMkLst>
        </pc:cxnChg>
        <pc:cxnChg chg="add del mod">
          <ac:chgData name="Gilbert, John - Division of District Support" userId="42477b55-f449-4e75-a34e-6fc3d9c97338" providerId="ADAL" clId="{B2CEBF17-EF5C-4DF7-BB35-DAD2789C9743}" dt="2025-09-23T13:42:59.031" v="1509" actId="478"/>
          <ac:cxnSpMkLst>
            <pc:docMk/>
            <pc:sldMk cId="2605779256" sldId="264"/>
            <ac:cxnSpMk id="9" creationId="{DE077DE7-5033-B537-2655-81BE20401D8B}"/>
          </ac:cxnSpMkLst>
        </pc:cxnChg>
      </pc:sldChg>
      <pc:sldChg chg="modSp mod">
        <pc:chgData name="Gilbert, John - Division of District Support" userId="42477b55-f449-4e75-a34e-6fc3d9c97338" providerId="ADAL" clId="{B2CEBF17-EF5C-4DF7-BB35-DAD2789C9743}" dt="2025-09-22T21:23:32.494" v="287" actId="207"/>
        <pc:sldMkLst>
          <pc:docMk/>
          <pc:sldMk cId="310142486" sldId="267"/>
        </pc:sldMkLst>
        <pc:spChg chg="mod">
          <ac:chgData name="Gilbert, John - Division of District Support" userId="42477b55-f449-4e75-a34e-6fc3d9c97338" providerId="ADAL" clId="{B2CEBF17-EF5C-4DF7-BB35-DAD2789C9743}" dt="2025-09-22T21:23:32.494" v="287" actId="207"/>
          <ac:spMkLst>
            <pc:docMk/>
            <pc:sldMk cId="310142486" sldId="267"/>
            <ac:spMk id="2" creationId="{7B2F3FB9-D42E-49D7-B0ED-190890D98FFF}"/>
          </ac:spMkLst>
        </pc:spChg>
      </pc:sldChg>
      <pc:sldChg chg="modSp mod">
        <pc:chgData name="Gilbert, John - Division of District Support" userId="42477b55-f449-4e75-a34e-6fc3d9c97338" providerId="ADAL" clId="{B2CEBF17-EF5C-4DF7-BB35-DAD2789C9743}" dt="2025-09-22T21:23:27.020" v="286" actId="207"/>
        <pc:sldMkLst>
          <pc:docMk/>
          <pc:sldMk cId="3568698609" sldId="269"/>
        </pc:sldMkLst>
        <pc:spChg chg="mod">
          <ac:chgData name="Gilbert, John - Division of District Support" userId="42477b55-f449-4e75-a34e-6fc3d9c97338" providerId="ADAL" clId="{B2CEBF17-EF5C-4DF7-BB35-DAD2789C9743}" dt="2025-09-22T21:23:27.020" v="286" actId="207"/>
          <ac:spMkLst>
            <pc:docMk/>
            <pc:sldMk cId="3568698609" sldId="269"/>
            <ac:spMk id="2" creationId="{7B2F3FB9-D42E-49D7-B0ED-190890D98FFF}"/>
          </ac:spMkLst>
        </pc:spChg>
      </pc:sldChg>
      <pc:sldChg chg="modSp mod">
        <pc:chgData name="Gilbert, John - Division of District Support" userId="42477b55-f449-4e75-a34e-6fc3d9c97338" providerId="ADAL" clId="{B2CEBF17-EF5C-4DF7-BB35-DAD2789C9743}" dt="2025-09-22T21:23:41.830" v="288" actId="207"/>
        <pc:sldMkLst>
          <pc:docMk/>
          <pc:sldMk cId="3182547680" sldId="270"/>
        </pc:sldMkLst>
        <pc:spChg chg="mod">
          <ac:chgData name="Gilbert, John - Division of District Support" userId="42477b55-f449-4e75-a34e-6fc3d9c97338" providerId="ADAL" clId="{B2CEBF17-EF5C-4DF7-BB35-DAD2789C9743}" dt="2025-09-22T21:23:41.830" v="288" actId="207"/>
          <ac:spMkLst>
            <pc:docMk/>
            <pc:sldMk cId="3182547680" sldId="270"/>
            <ac:spMk id="2" creationId="{7B2F3FB9-D42E-49D7-B0ED-190890D98FFF}"/>
          </ac:spMkLst>
        </pc:spChg>
      </pc:sldChg>
      <pc:sldChg chg="modSp mod">
        <pc:chgData name="Gilbert, John - Division of District Support" userId="42477b55-f449-4e75-a34e-6fc3d9c97338" providerId="ADAL" clId="{B2CEBF17-EF5C-4DF7-BB35-DAD2789C9743}" dt="2025-09-22T21:23:47.737" v="289" actId="207"/>
        <pc:sldMkLst>
          <pc:docMk/>
          <pc:sldMk cId="1043185073" sldId="271"/>
        </pc:sldMkLst>
        <pc:spChg chg="mod">
          <ac:chgData name="Gilbert, John - Division of District Support" userId="42477b55-f449-4e75-a34e-6fc3d9c97338" providerId="ADAL" clId="{B2CEBF17-EF5C-4DF7-BB35-DAD2789C9743}" dt="2025-09-22T21:23:47.737" v="289" actId="207"/>
          <ac:spMkLst>
            <pc:docMk/>
            <pc:sldMk cId="1043185073" sldId="271"/>
            <ac:spMk id="2" creationId="{7B2F3FB9-D42E-49D7-B0ED-190890D98FFF}"/>
          </ac:spMkLst>
        </pc:spChg>
      </pc:sldChg>
      <pc:sldChg chg="addSp modSp mod">
        <pc:chgData name="Gilbert, John - Division of District Support" userId="42477b55-f449-4e75-a34e-6fc3d9c97338" providerId="ADAL" clId="{B2CEBF17-EF5C-4DF7-BB35-DAD2789C9743}" dt="2025-09-23T13:09:34.753" v="986" actId="14100"/>
        <pc:sldMkLst>
          <pc:docMk/>
          <pc:sldMk cId="3306073052" sldId="272"/>
        </pc:sldMkLst>
        <pc:spChg chg="mod">
          <ac:chgData name="Gilbert, John - Division of District Support" userId="42477b55-f449-4e75-a34e-6fc3d9c97338" providerId="ADAL" clId="{B2CEBF17-EF5C-4DF7-BB35-DAD2789C9743}" dt="2025-09-22T21:23:07.729" v="284" actId="207"/>
          <ac:spMkLst>
            <pc:docMk/>
            <pc:sldMk cId="3306073052" sldId="272"/>
            <ac:spMk id="2" creationId="{318057AD-E600-4F66-8C2A-FC578BB60A59}"/>
          </ac:spMkLst>
        </pc:spChg>
        <pc:spChg chg="add mod">
          <ac:chgData name="Gilbert, John - Division of District Support" userId="42477b55-f449-4e75-a34e-6fc3d9c97338" providerId="ADAL" clId="{B2CEBF17-EF5C-4DF7-BB35-DAD2789C9743}" dt="2025-09-23T13:09:34.753" v="986" actId="14100"/>
          <ac:spMkLst>
            <pc:docMk/>
            <pc:sldMk cId="3306073052" sldId="272"/>
            <ac:spMk id="5" creationId="{1FBE21D7-CB18-245D-8565-A8C82DF163B9}"/>
          </ac:spMkLst>
        </pc:spChg>
        <pc:spChg chg="mod">
          <ac:chgData name="Gilbert, John - Division of District Support" userId="42477b55-f449-4e75-a34e-6fc3d9c97338" providerId="ADAL" clId="{B2CEBF17-EF5C-4DF7-BB35-DAD2789C9743}" dt="2025-09-22T21:22:58.771" v="283" actId="208"/>
          <ac:spMkLst>
            <pc:docMk/>
            <pc:sldMk cId="3306073052" sldId="272"/>
            <ac:spMk id="7" creationId="{0C5A7308-03E5-41F9-9066-D6DDC7788B6A}"/>
          </ac:spMkLst>
        </pc:spChg>
      </pc:sldChg>
      <pc:sldChg chg="modSp mod">
        <pc:chgData name="Gilbert, John - Division of District Support" userId="42477b55-f449-4e75-a34e-6fc3d9c97338" providerId="ADAL" clId="{B2CEBF17-EF5C-4DF7-BB35-DAD2789C9743}" dt="2025-09-22T21:23:19.653" v="285" actId="207"/>
        <pc:sldMkLst>
          <pc:docMk/>
          <pc:sldMk cId="3645198415" sldId="275"/>
        </pc:sldMkLst>
        <pc:spChg chg="mod">
          <ac:chgData name="Gilbert, John - Division of District Support" userId="42477b55-f449-4e75-a34e-6fc3d9c97338" providerId="ADAL" clId="{B2CEBF17-EF5C-4DF7-BB35-DAD2789C9743}" dt="2025-09-22T21:23:19.653" v="285" actId="207"/>
          <ac:spMkLst>
            <pc:docMk/>
            <pc:sldMk cId="3645198415" sldId="275"/>
            <ac:spMk id="2" creationId="{E4A133FA-21D5-4E61-8FD8-94723D69130B}"/>
          </ac:spMkLst>
        </pc:spChg>
      </pc:sldChg>
      <pc:sldChg chg="modSp mod">
        <pc:chgData name="Gilbert, John - Division of District Support" userId="42477b55-f449-4e75-a34e-6fc3d9c97338" providerId="ADAL" clId="{B2CEBF17-EF5C-4DF7-BB35-DAD2789C9743}" dt="2025-09-23T14:05:37.310" v="1848" actId="20577"/>
        <pc:sldMkLst>
          <pc:docMk/>
          <pc:sldMk cId="2239678563" sldId="276"/>
        </pc:sldMkLst>
        <pc:spChg chg="mod">
          <ac:chgData name="Gilbert, John - Division of District Support" userId="42477b55-f449-4e75-a34e-6fc3d9c97338" providerId="ADAL" clId="{B2CEBF17-EF5C-4DF7-BB35-DAD2789C9743}" dt="2025-09-23T14:05:22.393" v="1820" actId="20577"/>
          <ac:spMkLst>
            <pc:docMk/>
            <pc:sldMk cId="2239678563" sldId="276"/>
            <ac:spMk id="2" creationId="{E4A133FA-21D5-4E61-8FD8-94723D69130B}"/>
          </ac:spMkLst>
        </pc:spChg>
        <pc:spChg chg="mod">
          <ac:chgData name="Gilbert, John - Division of District Support" userId="42477b55-f449-4e75-a34e-6fc3d9c97338" providerId="ADAL" clId="{B2CEBF17-EF5C-4DF7-BB35-DAD2789C9743}" dt="2025-09-23T14:05:37.310" v="1848" actId="20577"/>
          <ac:spMkLst>
            <pc:docMk/>
            <pc:sldMk cId="2239678563" sldId="276"/>
            <ac:spMk id="3" creationId="{3BC977D0-B7AD-4FE7-914C-15FB82DC48EB}"/>
          </ac:spMkLst>
        </pc:spChg>
      </pc:sldChg>
      <pc:sldChg chg="addSp delSp modSp mod ord">
        <pc:chgData name="Gilbert, John - Division of District Support" userId="42477b55-f449-4e75-a34e-6fc3d9c97338" providerId="ADAL" clId="{B2CEBF17-EF5C-4DF7-BB35-DAD2789C9743}" dt="2025-09-23T15:12:29.880" v="2242" actId="20577"/>
        <pc:sldMkLst>
          <pc:docMk/>
          <pc:sldMk cId="3350883215" sldId="277"/>
        </pc:sldMkLst>
        <pc:spChg chg="mod">
          <ac:chgData name="Gilbert, John - Division of District Support" userId="42477b55-f449-4e75-a34e-6fc3d9c97338" providerId="ADAL" clId="{B2CEBF17-EF5C-4DF7-BB35-DAD2789C9743}" dt="2025-09-23T14:04:00.715" v="1768" actId="20577"/>
          <ac:spMkLst>
            <pc:docMk/>
            <pc:sldMk cId="3350883215" sldId="277"/>
            <ac:spMk id="2" creationId="{B4FF7721-ADB3-45FC-B814-2C1E82E4FA11}"/>
          </ac:spMkLst>
        </pc:spChg>
        <pc:spChg chg="mod">
          <ac:chgData name="Gilbert, John - Division of District Support" userId="42477b55-f449-4e75-a34e-6fc3d9c97338" providerId="ADAL" clId="{B2CEBF17-EF5C-4DF7-BB35-DAD2789C9743}" dt="2025-09-23T15:12:29.880" v="2242" actId="20577"/>
          <ac:spMkLst>
            <pc:docMk/>
            <pc:sldMk cId="3350883215" sldId="277"/>
            <ac:spMk id="3" creationId="{F5041A46-4F3E-46A3-A874-EF69F495C872}"/>
          </ac:spMkLst>
        </pc:spChg>
        <pc:spChg chg="del mod">
          <ac:chgData name="Gilbert, John - Division of District Support" userId="42477b55-f449-4e75-a34e-6fc3d9c97338" providerId="ADAL" clId="{B2CEBF17-EF5C-4DF7-BB35-DAD2789C9743}" dt="2025-09-23T13:45:20.263" v="1532" actId="478"/>
          <ac:spMkLst>
            <pc:docMk/>
            <pc:sldMk cId="3350883215" sldId="277"/>
            <ac:spMk id="4" creationId="{DDFA8C29-6795-4295-A93C-D271DD16C07B}"/>
          </ac:spMkLst>
        </pc:spChg>
        <pc:spChg chg="add del mod">
          <ac:chgData name="Gilbert, John - Division of District Support" userId="42477b55-f449-4e75-a34e-6fc3d9c97338" providerId="ADAL" clId="{B2CEBF17-EF5C-4DF7-BB35-DAD2789C9743}" dt="2025-09-23T13:45:23.811" v="1533" actId="478"/>
          <ac:spMkLst>
            <pc:docMk/>
            <pc:sldMk cId="3350883215" sldId="277"/>
            <ac:spMk id="6" creationId="{AA24A7BA-B999-00F3-81A4-3E7789A7079C}"/>
          </ac:spMkLst>
        </pc:spChg>
      </pc:sldChg>
      <pc:sldChg chg="addSp modSp mod">
        <pc:chgData name="Gilbert, John - Division of District Support" userId="42477b55-f449-4e75-a34e-6fc3d9c97338" providerId="ADAL" clId="{B2CEBF17-EF5C-4DF7-BB35-DAD2789C9743}" dt="2025-09-23T14:04:53.108" v="1819" actId="20577"/>
        <pc:sldMkLst>
          <pc:docMk/>
          <pc:sldMk cId="258220517" sldId="278"/>
        </pc:sldMkLst>
        <pc:spChg chg="mod">
          <ac:chgData name="Gilbert, John - Division of District Support" userId="42477b55-f449-4e75-a34e-6fc3d9c97338" providerId="ADAL" clId="{B2CEBF17-EF5C-4DF7-BB35-DAD2789C9743}" dt="2025-09-22T21:24:38.049" v="293" actId="207"/>
          <ac:spMkLst>
            <pc:docMk/>
            <pc:sldMk cId="258220517" sldId="278"/>
            <ac:spMk id="2" creationId="{B4FF7721-ADB3-45FC-B814-2C1E82E4FA11}"/>
          </ac:spMkLst>
        </pc:spChg>
        <pc:spChg chg="add mod">
          <ac:chgData name="Gilbert, John - Division of District Support" userId="42477b55-f449-4e75-a34e-6fc3d9c97338" providerId="ADAL" clId="{B2CEBF17-EF5C-4DF7-BB35-DAD2789C9743}" dt="2025-09-23T12:28:02.425" v="322" actId="692"/>
          <ac:spMkLst>
            <pc:docMk/>
            <pc:sldMk cId="258220517" sldId="278"/>
            <ac:spMk id="4" creationId="{8349B66D-B8DB-4157-3F78-EBA9B31B976A}"/>
          </ac:spMkLst>
        </pc:spChg>
        <pc:spChg chg="mod">
          <ac:chgData name="Gilbert, John - Division of District Support" userId="42477b55-f449-4e75-a34e-6fc3d9c97338" providerId="ADAL" clId="{B2CEBF17-EF5C-4DF7-BB35-DAD2789C9743}" dt="2025-09-23T14:04:53.108" v="1819" actId="20577"/>
          <ac:spMkLst>
            <pc:docMk/>
            <pc:sldMk cId="258220517" sldId="278"/>
            <ac:spMk id="8" creationId="{757DCAB6-4A12-443D-BDAA-EECB3C72CBD1}"/>
          </ac:spMkLst>
        </pc:spChg>
        <pc:picChg chg="ord">
          <ac:chgData name="Gilbert, John - Division of District Support" userId="42477b55-f449-4e75-a34e-6fc3d9c97338" providerId="ADAL" clId="{B2CEBF17-EF5C-4DF7-BB35-DAD2789C9743}" dt="2025-09-23T12:25:59.716" v="300" actId="167"/>
          <ac:picMkLst>
            <pc:docMk/>
            <pc:sldMk cId="258220517" sldId="278"/>
            <ac:picMk id="7" creationId="{745A5138-18A1-4E5B-888E-A6ED8BA558D8}"/>
          </ac:picMkLst>
        </pc:picChg>
      </pc:sldChg>
      <pc:sldChg chg="addSp delSp modSp mod">
        <pc:chgData name="Gilbert, John - Division of District Support" userId="42477b55-f449-4e75-a34e-6fc3d9c97338" providerId="ADAL" clId="{B2CEBF17-EF5C-4DF7-BB35-DAD2789C9743}" dt="2025-09-23T15:42:54.930" v="2270" actId="20577"/>
        <pc:sldMkLst>
          <pc:docMk/>
          <pc:sldMk cId="2580491031" sldId="279"/>
        </pc:sldMkLst>
        <pc:spChg chg="mod">
          <ac:chgData name="Gilbert, John - Division of District Support" userId="42477b55-f449-4e75-a34e-6fc3d9c97338" providerId="ADAL" clId="{B2CEBF17-EF5C-4DF7-BB35-DAD2789C9743}" dt="2025-09-23T14:05:45.978" v="1852" actId="20577"/>
          <ac:spMkLst>
            <pc:docMk/>
            <pc:sldMk cId="2580491031" sldId="279"/>
            <ac:spMk id="2" creationId="{B4FF7721-ADB3-45FC-B814-2C1E82E4FA11}"/>
          </ac:spMkLst>
        </pc:spChg>
        <pc:spChg chg="del">
          <ac:chgData name="Gilbert, John - Division of District Support" userId="42477b55-f449-4e75-a34e-6fc3d9c97338" providerId="ADAL" clId="{B2CEBF17-EF5C-4DF7-BB35-DAD2789C9743}" dt="2025-09-23T12:29:04.068" v="324" actId="478"/>
          <ac:spMkLst>
            <pc:docMk/>
            <pc:sldMk cId="2580491031" sldId="279"/>
            <ac:spMk id="6" creationId="{E097FBFA-4CD6-4327-89CD-E9FDA2BD6C5E}"/>
          </ac:spMkLst>
        </pc:spChg>
        <pc:spChg chg="add mod">
          <ac:chgData name="Gilbert, John - Division of District Support" userId="42477b55-f449-4e75-a34e-6fc3d9c97338" providerId="ADAL" clId="{B2CEBF17-EF5C-4DF7-BB35-DAD2789C9743}" dt="2025-09-23T12:30:56.389" v="404" actId="207"/>
          <ac:spMkLst>
            <pc:docMk/>
            <pc:sldMk cId="2580491031" sldId="279"/>
            <ac:spMk id="7" creationId="{63C7E856-34F3-2265-3F0F-EE47F2E6392A}"/>
          </ac:spMkLst>
        </pc:spChg>
        <pc:spChg chg="mod">
          <ac:chgData name="Gilbert, John - Division of District Support" userId="42477b55-f449-4e75-a34e-6fc3d9c97338" providerId="ADAL" clId="{B2CEBF17-EF5C-4DF7-BB35-DAD2789C9743}" dt="2025-09-23T15:42:54.930" v="2270" actId="20577"/>
          <ac:spMkLst>
            <pc:docMk/>
            <pc:sldMk cId="2580491031" sldId="279"/>
            <ac:spMk id="8" creationId="{757DCAB6-4A12-443D-BDAA-EECB3C72CBD1}"/>
          </ac:spMkLst>
        </pc:spChg>
      </pc:sldChg>
      <pc:sldChg chg="modSp mod">
        <pc:chgData name="Gilbert, John - Division of District Support" userId="42477b55-f449-4e75-a34e-6fc3d9c97338" providerId="ADAL" clId="{B2CEBF17-EF5C-4DF7-BB35-DAD2789C9743}" dt="2025-09-23T15:59:29.527" v="2572" actId="20577"/>
        <pc:sldMkLst>
          <pc:docMk/>
          <pc:sldMk cId="2661164128" sldId="280"/>
        </pc:sldMkLst>
        <pc:spChg chg="mod">
          <ac:chgData name="Gilbert, John - Division of District Support" userId="42477b55-f449-4e75-a34e-6fc3d9c97338" providerId="ADAL" clId="{B2CEBF17-EF5C-4DF7-BB35-DAD2789C9743}" dt="2025-09-23T14:05:56.859" v="1862" actId="20577"/>
          <ac:spMkLst>
            <pc:docMk/>
            <pc:sldMk cId="2661164128" sldId="280"/>
            <ac:spMk id="2" creationId="{B4FF7721-ADB3-45FC-B814-2C1E82E4FA11}"/>
          </ac:spMkLst>
        </pc:spChg>
        <pc:spChg chg="mod">
          <ac:chgData name="Gilbert, John - Division of District Support" userId="42477b55-f449-4e75-a34e-6fc3d9c97338" providerId="ADAL" clId="{B2CEBF17-EF5C-4DF7-BB35-DAD2789C9743}" dt="2025-09-23T15:59:29.527" v="2572" actId="20577"/>
          <ac:spMkLst>
            <pc:docMk/>
            <pc:sldMk cId="2661164128" sldId="280"/>
            <ac:spMk id="8" creationId="{757DCAB6-4A12-443D-BDAA-EECB3C72CBD1}"/>
          </ac:spMkLst>
        </pc:spChg>
      </pc:sldChg>
      <pc:sldChg chg="delSp modSp mod">
        <pc:chgData name="Gilbert, John - Division of District Support" userId="42477b55-f449-4e75-a34e-6fc3d9c97338" providerId="ADAL" clId="{B2CEBF17-EF5C-4DF7-BB35-DAD2789C9743}" dt="2025-09-23T16:00:09.704" v="2609" actId="20577"/>
        <pc:sldMkLst>
          <pc:docMk/>
          <pc:sldMk cId="3312205326" sldId="281"/>
        </pc:sldMkLst>
        <pc:spChg chg="mod">
          <ac:chgData name="Gilbert, John - Division of District Support" userId="42477b55-f449-4e75-a34e-6fc3d9c97338" providerId="ADAL" clId="{B2CEBF17-EF5C-4DF7-BB35-DAD2789C9743}" dt="2025-09-23T14:06:05.135" v="1866" actId="20577"/>
          <ac:spMkLst>
            <pc:docMk/>
            <pc:sldMk cId="3312205326" sldId="281"/>
            <ac:spMk id="10" creationId="{A111B8C3-C6CC-439A-A4AD-221E0D459FDC}"/>
          </ac:spMkLst>
        </pc:spChg>
        <pc:spChg chg="mod">
          <ac:chgData name="Gilbert, John - Division of District Support" userId="42477b55-f449-4e75-a34e-6fc3d9c97338" providerId="ADAL" clId="{B2CEBF17-EF5C-4DF7-BB35-DAD2789C9743}" dt="2025-09-23T16:00:09.704" v="2609" actId="20577"/>
          <ac:spMkLst>
            <pc:docMk/>
            <pc:sldMk cId="3312205326" sldId="281"/>
            <ac:spMk id="11" creationId="{C47D8261-7A3E-4D6A-A6F2-61E88AA48381}"/>
          </ac:spMkLst>
        </pc:spChg>
        <pc:spChg chg="del">
          <ac:chgData name="Gilbert, John - Division of District Support" userId="42477b55-f449-4e75-a34e-6fc3d9c97338" providerId="ADAL" clId="{B2CEBF17-EF5C-4DF7-BB35-DAD2789C9743}" dt="2025-09-23T12:32:47.149" v="435" actId="478"/>
          <ac:spMkLst>
            <pc:docMk/>
            <pc:sldMk cId="3312205326" sldId="281"/>
            <ac:spMk id="13" creationId="{D6A05D9E-267F-40C7-9BE0-AF3DF30E27DB}"/>
          </ac:spMkLst>
        </pc:spChg>
      </pc:sldChg>
      <pc:sldChg chg="modSp mod">
        <pc:chgData name="Gilbert, John - Division of District Support" userId="42477b55-f449-4e75-a34e-6fc3d9c97338" providerId="ADAL" clId="{B2CEBF17-EF5C-4DF7-BB35-DAD2789C9743}" dt="2025-09-23T12:34:02.210" v="439" actId="207"/>
        <pc:sldMkLst>
          <pc:docMk/>
          <pc:sldMk cId="2080252310" sldId="284"/>
        </pc:sldMkLst>
        <pc:spChg chg="mod">
          <ac:chgData name="Gilbert, John - Division of District Support" userId="42477b55-f449-4e75-a34e-6fc3d9c97338" providerId="ADAL" clId="{B2CEBF17-EF5C-4DF7-BB35-DAD2789C9743}" dt="2025-09-23T12:34:02.210" v="439" actId="207"/>
          <ac:spMkLst>
            <pc:docMk/>
            <pc:sldMk cId="2080252310" sldId="284"/>
            <ac:spMk id="2" creationId="{B4FF7721-ADB3-45FC-B814-2C1E82E4FA11}"/>
          </ac:spMkLst>
        </pc:spChg>
      </pc:sldChg>
      <pc:sldChg chg="modSp mod ord">
        <pc:chgData name="Gilbert, John - Division of District Support" userId="42477b55-f449-4e75-a34e-6fc3d9c97338" providerId="ADAL" clId="{B2CEBF17-EF5C-4DF7-BB35-DAD2789C9743}" dt="2025-09-23T14:13:03.852" v="2092"/>
        <pc:sldMkLst>
          <pc:docMk/>
          <pc:sldMk cId="3398341232" sldId="285"/>
        </pc:sldMkLst>
        <pc:spChg chg="mod">
          <ac:chgData name="Gilbert, John - Division of District Support" userId="42477b55-f449-4e75-a34e-6fc3d9c97338" providerId="ADAL" clId="{B2CEBF17-EF5C-4DF7-BB35-DAD2789C9743}" dt="2025-09-23T12:35:20.731" v="443" actId="207"/>
          <ac:spMkLst>
            <pc:docMk/>
            <pc:sldMk cId="3398341232" sldId="285"/>
            <ac:spMk id="8" creationId="{091FC7AC-21BD-4FDE-8CE3-A6E116DFA356}"/>
          </ac:spMkLst>
        </pc:spChg>
      </pc:sldChg>
      <pc:sldChg chg="modSp mod">
        <pc:chgData name="Gilbert, John - Division of District Support" userId="42477b55-f449-4e75-a34e-6fc3d9c97338" providerId="ADAL" clId="{B2CEBF17-EF5C-4DF7-BB35-DAD2789C9743}" dt="2025-09-23T14:08:11.736" v="1929" actId="14100"/>
        <pc:sldMkLst>
          <pc:docMk/>
          <pc:sldMk cId="2475803974" sldId="289"/>
        </pc:sldMkLst>
        <pc:spChg chg="mod">
          <ac:chgData name="Gilbert, John - Division of District Support" userId="42477b55-f449-4e75-a34e-6fc3d9c97338" providerId="ADAL" clId="{B2CEBF17-EF5C-4DF7-BB35-DAD2789C9743}" dt="2025-09-23T14:08:11.736" v="1929" actId="14100"/>
          <ac:spMkLst>
            <pc:docMk/>
            <pc:sldMk cId="2475803974" sldId="289"/>
            <ac:spMk id="2" creationId="{E4A133FA-21D5-4E61-8FD8-94723D69130B}"/>
          </ac:spMkLst>
        </pc:spChg>
        <pc:spChg chg="mod">
          <ac:chgData name="Gilbert, John - Division of District Support" userId="42477b55-f449-4e75-a34e-6fc3d9c97338" providerId="ADAL" clId="{B2CEBF17-EF5C-4DF7-BB35-DAD2789C9743}" dt="2025-09-23T14:07:28.427" v="1913" actId="20577"/>
          <ac:spMkLst>
            <pc:docMk/>
            <pc:sldMk cId="2475803974" sldId="289"/>
            <ac:spMk id="3" creationId="{3BC977D0-B7AD-4FE7-914C-15FB82DC48EB}"/>
          </ac:spMkLst>
        </pc:spChg>
      </pc:sldChg>
      <pc:sldChg chg="modSp mod">
        <pc:chgData name="Gilbert, John - Division of District Support" userId="42477b55-f449-4e75-a34e-6fc3d9c97338" providerId="ADAL" clId="{B2CEBF17-EF5C-4DF7-BB35-DAD2789C9743}" dt="2025-09-23T12:35:33.330" v="444" actId="207"/>
        <pc:sldMkLst>
          <pc:docMk/>
          <pc:sldMk cId="2357618006" sldId="290"/>
        </pc:sldMkLst>
        <pc:spChg chg="mod">
          <ac:chgData name="Gilbert, John - Division of District Support" userId="42477b55-f449-4e75-a34e-6fc3d9c97338" providerId="ADAL" clId="{B2CEBF17-EF5C-4DF7-BB35-DAD2789C9743}" dt="2025-09-23T12:35:33.330" v="444" actId="207"/>
          <ac:spMkLst>
            <pc:docMk/>
            <pc:sldMk cId="2357618006" sldId="290"/>
            <ac:spMk id="2" creationId="{E4A133FA-21D5-4E61-8FD8-94723D69130B}"/>
          </ac:spMkLst>
        </pc:spChg>
      </pc:sldChg>
      <pc:sldChg chg="modSp mod">
        <pc:chgData name="Gilbert, John - Division of District Support" userId="42477b55-f449-4e75-a34e-6fc3d9c97338" providerId="ADAL" clId="{B2CEBF17-EF5C-4DF7-BB35-DAD2789C9743}" dt="2025-09-23T15:48:14.567" v="2368" actId="20577"/>
        <pc:sldMkLst>
          <pc:docMk/>
          <pc:sldMk cId="3116269462" sldId="293"/>
        </pc:sldMkLst>
        <pc:spChg chg="mod">
          <ac:chgData name="Gilbert, John - Division of District Support" userId="42477b55-f449-4e75-a34e-6fc3d9c97338" providerId="ADAL" clId="{B2CEBF17-EF5C-4DF7-BB35-DAD2789C9743}" dt="2025-09-23T14:12:49.626" v="2090" actId="20577"/>
          <ac:spMkLst>
            <pc:docMk/>
            <pc:sldMk cId="3116269462" sldId="293"/>
            <ac:spMk id="2" creationId="{B4FF7721-ADB3-45FC-B814-2C1E82E4FA11}"/>
          </ac:spMkLst>
        </pc:spChg>
        <pc:spChg chg="mod">
          <ac:chgData name="Gilbert, John - Division of District Support" userId="42477b55-f449-4e75-a34e-6fc3d9c97338" providerId="ADAL" clId="{B2CEBF17-EF5C-4DF7-BB35-DAD2789C9743}" dt="2025-09-23T15:48:14.567" v="2368" actId="20577"/>
          <ac:spMkLst>
            <pc:docMk/>
            <pc:sldMk cId="3116269462" sldId="293"/>
            <ac:spMk id="3" creationId="{F5041A46-4F3E-46A3-A874-EF69F495C872}"/>
          </ac:spMkLst>
        </pc:spChg>
      </pc:sldChg>
      <pc:sldChg chg="modSp mod ord">
        <pc:chgData name="Gilbert, John - Division of District Support" userId="42477b55-f449-4e75-a34e-6fc3d9c97338" providerId="ADAL" clId="{B2CEBF17-EF5C-4DF7-BB35-DAD2789C9743}" dt="2025-09-23T15:47:33.274" v="2325"/>
        <pc:sldMkLst>
          <pc:docMk/>
          <pc:sldMk cId="2887420182" sldId="294"/>
        </pc:sldMkLst>
        <pc:spChg chg="mod">
          <ac:chgData name="Gilbert, John - Division of District Support" userId="42477b55-f449-4e75-a34e-6fc3d9c97338" providerId="ADAL" clId="{B2CEBF17-EF5C-4DF7-BB35-DAD2789C9743}" dt="2025-09-23T14:10:44.645" v="2033" actId="14100"/>
          <ac:spMkLst>
            <pc:docMk/>
            <pc:sldMk cId="2887420182" sldId="294"/>
            <ac:spMk id="2" creationId="{B4FF7721-ADB3-45FC-B814-2C1E82E4FA11}"/>
          </ac:spMkLst>
        </pc:spChg>
      </pc:sldChg>
      <pc:sldChg chg="modSp mod">
        <pc:chgData name="Gilbert, John - Division of District Support" userId="42477b55-f449-4e75-a34e-6fc3d9c97338" providerId="ADAL" clId="{B2CEBF17-EF5C-4DF7-BB35-DAD2789C9743}" dt="2025-09-23T12:33:48.019" v="438" actId="207"/>
        <pc:sldMkLst>
          <pc:docMk/>
          <pc:sldMk cId="864592701" sldId="295"/>
        </pc:sldMkLst>
        <pc:spChg chg="mod">
          <ac:chgData name="Gilbert, John - Division of District Support" userId="42477b55-f449-4e75-a34e-6fc3d9c97338" providerId="ADAL" clId="{B2CEBF17-EF5C-4DF7-BB35-DAD2789C9743}" dt="2025-09-23T12:33:48.019" v="438" actId="207"/>
          <ac:spMkLst>
            <pc:docMk/>
            <pc:sldMk cId="864592701" sldId="295"/>
            <ac:spMk id="2" creationId="{B4FF7721-ADB3-45FC-B814-2C1E82E4FA11}"/>
          </ac:spMkLst>
        </pc:spChg>
      </pc:sldChg>
      <pc:sldChg chg="addSp delSp modSp mod">
        <pc:chgData name="Gilbert, John - Division of District Support" userId="42477b55-f449-4e75-a34e-6fc3d9c97338" providerId="ADAL" clId="{B2CEBF17-EF5C-4DF7-BB35-DAD2789C9743}" dt="2025-09-23T14:12:16.588" v="2078" actId="20577"/>
        <pc:sldMkLst>
          <pc:docMk/>
          <pc:sldMk cId="2524684685" sldId="297"/>
        </pc:sldMkLst>
        <pc:spChg chg="del mod">
          <ac:chgData name="Gilbert, John - Division of District Support" userId="42477b55-f449-4e75-a34e-6fc3d9c97338" providerId="ADAL" clId="{B2CEBF17-EF5C-4DF7-BB35-DAD2789C9743}" dt="2025-09-23T14:11:59.046" v="2056" actId="478"/>
          <ac:spMkLst>
            <pc:docMk/>
            <pc:sldMk cId="2524684685" sldId="297"/>
            <ac:spMk id="2" creationId="{B4FF7721-ADB3-45FC-B814-2C1E82E4FA11}"/>
          </ac:spMkLst>
        </pc:spChg>
        <pc:spChg chg="add mod">
          <ac:chgData name="Gilbert, John - Division of District Support" userId="42477b55-f449-4e75-a34e-6fc3d9c97338" providerId="ADAL" clId="{B2CEBF17-EF5C-4DF7-BB35-DAD2789C9743}" dt="2025-09-23T14:12:16.588" v="2078" actId="20577"/>
          <ac:spMkLst>
            <pc:docMk/>
            <pc:sldMk cId="2524684685" sldId="297"/>
            <ac:spMk id="4" creationId="{FD0EF8D8-F491-9B89-6D53-E584CC74C229}"/>
          </ac:spMkLst>
        </pc:spChg>
        <pc:spChg chg="add del mod">
          <ac:chgData name="Gilbert, John - Division of District Support" userId="42477b55-f449-4e75-a34e-6fc3d9c97338" providerId="ADAL" clId="{B2CEBF17-EF5C-4DF7-BB35-DAD2789C9743}" dt="2025-09-23T14:12:02.417" v="2057" actId="478"/>
          <ac:spMkLst>
            <pc:docMk/>
            <pc:sldMk cId="2524684685" sldId="297"/>
            <ac:spMk id="6" creationId="{C804E4BB-A620-D367-26DF-DC00D0012093}"/>
          </ac:spMkLst>
        </pc:spChg>
      </pc:sldChg>
      <pc:sldChg chg="add">
        <pc:chgData name="Gilbert, John - Division of District Support" userId="42477b55-f449-4e75-a34e-6fc3d9c97338" providerId="ADAL" clId="{B2CEBF17-EF5C-4DF7-BB35-DAD2789C9743}" dt="2025-09-23T14:15:10.012" v="2093"/>
        <pc:sldMkLst>
          <pc:docMk/>
          <pc:sldMk cId="3291504442" sldId="314"/>
        </pc:sldMkLst>
      </pc:sldChg>
      <pc:sldChg chg="addSp modSp mod">
        <pc:chgData name="Gilbert, John - Division of District Support" userId="42477b55-f449-4e75-a34e-6fc3d9c97338" providerId="ADAL" clId="{B2CEBF17-EF5C-4DF7-BB35-DAD2789C9743}" dt="2025-09-23T16:01:32.311" v="2625" actId="20577"/>
        <pc:sldMkLst>
          <pc:docMk/>
          <pc:sldMk cId="3581882219" sldId="448"/>
        </pc:sldMkLst>
        <pc:spChg chg="add mod">
          <ac:chgData name="Gilbert, John - Division of District Support" userId="42477b55-f449-4e75-a34e-6fc3d9c97338" providerId="ADAL" clId="{B2CEBF17-EF5C-4DF7-BB35-DAD2789C9743}" dt="2025-09-22T21:20:46.785" v="278" actId="20577"/>
          <ac:spMkLst>
            <pc:docMk/>
            <pc:sldMk cId="3581882219" sldId="448"/>
            <ac:spMk id="2" creationId="{A05E2FAF-424A-0EBE-A53D-8E91ED9DD13E}"/>
          </ac:spMkLst>
        </pc:spChg>
        <pc:graphicFrameChg chg="mod">
          <ac:chgData name="Gilbert, John - Division of District Support" userId="42477b55-f449-4e75-a34e-6fc3d9c97338" providerId="ADAL" clId="{B2CEBF17-EF5C-4DF7-BB35-DAD2789C9743}" dt="2025-09-23T16:01:32.311" v="2625" actId="20577"/>
          <ac:graphicFrameMkLst>
            <pc:docMk/>
            <pc:sldMk cId="3581882219" sldId="448"/>
            <ac:graphicFrameMk id="10" creationId="{EF9516D9-83F1-5546-BBFD-ABDA35E6B8F3}"/>
          </ac:graphicFrameMkLst>
        </pc:graphicFrameChg>
      </pc:sldChg>
      <pc:sldChg chg="modSp mod">
        <pc:chgData name="Gilbert, John - Division of District Support" userId="42477b55-f449-4e75-a34e-6fc3d9c97338" providerId="ADAL" clId="{B2CEBF17-EF5C-4DF7-BB35-DAD2789C9743}" dt="2025-09-23T13:22:48.672" v="993" actId="20577"/>
        <pc:sldMkLst>
          <pc:docMk/>
          <pc:sldMk cId="3450667744" sldId="499"/>
        </pc:sldMkLst>
        <pc:spChg chg="mod">
          <ac:chgData name="Gilbert, John - Division of District Support" userId="42477b55-f449-4e75-a34e-6fc3d9c97338" providerId="ADAL" clId="{B2CEBF17-EF5C-4DF7-BB35-DAD2789C9743}" dt="2025-09-23T13:22:48.672" v="993" actId="20577"/>
          <ac:spMkLst>
            <pc:docMk/>
            <pc:sldMk cId="3450667744" sldId="499"/>
            <ac:spMk id="2" creationId="{D579076C-9FBA-D35F-D762-AC976F00FBBC}"/>
          </ac:spMkLst>
        </pc:spChg>
      </pc:sldChg>
      <pc:sldChg chg="modSp mod">
        <pc:chgData name="Gilbert, John - Division of District Support" userId="42477b55-f449-4e75-a34e-6fc3d9c97338" providerId="ADAL" clId="{B2CEBF17-EF5C-4DF7-BB35-DAD2789C9743}" dt="2025-09-23T12:37:43.444" v="456" actId="20577"/>
        <pc:sldMkLst>
          <pc:docMk/>
          <pc:sldMk cId="1068355386" sldId="500"/>
        </pc:sldMkLst>
        <pc:spChg chg="mod">
          <ac:chgData name="Gilbert, John - Division of District Support" userId="42477b55-f449-4e75-a34e-6fc3d9c97338" providerId="ADAL" clId="{B2CEBF17-EF5C-4DF7-BB35-DAD2789C9743}" dt="2025-09-23T12:35:46.746" v="445" actId="207"/>
          <ac:spMkLst>
            <pc:docMk/>
            <pc:sldMk cId="1068355386" sldId="500"/>
            <ac:spMk id="2" creationId="{70B3703B-75D0-2621-D817-826383972513}"/>
          </ac:spMkLst>
        </pc:spChg>
        <pc:spChg chg="mod">
          <ac:chgData name="Gilbert, John - Division of District Support" userId="42477b55-f449-4e75-a34e-6fc3d9c97338" providerId="ADAL" clId="{B2CEBF17-EF5C-4DF7-BB35-DAD2789C9743}" dt="2025-09-23T12:37:43.444" v="456" actId="20577"/>
          <ac:spMkLst>
            <pc:docMk/>
            <pc:sldMk cId="1068355386" sldId="500"/>
            <ac:spMk id="3" creationId="{5E1F4226-0715-333A-9B06-0F0DF6E86292}"/>
          </ac:spMkLst>
        </pc:spChg>
      </pc:sldChg>
      <pc:sldChg chg="modSp mod">
        <pc:chgData name="Gilbert, John - Division of District Support" userId="42477b55-f449-4e75-a34e-6fc3d9c97338" providerId="ADAL" clId="{B2CEBF17-EF5C-4DF7-BB35-DAD2789C9743}" dt="2025-09-23T16:03:45.899" v="2686" actId="313"/>
        <pc:sldMkLst>
          <pc:docMk/>
          <pc:sldMk cId="3741353393" sldId="501"/>
        </pc:sldMkLst>
        <pc:spChg chg="mod">
          <ac:chgData name="Gilbert, John - Division of District Support" userId="42477b55-f449-4e75-a34e-6fc3d9c97338" providerId="ADAL" clId="{B2CEBF17-EF5C-4DF7-BB35-DAD2789C9743}" dt="2025-09-23T16:02:48.050" v="2663" actId="20577"/>
          <ac:spMkLst>
            <pc:docMk/>
            <pc:sldMk cId="3741353393" sldId="501"/>
            <ac:spMk id="2" creationId="{2B85827F-8D41-0591-C673-89D59C4DDEA8}"/>
          </ac:spMkLst>
        </pc:spChg>
        <pc:spChg chg="mod">
          <ac:chgData name="Gilbert, John - Division of District Support" userId="42477b55-f449-4e75-a34e-6fc3d9c97338" providerId="ADAL" clId="{B2CEBF17-EF5C-4DF7-BB35-DAD2789C9743}" dt="2025-09-23T16:03:45.899" v="2686" actId="313"/>
          <ac:spMkLst>
            <pc:docMk/>
            <pc:sldMk cId="3741353393" sldId="501"/>
            <ac:spMk id="3" creationId="{F3AC1236-DB9B-CEFD-63CF-C94A7A4CAC8E}"/>
          </ac:spMkLst>
        </pc:spChg>
      </pc:sldChg>
      <pc:sldChg chg="addSp delSp modSp add mod ord">
        <pc:chgData name="Gilbert, John - Division of District Support" userId="42477b55-f449-4e75-a34e-6fc3d9c97338" providerId="ADAL" clId="{B2CEBF17-EF5C-4DF7-BB35-DAD2789C9743}" dt="2025-09-23T14:03:40.777" v="1767"/>
        <pc:sldMkLst>
          <pc:docMk/>
          <pc:sldMk cId="351617423" sldId="502"/>
        </pc:sldMkLst>
        <pc:spChg chg="mod">
          <ac:chgData name="Gilbert, John - Division of District Support" userId="42477b55-f449-4e75-a34e-6fc3d9c97338" providerId="ADAL" clId="{B2CEBF17-EF5C-4DF7-BB35-DAD2789C9743}" dt="2025-09-23T13:44:53.551" v="1529" actId="20577"/>
          <ac:spMkLst>
            <pc:docMk/>
            <pc:sldMk cId="351617423" sldId="502"/>
            <ac:spMk id="2" creationId="{FEA8E68D-2638-B771-9C04-226077DD7F60}"/>
          </ac:spMkLst>
        </pc:spChg>
        <pc:spChg chg="del">
          <ac:chgData name="Gilbert, John - Division of District Support" userId="42477b55-f449-4e75-a34e-6fc3d9c97338" providerId="ADAL" clId="{B2CEBF17-EF5C-4DF7-BB35-DAD2789C9743}" dt="2025-09-23T13:43:51.076" v="1520" actId="478"/>
          <ac:spMkLst>
            <pc:docMk/>
            <pc:sldMk cId="351617423" sldId="502"/>
            <ac:spMk id="3" creationId="{121B6363-4E0C-C6AE-A7F4-5AAA5991B5E7}"/>
          </ac:spMkLst>
        </pc:spChg>
        <pc:spChg chg="mod">
          <ac:chgData name="Gilbert, John - Division of District Support" userId="42477b55-f449-4e75-a34e-6fc3d9c97338" providerId="ADAL" clId="{B2CEBF17-EF5C-4DF7-BB35-DAD2789C9743}" dt="2025-09-23T14:03:23.212" v="1763"/>
          <ac:spMkLst>
            <pc:docMk/>
            <pc:sldMk cId="351617423" sldId="502"/>
            <ac:spMk id="4" creationId="{45CC6C3C-921F-364D-DC52-A071FD51FB62}"/>
          </ac:spMkLst>
        </pc:spChg>
        <pc:spChg chg="add del mod">
          <ac:chgData name="Gilbert, John - Division of District Support" userId="42477b55-f449-4e75-a34e-6fc3d9c97338" providerId="ADAL" clId="{B2CEBF17-EF5C-4DF7-BB35-DAD2789C9743}" dt="2025-09-23T13:44:16.863" v="1527" actId="478"/>
          <ac:spMkLst>
            <pc:docMk/>
            <pc:sldMk cId="351617423" sldId="502"/>
            <ac:spMk id="7" creationId="{64A92771-65D4-F538-0449-53D33C473420}"/>
          </ac:spMkLst>
        </pc:spChg>
        <pc:cxnChg chg="del">
          <ac:chgData name="Gilbert, John - Division of District Support" userId="42477b55-f449-4e75-a34e-6fc3d9c97338" providerId="ADAL" clId="{B2CEBF17-EF5C-4DF7-BB35-DAD2789C9743}" dt="2025-09-23T13:44:09.974" v="1525" actId="478"/>
          <ac:cxnSpMkLst>
            <pc:docMk/>
            <pc:sldMk cId="351617423" sldId="502"/>
            <ac:cxnSpMk id="6" creationId="{EE2E3CEE-795D-4D52-363F-1AAA3A12F6C1}"/>
          </ac:cxnSpMkLst>
        </pc:cxnChg>
        <pc:cxnChg chg="del">
          <ac:chgData name="Gilbert, John - Division of District Support" userId="42477b55-f449-4e75-a34e-6fc3d9c97338" providerId="ADAL" clId="{B2CEBF17-EF5C-4DF7-BB35-DAD2789C9743}" dt="2025-09-23T13:44:13.590" v="1526" actId="478"/>
          <ac:cxnSpMkLst>
            <pc:docMk/>
            <pc:sldMk cId="351617423" sldId="502"/>
            <ac:cxnSpMk id="9" creationId="{100E2C99-B1B5-C9D3-1B1E-A388F69FA700}"/>
          </ac:cxnSpMkLst>
        </pc:cxnChg>
      </pc:sldChg>
      <pc:sldChg chg="addSp delSp modSp add mod">
        <pc:chgData name="Gilbert, John - Division of District Support" userId="42477b55-f449-4e75-a34e-6fc3d9c97338" providerId="ADAL" clId="{B2CEBF17-EF5C-4DF7-BB35-DAD2789C9743}" dt="2025-09-23T15:39:14.772" v="2254" actId="20577"/>
        <pc:sldMkLst>
          <pc:docMk/>
          <pc:sldMk cId="3112383032" sldId="503"/>
        </pc:sldMkLst>
        <pc:spChg chg="mod">
          <ac:chgData name="Gilbert, John - Division of District Support" userId="42477b55-f449-4e75-a34e-6fc3d9c97338" providerId="ADAL" clId="{B2CEBF17-EF5C-4DF7-BB35-DAD2789C9743}" dt="2025-09-23T13:51:14.318" v="1670" actId="20577"/>
          <ac:spMkLst>
            <pc:docMk/>
            <pc:sldMk cId="3112383032" sldId="503"/>
            <ac:spMk id="2" creationId="{9CBD38C8-3E39-0D30-3196-2A33CFE796AF}"/>
          </ac:spMkLst>
        </pc:spChg>
        <pc:spChg chg="del">
          <ac:chgData name="Gilbert, John - Division of District Support" userId="42477b55-f449-4e75-a34e-6fc3d9c97338" providerId="ADAL" clId="{B2CEBF17-EF5C-4DF7-BB35-DAD2789C9743}" dt="2025-09-23T13:46:00.310" v="1535" actId="478"/>
          <ac:spMkLst>
            <pc:docMk/>
            <pc:sldMk cId="3112383032" sldId="503"/>
            <ac:spMk id="3" creationId="{7F29DD1E-440B-89D3-A000-B22BD45AAD89}"/>
          </ac:spMkLst>
        </pc:spChg>
        <pc:spChg chg="mod">
          <ac:chgData name="Gilbert, John - Division of District Support" userId="42477b55-f449-4e75-a34e-6fc3d9c97338" providerId="ADAL" clId="{B2CEBF17-EF5C-4DF7-BB35-DAD2789C9743}" dt="2025-09-23T15:39:14.772" v="2254" actId="20577"/>
          <ac:spMkLst>
            <pc:docMk/>
            <pc:sldMk cId="3112383032" sldId="503"/>
            <ac:spMk id="4" creationId="{E243E624-2EF7-2263-52B3-EAF0084E4602}"/>
          </ac:spMkLst>
        </pc:spChg>
        <pc:spChg chg="add del mod">
          <ac:chgData name="Gilbert, John - Division of District Support" userId="42477b55-f449-4e75-a34e-6fc3d9c97338" providerId="ADAL" clId="{B2CEBF17-EF5C-4DF7-BB35-DAD2789C9743}" dt="2025-09-23T13:46:06.757" v="1536" actId="478"/>
          <ac:spMkLst>
            <pc:docMk/>
            <pc:sldMk cId="3112383032" sldId="503"/>
            <ac:spMk id="6" creationId="{D6032745-7C7B-75C1-3C6E-3C22C19BD29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E31169-C75F-4444-9C15-CC55112A15B3}" type="doc">
      <dgm:prSet loTypeId="urn:microsoft.com/office/officeart/2005/8/layout/cycle3" loCatId="cycle" qsTypeId="urn:microsoft.com/office/officeart/2005/8/quickstyle/simple1" qsCatId="simple" csTypeId="urn:microsoft.com/office/officeart/2005/8/colors/accent0_3" csCatId="mainScheme" phldr="1"/>
      <dgm:spPr/>
      <dgm:t>
        <a:bodyPr/>
        <a:lstStyle/>
        <a:p>
          <a:endParaRPr lang="en-US"/>
        </a:p>
      </dgm:t>
    </dgm:pt>
    <dgm:pt modelId="{2F15CE21-31CD-4293-B894-B2B3580B9BF2}">
      <dgm:prSet phldrT="[Text]" custT="1"/>
      <dgm:spPr>
        <a:solidFill>
          <a:srgbClr val="007780"/>
        </a:solidFill>
      </dgm:spPr>
      <dgm:t>
        <a:bodyPr/>
        <a:lstStyle/>
        <a:p>
          <a:r>
            <a:rPr lang="en-US" sz="1400" b="1" dirty="0">
              <a:latin typeface="Aptos" panose="020B0004020202020204" pitchFamily="34" charset="0"/>
            </a:rPr>
            <a:t>District: Request start up of DFP</a:t>
          </a:r>
        </a:p>
      </dgm:t>
    </dgm:pt>
    <dgm:pt modelId="{639B6425-6A73-4CAC-905A-D9A83B23CD80}" type="parTrans" cxnId="{81AAE82D-AC6F-4B1E-B42C-43508C243A47}">
      <dgm:prSet/>
      <dgm:spPr/>
      <dgm:t>
        <a:bodyPr/>
        <a:lstStyle/>
        <a:p>
          <a:endParaRPr lang="en-US" sz="900"/>
        </a:p>
      </dgm:t>
    </dgm:pt>
    <dgm:pt modelId="{0E2D9262-6BC4-48F8-82C9-73C9E7DDEF15}" type="sibTrans" cxnId="{81AAE82D-AC6F-4B1E-B42C-43508C243A47}">
      <dgm:prSet/>
      <dgm:spPr>
        <a:solidFill>
          <a:srgbClr val="102649"/>
        </a:solidFill>
      </dgm:spPr>
      <dgm:t>
        <a:bodyPr/>
        <a:lstStyle/>
        <a:p>
          <a:endParaRPr lang="en-US" sz="900"/>
        </a:p>
      </dgm:t>
    </dgm:pt>
    <dgm:pt modelId="{50294EB7-002B-4185-9227-9EB13FE01FDD}">
      <dgm:prSet phldrT="[Text]" custT="1"/>
      <dgm:spPr>
        <a:solidFill>
          <a:srgbClr val="007780"/>
        </a:solidFill>
      </dgm:spPr>
      <dgm:t>
        <a:bodyPr/>
        <a:lstStyle/>
        <a:p>
          <a:r>
            <a:rPr lang="en-US" sz="1400" b="1" dirty="0">
              <a:latin typeface="Aptos" panose="020B0004020202020204" pitchFamily="34" charset="0"/>
            </a:rPr>
            <a:t>Supt. Manages LPC selection process. Submit for approval LPC roster to KDE.</a:t>
          </a:r>
        </a:p>
      </dgm:t>
    </dgm:pt>
    <dgm:pt modelId="{9922BC44-1B46-49C3-B7C2-947CE087639B}" type="parTrans" cxnId="{D0324D6B-CF1F-4BF0-BA6F-AF3DA90BB002}">
      <dgm:prSet/>
      <dgm:spPr/>
      <dgm:t>
        <a:bodyPr/>
        <a:lstStyle/>
        <a:p>
          <a:endParaRPr lang="en-US" sz="900"/>
        </a:p>
      </dgm:t>
    </dgm:pt>
    <dgm:pt modelId="{2E251DE2-481F-444F-92E9-4BC1C3AA55A9}" type="sibTrans" cxnId="{D0324D6B-CF1F-4BF0-BA6F-AF3DA90BB002}">
      <dgm:prSet/>
      <dgm:spPr/>
      <dgm:t>
        <a:bodyPr/>
        <a:lstStyle/>
        <a:p>
          <a:endParaRPr lang="en-US" sz="900"/>
        </a:p>
      </dgm:t>
    </dgm:pt>
    <dgm:pt modelId="{97E533B5-12AB-411A-AE3A-5B73DD97B03A}">
      <dgm:prSet phldrT="[Text]" custT="1"/>
      <dgm:spPr>
        <a:solidFill>
          <a:srgbClr val="007780"/>
        </a:solidFill>
      </dgm:spPr>
      <dgm:t>
        <a:bodyPr/>
        <a:lstStyle/>
        <a:p>
          <a:r>
            <a:rPr lang="en-US" sz="1400" b="1" dirty="0">
              <a:latin typeface="Aptos" panose="020B0004020202020204" pitchFamily="34" charset="0"/>
            </a:rPr>
            <a:t>*LPC #1 mtg / forum  to select chair/vice chair &amp; view orientation</a:t>
          </a:r>
        </a:p>
      </dgm:t>
    </dgm:pt>
    <dgm:pt modelId="{9349A176-2027-4A6D-9167-0953E579946A}" type="parTrans" cxnId="{0E82ED54-C92E-4613-9106-B7A4E69A63E5}">
      <dgm:prSet/>
      <dgm:spPr/>
      <dgm:t>
        <a:bodyPr/>
        <a:lstStyle/>
        <a:p>
          <a:endParaRPr lang="en-US" sz="900"/>
        </a:p>
      </dgm:t>
    </dgm:pt>
    <dgm:pt modelId="{6D7B1256-B69E-45D7-B06A-F1716A79616E}" type="sibTrans" cxnId="{0E82ED54-C92E-4613-9106-B7A4E69A63E5}">
      <dgm:prSet/>
      <dgm:spPr/>
      <dgm:t>
        <a:bodyPr/>
        <a:lstStyle/>
        <a:p>
          <a:endParaRPr lang="en-US" sz="900"/>
        </a:p>
      </dgm:t>
    </dgm:pt>
    <dgm:pt modelId="{DD3BC61E-D59F-4E57-B09F-E509BE4330E4}">
      <dgm:prSet phldrT="[Text]" custT="1"/>
      <dgm:spPr>
        <a:solidFill>
          <a:srgbClr val="007780"/>
        </a:solidFill>
      </dgm:spPr>
      <dgm:t>
        <a:bodyPr/>
        <a:lstStyle/>
        <a:p>
          <a:r>
            <a:rPr lang="en-US" sz="1400" b="1" dirty="0">
              <a:latin typeface="Aptos" panose="020B0004020202020204" pitchFamily="34" charset="0"/>
            </a:rPr>
            <a:t>*Hold LPC #2 mtg /  forum (min) to develop DFP</a:t>
          </a:r>
        </a:p>
      </dgm:t>
    </dgm:pt>
    <dgm:pt modelId="{E484FB2E-8958-4261-BBF8-D81175A02A9A}" type="parTrans" cxnId="{BA7E8944-0AC8-4FC1-9C88-66D84C347E5F}">
      <dgm:prSet/>
      <dgm:spPr/>
      <dgm:t>
        <a:bodyPr/>
        <a:lstStyle/>
        <a:p>
          <a:endParaRPr lang="en-US" sz="900"/>
        </a:p>
      </dgm:t>
    </dgm:pt>
    <dgm:pt modelId="{B44BAD79-C9B5-40A5-8B28-6A43E8F928B1}" type="sibTrans" cxnId="{BA7E8944-0AC8-4FC1-9C88-66D84C347E5F}">
      <dgm:prSet/>
      <dgm:spPr/>
      <dgm:t>
        <a:bodyPr/>
        <a:lstStyle/>
        <a:p>
          <a:endParaRPr lang="en-US" sz="900"/>
        </a:p>
      </dgm:t>
    </dgm:pt>
    <dgm:pt modelId="{1850DCCB-3F57-4743-A68D-4BF70915CC1C}">
      <dgm:prSet phldrT="[Text]" custT="1"/>
      <dgm:spPr>
        <a:solidFill>
          <a:srgbClr val="007780"/>
        </a:solidFill>
      </dgm:spPr>
      <dgm:t>
        <a:bodyPr/>
        <a:lstStyle/>
        <a:p>
          <a:r>
            <a:rPr lang="en-US" sz="1400" b="1" dirty="0">
              <a:latin typeface="Aptos" panose="020B0004020202020204" pitchFamily="34" charset="0"/>
            </a:rPr>
            <a:t>Send draft DFP to KDE for review/comments</a:t>
          </a:r>
        </a:p>
      </dgm:t>
    </dgm:pt>
    <dgm:pt modelId="{E5EB22BA-C04E-4C0D-BCE7-65923363E8A2}" type="parTrans" cxnId="{F0FB52BB-D143-4557-98DE-F2F798A8814A}">
      <dgm:prSet/>
      <dgm:spPr/>
      <dgm:t>
        <a:bodyPr/>
        <a:lstStyle/>
        <a:p>
          <a:endParaRPr lang="en-US" sz="900"/>
        </a:p>
      </dgm:t>
    </dgm:pt>
    <dgm:pt modelId="{17A29A9F-37DD-4FC8-AFCC-3F55B4B5A7A4}" type="sibTrans" cxnId="{F0FB52BB-D143-4557-98DE-F2F798A8814A}">
      <dgm:prSet/>
      <dgm:spPr/>
      <dgm:t>
        <a:bodyPr/>
        <a:lstStyle/>
        <a:p>
          <a:endParaRPr lang="en-US" sz="900"/>
        </a:p>
      </dgm:t>
    </dgm:pt>
    <dgm:pt modelId="{A76B5E55-B773-4A6B-9EED-FEE2AFBA5AA6}">
      <dgm:prSet phldrT="[Text]" custT="1"/>
      <dgm:spPr>
        <a:solidFill>
          <a:srgbClr val="007780"/>
        </a:solidFill>
      </dgm:spPr>
      <dgm:t>
        <a:bodyPr/>
        <a:lstStyle/>
        <a:p>
          <a:r>
            <a:rPr lang="en-US" sz="1400" b="1" u="none" dirty="0">
              <a:latin typeface="Aptos" panose="020B0004020202020204" pitchFamily="34" charset="0"/>
            </a:rPr>
            <a:t>*</a:t>
          </a:r>
          <a:r>
            <a:rPr lang="en-US" sz="1400" b="1" u="sng" dirty="0">
              <a:latin typeface="Aptos" panose="020B0004020202020204" pitchFamily="34" charset="0"/>
            </a:rPr>
            <a:t>Final</a:t>
          </a:r>
          <a:r>
            <a:rPr lang="en-US" sz="1400" b="1" dirty="0">
              <a:latin typeface="Aptos" panose="020B0004020202020204" pitchFamily="34" charset="0"/>
            </a:rPr>
            <a:t> LPC #3 mtg  (or later) / public forum. Vote to accept. Required after KDE review.</a:t>
          </a:r>
        </a:p>
      </dgm:t>
    </dgm:pt>
    <dgm:pt modelId="{64B9A33C-FE86-49EE-A3F6-D61334CCE5DD}" type="parTrans" cxnId="{04D13F58-5AD6-42BD-A949-26F8B2E51E0D}">
      <dgm:prSet/>
      <dgm:spPr/>
      <dgm:t>
        <a:bodyPr/>
        <a:lstStyle/>
        <a:p>
          <a:endParaRPr lang="en-US" sz="900"/>
        </a:p>
      </dgm:t>
    </dgm:pt>
    <dgm:pt modelId="{BE8B3663-446E-476B-89C7-A689C78549E4}" type="sibTrans" cxnId="{04D13F58-5AD6-42BD-A949-26F8B2E51E0D}">
      <dgm:prSet/>
      <dgm:spPr/>
      <dgm:t>
        <a:bodyPr/>
        <a:lstStyle/>
        <a:p>
          <a:endParaRPr lang="en-US" sz="900"/>
        </a:p>
      </dgm:t>
    </dgm:pt>
    <dgm:pt modelId="{65AE07D6-E4B7-494B-A2B9-AADE7DDC153A}">
      <dgm:prSet phldrT="[Text]" custT="1"/>
      <dgm:spPr>
        <a:solidFill>
          <a:srgbClr val="007780"/>
        </a:solidFill>
      </dgm:spPr>
      <dgm:t>
        <a:bodyPr/>
        <a:lstStyle/>
        <a:p>
          <a:r>
            <a:rPr lang="en-US" sz="1400" b="1" dirty="0">
              <a:latin typeface="Aptos" panose="020B0004020202020204" pitchFamily="34" charset="0"/>
            </a:rPr>
            <a:t>Return LPC approved draft to KDE for “spot check”.</a:t>
          </a:r>
        </a:p>
      </dgm:t>
    </dgm:pt>
    <dgm:pt modelId="{50233981-1027-4A09-B89D-E5EA498D3333}" type="parTrans" cxnId="{CA0D8746-808A-438D-8E71-DFD281A9090D}">
      <dgm:prSet/>
      <dgm:spPr/>
      <dgm:t>
        <a:bodyPr/>
        <a:lstStyle/>
        <a:p>
          <a:endParaRPr lang="en-US" sz="900"/>
        </a:p>
      </dgm:t>
    </dgm:pt>
    <dgm:pt modelId="{04046A0A-8861-4762-A4B0-45EC0A7520A5}" type="sibTrans" cxnId="{CA0D8746-808A-438D-8E71-DFD281A9090D}">
      <dgm:prSet/>
      <dgm:spPr/>
      <dgm:t>
        <a:bodyPr/>
        <a:lstStyle/>
        <a:p>
          <a:endParaRPr lang="en-US" sz="900"/>
        </a:p>
      </dgm:t>
    </dgm:pt>
    <dgm:pt modelId="{0EB85FE8-BA49-4F85-8ECB-BEC461CB6363}">
      <dgm:prSet phldrT="[Text]" custT="1"/>
      <dgm:spPr>
        <a:solidFill>
          <a:srgbClr val="007780"/>
        </a:solidFill>
      </dgm:spPr>
      <dgm:t>
        <a:bodyPr/>
        <a:lstStyle/>
        <a:p>
          <a:r>
            <a:rPr lang="en-US" sz="1400" b="1" dirty="0">
              <a:latin typeface="Aptos" panose="020B0004020202020204" pitchFamily="34" charset="0"/>
            </a:rPr>
            <a:t>Local Board votes to accept draft DFP / hold Public Hearing</a:t>
          </a:r>
        </a:p>
      </dgm:t>
    </dgm:pt>
    <dgm:pt modelId="{BEB1BBD2-2970-4E91-821E-2C3ADDB94B09}" type="parTrans" cxnId="{22A9CDE4-DE47-414A-8232-138AA6D21E8F}">
      <dgm:prSet/>
      <dgm:spPr/>
      <dgm:t>
        <a:bodyPr/>
        <a:lstStyle/>
        <a:p>
          <a:endParaRPr lang="en-US" sz="900"/>
        </a:p>
      </dgm:t>
    </dgm:pt>
    <dgm:pt modelId="{4CDF1138-753C-46C0-ABE3-BA3EC19A2277}" type="sibTrans" cxnId="{22A9CDE4-DE47-414A-8232-138AA6D21E8F}">
      <dgm:prSet/>
      <dgm:spPr/>
      <dgm:t>
        <a:bodyPr/>
        <a:lstStyle/>
        <a:p>
          <a:endParaRPr lang="en-US" sz="900"/>
        </a:p>
      </dgm:t>
    </dgm:pt>
    <dgm:pt modelId="{86CBA10C-0870-43F8-982E-16B25E69020A}">
      <dgm:prSet phldrT="[Text]" custT="1"/>
      <dgm:spPr>
        <a:solidFill>
          <a:srgbClr val="007780"/>
        </a:solidFill>
      </dgm:spPr>
      <dgm:t>
        <a:bodyPr/>
        <a:lstStyle/>
        <a:p>
          <a:r>
            <a:rPr lang="en-US" sz="1400" b="1" dirty="0">
              <a:latin typeface="Aptos" panose="020B0004020202020204" pitchFamily="34" charset="0"/>
            </a:rPr>
            <a:t>Public Hearing (PH)</a:t>
          </a:r>
        </a:p>
      </dgm:t>
    </dgm:pt>
    <dgm:pt modelId="{5CD28CE4-7C87-48E6-B7C2-D75B3C085456}" type="parTrans" cxnId="{32E8E8CE-5ECB-4D79-B6EA-2E093288378C}">
      <dgm:prSet/>
      <dgm:spPr/>
      <dgm:t>
        <a:bodyPr/>
        <a:lstStyle/>
        <a:p>
          <a:endParaRPr lang="en-US" sz="900"/>
        </a:p>
      </dgm:t>
    </dgm:pt>
    <dgm:pt modelId="{2A94FE60-E10C-4124-870D-8343EDFB1EB7}" type="sibTrans" cxnId="{32E8E8CE-5ECB-4D79-B6EA-2E093288378C}">
      <dgm:prSet/>
      <dgm:spPr/>
      <dgm:t>
        <a:bodyPr/>
        <a:lstStyle/>
        <a:p>
          <a:endParaRPr lang="en-US" sz="900"/>
        </a:p>
      </dgm:t>
    </dgm:pt>
    <dgm:pt modelId="{CD4DF277-CF3A-4567-B597-CD681F09FEC9}">
      <dgm:prSet phldrT="[Text]" custT="1"/>
      <dgm:spPr>
        <a:solidFill>
          <a:srgbClr val="007780"/>
        </a:solidFill>
      </dgm:spPr>
      <dgm:t>
        <a:bodyPr/>
        <a:lstStyle/>
        <a:p>
          <a:r>
            <a:rPr lang="en-US" sz="1400" b="1" dirty="0">
              <a:latin typeface="Aptos" panose="020B0004020202020204" pitchFamily="34" charset="0"/>
            </a:rPr>
            <a:t>Local Board votes to accept PH report and Final DFP.</a:t>
          </a:r>
        </a:p>
      </dgm:t>
    </dgm:pt>
    <dgm:pt modelId="{7922C3FE-3947-4644-93EB-FE2404CEF22C}" type="parTrans" cxnId="{745338A7-16BF-4645-BAF3-152A4505AC23}">
      <dgm:prSet/>
      <dgm:spPr/>
      <dgm:t>
        <a:bodyPr/>
        <a:lstStyle/>
        <a:p>
          <a:endParaRPr lang="en-US" sz="900"/>
        </a:p>
      </dgm:t>
    </dgm:pt>
    <dgm:pt modelId="{D034B4E5-D647-4953-8389-FB66F2EAE7EB}" type="sibTrans" cxnId="{745338A7-16BF-4645-BAF3-152A4505AC23}">
      <dgm:prSet/>
      <dgm:spPr/>
      <dgm:t>
        <a:bodyPr/>
        <a:lstStyle/>
        <a:p>
          <a:endParaRPr lang="en-US" sz="900"/>
        </a:p>
      </dgm:t>
    </dgm:pt>
    <dgm:pt modelId="{B0AD0D1F-6F73-44FD-8A0E-88623E18A61C}">
      <dgm:prSet phldrT="[Text]" custT="1"/>
      <dgm:spPr>
        <a:solidFill>
          <a:srgbClr val="007780"/>
        </a:solidFill>
      </dgm:spPr>
      <dgm:t>
        <a:bodyPr/>
        <a:lstStyle/>
        <a:p>
          <a:r>
            <a:rPr lang="en-US" sz="1400" b="1" dirty="0">
              <a:latin typeface="Aptos" panose="020B0004020202020204" pitchFamily="34" charset="0"/>
            </a:rPr>
            <a:t>Send DFP &amp; supporting docs to KDE for final approval. New plan in 4 years.</a:t>
          </a:r>
        </a:p>
      </dgm:t>
    </dgm:pt>
    <dgm:pt modelId="{A1269B90-4F3F-455F-9352-84848D1E0CBB}" type="parTrans" cxnId="{FB8F70B7-A0DE-49C0-A35D-551C1F9B54C3}">
      <dgm:prSet/>
      <dgm:spPr/>
      <dgm:t>
        <a:bodyPr/>
        <a:lstStyle/>
        <a:p>
          <a:endParaRPr lang="en-US" sz="900"/>
        </a:p>
      </dgm:t>
    </dgm:pt>
    <dgm:pt modelId="{C7D6D464-3A92-4C58-92F0-6916606019B1}" type="sibTrans" cxnId="{FB8F70B7-A0DE-49C0-A35D-551C1F9B54C3}">
      <dgm:prSet/>
      <dgm:spPr/>
      <dgm:t>
        <a:bodyPr/>
        <a:lstStyle/>
        <a:p>
          <a:endParaRPr lang="en-US" sz="900"/>
        </a:p>
      </dgm:t>
    </dgm:pt>
    <dgm:pt modelId="{A706DA33-8251-44DC-9370-FEED4B08F8DD}" type="pres">
      <dgm:prSet presAssocID="{FBE31169-C75F-4444-9C15-CC55112A15B3}" presName="Name0" presStyleCnt="0">
        <dgm:presLayoutVars>
          <dgm:dir/>
          <dgm:resizeHandles val="exact"/>
        </dgm:presLayoutVars>
      </dgm:prSet>
      <dgm:spPr/>
    </dgm:pt>
    <dgm:pt modelId="{A5FDF7A4-1F3A-4D2B-BD6C-444A8B3A82B6}" type="pres">
      <dgm:prSet presAssocID="{FBE31169-C75F-4444-9C15-CC55112A15B3}" presName="cycle" presStyleCnt="0"/>
      <dgm:spPr/>
    </dgm:pt>
    <dgm:pt modelId="{34279989-C8F5-4184-92C8-2E47E3410A9F}" type="pres">
      <dgm:prSet presAssocID="{2F15CE21-31CD-4293-B894-B2B3580B9BF2}" presName="nodeFirstNode" presStyleLbl="node1" presStyleIdx="0" presStyleCnt="11" custRadScaleRad="98687" custRadScaleInc="-8538">
        <dgm:presLayoutVars>
          <dgm:bulletEnabled val="1"/>
        </dgm:presLayoutVars>
      </dgm:prSet>
      <dgm:spPr/>
    </dgm:pt>
    <dgm:pt modelId="{3B48A6ED-C9CA-46C8-8E6E-EFC80F1A21B1}" type="pres">
      <dgm:prSet presAssocID="{0E2D9262-6BC4-48F8-82C9-73C9E7DDEF15}" presName="sibTransFirstNode" presStyleLbl="bgShp" presStyleIdx="0" presStyleCnt="1"/>
      <dgm:spPr/>
    </dgm:pt>
    <dgm:pt modelId="{3B4243D6-FC45-4F04-BAE0-2DD7EDF08C4A}" type="pres">
      <dgm:prSet presAssocID="{50294EB7-002B-4185-9227-9EB13FE01FDD}" presName="nodeFollowingNodes" presStyleLbl="node1" presStyleIdx="1" presStyleCnt="11" custScaleX="132091" custScaleY="139014" custRadScaleRad="101182" custRadScaleInc="22419">
        <dgm:presLayoutVars>
          <dgm:bulletEnabled val="1"/>
        </dgm:presLayoutVars>
      </dgm:prSet>
      <dgm:spPr/>
    </dgm:pt>
    <dgm:pt modelId="{391F96DA-52AC-4E2D-BBA2-B044205A82E4}" type="pres">
      <dgm:prSet presAssocID="{97E533B5-12AB-411A-AE3A-5B73DD97B03A}" presName="nodeFollowingNodes" presStyleLbl="node1" presStyleIdx="2" presStyleCnt="11" custScaleX="132607" custScaleY="132794" custRadScaleRad="102968" custRadScaleInc="16260">
        <dgm:presLayoutVars>
          <dgm:bulletEnabled val="1"/>
        </dgm:presLayoutVars>
      </dgm:prSet>
      <dgm:spPr/>
    </dgm:pt>
    <dgm:pt modelId="{D6BC31D7-7BE0-4E98-BD3F-FD47C56E23AC}" type="pres">
      <dgm:prSet presAssocID="{DD3BC61E-D59F-4E57-B09F-E509BE4330E4}" presName="nodeFollowingNodes" presStyleLbl="node1" presStyleIdx="3" presStyleCnt="11" custScaleX="123400" custScaleY="129277" custRadScaleRad="98305" custRadScaleInc="-3923">
        <dgm:presLayoutVars>
          <dgm:bulletEnabled val="1"/>
        </dgm:presLayoutVars>
      </dgm:prSet>
      <dgm:spPr/>
    </dgm:pt>
    <dgm:pt modelId="{2A59B1A8-A39E-4ED3-953C-9B630525B1D7}" type="pres">
      <dgm:prSet presAssocID="{1850DCCB-3F57-4743-A68D-4BF70915CC1C}" presName="nodeFollowingNodes" presStyleLbl="node1" presStyleIdx="4" presStyleCnt="11" custScaleX="125701" custScaleY="109960" custRadScaleRad="98539" custRadScaleInc="-27589">
        <dgm:presLayoutVars>
          <dgm:bulletEnabled val="1"/>
        </dgm:presLayoutVars>
      </dgm:prSet>
      <dgm:spPr/>
    </dgm:pt>
    <dgm:pt modelId="{D80E0744-0FEA-4DBF-9601-284E36E48D97}" type="pres">
      <dgm:prSet presAssocID="{A76B5E55-B773-4A6B-9EED-FEE2AFBA5AA6}" presName="nodeFollowingNodes" presStyleLbl="node1" presStyleIdx="5" presStyleCnt="11" custScaleX="132504" custScaleY="138101" custRadScaleRad="99591" custRadScaleInc="-24189">
        <dgm:presLayoutVars>
          <dgm:bulletEnabled val="1"/>
        </dgm:presLayoutVars>
      </dgm:prSet>
      <dgm:spPr/>
    </dgm:pt>
    <dgm:pt modelId="{D9489490-A2BC-42EC-9444-00F831E65FC5}" type="pres">
      <dgm:prSet presAssocID="{65AE07D6-E4B7-494B-A2B9-AADE7DDC153A}" presName="nodeFollowingNodes" presStyleLbl="node1" presStyleIdx="6" presStyleCnt="11" custScaleX="118419" custScaleY="121998" custRadScaleRad="103572" custRadScaleInc="38261">
        <dgm:presLayoutVars>
          <dgm:bulletEnabled val="1"/>
        </dgm:presLayoutVars>
      </dgm:prSet>
      <dgm:spPr/>
    </dgm:pt>
    <dgm:pt modelId="{95E1EB7C-35E7-42E9-9875-C319855BE04A}" type="pres">
      <dgm:prSet presAssocID="{0EB85FE8-BA49-4F85-8ECB-BEC461CB6363}" presName="nodeFollowingNodes" presStyleLbl="node1" presStyleIdx="7" presStyleCnt="11" custScaleX="118927" custScaleY="159992" custRadScaleRad="111314" custRadScaleInc="45913">
        <dgm:presLayoutVars>
          <dgm:bulletEnabled val="1"/>
        </dgm:presLayoutVars>
      </dgm:prSet>
      <dgm:spPr/>
    </dgm:pt>
    <dgm:pt modelId="{C6B459D8-B55E-4E02-A1BF-4986652C4963}" type="pres">
      <dgm:prSet presAssocID="{86CBA10C-0870-43F8-982E-16B25E69020A}" presName="nodeFollowingNodes" presStyleLbl="node1" presStyleIdx="8" presStyleCnt="11" custRadScaleRad="110146" custRadScaleInc="15023">
        <dgm:presLayoutVars>
          <dgm:bulletEnabled val="1"/>
        </dgm:presLayoutVars>
      </dgm:prSet>
      <dgm:spPr/>
    </dgm:pt>
    <dgm:pt modelId="{7EAC9EC8-04E5-48B6-9BDC-78D0F5F3D662}" type="pres">
      <dgm:prSet presAssocID="{CD4DF277-CF3A-4567-B597-CD681F09FEC9}" presName="nodeFollowingNodes" presStyleLbl="node1" presStyleIdx="9" presStyleCnt="11" custScaleX="130772" custScaleY="104083" custRadScaleRad="114131" custRadScaleInc="-23428">
        <dgm:presLayoutVars>
          <dgm:bulletEnabled val="1"/>
        </dgm:presLayoutVars>
      </dgm:prSet>
      <dgm:spPr/>
    </dgm:pt>
    <dgm:pt modelId="{7B9381A8-2E0B-4547-91A5-A12F6F6034B5}" type="pres">
      <dgm:prSet presAssocID="{B0AD0D1F-6F73-44FD-8A0E-88623E18A61C}" presName="nodeFollowingNodes" presStyleLbl="node1" presStyleIdx="10" presStyleCnt="11" custScaleX="121425" custScaleY="172831" custRadScaleRad="109442" custRadScaleInc="-39951">
        <dgm:presLayoutVars>
          <dgm:bulletEnabled val="1"/>
        </dgm:presLayoutVars>
      </dgm:prSet>
      <dgm:spPr/>
    </dgm:pt>
  </dgm:ptLst>
  <dgm:cxnLst>
    <dgm:cxn modelId="{A5EFE21F-B884-407F-BC7C-5797A23EF95C}" type="presOf" srcId="{DD3BC61E-D59F-4E57-B09F-E509BE4330E4}" destId="{D6BC31D7-7BE0-4E98-BD3F-FD47C56E23AC}" srcOrd="0" destOrd="0" presId="urn:microsoft.com/office/officeart/2005/8/layout/cycle3"/>
    <dgm:cxn modelId="{6257D022-6B9C-466B-8CA2-B4AFF9701B2D}" type="presOf" srcId="{86CBA10C-0870-43F8-982E-16B25E69020A}" destId="{C6B459D8-B55E-4E02-A1BF-4986652C4963}" srcOrd="0" destOrd="0" presId="urn:microsoft.com/office/officeart/2005/8/layout/cycle3"/>
    <dgm:cxn modelId="{49DE3829-EE28-4D17-AD01-187D076B5D36}" type="presOf" srcId="{FBE31169-C75F-4444-9C15-CC55112A15B3}" destId="{A706DA33-8251-44DC-9370-FEED4B08F8DD}" srcOrd="0" destOrd="0" presId="urn:microsoft.com/office/officeart/2005/8/layout/cycle3"/>
    <dgm:cxn modelId="{E43F3B2D-25A9-41CF-AE74-961C59DB34D3}" type="presOf" srcId="{2F15CE21-31CD-4293-B894-B2B3580B9BF2}" destId="{34279989-C8F5-4184-92C8-2E47E3410A9F}" srcOrd="0" destOrd="0" presId="urn:microsoft.com/office/officeart/2005/8/layout/cycle3"/>
    <dgm:cxn modelId="{81AAE82D-AC6F-4B1E-B42C-43508C243A47}" srcId="{FBE31169-C75F-4444-9C15-CC55112A15B3}" destId="{2F15CE21-31CD-4293-B894-B2B3580B9BF2}" srcOrd="0" destOrd="0" parTransId="{639B6425-6A73-4CAC-905A-D9A83B23CD80}" sibTransId="{0E2D9262-6BC4-48F8-82C9-73C9E7DDEF15}"/>
    <dgm:cxn modelId="{90AEB63B-DBAA-4503-9F3F-821484C8D139}" type="presOf" srcId="{CD4DF277-CF3A-4567-B597-CD681F09FEC9}" destId="{7EAC9EC8-04E5-48B6-9BDC-78D0F5F3D662}" srcOrd="0" destOrd="0" presId="urn:microsoft.com/office/officeart/2005/8/layout/cycle3"/>
    <dgm:cxn modelId="{F2F8733C-BAFC-4544-81AC-899D40A47B47}" type="presOf" srcId="{A76B5E55-B773-4A6B-9EED-FEE2AFBA5AA6}" destId="{D80E0744-0FEA-4DBF-9601-284E36E48D97}" srcOrd="0" destOrd="0" presId="urn:microsoft.com/office/officeart/2005/8/layout/cycle3"/>
    <dgm:cxn modelId="{FED6CF5D-75E7-4965-880D-51B010A395AC}" type="presOf" srcId="{97E533B5-12AB-411A-AE3A-5B73DD97B03A}" destId="{391F96DA-52AC-4E2D-BBA2-B044205A82E4}" srcOrd="0" destOrd="0" presId="urn:microsoft.com/office/officeart/2005/8/layout/cycle3"/>
    <dgm:cxn modelId="{BA7E8944-0AC8-4FC1-9C88-66D84C347E5F}" srcId="{FBE31169-C75F-4444-9C15-CC55112A15B3}" destId="{DD3BC61E-D59F-4E57-B09F-E509BE4330E4}" srcOrd="3" destOrd="0" parTransId="{E484FB2E-8958-4261-BBF8-D81175A02A9A}" sibTransId="{B44BAD79-C9B5-40A5-8B28-6A43E8F928B1}"/>
    <dgm:cxn modelId="{CA0D8746-808A-438D-8E71-DFD281A9090D}" srcId="{FBE31169-C75F-4444-9C15-CC55112A15B3}" destId="{65AE07D6-E4B7-494B-A2B9-AADE7DDC153A}" srcOrd="6" destOrd="0" parTransId="{50233981-1027-4A09-B89D-E5EA498D3333}" sibTransId="{04046A0A-8861-4762-A4B0-45EC0A7520A5}"/>
    <dgm:cxn modelId="{D0324D6B-CF1F-4BF0-BA6F-AF3DA90BB002}" srcId="{FBE31169-C75F-4444-9C15-CC55112A15B3}" destId="{50294EB7-002B-4185-9227-9EB13FE01FDD}" srcOrd="1" destOrd="0" parTransId="{9922BC44-1B46-49C3-B7C2-947CE087639B}" sibTransId="{2E251DE2-481F-444F-92E9-4BC1C3AA55A9}"/>
    <dgm:cxn modelId="{6EF57972-0941-414D-A41D-3CA635778108}" type="presOf" srcId="{0E2D9262-6BC4-48F8-82C9-73C9E7DDEF15}" destId="{3B48A6ED-C9CA-46C8-8E6E-EFC80F1A21B1}" srcOrd="0" destOrd="0" presId="urn:microsoft.com/office/officeart/2005/8/layout/cycle3"/>
    <dgm:cxn modelId="{0E82ED54-C92E-4613-9106-B7A4E69A63E5}" srcId="{FBE31169-C75F-4444-9C15-CC55112A15B3}" destId="{97E533B5-12AB-411A-AE3A-5B73DD97B03A}" srcOrd="2" destOrd="0" parTransId="{9349A176-2027-4A6D-9167-0953E579946A}" sibTransId="{6D7B1256-B69E-45D7-B06A-F1716A79616E}"/>
    <dgm:cxn modelId="{19805E76-2553-42E8-8583-E21896F12E9F}" type="presOf" srcId="{50294EB7-002B-4185-9227-9EB13FE01FDD}" destId="{3B4243D6-FC45-4F04-BAE0-2DD7EDF08C4A}" srcOrd="0" destOrd="0" presId="urn:microsoft.com/office/officeart/2005/8/layout/cycle3"/>
    <dgm:cxn modelId="{04D13F58-5AD6-42BD-A949-26F8B2E51E0D}" srcId="{FBE31169-C75F-4444-9C15-CC55112A15B3}" destId="{A76B5E55-B773-4A6B-9EED-FEE2AFBA5AA6}" srcOrd="5" destOrd="0" parTransId="{64B9A33C-FE86-49EE-A3F6-D61334CCE5DD}" sibTransId="{BE8B3663-446E-476B-89C7-A689C78549E4}"/>
    <dgm:cxn modelId="{745338A7-16BF-4645-BAF3-152A4505AC23}" srcId="{FBE31169-C75F-4444-9C15-CC55112A15B3}" destId="{CD4DF277-CF3A-4567-B597-CD681F09FEC9}" srcOrd="9" destOrd="0" parTransId="{7922C3FE-3947-4644-93EB-FE2404CEF22C}" sibTransId="{D034B4E5-D647-4953-8389-FB66F2EAE7EB}"/>
    <dgm:cxn modelId="{FB8F70B7-A0DE-49C0-A35D-551C1F9B54C3}" srcId="{FBE31169-C75F-4444-9C15-CC55112A15B3}" destId="{B0AD0D1F-6F73-44FD-8A0E-88623E18A61C}" srcOrd="10" destOrd="0" parTransId="{A1269B90-4F3F-455F-9352-84848D1E0CBB}" sibTransId="{C7D6D464-3A92-4C58-92F0-6916606019B1}"/>
    <dgm:cxn modelId="{F0FB52BB-D143-4557-98DE-F2F798A8814A}" srcId="{FBE31169-C75F-4444-9C15-CC55112A15B3}" destId="{1850DCCB-3F57-4743-A68D-4BF70915CC1C}" srcOrd="4" destOrd="0" parTransId="{E5EB22BA-C04E-4C0D-BCE7-65923363E8A2}" sibTransId="{17A29A9F-37DD-4FC8-AFCC-3F55B4B5A7A4}"/>
    <dgm:cxn modelId="{16BA8FC7-666D-4E1E-8D06-ECEB606ADBEE}" type="presOf" srcId="{65AE07D6-E4B7-494B-A2B9-AADE7DDC153A}" destId="{D9489490-A2BC-42EC-9444-00F831E65FC5}" srcOrd="0" destOrd="0" presId="urn:microsoft.com/office/officeart/2005/8/layout/cycle3"/>
    <dgm:cxn modelId="{32E8E8CE-5ECB-4D79-B6EA-2E093288378C}" srcId="{FBE31169-C75F-4444-9C15-CC55112A15B3}" destId="{86CBA10C-0870-43F8-982E-16B25E69020A}" srcOrd="8" destOrd="0" parTransId="{5CD28CE4-7C87-48E6-B7C2-D75B3C085456}" sibTransId="{2A94FE60-E10C-4124-870D-8343EDFB1EB7}"/>
    <dgm:cxn modelId="{14EE6FDB-BEB1-447D-AE4B-0F8D51F0A5DF}" type="presOf" srcId="{1850DCCB-3F57-4743-A68D-4BF70915CC1C}" destId="{2A59B1A8-A39E-4ED3-953C-9B630525B1D7}" srcOrd="0" destOrd="0" presId="urn:microsoft.com/office/officeart/2005/8/layout/cycle3"/>
    <dgm:cxn modelId="{22A9CDE4-DE47-414A-8232-138AA6D21E8F}" srcId="{FBE31169-C75F-4444-9C15-CC55112A15B3}" destId="{0EB85FE8-BA49-4F85-8ECB-BEC461CB6363}" srcOrd="7" destOrd="0" parTransId="{BEB1BBD2-2970-4E91-821E-2C3ADDB94B09}" sibTransId="{4CDF1138-753C-46C0-ABE3-BA3EC19A2277}"/>
    <dgm:cxn modelId="{FC59F4FC-454D-49F6-97A9-E8AB6F9D8C01}" type="presOf" srcId="{0EB85FE8-BA49-4F85-8ECB-BEC461CB6363}" destId="{95E1EB7C-35E7-42E9-9875-C319855BE04A}" srcOrd="0" destOrd="0" presId="urn:microsoft.com/office/officeart/2005/8/layout/cycle3"/>
    <dgm:cxn modelId="{6074A8FF-229D-4B5F-B32E-EB8D25F9EB5C}" type="presOf" srcId="{B0AD0D1F-6F73-44FD-8A0E-88623E18A61C}" destId="{7B9381A8-2E0B-4547-91A5-A12F6F6034B5}" srcOrd="0" destOrd="0" presId="urn:microsoft.com/office/officeart/2005/8/layout/cycle3"/>
    <dgm:cxn modelId="{C1E5EE72-2072-4997-8186-5DEE2CFCBDEB}" type="presParOf" srcId="{A706DA33-8251-44DC-9370-FEED4B08F8DD}" destId="{A5FDF7A4-1F3A-4D2B-BD6C-444A8B3A82B6}" srcOrd="0" destOrd="0" presId="urn:microsoft.com/office/officeart/2005/8/layout/cycle3"/>
    <dgm:cxn modelId="{33FBAD85-5D19-4A75-B09D-257856A1B63B}" type="presParOf" srcId="{A5FDF7A4-1F3A-4D2B-BD6C-444A8B3A82B6}" destId="{34279989-C8F5-4184-92C8-2E47E3410A9F}" srcOrd="0" destOrd="0" presId="urn:microsoft.com/office/officeart/2005/8/layout/cycle3"/>
    <dgm:cxn modelId="{12AAE0B8-2D24-4DEF-9405-7F321EC2ADDA}" type="presParOf" srcId="{A5FDF7A4-1F3A-4D2B-BD6C-444A8B3A82B6}" destId="{3B48A6ED-C9CA-46C8-8E6E-EFC80F1A21B1}" srcOrd="1" destOrd="0" presId="urn:microsoft.com/office/officeart/2005/8/layout/cycle3"/>
    <dgm:cxn modelId="{DD2D061B-5F70-46CE-9B99-D21E57104D6C}" type="presParOf" srcId="{A5FDF7A4-1F3A-4D2B-BD6C-444A8B3A82B6}" destId="{3B4243D6-FC45-4F04-BAE0-2DD7EDF08C4A}" srcOrd="2" destOrd="0" presId="urn:microsoft.com/office/officeart/2005/8/layout/cycle3"/>
    <dgm:cxn modelId="{7ED6C2D2-24A5-424C-A1D9-5E3DA9E11538}" type="presParOf" srcId="{A5FDF7A4-1F3A-4D2B-BD6C-444A8B3A82B6}" destId="{391F96DA-52AC-4E2D-BBA2-B044205A82E4}" srcOrd="3" destOrd="0" presId="urn:microsoft.com/office/officeart/2005/8/layout/cycle3"/>
    <dgm:cxn modelId="{988A5382-F379-42F8-8510-9DABDC5C88B1}" type="presParOf" srcId="{A5FDF7A4-1F3A-4D2B-BD6C-444A8B3A82B6}" destId="{D6BC31D7-7BE0-4E98-BD3F-FD47C56E23AC}" srcOrd="4" destOrd="0" presId="urn:microsoft.com/office/officeart/2005/8/layout/cycle3"/>
    <dgm:cxn modelId="{DF945D90-2A1A-43C5-A072-A377AE7A03F5}" type="presParOf" srcId="{A5FDF7A4-1F3A-4D2B-BD6C-444A8B3A82B6}" destId="{2A59B1A8-A39E-4ED3-953C-9B630525B1D7}" srcOrd="5" destOrd="0" presId="urn:microsoft.com/office/officeart/2005/8/layout/cycle3"/>
    <dgm:cxn modelId="{E608694F-75CE-403D-A4A7-347252E5316B}" type="presParOf" srcId="{A5FDF7A4-1F3A-4D2B-BD6C-444A8B3A82B6}" destId="{D80E0744-0FEA-4DBF-9601-284E36E48D97}" srcOrd="6" destOrd="0" presId="urn:microsoft.com/office/officeart/2005/8/layout/cycle3"/>
    <dgm:cxn modelId="{F028C4F9-A4EF-443E-9227-6FD728CC8E65}" type="presParOf" srcId="{A5FDF7A4-1F3A-4D2B-BD6C-444A8B3A82B6}" destId="{D9489490-A2BC-42EC-9444-00F831E65FC5}" srcOrd="7" destOrd="0" presId="urn:microsoft.com/office/officeart/2005/8/layout/cycle3"/>
    <dgm:cxn modelId="{78B8B1AE-FF0C-44DE-A642-5F79BB9F5B50}" type="presParOf" srcId="{A5FDF7A4-1F3A-4D2B-BD6C-444A8B3A82B6}" destId="{95E1EB7C-35E7-42E9-9875-C319855BE04A}" srcOrd="8" destOrd="0" presId="urn:microsoft.com/office/officeart/2005/8/layout/cycle3"/>
    <dgm:cxn modelId="{85C4E6B9-D46D-4BC2-8A47-B228A628894E}" type="presParOf" srcId="{A5FDF7A4-1F3A-4D2B-BD6C-444A8B3A82B6}" destId="{C6B459D8-B55E-4E02-A1BF-4986652C4963}" srcOrd="9" destOrd="0" presId="urn:microsoft.com/office/officeart/2005/8/layout/cycle3"/>
    <dgm:cxn modelId="{D636E603-D27B-4F9C-BAB8-6B316F17BF90}" type="presParOf" srcId="{A5FDF7A4-1F3A-4D2B-BD6C-444A8B3A82B6}" destId="{7EAC9EC8-04E5-48B6-9BDC-78D0F5F3D662}" srcOrd="10" destOrd="0" presId="urn:microsoft.com/office/officeart/2005/8/layout/cycle3"/>
    <dgm:cxn modelId="{36087AB2-6174-43DD-8ABB-37A0CBC1E0D0}" type="presParOf" srcId="{A5FDF7A4-1F3A-4D2B-BD6C-444A8B3A82B6}" destId="{7B9381A8-2E0B-4547-91A5-A12F6F6034B5}" srcOrd="11"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48A6ED-C9CA-46C8-8E6E-EFC80F1A21B1}">
      <dsp:nvSpPr>
        <dsp:cNvPr id="0" name=""/>
        <dsp:cNvSpPr/>
      </dsp:nvSpPr>
      <dsp:spPr>
        <a:xfrm>
          <a:off x="1995219" y="-129062"/>
          <a:ext cx="6644393" cy="6644393"/>
        </a:xfrm>
        <a:prstGeom prst="circularArrow">
          <a:avLst>
            <a:gd name="adj1" fmla="val 5544"/>
            <a:gd name="adj2" fmla="val 330680"/>
            <a:gd name="adj3" fmla="val 14921607"/>
            <a:gd name="adj4" fmla="val 16721033"/>
            <a:gd name="adj5" fmla="val 5757"/>
          </a:avLst>
        </a:prstGeom>
        <a:solidFill>
          <a:srgbClr val="102649"/>
        </a:solidFill>
        <a:ln>
          <a:noFill/>
        </a:ln>
        <a:effectLst/>
      </dsp:spPr>
      <dsp:style>
        <a:lnRef idx="0">
          <a:scrgbClr r="0" g="0" b="0"/>
        </a:lnRef>
        <a:fillRef idx="1">
          <a:scrgbClr r="0" g="0" b="0"/>
        </a:fillRef>
        <a:effectRef idx="0">
          <a:scrgbClr r="0" g="0" b="0"/>
        </a:effectRef>
        <a:fontRef idx="minor"/>
      </dsp:style>
    </dsp:sp>
    <dsp:sp modelId="{34279989-C8F5-4184-92C8-2E47E3410A9F}">
      <dsp:nvSpPr>
        <dsp:cNvPr id="0" name=""/>
        <dsp:cNvSpPr/>
      </dsp:nvSpPr>
      <dsp:spPr>
        <a:xfrm>
          <a:off x="4585933" y="-27141"/>
          <a:ext cx="1462966" cy="731483"/>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District: Request start up of DFP</a:t>
          </a:r>
        </a:p>
      </dsp:txBody>
      <dsp:txXfrm>
        <a:off x="4621641" y="8567"/>
        <a:ext cx="1391550" cy="660067"/>
      </dsp:txXfrm>
    </dsp:sp>
    <dsp:sp modelId="{3B4243D6-FC45-4F04-BAE0-2DD7EDF08C4A}">
      <dsp:nvSpPr>
        <dsp:cNvPr id="0" name=""/>
        <dsp:cNvSpPr/>
      </dsp:nvSpPr>
      <dsp:spPr>
        <a:xfrm>
          <a:off x="6297926" y="409918"/>
          <a:ext cx="1932447" cy="1016864"/>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Supt. Manages LPC selection process. Submit for approval LPC roster to KDE.</a:t>
          </a:r>
        </a:p>
      </dsp:txBody>
      <dsp:txXfrm>
        <a:off x="6347565" y="459557"/>
        <a:ext cx="1833169" cy="917586"/>
      </dsp:txXfrm>
    </dsp:sp>
    <dsp:sp modelId="{391F96DA-52AC-4E2D-BBA2-B044205A82E4}">
      <dsp:nvSpPr>
        <dsp:cNvPr id="0" name=""/>
        <dsp:cNvSpPr/>
      </dsp:nvSpPr>
      <dsp:spPr>
        <a:xfrm>
          <a:off x="7219705" y="1664426"/>
          <a:ext cx="1939996" cy="971366"/>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*LPC #1 mtg / forum  to select chair/vice chair &amp; view orientation</a:t>
          </a:r>
        </a:p>
      </dsp:txBody>
      <dsp:txXfrm>
        <a:off x="7267123" y="1711844"/>
        <a:ext cx="1845160" cy="876530"/>
      </dsp:txXfrm>
    </dsp:sp>
    <dsp:sp modelId="{D6BC31D7-7BE0-4E98-BD3F-FD47C56E23AC}">
      <dsp:nvSpPr>
        <dsp:cNvPr id="0" name=""/>
        <dsp:cNvSpPr/>
      </dsp:nvSpPr>
      <dsp:spPr>
        <a:xfrm>
          <a:off x="7304341" y="2998905"/>
          <a:ext cx="1805301" cy="945639"/>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*Hold LPC #2 mtg /  forum (min) to develop DFP</a:t>
          </a:r>
        </a:p>
      </dsp:txBody>
      <dsp:txXfrm>
        <a:off x="7350503" y="3045067"/>
        <a:ext cx="1712977" cy="853315"/>
      </dsp:txXfrm>
    </dsp:sp>
    <dsp:sp modelId="{2A59B1A8-A39E-4ED3-953C-9B630525B1D7}">
      <dsp:nvSpPr>
        <dsp:cNvPr id="0" name=""/>
        <dsp:cNvSpPr/>
      </dsp:nvSpPr>
      <dsp:spPr>
        <a:xfrm>
          <a:off x="6874202" y="4235459"/>
          <a:ext cx="1838964" cy="804339"/>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Send draft DFP to KDE for review/comments</a:t>
          </a:r>
        </a:p>
      </dsp:txBody>
      <dsp:txXfrm>
        <a:off x="6913467" y="4274724"/>
        <a:ext cx="1760434" cy="725809"/>
      </dsp:txXfrm>
    </dsp:sp>
    <dsp:sp modelId="{D80E0744-0FEA-4DBF-9601-284E36E48D97}">
      <dsp:nvSpPr>
        <dsp:cNvPr id="0" name=""/>
        <dsp:cNvSpPr/>
      </dsp:nvSpPr>
      <dsp:spPr>
        <a:xfrm>
          <a:off x="5603774" y="5212369"/>
          <a:ext cx="1938489" cy="1010185"/>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u="none" kern="1200" dirty="0">
              <a:latin typeface="Aptos" panose="020B0004020202020204" pitchFamily="34" charset="0"/>
            </a:rPr>
            <a:t>*</a:t>
          </a:r>
          <a:r>
            <a:rPr lang="en-US" sz="1400" b="1" u="sng" kern="1200" dirty="0">
              <a:latin typeface="Aptos" panose="020B0004020202020204" pitchFamily="34" charset="0"/>
            </a:rPr>
            <a:t>Final</a:t>
          </a:r>
          <a:r>
            <a:rPr lang="en-US" sz="1400" b="1" kern="1200" dirty="0">
              <a:latin typeface="Aptos" panose="020B0004020202020204" pitchFamily="34" charset="0"/>
            </a:rPr>
            <a:t> LPC #3 mtg  (or later) / public forum. Vote to accept. Required after KDE review.</a:t>
          </a:r>
        </a:p>
      </dsp:txBody>
      <dsp:txXfrm>
        <a:off x="5653087" y="5261682"/>
        <a:ext cx="1839863" cy="911559"/>
      </dsp:txXfrm>
    </dsp:sp>
    <dsp:sp modelId="{D9489490-A2BC-42EC-9444-00F831E65FC5}">
      <dsp:nvSpPr>
        <dsp:cNvPr id="0" name=""/>
        <dsp:cNvSpPr/>
      </dsp:nvSpPr>
      <dsp:spPr>
        <a:xfrm>
          <a:off x="3205587" y="5280760"/>
          <a:ext cx="1732430" cy="892395"/>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Return LPC approved draft to KDE for “spot check”.</a:t>
          </a:r>
        </a:p>
      </dsp:txBody>
      <dsp:txXfrm>
        <a:off x="3249150" y="5324323"/>
        <a:ext cx="1645304" cy="805269"/>
      </dsp:txXfrm>
    </dsp:sp>
    <dsp:sp modelId="{95E1EB7C-35E7-42E9-9875-C319855BE04A}">
      <dsp:nvSpPr>
        <dsp:cNvPr id="0" name=""/>
        <dsp:cNvSpPr/>
      </dsp:nvSpPr>
      <dsp:spPr>
        <a:xfrm>
          <a:off x="1765596" y="3985390"/>
          <a:ext cx="1739862" cy="1170315"/>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Local Board votes to accept draft DFP / hold Public Hearing</a:t>
          </a:r>
        </a:p>
      </dsp:txBody>
      <dsp:txXfrm>
        <a:off x="1822726" y="4042520"/>
        <a:ext cx="1625602" cy="1056055"/>
      </dsp:txXfrm>
    </dsp:sp>
    <dsp:sp modelId="{C6B459D8-B55E-4E02-A1BF-4986652C4963}">
      <dsp:nvSpPr>
        <dsp:cNvPr id="0" name=""/>
        <dsp:cNvSpPr/>
      </dsp:nvSpPr>
      <dsp:spPr>
        <a:xfrm>
          <a:off x="1596403" y="2966327"/>
          <a:ext cx="1462966" cy="731483"/>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Public Hearing (PH)</a:t>
          </a:r>
        </a:p>
      </dsp:txBody>
      <dsp:txXfrm>
        <a:off x="1632111" y="3002035"/>
        <a:ext cx="1391550" cy="660067"/>
      </dsp:txXfrm>
    </dsp:sp>
    <dsp:sp modelId="{7EAC9EC8-04E5-48B6-9BDC-78D0F5F3D662}">
      <dsp:nvSpPr>
        <dsp:cNvPr id="0" name=""/>
        <dsp:cNvSpPr/>
      </dsp:nvSpPr>
      <dsp:spPr>
        <a:xfrm>
          <a:off x="1401942" y="1778011"/>
          <a:ext cx="1913151" cy="761349"/>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Local Board votes to accept PH report and Final DFP.</a:t>
          </a:r>
        </a:p>
      </dsp:txBody>
      <dsp:txXfrm>
        <a:off x="1439108" y="1815177"/>
        <a:ext cx="1838819" cy="687017"/>
      </dsp:txXfrm>
    </dsp:sp>
    <dsp:sp modelId="{7B9381A8-2E0B-4547-91A5-A12F6F6034B5}">
      <dsp:nvSpPr>
        <dsp:cNvPr id="0" name=""/>
        <dsp:cNvSpPr/>
      </dsp:nvSpPr>
      <dsp:spPr>
        <a:xfrm>
          <a:off x="2372491" y="296234"/>
          <a:ext cx="1776407" cy="1264230"/>
        </a:xfrm>
        <a:prstGeom prst="roundRect">
          <a:avLst/>
        </a:prstGeom>
        <a:solidFill>
          <a:srgbClr val="00778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ptos" panose="020B0004020202020204" pitchFamily="34" charset="0"/>
            </a:rPr>
            <a:t>Send DFP &amp; supporting docs to KDE for final approval. New plan in 4 years.</a:t>
          </a:r>
        </a:p>
      </dsp:txBody>
      <dsp:txXfrm>
        <a:off x="2434206" y="357949"/>
        <a:ext cx="1652977" cy="1140800"/>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08569-7959-0241-9BB6-EB4CB1A4E314}"/>
              </a:ext>
            </a:extLst>
          </p:cNvPr>
          <p:cNvSpPr>
            <a:spLocks noGrp="1"/>
          </p:cNvSpPr>
          <p:nvPr>
            <p:ph type="ctrTitle"/>
          </p:nvPr>
        </p:nvSpPr>
        <p:spPr>
          <a:xfrm>
            <a:off x="1524000" y="1122363"/>
            <a:ext cx="9144000" cy="2387600"/>
          </a:xfrm>
        </p:spPr>
        <p:txBody>
          <a:bodyPr anchor="b"/>
          <a:lstStyle>
            <a:lvl1pPr algn="ctr">
              <a:defRPr sz="6000">
                <a:solidFill>
                  <a:srgbClr val="102649"/>
                </a:solidFill>
              </a:defRPr>
            </a:lvl1pPr>
          </a:lstStyle>
          <a:p>
            <a:r>
              <a:rPr lang="en-US"/>
              <a:t>Click to edit Master title style</a:t>
            </a:r>
          </a:p>
        </p:txBody>
      </p:sp>
      <p:sp>
        <p:nvSpPr>
          <p:cNvPr id="3" name="Subtitle 2">
            <a:extLst>
              <a:ext uri="{FF2B5EF4-FFF2-40B4-BE49-F238E27FC236}">
                <a16:creationId xmlns:a16="http://schemas.microsoft.com/office/drawing/2014/main" id="{D0C0594C-E6C1-9547-AD0F-AB6967F2DD52}"/>
              </a:ext>
            </a:extLst>
          </p:cNvPr>
          <p:cNvSpPr>
            <a:spLocks noGrp="1"/>
          </p:cNvSpPr>
          <p:nvPr>
            <p:ph type="subTitle" idx="1"/>
          </p:nvPr>
        </p:nvSpPr>
        <p:spPr>
          <a:xfrm>
            <a:off x="1524000" y="3602038"/>
            <a:ext cx="9144000" cy="1655762"/>
          </a:xfrm>
        </p:spPr>
        <p:txBody>
          <a:bodyPr/>
          <a:lstStyle>
            <a:lvl1pPr marL="0" indent="0" algn="ctr">
              <a:buNone/>
              <a:defRPr sz="2400">
                <a:solidFill>
                  <a:srgbClr val="0077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9DA7D72-74A1-FB4F-ACD2-40B8F2296B3D}"/>
              </a:ext>
            </a:extLst>
          </p:cNvPr>
          <p:cNvSpPr>
            <a:spLocks noGrp="1"/>
          </p:cNvSpPr>
          <p:nvPr>
            <p:ph type="dt" sz="half" idx="10"/>
          </p:nvPr>
        </p:nvSpPr>
        <p:spPr/>
        <p:txBody>
          <a:bodyPr/>
          <a:lstStyle>
            <a:lvl1pPr>
              <a:defRPr>
                <a:solidFill>
                  <a:schemeClr val="bg1"/>
                </a:solidFill>
              </a:defRPr>
            </a:lvl1pPr>
          </a:lstStyle>
          <a:p>
            <a:fld id="{90F885B2-8894-8044-8FDE-175D50DC3849}" type="datetimeFigureOut">
              <a:rPr lang="en-US" smtClean="0"/>
              <a:pPr/>
              <a:t>9/22/2025</a:t>
            </a:fld>
            <a:endParaRPr lang="en-US" dirty="0"/>
          </a:p>
        </p:txBody>
      </p:sp>
      <p:sp>
        <p:nvSpPr>
          <p:cNvPr id="5" name="Footer Placeholder 4">
            <a:extLst>
              <a:ext uri="{FF2B5EF4-FFF2-40B4-BE49-F238E27FC236}">
                <a16:creationId xmlns:a16="http://schemas.microsoft.com/office/drawing/2014/main" id="{1EC3B05B-48C7-544E-97E6-CC2AA1DB1D6D}"/>
              </a:ext>
            </a:extLst>
          </p:cNvPr>
          <p:cNvSpPr>
            <a:spLocks noGrp="1"/>
          </p:cNvSpPr>
          <p:nvPr>
            <p:ph type="ftr" sz="quarter" idx="11"/>
          </p:nvPr>
        </p:nvSpPr>
        <p:spPr/>
        <p:txBody>
          <a:bodyPr/>
          <a:lstStyle>
            <a:lvl1pPr>
              <a:defRPr>
                <a:solidFill>
                  <a:srgbClr val="007780"/>
                </a:solidFill>
              </a:defRPr>
            </a:lvl1pPr>
          </a:lstStyle>
          <a:p>
            <a:endParaRPr lang="en-US" dirty="0"/>
          </a:p>
        </p:txBody>
      </p:sp>
      <p:sp>
        <p:nvSpPr>
          <p:cNvPr id="6" name="Slide Number Placeholder 5">
            <a:extLst>
              <a:ext uri="{FF2B5EF4-FFF2-40B4-BE49-F238E27FC236}">
                <a16:creationId xmlns:a16="http://schemas.microsoft.com/office/drawing/2014/main" id="{C7E0090F-0F27-4242-854F-4BE100FF7E80}"/>
              </a:ext>
            </a:extLst>
          </p:cNvPr>
          <p:cNvSpPr>
            <a:spLocks noGrp="1"/>
          </p:cNvSpPr>
          <p:nvPr>
            <p:ph type="sldNum" sz="quarter" idx="12"/>
          </p:nvPr>
        </p:nvSpPr>
        <p:spPr>
          <a:xfrm>
            <a:off x="8610600" y="6356350"/>
            <a:ext cx="2743200" cy="365125"/>
          </a:xfrm>
          <a:prstGeom prst="rect">
            <a:avLst/>
          </a:prstGeom>
        </p:spPr>
        <p:txBody>
          <a:bodyPr/>
          <a:lstStyle>
            <a:lvl1pPr>
              <a:defRPr>
                <a:solidFill>
                  <a:srgbClr val="007780"/>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3982362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D2CF2-02DF-EB40-9C30-F603922C43E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8DE25A-01D2-3842-897E-9F6C707073D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A52C0B9-4A3D-004D-A3C2-A486C0B21C4E}"/>
              </a:ext>
            </a:extLst>
          </p:cNvPr>
          <p:cNvSpPr>
            <a:spLocks noGrp="1"/>
          </p:cNvSpPr>
          <p:nvPr>
            <p:ph type="dt" sz="half" idx="10"/>
          </p:nvPr>
        </p:nvSpPr>
        <p:spPr/>
        <p:txBody>
          <a:bodyPr/>
          <a:lstStyle/>
          <a:p>
            <a:fld id="{90F885B2-8894-8044-8FDE-175D50DC3849}" type="datetimeFigureOut">
              <a:rPr lang="en-US" smtClean="0"/>
              <a:t>9/22/2025</a:t>
            </a:fld>
            <a:endParaRPr lang="en-US" dirty="0"/>
          </a:p>
        </p:txBody>
      </p:sp>
      <p:sp>
        <p:nvSpPr>
          <p:cNvPr id="5" name="Footer Placeholder 4">
            <a:extLst>
              <a:ext uri="{FF2B5EF4-FFF2-40B4-BE49-F238E27FC236}">
                <a16:creationId xmlns:a16="http://schemas.microsoft.com/office/drawing/2014/main" id="{50D7C0FF-A49D-F241-8819-70F0A0CC272D}"/>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022027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5D8CEE-7FBA-F449-BE55-F05E99DED94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F7D7E5-BBC6-C94E-AF43-17FD8D82E17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1A1BF-C169-454D-9CB3-0B7C89D9455C}"/>
              </a:ext>
            </a:extLst>
          </p:cNvPr>
          <p:cNvSpPr>
            <a:spLocks noGrp="1"/>
          </p:cNvSpPr>
          <p:nvPr>
            <p:ph type="dt" sz="half" idx="10"/>
          </p:nvPr>
        </p:nvSpPr>
        <p:spPr/>
        <p:txBody>
          <a:bodyPr/>
          <a:lstStyle/>
          <a:p>
            <a:fld id="{90F885B2-8894-8044-8FDE-175D50DC3849}" type="datetimeFigureOut">
              <a:rPr lang="en-US" smtClean="0"/>
              <a:t>9/22/2025</a:t>
            </a:fld>
            <a:endParaRPr lang="en-US" dirty="0"/>
          </a:p>
        </p:txBody>
      </p:sp>
      <p:sp>
        <p:nvSpPr>
          <p:cNvPr id="5" name="Footer Placeholder 4">
            <a:extLst>
              <a:ext uri="{FF2B5EF4-FFF2-40B4-BE49-F238E27FC236}">
                <a16:creationId xmlns:a16="http://schemas.microsoft.com/office/drawing/2014/main" id="{09E9A9C6-28A1-0644-81AA-16813709755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166889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7D32FA69-F2CC-8E44-A069-E9A85C2CDD23}"/>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9/22/2025</a:t>
            </a:fld>
            <a:endParaRPr lang="en-US" dirty="0"/>
          </a:p>
        </p:txBody>
      </p:sp>
      <p:sp>
        <p:nvSpPr>
          <p:cNvPr id="4" name="Footer Placeholder 3">
            <a:extLst>
              <a:ext uri="{FF2B5EF4-FFF2-40B4-BE49-F238E27FC236}">
                <a16:creationId xmlns:a16="http://schemas.microsoft.com/office/drawing/2014/main" id="{19E013E8-1B59-1947-97AA-780C14576EFC}"/>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265702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B55A3-9192-AA4B-A28B-F665D0BBD9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3CF848-C4FD-8E4B-B94D-2FC841DBA2E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930E4B-79F6-0A4D-9360-91B7A9F1433A}"/>
              </a:ext>
            </a:extLst>
          </p:cNvPr>
          <p:cNvSpPr>
            <a:spLocks noGrp="1"/>
          </p:cNvSpPr>
          <p:nvPr>
            <p:ph type="dt" sz="half" idx="10"/>
          </p:nvPr>
        </p:nvSpPr>
        <p:spPr/>
        <p:txBody>
          <a:bodyPr/>
          <a:lstStyle/>
          <a:p>
            <a:fld id="{90F885B2-8894-8044-8FDE-175D50DC3849}" type="datetimeFigureOut">
              <a:rPr lang="en-US" smtClean="0"/>
              <a:t>9/22/2025</a:t>
            </a:fld>
            <a:endParaRPr lang="en-US" dirty="0"/>
          </a:p>
        </p:txBody>
      </p:sp>
      <p:sp>
        <p:nvSpPr>
          <p:cNvPr id="5" name="Footer Placeholder 4">
            <a:extLst>
              <a:ext uri="{FF2B5EF4-FFF2-40B4-BE49-F238E27FC236}">
                <a16:creationId xmlns:a16="http://schemas.microsoft.com/office/drawing/2014/main" id="{A3F54B59-D8EC-434F-A166-20C80AE0AC7C}"/>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146679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2AF73-9A4E-D146-900B-0DCB690244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68D449-E993-6C44-BBED-F872FBC17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3DE4AF1-AF32-5744-9E56-22A24F35B1D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9/22/2025</a:t>
            </a:fld>
            <a:endParaRPr lang="en-US" dirty="0"/>
          </a:p>
        </p:txBody>
      </p:sp>
      <p:sp>
        <p:nvSpPr>
          <p:cNvPr id="5" name="Footer Placeholder 4">
            <a:extLst>
              <a:ext uri="{FF2B5EF4-FFF2-40B4-BE49-F238E27FC236}">
                <a16:creationId xmlns:a16="http://schemas.microsoft.com/office/drawing/2014/main" id="{A39392A0-E4A1-8D48-AC5B-1687A954FC93}"/>
              </a:ext>
            </a:extLst>
          </p:cNvPr>
          <p:cNvSpPr>
            <a:spLocks noGrp="1"/>
          </p:cNvSpPr>
          <p:nvPr>
            <p:ph type="ftr" sz="quarter" idx="11"/>
          </p:nvPr>
        </p:nvSpPr>
        <p:spPr>
          <a:xfrm>
            <a:off x="4038600" y="6356350"/>
            <a:ext cx="4078266" cy="365125"/>
          </a:xfrm>
        </p:spPr>
        <p:txBody>
          <a:bodyPr/>
          <a:lstStyle>
            <a:lvl1pPr>
              <a:defRPr>
                <a:solidFill>
                  <a:srgbClr val="102649"/>
                </a:solidFill>
              </a:defRPr>
            </a:lvl1pPr>
          </a:lstStyle>
          <a:p>
            <a:endParaRPr lang="en-US" dirty="0"/>
          </a:p>
        </p:txBody>
      </p:sp>
      <p:sp>
        <p:nvSpPr>
          <p:cNvPr id="6" name="Slide Number Placeholder 5">
            <a:extLst>
              <a:ext uri="{FF2B5EF4-FFF2-40B4-BE49-F238E27FC236}">
                <a16:creationId xmlns:a16="http://schemas.microsoft.com/office/drawing/2014/main" id="{DC31426B-CAD7-A248-9D25-832FA2DA8EAC}"/>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83887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29AE-3E3D-8D40-9357-256A736AB1A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F97DC4-37E3-C541-8F1C-EC9F203D4EB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18A85B-13CF-DC4C-9B51-8C0EC07574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8DDCC5-4054-D648-9589-53E6D120B71D}"/>
              </a:ext>
            </a:extLst>
          </p:cNvPr>
          <p:cNvSpPr>
            <a:spLocks noGrp="1"/>
          </p:cNvSpPr>
          <p:nvPr>
            <p:ph type="dt" sz="half" idx="10"/>
          </p:nvPr>
        </p:nvSpPr>
        <p:spPr/>
        <p:txBody>
          <a:bodyPr/>
          <a:lstStyle/>
          <a:p>
            <a:fld id="{90F885B2-8894-8044-8FDE-175D50DC3849}" type="datetimeFigureOut">
              <a:rPr lang="en-US" smtClean="0"/>
              <a:t>9/22/2025</a:t>
            </a:fld>
            <a:endParaRPr lang="en-US" dirty="0"/>
          </a:p>
        </p:txBody>
      </p:sp>
      <p:sp>
        <p:nvSpPr>
          <p:cNvPr id="6" name="Footer Placeholder 5">
            <a:extLst>
              <a:ext uri="{FF2B5EF4-FFF2-40B4-BE49-F238E27FC236}">
                <a16:creationId xmlns:a16="http://schemas.microsoft.com/office/drawing/2014/main" id="{23010285-C8F1-CC49-B417-CA5C71B95526}"/>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5821041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DC529-84D4-2947-8D87-A9FE98A465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81BF79D-E057-CE44-9D97-934038F085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57DC18-B0E2-5D48-BC36-CA6CE055489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6779E1-2F41-084E-B78A-9475EADB33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E98414-52E5-4E4B-BD61-22E50040F5E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2A177FD-8970-6E49-AE3A-3E99004152A2}"/>
              </a:ext>
            </a:extLst>
          </p:cNvPr>
          <p:cNvSpPr>
            <a:spLocks noGrp="1"/>
          </p:cNvSpPr>
          <p:nvPr>
            <p:ph type="dt" sz="half" idx="10"/>
          </p:nvPr>
        </p:nvSpPr>
        <p:spPr/>
        <p:txBody>
          <a:bodyPr/>
          <a:lstStyle/>
          <a:p>
            <a:fld id="{90F885B2-8894-8044-8FDE-175D50DC3849}" type="datetimeFigureOut">
              <a:rPr lang="en-US" smtClean="0"/>
              <a:t>9/22/2025</a:t>
            </a:fld>
            <a:endParaRPr lang="en-US" dirty="0"/>
          </a:p>
        </p:txBody>
      </p:sp>
      <p:sp>
        <p:nvSpPr>
          <p:cNvPr id="8" name="Footer Placeholder 7">
            <a:extLst>
              <a:ext uri="{FF2B5EF4-FFF2-40B4-BE49-F238E27FC236}">
                <a16:creationId xmlns:a16="http://schemas.microsoft.com/office/drawing/2014/main" id="{69B81514-1649-6142-AC73-F89804C2EA4E}"/>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96406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B95664-CBD9-5B44-AF8D-232A4D4E3EF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7453A43-613C-1740-9F57-1DA02F78D8E7}"/>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9/22/2025</a:t>
            </a:fld>
            <a:endParaRPr lang="en-US" dirty="0"/>
          </a:p>
        </p:txBody>
      </p:sp>
      <p:sp>
        <p:nvSpPr>
          <p:cNvPr id="4" name="Footer Placeholder 3">
            <a:extLst>
              <a:ext uri="{FF2B5EF4-FFF2-40B4-BE49-F238E27FC236}">
                <a16:creationId xmlns:a16="http://schemas.microsoft.com/office/drawing/2014/main" id="{E5737E07-BDE7-EE4F-A7D2-BCC968B7D3B9}"/>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3274293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EA650-939E-F048-B947-6D573735B252}"/>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9/22/2025</a:t>
            </a:fld>
            <a:endParaRPr lang="en-US" dirty="0"/>
          </a:p>
        </p:txBody>
      </p:sp>
      <p:sp>
        <p:nvSpPr>
          <p:cNvPr id="3" name="Footer Placeholder 2">
            <a:extLst>
              <a:ext uri="{FF2B5EF4-FFF2-40B4-BE49-F238E27FC236}">
                <a16:creationId xmlns:a16="http://schemas.microsoft.com/office/drawing/2014/main" id="{2363B547-38B5-CE45-9D41-AB9885E10534}"/>
              </a:ext>
            </a:extLst>
          </p:cNvPr>
          <p:cNvSpPr>
            <a:spLocks noGrp="1"/>
          </p:cNvSpPr>
          <p:nvPr>
            <p:ph type="ftr" sz="quarter" idx="11"/>
          </p:nvPr>
        </p:nvSpPr>
        <p:spPr/>
        <p:txBody>
          <a:bodyPr/>
          <a:lstStyle>
            <a:lvl1pPr>
              <a:defRPr>
                <a:solidFill>
                  <a:srgbClr val="102649"/>
                </a:solidFill>
              </a:defRPr>
            </a:lvl1pPr>
          </a:lstStyle>
          <a:p>
            <a:endParaRPr lang="en-US" dirty="0"/>
          </a:p>
        </p:txBody>
      </p:sp>
    </p:spTree>
    <p:extLst>
      <p:ext uri="{BB962C8B-B14F-4D97-AF65-F5344CB8AC3E}">
        <p14:creationId xmlns:p14="http://schemas.microsoft.com/office/powerpoint/2010/main" val="1203898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747C7-D880-DF47-A5AB-551081E93E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CD60D4-B40E-F34D-80B5-1FB5C01929C3}"/>
              </a:ext>
            </a:extLst>
          </p:cNvPr>
          <p:cNvSpPr>
            <a:spLocks noGrp="1"/>
          </p:cNvSpPr>
          <p:nvPr>
            <p:ph idx="1"/>
          </p:nvPr>
        </p:nvSpPr>
        <p:spPr>
          <a:xfrm>
            <a:off x="5183188" y="1891430"/>
            <a:ext cx="6172200" cy="396962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6E9781-5FD6-404C-9615-4A709D3011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85DCDF3-E889-1748-B70C-A614B28DB8A1}"/>
              </a:ext>
            </a:extLst>
          </p:cNvPr>
          <p:cNvSpPr>
            <a:spLocks noGrp="1"/>
          </p:cNvSpPr>
          <p:nvPr>
            <p:ph type="dt" sz="half" idx="10"/>
          </p:nvPr>
        </p:nvSpPr>
        <p:spPr/>
        <p:txBody>
          <a:bodyPr/>
          <a:lstStyle>
            <a:lvl1pPr>
              <a:defRPr>
                <a:solidFill>
                  <a:srgbClr val="102649"/>
                </a:solidFill>
              </a:defRPr>
            </a:lvl1pPr>
          </a:lstStyle>
          <a:p>
            <a:fld id="{90F885B2-8894-8044-8FDE-175D50DC3849}" type="datetimeFigureOut">
              <a:rPr lang="en-US" smtClean="0"/>
              <a:pPr/>
              <a:t>9/22/2025</a:t>
            </a:fld>
            <a:endParaRPr lang="en-US" dirty="0"/>
          </a:p>
        </p:txBody>
      </p:sp>
      <p:sp>
        <p:nvSpPr>
          <p:cNvPr id="6" name="Footer Placeholder 5">
            <a:extLst>
              <a:ext uri="{FF2B5EF4-FFF2-40B4-BE49-F238E27FC236}">
                <a16:creationId xmlns:a16="http://schemas.microsoft.com/office/drawing/2014/main" id="{B023D8E5-FB74-B545-B35C-110FA0DCFD66}"/>
              </a:ext>
            </a:extLst>
          </p:cNvPr>
          <p:cNvSpPr>
            <a:spLocks noGrp="1"/>
          </p:cNvSpPr>
          <p:nvPr>
            <p:ph type="ftr" sz="quarter" idx="11"/>
          </p:nvPr>
        </p:nvSpPr>
        <p:spPr>
          <a:xfrm>
            <a:off x="4038600" y="6356350"/>
            <a:ext cx="4040688" cy="365125"/>
          </a:xfrm>
        </p:spPr>
        <p:txBody>
          <a:bodyPr/>
          <a:lstStyle>
            <a:lvl1pPr>
              <a:defRPr>
                <a:solidFill>
                  <a:srgbClr val="102649"/>
                </a:solidFill>
              </a:defRPr>
            </a:lvl1pPr>
          </a:lstStyle>
          <a:p>
            <a:endParaRPr lang="en-US" dirty="0"/>
          </a:p>
        </p:txBody>
      </p:sp>
      <p:sp>
        <p:nvSpPr>
          <p:cNvPr id="7" name="Slide Number Placeholder 6">
            <a:extLst>
              <a:ext uri="{FF2B5EF4-FFF2-40B4-BE49-F238E27FC236}">
                <a16:creationId xmlns:a16="http://schemas.microsoft.com/office/drawing/2014/main" id="{2BAA720A-FAFC-0B47-B836-6026134BEC69}"/>
              </a:ext>
            </a:extLst>
          </p:cNvPr>
          <p:cNvSpPr>
            <a:spLocks noGrp="1"/>
          </p:cNvSpPr>
          <p:nvPr>
            <p:ph type="sldNum" sz="quarter" idx="12"/>
          </p:nvPr>
        </p:nvSpPr>
        <p:spPr>
          <a:xfrm>
            <a:off x="8610600" y="6356350"/>
            <a:ext cx="2743200" cy="365125"/>
          </a:xfrm>
          <a:prstGeom prst="rect">
            <a:avLst/>
          </a:prstGeom>
        </p:spPr>
        <p:txBody>
          <a:bodyPr/>
          <a:lstStyle>
            <a:lvl1pPr>
              <a:defRPr>
                <a:solidFill>
                  <a:srgbClr val="102649"/>
                </a:solidFill>
              </a:defRPr>
            </a:lvl1pPr>
          </a:lstStyle>
          <a:p>
            <a:fld id="{01152AFA-7C55-604E-8665-049907417E35}" type="slidenum">
              <a:rPr lang="en-US" smtClean="0"/>
              <a:pPr/>
              <a:t>‹#›</a:t>
            </a:fld>
            <a:endParaRPr lang="en-US" dirty="0"/>
          </a:p>
        </p:txBody>
      </p:sp>
    </p:spTree>
    <p:extLst>
      <p:ext uri="{BB962C8B-B14F-4D97-AF65-F5344CB8AC3E}">
        <p14:creationId xmlns:p14="http://schemas.microsoft.com/office/powerpoint/2010/main" val="28327052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9EA58-8F14-9847-A5CC-481304CAC3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780811-8AD9-384B-AAE6-7D7355D8347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25E1C3A-9866-3A4D-B8F8-421BAC501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E9B453-B7EA-F54F-99BE-092E9693BC03}"/>
              </a:ext>
            </a:extLst>
          </p:cNvPr>
          <p:cNvSpPr>
            <a:spLocks noGrp="1"/>
          </p:cNvSpPr>
          <p:nvPr>
            <p:ph type="dt" sz="half" idx="10"/>
          </p:nvPr>
        </p:nvSpPr>
        <p:spPr/>
        <p:txBody>
          <a:bodyPr/>
          <a:lstStyle/>
          <a:p>
            <a:fld id="{90F885B2-8894-8044-8FDE-175D50DC3849}" type="datetimeFigureOut">
              <a:rPr lang="en-US" smtClean="0"/>
              <a:t>9/22/2025</a:t>
            </a:fld>
            <a:endParaRPr lang="en-US" dirty="0"/>
          </a:p>
        </p:txBody>
      </p:sp>
      <p:sp>
        <p:nvSpPr>
          <p:cNvPr id="6" name="Footer Placeholder 5">
            <a:extLst>
              <a:ext uri="{FF2B5EF4-FFF2-40B4-BE49-F238E27FC236}">
                <a16:creationId xmlns:a16="http://schemas.microsoft.com/office/drawing/2014/main" id="{B2BAE837-F714-D749-8672-F5ACD89ABDA3}"/>
              </a:ext>
            </a:extLst>
          </p:cNvPr>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8636100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FAA31E-A6D5-0042-9274-104B04F9AD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91896C5-06B0-3147-AB94-8C999EE890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BC9E41-8ACF-5A41-9EAC-CFD88AAFBF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90F885B2-8894-8044-8FDE-175D50DC3849}" type="datetimeFigureOut">
              <a:rPr lang="en-US" smtClean="0"/>
              <a:pPr/>
              <a:t>9/22/2025</a:t>
            </a:fld>
            <a:endParaRPr lang="en-US" dirty="0"/>
          </a:p>
        </p:txBody>
      </p:sp>
      <p:sp>
        <p:nvSpPr>
          <p:cNvPr id="5" name="Footer Placeholder 4">
            <a:extLst>
              <a:ext uri="{FF2B5EF4-FFF2-40B4-BE49-F238E27FC236}">
                <a16:creationId xmlns:a16="http://schemas.microsoft.com/office/drawing/2014/main" id="{CCC268BD-BE55-F341-B9D2-8E463FCF8391}"/>
              </a:ext>
            </a:extLst>
          </p:cNvPr>
          <p:cNvSpPr>
            <a:spLocks noGrp="1"/>
          </p:cNvSpPr>
          <p:nvPr>
            <p:ph type="ftr" sz="quarter" idx="3"/>
          </p:nvPr>
        </p:nvSpPr>
        <p:spPr>
          <a:xfrm>
            <a:off x="4038600" y="6356350"/>
            <a:ext cx="3564699"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Tree>
    <p:extLst>
      <p:ext uri="{BB962C8B-B14F-4D97-AF65-F5344CB8AC3E}">
        <p14:creationId xmlns:p14="http://schemas.microsoft.com/office/powerpoint/2010/main" val="22713396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ducation.ky.gov/districts/fac/Pages/Facility-Planning.aspx" TargetMode="Externa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ducation.ky.gov/districts/fac/Pages/Trainings.aspx"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mailto:greg.dunbar@education.ky.gov"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mailto:Teresa.hester@education.ky.gov" TargetMode="External"/><Relationship Id="rId2" Type="http://schemas.openxmlformats.org/officeDocument/2006/relationships/hyperlink" Target="mailto:gary.leist@education.ky.gov" TargetMode="External"/><Relationship Id="rId1" Type="http://schemas.openxmlformats.org/officeDocument/2006/relationships/slideLayout" Target="../slideLayouts/slideLayout6.xml"/><Relationship Id="rId5" Type="http://schemas.openxmlformats.org/officeDocument/2006/relationships/hyperlink" Target="mailto:john.gilbert@education.ky.gov" TargetMode="External"/><Relationship Id="rId4" Type="http://schemas.openxmlformats.org/officeDocument/2006/relationships/hyperlink" Target="mailto:marcus.highland@education.ky.gov"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mailto:tanesha.keene@education.ky.gov"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AFDF1F-DF76-1296-ACB9-E052DDC241E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79076C-9FBA-D35F-D762-AC976F00FBBC}"/>
              </a:ext>
            </a:extLst>
          </p:cNvPr>
          <p:cNvSpPr>
            <a:spLocks noGrp="1"/>
          </p:cNvSpPr>
          <p:nvPr>
            <p:ph type="ctrTitle"/>
          </p:nvPr>
        </p:nvSpPr>
        <p:spPr>
          <a:xfrm>
            <a:off x="1736212" y="944545"/>
            <a:ext cx="10234397" cy="2150347"/>
          </a:xfrm>
        </p:spPr>
        <p:txBody>
          <a:bodyPr>
            <a:normAutofit/>
          </a:bodyPr>
          <a:lstStyle/>
          <a:p>
            <a:r>
              <a:rPr lang="en-US" sz="4400" dirty="0"/>
              <a:t>Webinar #2: District Facilities Planning (DFP) &amp; Local Planning Committee (LPC)</a:t>
            </a:r>
            <a:br>
              <a:rPr lang="en-US" sz="4400" dirty="0"/>
            </a:br>
            <a:r>
              <a:rPr lang="en-US" sz="2700" dirty="0"/>
              <a:t>702 KAR 4:180</a:t>
            </a:r>
            <a:br>
              <a:rPr lang="en-US" sz="2700" dirty="0"/>
            </a:br>
            <a:endParaRPr lang="en-US" sz="2700" dirty="0"/>
          </a:p>
        </p:txBody>
      </p:sp>
      <p:sp>
        <p:nvSpPr>
          <p:cNvPr id="3" name="Subtitle 2">
            <a:extLst>
              <a:ext uri="{FF2B5EF4-FFF2-40B4-BE49-F238E27FC236}">
                <a16:creationId xmlns:a16="http://schemas.microsoft.com/office/drawing/2014/main" id="{BDDA909E-2963-9453-CC03-F86FAD79F46B}"/>
              </a:ext>
            </a:extLst>
          </p:cNvPr>
          <p:cNvSpPr>
            <a:spLocks noGrp="1"/>
          </p:cNvSpPr>
          <p:nvPr>
            <p:ph type="subTitle" idx="1"/>
          </p:nvPr>
        </p:nvSpPr>
        <p:spPr>
          <a:xfrm>
            <a:off x="2281411" y="2362200"/>
            <a:ext cx="9144000" cy="2848033"/>
          </a:xfrm>
        </p:spPr>
        <p:txBody>
          <a:bodyPr anchor="ct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333759FD-C144-01D7-E493-8A5BCAFB1E9C}"/>
              </a:ext>
            </a:extLst>
          </p:cNvPr>
          <p:cNvSpPr txBox="1">
            <a:spLocks/>
          </p:cNvSpPr>
          <p:nvPr/>
        </p:nvSpPr>
        <p:spPr>
          <a:xfrm>
            <a:off x="2281412" y="5210233"/>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September 25, 2025</a:t>
            </a:r>
          </a:p>
        </p:txBody>
      </p:sp>
    </p:spTree>
    <p:extLst>
      <p:ext uri="{BB962C8B-B14F-4D97-AF65-F5344CB8AC3E}">
        <p14:creationId xmlns:p14="http://schemas.microsoft.com/office/powerpoint/2010/main" val="34506677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Kentucky Revised Statutes (KRS) Part 1</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b="1" u="sng" dirty="0"/>
              <a:t>School Facilities Construction Commission (SFCC)</a:t>
            </a:r>
          </a:p>
          <a:p>
            <a:pPr lvl="1"/>
            <a:r>
              <a:rPr lang="en-US" dirty="0"/>
              <a:t>KRS 157.620(3) SFCC funds are restricted to priority order on the approved school facilities plan.</a:t>
            </a:r>
          </a:p>
          <a:p>
            <a:pPr lvl="1"/>
            <a:r>
              <a:rPr lang="en-US" dirty="0"/>
              <a:t>KRS 157.622 sets forth certain requirements for school facility plans relative to participation in funding by SFCC. </a:t>
            </a:r>
          </a:p>
          <a:p>
            <a:pPr lvl="1"/>
            <a:r>
              <a:rPr lang="en-US" dirty="0"/>
              <a:t>Contact SFCC (Kristi Russell) for use of any SFCC funds concerning HB 678 (2022 RS) / HB 727 (2024 RS).</a:t>
            </a:r>
          </a:p>
        </p:txBody>
      </p:sp>
    </p:spTree>
    <p:extLst>
      <p:ext uri="{BB962C8B-B14F-4D97-AF65-F5344CB8AC3E}">
        <p14:creationId xmlns:p14="http://schemas.microsoft.com/office/powerpoint/2010/main" val="3350883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6F6610-C59C-5BD7-AF7D-FF6AC02385F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8E68D-2638-B771-9C04-226077DD7F60}"/>
              </a:ext>
            </a:extLst>
          </p:cNvPr>
          <p:cNvSpPr>
            <a:spLocks noGrp="1"/>
          </p:cNvSpPr>
          <p:nvPr>
            <p:ph type="title"/>
          </p:nvPr>
        </p:nvSpPr>
        <p:spPr/>
        <p:txBody>
          <a:bodyPr/>
          <a:lstStyle/>
          <a:p>
            <a:r>
              <a:rPr lang="en-US" dirty="0">
                <a:solidFill>
                  <a:srgbClr val="002060"/>
                </a:solidFill>
              </a:rPr>
              <a:t>Kentucky Revised Statutes (KRS) Part 2 </a:t>
            </a:r>
          </a:p>
        </p:txBody>
      </p:sp>
      <p:sp>
        <p:nvSpPr>
          <p:cNvPr id="4" name="Content Placeholder 3">
            <a:extLst>
              <a:ext uri="{FF2B5EF4-FFF2-40B4-BE49-F238E27FC236}">
                <a16:creationId xmlns:a16="http://schemas.microsoft.com/office/drawing/2014/main" id="{45CC6C3C-921F-364D-DC52-A071FD51FB62}"/>
              </a:ext>
            </a:extLst>
          </p:cNvPr>
          <p:cNvSpPr>
            <a:spLocks noGrp="1"/>
          </p:cNvSpPr>
          <p:nvPr>
            <p:ph sz="half" idx="2"/>
          </p:nvPr>
        </p:nvSpPr>
        <p:spPr>
          <a:xfrm>
            <a:off x="838200" y="1493125"/>
            <a:ext cx="10515600" cy="4351338"/>
          </a:xfrm>
        </p:spPr>
        <p:txBody>
          <a:bodyPr>
            <a:normAutofit/>
          </a:bodyPr>
          <a:lstStyle/>
          <a:p>
            <a:r>
              <a:rPr lang="en-US" b="1" u="sng" dirty="0"/>
              <a:t>Facility Support Program of Kentucky (FSPK)</a:t>
            </a:r>
          </a:p>
          <a:p>
            <a:pPr lvl="1"/>
            <a:r>
              <a:rPr lang="en-US" dirty="0"/>
              <a:t>KRS 157.440 FSPK funds are to be used to address categorized priorities listed in approved Facility Plans pursuant to KRS 157.420.</a:t>
            </a:r>
          </a:p>
          <a:p>
            <a:pPr lvl="1"/>
            <a:r>
              <a:rPr lang="en-US" dirty="0"/>
              <a:t>Contact Sheila Miller in District Funding and Financial Reporting Branch with any questions related to this fund source.</a:t>
            </a:r>
          </a:p>
        </p:txBody>
      </p:sp>
    </p:spTree>
    <p:extLst>
      <p:ext uri="{BB962C8B-B14F-4D97-AF65-F5344CB8AC3E}">
        <p14:creationId xmlns:p14="http://schemas.microsoft.com/office/powerpoint/2010/main" val="351617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Kentucky Revised Statutes (KRS) Part 3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b="1" u="sng" dirty="0"/>
              <a:t>Capital Outlay</a:t>
            </a:r>
          </a:p>
          <a:p>
            <a:pPr lvl="1"/>
            <a:r>
              <a:rPr lang="en-US" dirty="0"/>
              <a:t>KRS 157.420(4) requires capital outlay be used for capital outlay projects approved by the Commissioner of Education in accordance with the administrative regulations (KDE 702 KAR 4:180). </a:t>
            </a:r>
          </a:p>
          <a:p>
            <a:pPr lvl="1"/>
            <a:r>
              <a:rPr lang="en-US" u="sng" dirty="0"/>
              <a:t>HB 678 (2022 RS) / HB 727 (2024 RS) </a:t>
            </a:r>
            <a:r>
              <a:rPr lang="en-US" dirty="0"/>
              <a:t>allows local Boards to approve under the same requirements in lieu of KDE/Commissioner.</a:t>
            </a:r>
          </a:p>
          <a:p>
            <a:pPr lvl="1"/>
            <a:r>
              <a:rPr lang="en-US" dirty="0"/>
              <a:t>For Capital Outlay fund use for work not on a DFP, a Capital Funds Request (CFR) Form is required to be approved by your local board. </a:t>
            </a:r>
          </a:p>
          <a:p>
            <a:pPr lvl="1"/>
            <a:r>
              <a:rPr lang="en-US" dirty="0"/>
              <a:t>Contact Sheila Miller in District Funding and Financial Reporting Branch with any questions related to this fund source.</a:t>
            </a:r>
          </a:p>
          <a:p>
            <a:pPr lvl="1"/>
            <a:endParaRPr lang="en-US" dirty="0"/>
          </a:p>
        </p:txBody>
      </p:sp>
    </p:spTree>
    <p:extLst>
      <p:ext uri="{BB962C8B-B14F-4D97-AF65-F5344CB8AC3E}">
        <p14:creationId xmlns:p14="http://schemas.microsoft.com/office/powerpoint/2010/main" val="26057792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F296E2-2D2A-3D98-5A7F-AD48B63C49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CBD38C8-3E39-0D30-3196-2A33CFE796AF}"/>
              </a:ext>
            </a:extLst>
          </p:cNvPr>
          <p:cNvSpPr>
            <a:spLocks noGrp="1"/>
          </p:cNvSpPr>
          <p:nvPr>
            <p:ph type="title"/>
          </p:nvPr>
        </p:nvSpPr>
        <p:spPr/>
        <p:txBody>
          <a:bodyPr/>
          <a:lstStyle/>
          <a:p>
            <a:r>
              <a:rPr lang="en-US" dirty="0">
                <a:solidFill>
                  <a:srgbClr val="002060"/>
                </a:solidFill>
              </a:rPr>
              <a:t>Kentucky Revised Statutes (KRS) Part 4</a:t>
            </a:r>
          </a:p>
        </p:txBody>
      </p:sp>
      <p:sp>
        <p:nvSpPr>
          <p:cNvPr id="4" name="Content Placeholder 3">
            <a:extLst>
              <a:ext uri="{FF2B5EF4-FFF2-40B4-BE49-F238E27FC236}">
                <a16:creationId xmlns:a16="http://schemas.microsoft.com/office/drawing/2014/main" id="{E243E624-2EF7-2263-52B3-EAF0084E4602}"/>
              </a:ext>
            </a:extLst>
          </p:cNvPr>
          <p:cNvSpPr>
            <a:spLocks noGrp="1"/>
          </p:cNvSpPr>
          <p:nvPr>
            <p:ph sz="half" idx="2"/>
          </p:nvPr>
        </p:nvSpPr>
        <p:spPr>
          <a:xfrm>
            <a:off x="838200" y="1505000"/>
            <a:ext cx="10515600" cy="4351338"/>
          </a:xfrm>
        </p:spPr>
        <p:txBody>
          <a:bodyPr>
            <a:normAutofit/>
          </a:bodyPr>
          <a:lstStyle/>
          <a:p>
            <a:r>
              <a:rPr lang="en-US" b="1" u="sng" dirty="0"/>
              <a:t>Kentucky Facilities Inventory Classification System (KFICS)</a:t>
            </a:r>
          </a:p>
          <a:p>
            <a:pPr lvl="1"/>
            <a:r>
              <a:rPr lang="en-US" dirty="0"/>
              <a:t>KRS 157.420(9) Beginning 2011-12, KDE shall standardize the process for evaluation the overall quality and condition of all school buildings across the state - KFICS.</a:t>
            </a:r>
          </a:p>
          <a:p>
            <a:pPr lvl="1"/>
            <a:r>
              <a:rPr lang="en-US" dirty="0"/>
              <a:t>AssetPlanner software by Ameresco serves this requirement </a:t>
            </a:r>
            <a:r>
              <a:rPr lang="en-US" b="1" i="1" u="sng" dirty="0"/>
              <a:t>and</a:t>
            </a:r>
            <a:r>
              <a:rPr lang="en-US" dirty="0"/>
              <a:t> may also be used as an assessment tool for DFP work.</a:t>
            </a:r>
          </a:p>
        </p:txBody>
      </p:sp>
    </p:spTree>
    <p:extLst>
      <p:ext uri="{BB962C8B-B14F-4D97-AF65-F5344CB8AC3E}">
        <p14:creationId xmlns:p14="http://schemas.microsoft.com/office/powerpoint/2010/main" val="3112383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he picture reads Kentucky Board of Education. The Kentucky School Facilities Planning Manual, 702 KAR 4:180. Revised June 2008. ">
            <a:extLst>
              <a:ext uri="{FF2B5EF4-FFF2-40B4-BE49-F238E27FC236}">
                <a16:creationId xmlns:a16="http://schemas.microsoft.com/office/drawing/2014/main" id="{745A5138-18A1-4E5B-888E-A6ED8BA558D8}"/>
              </a:ext>
            </a:extLst>
          </p:cNvPr>
          <p:cNvPicPr>
            <a:picLocks noChangeAspect="1"/>
          </p:cNvPicPr>
          <p:nvPr/>
        </p:nvPicPr>
        <p:blipFill>
          <a:blip r:embed="rId2"/>
          <a:stretch>
            <a:fillRect/>
          </a:stretch>
        </p:blipFill>
        <p:spPr>
          <a:xfrm>
            <a:off x="6566560" y="1624012"/>
            <a:ext cx="5257800" cy="3609975"/>
          </a:xfrm>
          <a:custGeom>
            <a:avLst/>
            <a:gdLst>
              <a:gd name="connsiteX0" fmla="*/ 0 w 5257800"/>
              <a:gd name="connsiteY0" fmla="*/ 0 h 3609975"/>
              <a:gd name="connsiteX1" fmla="*/ 5257800 w 5257800"/>
              <a:gd name="connsiteY1" fmla="*/ 0 h 3609975"/>
              <a:gd name="connsiteX2" fmla="*/ 5257800 w 5257800"/>
              <a:gd name="connsiteY2" fmla="*/ 3609975 h 3609975"/>
              <a:gd name="connsiteX3" fmla="*/ 0 w 5257800"/>
              <a:gd name="connsiteY3" fmla="*/ 3609975 h 3609975"/>
              <a:gd name="connsiteX4" fmla="*/ 0 w 5257800"/>
              <a:gd name="connsiteY4" fmla="*/ 0 h 360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0" h="3609975" fill="none" extrusionOk="0">
                <a:moveTo>
                  <a:pt x="0" y="0"/>
                </a:moveTo>
                <a:cubicBezTo>
                  <a:pt x="2341068" y="15760"/>
                  <a:pt x="3332310" y="-39790"/>
                  <a:pt x="5257800" y="0"/>
                </a:cubicBezTo>
                <a:cubicBezTo>
                  <a:pt x="5214781" y="1030284"/>
                  <a:pt x="5417847" y="2292160"/>
                  <a:pt x="5257800" y="3609975"/>
                </a:cubicBezTo>
                <a:cubicBezTo>
                  <a:pt x="4144479" y="3602885"/>
                  <a:pt x="2344060" y="3644624"/>
                  <a:pt x="0" y="3609975"/>
                </a:cubicBezTo>
                <a:cubicBezTo>
                  <a:pt x="14380" y="2374873"/>
                  <a:pt x="-32565" y="1298082"/>
                  <a:pt x="0" y="0"/>
                </a:cubicBezTo>
                <a:close/>
              </a:path>
              <a:path w="5257800" h="3609975" stroke="0" extrusionOk="0">
                <a:moveTo>
                  <a:pt x="0" y="0"/>
                </a:moveTo>
                <a:cubicBezTo>
                  <a:pt x="2370450" y="154487"/>
                  <a:pt x="4439525" y="-118045"/>
                  <a:pt x="5257800" y="0"/>
                </a:cubicBezTo>
                <a:cubicBezTo>
                  <a:pt x="5246301" y="802502"/>
                  <a:pt x="5285138" y="2770942"/>
                  <a:pt x="5257800" y="3609975"/>
                </a:cubicBezTo>
                <a:cubicBezTo>
                  <a:pt x="3848797" y="3606680"/>
                  <a:pt x="1485614" y="3672060"/>
                  <a:pt x="0" y="3609975"/>
                </a:cubicBezTo>
                <a:cubicBezTo>
                  <a:pt x="-156993" y="1856608"/>
                  <a:pt x="-158712" y="736006"/>
                  <a:pt x="0" y="0"/>
                </a:cubicBezTo>
                <a:close/>
              </a:path>
            </a:pathLst>
          </a:custGeom>
          <a:ln w="76200">
            <a:solidFill>
              <a:srgbClr val="007780"/>
            </a:solidFill>
            <a:extLst>
              <a:ext uri="{C807C97D-BFC1-408E-A445-0C87EB9F89A2}">
                <ask:lineSketchStyleProps xmlns:ask="http://schemas.microsoft.com/office/drawing/2018/sketchyshapes" sd="2225024624">
                  <a:prstGeom prst="rect">
                    <a:avLst/>
                  </a:prstGeom>
                  <ask:type>
                    <ask:lineSketchCurved/>
                  </ask:type>
                </ask:lineSketchStyleProps>
              </a:ext>
            </a:extLst>
          </a:ln>
        </p:spPr>
      </p:pic>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Kentucky Administrative Regulation (KAR)</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The Kentucky School Facilities Planning Manual</a:t>
            </a:r>
          </a:p>
          <a:p>
            <a:pPr lvl="1"/>
            <a:r>
              <a:rPr lang="en-US" dirty="0"/>
              <a:t>The Planning Manual is incorporated by reference through 702 KAR 4:180. The requirements for the development of a District Facility Plan (DFP) are outlined in this manual. </a:t>
            </a:r>
          </a:p>
          <a:p>
            <a:pPr lvl="1"/>
            <a:r>
              <a:rPr lang="en-US" dirty="0"/>
              <a:t>Contact your DFB project manager on requirements.</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6422571" y="5345699"/>
            <a:ext cx="5769429" cy="295080"/>
          </a:xfrm>
        </p:spPr>
        <p:txBody>
          <a:bodyPr>
            <a:normAutofit fontScale="92500" lnSpcReduction="20000"/>
          </a:bodyPr>
          <a:lstStyle/>
          <a:p>
            <a:pPr marL="0" indent="0">
              <a:buNone/>
            </a:pPr>
            <a:r>
              <a:rPr lang="en-US" sz="1800" dirty="0"/>
              <a:t>Image of The KY School Facilities Planning Manual title page.</a:t>
            </a:r>
            <a:endParaRPr lang="en-US" sz="1800" dirty="0">
              <a:highlight>
                <a:srgbClr val="FFFF00"/>
              </a:highlight>
            </a:endParaRPr>
          </a:p>
        </p:txBody>
      </p:sp>
      <p:sp>
        <p:nvSpPr>
          <p:cNvPr id="4" name="Rectangle 3">
            <a:extLst>
              <a:ext uri="{FF2B5EF4-FFF2-40B4-BE49-F238E27FC236}">
                <a16:creationId xmlns:a16="http://schemas.microsoft.com/office/drawing/2014/main" id="{8349B66D-B8DB-4157-3F78-EBA9B31B976A}"/>
              </a:ext>
            </a:extLst>
          </p:cNvPr>
          <p:cNvSpPr/>
          <p:nvPr/>
        </p:nvSpPr>
        <p:spPr>
          <a:xfrm>
            <a:off x="6566560" y="1624012"/>
            <a:ext cx="5257800" cy="3609975"/>
          </a:xfrm>
          <a:prstGeom prst="rect">
            <a:avLst/>
          </a:prstGeom>
          <a:noFill/>
          <a:ln w="1270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20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solidFill>
                  <a:srgbClr val="002060"/>
                </a:solidFill>
              </a:rPr>
              <a:t>When do we draft a DFP? </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lstStyle/>
          <a:p>
            <a:r>
              <a:rPr lang="en-US" dirty="0">
                <a:solidFill>
                  <a:srgbClr val="6D6D6D"/>
                </a:solidFill>
              </a:rPr>
              <a:t>DFP Status</a:t>
            </a:r>
          </a:p>
          <a:p>
            <a:r>
              <a:rPr lang="en-US" dirty="0">
                <a:solidFill>
                  <a:srgbClr val="6D6D6D"/>
                </a:solidFill>
              </a:rPr>
              <a:t>KDE Notifications</a:t>
            </a:r>
          </a:p>
        </p:txBody>
      </p:sp>
    </p:spTree>
    <p:extLst>
      <p:ext uri="{BB962C8B-B14F-4D97-AF65-F5344CB8AC3E}">
        <p14:creationId xmlns:p14="http://schemas.microsoft.com/office/powerpoint/2010/main" val="2239678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a:noFill/>
        </p:spPr>
        <p:txBody>
          <a:bodyPr/>
          <a:lstStyle/>
          <a:p>
            <a:r>
              <a:rPr lang="en-US" dirty="0">
                <a:solidFill>
                  <a:srgbClr val="002060"/>
                </a:solidFill>
              </a:rPr>
              <a:t>DFP Status – When is the next DFP due?</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5181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Current DFP will have “Next DFP Due” Date</a:t>
            </a:r>
          </a:p>
          <a:p>
            <a:pPr lvl="1"/>
            <a:r>
              <a:rPr lang="en-US" dirty="0"/>
              <a:t>This information may be found on the </a:t>
            </a:r>
            <a:r>
              <a:rPr lang="en-US" i="1" dirty="0"/>
              <a:t>current DFP</a:t>
            </a:r>
            <a:r>
              <a:rPr lang="en-US" dirty="0"/>
              <a:t> which may be found on the KDE website, or the local district may already have their own copy.</a:t>
            </a:r>
          </a:p>
          <a:p>
            <a:pPr lvl="1"/>
            <a:r>
              <a:rPr lang="en-US" dirty="0"/>
              <a:t>Information is found at the top left-hand side of each DFP.</a:t>
            </a:r>
          </a:p>
          <a:p>
            <a:pPr lvl="1"/>
            <a:r>
              <a:rPr lang="en-US" dirty="0"/>
              <a:t>Find all approved DFP’s at:</a:t>
            </a:r>
          </a:p>
          <a:p>
            <a:pPr lvl="2"/>
            <a:r>
              <a:rPr lang="en-US" dirty="0">
                <a:hlinkClick r:id="rId2"/>
              </a:rPr>
              <a:t>Facility Planning - Kentucky Department of Education</a:t>
            </a:r>
            <a:endParaRPr lang="en-US" dirty="0"/>
          </a:p>
        </p:txBody>
      </p:sp>
      <p:pic>
        <p:nvPicPr>
          <p:cNvPr id="5" name="Picture 4" descr="The picture reads KBE Approval Date: August 2021. Montgomery County Schools District Facilities Plan. Next DFP due: June 2025 ">
            <a:extLst>
              <a:ext uri="{FF2B5EF4-FFF2-40B4-BE49-F238E27FC236}">
                <a16:creationId xmlns:a16="http://schemas.microsoft.com/office/drawing/2014/main" id="{CF46359A-8D19-47E3-96E3-14221BE5B2E0}"/>
              </a:ext>
            </a:extLst>
          </p:cNvPr>
          <p:cNvPicPr>
            <a:picLocks noChangeAspect="1"/>
          </p:cNvPicPr>
          <p:nvPr/>
        </p:nvPicPr>
        <p:blipFill>
          <a:blip r:embed="rId3"/>
          <a:stretch>
            <a:fillRect/>
          </a:stretch>
        </p:blipFill>
        <p:spPr>
          <a:xfrm>
            <a:off x="6324600" y="1941122"/>
            <a:ext cx="5419725" cy="2333625"/>
          </a:xfrm>
          <a:prstGeom prst="rect">
            <a:avLst/>
          </a:prstGeom>
          <a:noFill/>
        </p:spPr>
      </p:pic>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6324600" y="4320051"/>
            <a:ext cx="5769429" cy="295080"/>
          </a:xfrm>
        </p:spPr>
        <p:txBody>
          <a:bodyPr>
            <a:normAutofit fontScale="92500" lnSpcReduction="20000"/>
          </a:bodyPr>
          <a:lstStyle/>
          <a:p>
            <a:pPr marL="0" indent="0">
              <a:buNone/>
            </a:pPr>
            <a:r>
              <a:rPr lang="en-US" sz="1800" dirty="0"/>
              <a:t>Sample image of text on top left-hand side of a DFP (page 1).</a:t>
            </a:r>
            <a:endParaRPr lang="en-US" sz="1800" dirty="0">
              <a:highlight>
                <a:srgbClr val="FFFF00"/>
              </a:highlight>
            </a:endParaRPr>
          </a:p>
        </p:txBody>
      </p:sp>
      <p:sp>
        <p:nvSpPr>
          <p:cNvPr id="4" name="Rectangle 3">
            <a:extLst>
              <a:ext uri="{FF2B5EF4-FFF2-40B4-BE49-F238E27FC236}">
                <a16:creationId xmlns:a16="http://schemas.microsoft.com/office/drawing/2014/main" id="{7E46CCC2-85E9-41B4-8FB6-D7EFD61DAFED}"/>
              </a:ext>
            </a:extLst>
          </p:cNvPr>
          <p:cNvSpPr/>
          <p:nvPr/>
        </p:nvSpPr>
        <p:spPr>
          <a:xfrm>
            <a:off x="76200" y="5846544"/>
            <a:ext cx="8342586" cy="954107"/>
          </a:xfrm>
          <a:prstGeom prst="rect">
            <a:avLst/>
          </a:prstGeom>
        </p:spPr>
        <p:txBody>
          <a:bodyPr wrap="square">
            <a:spAutoFit/>
          </a:bodyPr>
          <a:lstStyle/>
          <a:p>
            <a:r>
              <a:rPr lang="en-US" sz="2800" b="1" dirty="0">
                <a:solidFill>
                  <a:schemeClr val="bg1"/>
                </a:solidFill>
              </a:rPr>
              <a:t>On the KDE website select: District/School Support &gt; Facilities &gt; Facility Planning</a:t>
            </a:r>
          </a:p>
        </p:txBody>
      </p:sp>
      <p:sp>
        <p:nvSpPr>
          <p:cNvPr id="7" name="Rectangle 6">
            <a:extLst>
              <a:ext uri="{FF2B5EF4-FFF2-40B4-BE49-F238E27FC236}">
                <a16:creationId xmlns:a16="http://schemas.microsoft.com/office/drawing/2014/main" id="{63C7E856-34F3-2265-3F0F-EE47F2E6392A}"/>
              </a:ext>
            </a:extLst>
          </p:cNvPr>
          <p:cNvSpPr/>
          <p:nvPr/>
        </p:nvSpPr>
        <p:spPr>
          <a:xfrm>
            <a:off x="6487887" y="3799113"/>
            <a:ext cx="2656114" cy="315687"/>
          </a:xfrm>
          <a:prstGeom prst="rect">
            <a:avLst/>
          </a:prstGeom>
          <a:solidFill>
            <a:srgbClr val="FFFF00">
              <a:alpha val="34000"/>
            </a:srgbClr>
          </a:solidFill>
          <a:ln w="508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049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KDE Notifications</a:t>
            </a:r>
          </a:p>
        </p:txBody>
      </p:sp>
      <p:sp>
        <p:nvSpPr>
          <p:cNvPr id="8" name="Content Placeholder 2">
            <a:extLst>
              <a:ext uri="{FF2B5EF4-FFF2-40B4-BE49-F238E27FC236}">
                <a16:creationId xmlns:a16="http://schemas.microsoft.com/office/drawing/2014/main" id="{757DCAB6-4A12-443D-BDAA-EECB3C72CBD1}"/>
              </a:ext>
            </a:extLst>
          </p:cNvPr>
          <p:cNvSpPr txBox="1">
            <a:spLocks/>
          </p:cNvSpPr>
          <p:nvPr/>
        </p:nvSpPr>
        <p:spPr>
          <a:xfrm>
            <a:off x="990600" y="14353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KDE will send automated notifications.</a:t>
            </a:r>
          </a:p>
          <a:p>
            <a:pPr lvl="1"/>
            <a:r>
              <a:rPr lang="en-US" dirty="0"/>
              <a:t>KDE sends out monthly notifications to all districts’ listed superintendent, finance officer, and facilities director </a:t>
            </a:r>
            <a:r>
              <a:rPr lang="en-US" i="1" u="sng" dirty="0"/>
              <a:t>as updated by districts to DFB</a:t>
            </a:r>
            <a:r>
              <a:rPr lang="en-US" dirty="0"/>
              <a:t>. Your specific district will receive notifications at the following intervals:</a:t>
            </a:r>
          </a:p>
          <a:p>
            <a:pPr lvl="1"/>
            <a:r>
              <a:rPr lang="en-US" dirty="0"/>
              <a:t>District superintendents receive email notifications at the 18, 12, 6, and 1-month intervals prior to your DFP due date. </a:t>
            </a:r>
            <a:endParaRPr lang="en-US" dirty="0">
              <a:highlight>
                <a:srgbClr val="FF0000"/>
              </a:highlight>
            </a:endParaRPr>
          </a:p>
          <a:p>
            <a:pPr lvl="1"/>
            <a:r>
              <a:rPr lang="en-US" dirty="0"/>
              <a:t>A notice the month your DFP is due and one late notice will go out one month after the deadline. No further notifications occur past one month.</a:t>
            </a:r>
          </a:p>
        </p:txBody>
      </p:sp>
      <p:sp>
        <p:nvSpPr>
          <p:cNvPr id="4" name="Rectangle 3">
            <a:extLst>
              <a:ext uri="{FF2B5EF4-FFF2-40B4-BE49-F238E27FC236}">
                <a16:creationId xmlns:a16="http://schemas.microsoft.com/office/drawing/2014/main" id="{7E46CCC2-85E9-41B4-8FB6-D7EFD61DAFED}"/>
              </a:ext>
            </a:extLst>
          </p:cNvPr>
          <p:cNvSpPr/>
          <p:nvPr/>
        </p:nvSpPr>
        <p:spPr>
          <a:xfrm>
            <a:off x="76200" y="5846544"/>
            <a:ext cx="8342586" cy="954107"/>
          </a:xfrm>
          <a:prstGeom prst="rect">
            <a:avLst/>
          </a:prstGeom>
        </p:spPr>
        <p:txBody>
          <a:bodyPr wrap="square">
            <a:spAutoFit/>
          </a:bodyPr>
          <a:lstStyle/>
          <a:p>
            <a:r>
              <a:rPr lang="en-US" sz="2800" b="1" dirty="0">
                <a:solidFill>
                  <a:schemeClr val="bg1"/>
                </a:solidFill>
              </a:rPr>
              <a:t>On the KDE website select: District/School Support &gt; Facilities &gt; Facility Planning</a:t>
            </a:r>
          </a:p>
        </p:txBody>
      </p:sp>
    </p:spTree>
    <p:extLst>
      <p:ext uri="{BB962C8B-B14F-4D97-AF65-F5344CB8AC3E}">
        <p14:creationId xmlns:p14="http://schemas.microsoft.com/office/powerpoint/2010/main" val="26611641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111B8C3-C6CC-439A-A4AD-221E0D459FDC}"/>
              </a:ext>
            </a:extLst>
          </p:cNvPr>
          <p:cNvSpPr>
            <a:spLocks noGrp="1"/>
          </p:cNvSpPr>
          <p:nvPr>
            <p:ph type="title"/>
          </p:nvPr>
        </p:nvSpPr>
        <p:spPr>
          <a:xfrm>
            <a:off x="838200" y="365125"/>
            <a:ext cx="10515600" cy="1325563"/>
          </a:xfrm>
        </p:spPr>
        <p:txBody>
          <a:bodyPr/>
          <a:lstStyle/>
          <a:p>
            <a:r>
              <a:rPr lang="en-US" dirty="0">
                <a:solidFill>
                  <a:srgbClr val="002060"/>
                </a:solidFill>
              </a:rPr>
              <a:t>KDE Notifications – Email Content</a:t>
            </a:r>
          </a:p>
        </p:txBody>
      </p:sp>
      <p:sp>
        <p:nvSpPr>
          <p:cNvPr id="11" name="Content Placeholder 2">
            <a:extLst>
              <a:ext uri="{FF2B5EF4-FFF2-40B4-BE49-F238E27FC236}">
                <a16:creationId xmlns:a16="http://schemas.microsoft.com/office/drawing/2014/main" id="{C47D8261-7A3E-4D6A-A6F2-61E88AA48381}"/>
              </a:ext>
            </a:extLst>
          </p:cNvPr>
          <p:cNvSpPr txBox="1">
            <a:spLocks/>
          </p:cNvSpPr>
          <p:nvPr/>
        </p:nvSpPr>
        <p:spPr>
          <a:xfrm>
            <a:off x="990600" y="1435325"/>
            <a:ext cx="105156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u="sng" dirty="0"/>
              <a:t>Sample KDE Email</a:t>
            </a:r>
            <a:endParaRPr lang="en-US" dirty="0"/>
          </a:p>
          <a:p>
            <a:pPr lvl="1"/>
            <a:r>
              <a:rPr lang="en-US" dirty="0"/>
              <a:t>Email sent to district superintendent, finance officer, and facilities director.</a:t>
            </a:r>
          </a:p>
          <a:p>
            <a:pPr lvl="1"/>
            <a:r>
              <a:rPr lang="en-US" dirty="0"/>
              <a:t>Check your junk/spam email folders.</a:t>
            </a:r>
          </a:p>
          <a:p>
            <a:pPr lvl="1"/>
            <a:r>
              <a:rPr lang="en-US" dirty="0"/>
              <a:t>Subject line will always start with “</a:t>
            </a:r>
            <a:r>
              <a:rPr lang="en-US" dirty="0">
                <a:highlight>
                  <a:srgbClr val="FFFF00"/>
                </a:highlight>
              </a:rPr>
              <a:t>District Facility Plan (DFP) Status</a:t>
            </a:r>
            <a:r>
              <a:rPr lang="en-US" dirty="0"/>
              <a:t>”</a:t>
            </a:r>
          </a:p>
          <a:p>
            <a:pPr lvl="1"/>
            <a:r>
              <a:rPr lang="en-US" dirty="0"/>
              <a:t>Once you receive this notice, contact your DFB Project Manager to get started!</a:t>
            </a:r>
          </a:p>
        </p:txBody>
      </p:sp>
    </p:spTree>
    <p:extLst>
      <p:ext uri="{BB962C8B-B14F-4D97-AF65-F5344CB8AC3E}">
        <p14:creationId xmlns:p14="http://schemas.microsoft.com/office/powerpoint/2010/main" val="3312205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a:xfrm>
            <a:off x="831850" y="1709738"/>
            <a:ext cx="10913682" cy="2852737"/>
          </a:xfrm>
        </p:spPr>
        <p:txBody>
          <a:bodyPr/>
          <a:lstStyle/>
          <a:p>
            <a:r>
              <a:rPr lang="en-US" dirty="0">
                <a:solidFill>
                  <a:srgbClr val="002060"/>
                </a:solidFill>
              </a:rPr>
              <a:t>Who drafts your DFP? </a:t>
            </a:r>
            <a:br>
              <a:rPr lang="en-US" dirty="0">
                <a:solidFill>
                  <a:srgbClr val="002060"/>
                </a:solidFill>
              </a:rPr>
            </a:br>
            <a:r>
              <a:rPr lang="en-US" dirty="0">
                <a:solidFill>
                  <a:srgbClr val="002060"/>
                </a:solidFill>
              </a:rPr>
              <a:t>Local Planning Committee (LPC)</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Assembling - Section 101 of The Planning Manual</a:t>
            </a:r>
          </a:p>
          <a:p>
            <a:r>
              <a:rPr lang="en-US" dirty="0">
                <a:solidFill>
                  <a:srgbClr val="6D6D6D"/>
                </a:solidFill>
              </a:rPr>
              <a:t>The LPC Roster Membership Form</a:t>
            </a:r>
          </a:p>
        </p:txBody>
      </p:sp>
    </p:spTree>
    <p:extLst>
      <p:ext uri="{BB962C8B-B14F-4D97-AF65-F5344CB8AC3E}">
        <p14:creationId xmlns:p14="http://schemas.microsoft.com/office/powerpoint/2010/main" val="2475803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5B0FF-B2AB-4606-83E3-CC348A471BBB}"/>
              </a:ext>
            </a:extLst>
          </p:cNvPr>
          <p:cNvSpPr>
            <a:spLocks noGrp="1"/>
          </p:cNvSpPr>
          <p:nvPr>
            <p:ph type="title"/>
          </p:nvPr>
        </p:nvSpPr>
        <p:spPr/>
        <p:txBody>
          <a:bodyPr/>
          <a:lstStyle/>
          <a:p>
            <a:r>
              <a:rPr lang="en-US" dirty="0">
                <a:solidFill>
                  <a:srgbClr val="002060"/>
                </a:solidFill>
              </a:rPr>
              <a:t>Presentation Summary</a:t>
            </a:r>
          </a:p>
        </p:txBody>
      </p:sp>
      <p:sp>
        <p:nvSpPr>
          <p:cNvPr id="3" name="Content Placeholder 2">
            <a:extLst>
              <a:ext uri="{FF2B5EF4-FFF2-40B4-BE49-F238E27FC236}">
                <a16:creationId xmlns:a16="http://schemas.microsoft.com/office/drawing/2014/main" id="{EDE3305C-50AD-4EB7-8318-1175863DDE34}"/>
              </a:ext>
            </a:extLst>
          </p:cNvPr>
          <p:cNvSpPr>
            <a:spLocks noGrp="1"/>
          </p:cNvSpPr>
          <p:nvPr>
            <p:ph idx="1"/>
          </p:nvPr>
        </p:nvSpPr>
        <p:spPr>
          <a:xfrm>
            <a:off x="838200" y="1528742"/>
            <a:ext cx="10515600" cy="4351338"/>
          </a:xfrm>
        </p:spPr>
        <p:txBody>
          <a:bodyPr>
            <a:normAutofit/>
          </a:bodyPr>
          <a:lstStyle/>
          <a:p>
            <a:r>
              <a:rPr lang="en-US" dirty="0">
                <a:solidFill>
                  <a:srgbClr val="002060"/>
                </a:solidFill>
              </a:rPr>
              <a:t>Introductions</a:t>
            </a:r>
            <a:endParaRPr lang="en-US" b="1" dirty="0">
              <a:solidFill>
                <a:srgbClr val="002060"/>
              </a:solidFill>
            </a:endParaRPr>
          </a:p>
          <a:p>
            <a:r>
              <a:rPr lang="en-US" dirty="0">
                <a:solidFill>
                  <a:srgbClr val="002060"/>
                </a:solidFill>
              </a:rPr>
              <a:t>Why do we create a DFP? – Statutes and Regulations</a:t>
            </a:r>
          </a:p>
          <a:p>
            <a:r>
              <a:rPr lang="en-US" dirty="0">
                <a:solidFill>
                  <a:srgbClr val="002060"/>
                </a:solidFill>
              </a:rPr>
              <a:t>When do we draft a DFP? – Status and Notifications</a:t>
            </a:r>
          </a:p>
          <a:p>
            <a:r>
              <a:rPr lang="en-US" dirty="0">
                <a:solidFill>
                  <a:srgbClr val="002060"/>
                </a:solidFill>
              </a:rPr>
              <a:t>Who drafts a DFP? – Local Planning Committee</a:t>
            </a:r>
          </a:p>
          <a:p>
            <a:r>
              <a:rPr lang="en-US" dirty="0">
                <a:solidFill>
                  <a:srgbClr val="002060"/>
                </a:solidFill>
              </a:rPr>
              <a:t>What is the process? – General Overview</a:t>
            </a:r>
          </a:p>
          <a:p>
            <a:r>
              <a:rPr lang="en-US" dirty="0">
                <a:solidFill>
                  <a:srgbClr val="002060"/>
                </a:solidFill>
              </a:rPr>
              <a:t>How does the DFP work for your district?</a:t>
            </a:r>
          </a:p>
          <a:p>
            <a:r>
              <a:rPr lang="en-US" dirty="0">
                <a:solidFill>
                  <a:srgbClr val="002060"/>
                </a:solidFill>
              </a:rPr>
              <a:t>Q&amp;A</a:t>
            </a:r>
          </a:p>
          <a:p>
            <a:endParaRPr lang="en-US" dirty="0">
              <a:solidFill>
                <a:srgbClr val="002060"/>
              </a:solidFill>
            </a:endParaRPr>
          </a:p>
        </p:txBody>
      </p:sp>
    </p:spTree>
    <p:extLst>
      <p:ext uri="{BB962C8B-B14F-4D97-AF65-F5344CB8AC3E}">
        <p14:creationId xmlns:p14="http://schemas.microsoft.com/office/powerpoint/2010/main" val="1116639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Assembling your LPC Part 1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b="1" u="sng" dirty="0"/>
              <a:t>Highlights of Section 101:</a:t>
            </a:r>
          </a:p>
          <a:p>
            <a:pPr lvl="1"/>
            <a:r>
              <a:rPr lang="en-US" dirty="0"/>
              <a:t>101.1 – The superintendent manages the selection process.</a:t>
            </a:r>
          </a:p>
          <a:p>
            <a:pPr lvl="1"/>
            <a:r>
              <a:rPr lang="en-US" dirty="0"/>
              <a:t>101.2 – Determines the number of LPC members needed based on number of school centers (Table 101.2).</a:t>
            </a:r>
          </a:p>
          <a:p>
            <a:pPr lvl="2"/>
            <a:r>
              <a:rPr lang="en-US" dirty="0"/>
              <a:t>The LPC is intended to provide a cross section of stakeholders – parents, teachers, administrators and community members. Requirements for each type of member is called out in Section 101.</a:t>
            </a:r>
          </a:p>
        </p:txBody>
      </p:sp>
    </p:spTree>
    <p:extLst>
      <p:ext uri="{BB962C8B-B14F-4D97-AF65-F5344CB8AC3E}">
        <p14:creationId xmlns:p14="http://schemas.microsoft.com/office/powerpoint/2010/main" val="8645927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EA0D5-5025-07E0-D7CE-F982BFD8E6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73C6F50-EDD9-C43D-2955-9B759042B029}"/>
              </a:ext>
            </a:extLst>
          </p:cNvPr>
          <p:cNvSpPr>
            <a:spLocks noGrp="1"/>
          </p:cNvSpPr>
          <p:nvPr>
            <p:ph type="title"/>
          </p:nvPr>
        </p:nvSpPr>
        <p:spPr/>
        <p:txBody>
          <a:bodyPr/>
          <a:lstStyle/>
          <a:p>
            <a:r>
              <a:rPr lang="en-US" dirty="0"/>
              <a:t>Assembling your LPC Table 101.2</a:t>
            </a:r>
          </a:p>
        </p:txBody>
      </p:sp>
      <p:pic>
        <p:nvPicPr>
          <p:cNvPr id="5" name="Picture 4">
            <a:extLst>
              <a:ext uri="{FF2B5EF4-FFF2-40B4-BE49-F238E27FC236}">
                <a16:creationId xmlns:a16="http://schemas.microsoft.com/office/drawing/2014/main" id="{69146763-520C-3834-95F5-866024701E94}"/>
              </a:ext>
            </a:extLst>
          </p:cNvPr>
          <p:cNvPicPr>
            <a:picLocks noChangeAspect="1"/>
          </p:cNvPicPr>
          <p:nvPr/>
        </p:nvPicPr>
        <p:blipFill>
          <a:blip r:embed="rId2"/>
          <a:srcRect t="9276"/>
          <a:stretch/>
        </p:blipFill>
        <p:spPr>
          <a:xfrm>
            <a:off x="2087210" y="1376000"/>
            <a:ext cx="8017580" cy="4106000"/>
          </a:xfrm>
          <a:prstGeom prst="rect">
            <a:avLst/>
          </a:prstGeom>
        </p:spPr>
      </p:pic>
      <p:sp>
        <p:nvSpPr>
          <p:cNvPr id="3" name="Rectangle 2">
            <a:extLst>
              <a:ext uri="{FF2B5EF4-FFF2-40B4-BE49-F238E27FC236}">
                <a16:creationId xmlns:a16="http://schemas.microsoft.com/office/drawing/2014/main" id="{54FF913A-2BEF-683D-C742-EAA4F3027DE3}"/>
              </a:ext>
            </a:extLst>
          </p:cNvPr>
          <p:cNvSpPr/>
          <p:nvPr/>
        </p:nvSpPr>
        <p:spPr>
          <a:xfrm>
            <a:off x="4845050" y="1447800"/>
            <a:ext cx="3454400" cy="3702050"/>
          </a:xfrm>
          <a:prstGeom prst="rect">
            <a:avLst/>
          </a:prstGeom>
          <a:solidFill>
            <a:srgbClr val="BFBFBF">
              <a:alpha val="50196"/>
            </a:srgbClr>
          </a:solidFill>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D418232-FFCB-6706-647F-B889617B4901}"/>
              </a:ext>
            </a:extLst>
          </p:cNvPr>
          <p:cNvSpPr/>
          <p:nvPr/>
        </p:nvSpPr>
        <p:spPr>
          <a:xfrm>
            <a:off x="8299450" y="1447800"/>
            <a:ext cx="1733550" cy="3702050"/>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5044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Assembling your LPC Part 2 </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b="1" u="sng" dirty="0"/>
              <a:t>Highlights of Section 101:</a:t>
            </a:r>
          </a:p>
          <a:p>
            <a:pPr lvl="1"/>
            <a:r>
              <a:rPr lang="en-US" dirty="0"/>
              <a:t>101.3 is important to remember for the following considerations: </a:t>
            </a:r>
            <a:r>
              <a:rPr lang="en-US" i="1" dirty="0"/>
              <a:t>“</a:t>
            </a:r>
            <a:r>
              <a:rPr lang="en-US" i="1" u="sng" dirty="0"/>
              <a:t>All schools shall be represented before multiple representation of a school occurs. The maximum number of representatives on the LPC from a school shall not be in excess of one greater than the number of representatives from any other school.</a:t>
            </a:r>
            <a:r>
              <a:rPr lang="en-US" i="1" dirty="0"/>
              <a:t>”</a:t>
            </a:r>
          </a:p>
          <a:p>
            <a:pPr lvl="1"/>
            <a:r>
              <a:rPr lang="en-US" dirty="0"/>
              <a:t>101.4 – 101.12 provides guidance to the superintendent on how to instruct stakeholder groups on how to select their representatives.</a:t>
            </a:r>
          </a:p>
        </p:txBody>
      </p:sp>
    </p:spTree>
    <p:extLst>
      <p:ext uri="{BB962C8B-B14F-4D97-AF65-F5344CB8AC3E}">
        <p14:creationId xmlns:p14="http://schemas.microsoft.com/office/powerpoint/2010/main" val="2080252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91FC7AC-21BD-4FDE-8CE3-A6E116DFA356}"/>
              </a:ext>
            </a:extLst>
          </p:cNvPr>
          <p:cNvSpPr>
            <a:spLocks noGrp="1"/>
          </p:cNvSpPr>
          <p:nvPr>
            <p:ph type="title"/>
          </p:nvPr>
        </p:nvSpPr>
        <p:spPr>
          <a:xfrm>
            <a:off x="838200" y="217980"/>
            <a:ext cx="10515600" cy="1325563"/>
          </a:xfrm>
        </p:spPr>
        <p:txBody>
          <a:bodyPr/>
          <a:lstStyle/>
          <a:p>
            <a:r>
              <a:rPr lang="en-US" dirty="0">
                <a:solidFill>
                  <a:srgbClr val="002060"/>
                </a:solidFill>
              </a:rPr>
              <a:t>Sample LPC membership form </a:t>
            </a:r>
          </a:p>
        </p:txBody>
      </p:sp>
      <p:pic>
        <p:nvPicPr>
          <p:cNvPr id="9" name="Picture 8" descr="Image is a standard KDE sample LPC membership form taken from an excel file given to districts. Image is for presentation on how to fill out date, school names, member information, and the chart illustrating which school each person listed represents. The chart is where selected illustrate the number 1 for each correct selection">
            <a:extLst>
              <a:ext uri="{FF2B5EF4-FFF2-40B4-BE49-F238E27FC236}">
                <a16:creationId xmlns:a16="http://schemas.microsoft.com/office/drawing/2014/main" id="{82436220-189D-436E-96D7-FE5C137D4D41}"/>
              </a:ext>
            </a:extLst>
          </p:cNvPr>
          <p:cNvPicPr>
            <a:picLocks noChangeAspect="1"/>
          </p:cNvPicPr>
          <p:nvPr/>
        </p:nvPicPr>
        <p:blipFill rotWithShape="1">
          <a:blip r:embed="rId2"/>
          <a:srcRect t="1" r="393" b="25887"/>
          <a:stretch/>
        </p:blipFill>
        <p:spPr>
          <a:xfrm>
            <a:off x="838200" y="1261462"/>
            <a:ext cx="8733351" cy="4650823"/>
          </a:xfrm>
          <a:prstGeom prst="rect">
            <a:avLst/>
          </a:prstGeom>
        </p:spPr>
      </p:pic>
    </p:spTree>
    <p:extLst>
      <p:ext uri="{BB962C8B-B14F-4D97-AF65-F5344CB8AC3E}">
        <p14:creationId xmlns:p14="http://schemas.microsoft.com/office/powerpoint/2010/main" val="33983412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p:txBody>
          <a:bodyPr/>
          <a:lstStyle/>
          <a:p>
            <a:r>
              <a:rPr lang="en-US" dirty="0">
                <a:solidFill>
                  <a:srgbClr val="002060"/>
                </a:solidFill>
              </a:rPr>
              <a:t>The LPC Membership Form – In-District</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493125"/>
            <a:ext cx="10515600" cy="4351338"/>
          </a:xfrm>
        </p:spPr>
        <p:txBody>
          <a:bodyPr>
            <a:normAutofit/>
          </a:bodyPr>
          <a:lstStyle/>
          <a:p>
            <a:r>
              <a:rPr lang="en-US" b="1" u="sng" dirty="0"/>
              <a:t>LPC Roster (all members living in-district):</a:t>
            </a:r>
          </a:p>
          <a:p>
            <a:pPr lvl="1"/>
            <a:r>
              <a:rPr lang="en-US" dirty="0"/>
              <a:t>Fill LPC Roster out completely.</a:t>
            </a:r>
          </a:p>
          <a:p>
            <a:pPr lvl="1"/>
            <a:r>
              <a:rPr lang="en-US" dirty="0"/>
              <a:t>Adhere to Section 101.3 and have no one school exceed any other by one person.</a:t>
            </a:r>
          </a:p>
          <a:p>
            <a:pPr lvl="2"/>
            <a:r>
              <a:rPr lang="en-US" dirty="0"/>
              <a:t>Remember to designate School-Based Decision-Making Council (SBDM) members on the roster.</a:t>
            </a:r>
          </a:p>
          <a:p>
            <a:pPr lvl="1"/>
            <a:r>
              <a:rPr lang="en-US" dirty="0"/>
              <a:t>Have your superintendent sign the roster.</a:t>
            </a:r>
          </a:p>
          <a:p>
            <a:pPr lvl="1"/>
            <a:r>
              <a:rPr lang="en-US" dirty="0"/>
              <a:t>Submit full roster to KDE.</a:t>
            </a:r>
          </a:p>
          <a:p>
            <a:pPr lvl="1"/>
            <a:r>
              <a:rPr lang="en-US" dirty="0"/>
              <a:t>KDE will review and send the superintendent an approval/denial letter.</a:t>
            </a:r>
          </a:p>
        </p:txBody>
      </p:sp>
    </p:spTree>
    <p:extLst>
      <p:ext uri="{BB962C8B-B14F-4D97-AF65-F5344CB8AC3E}">
        <p14:creationId xmlns:p14="http://schemas.microsoft.com/office/powerpoint/2010/main" val="3116269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F7721-ADB3-45FC-B814-2C1E82E4FA11}"/>
              </a:ext>
            </a:extLst>
          </p:cNvPr>
          <p:cNvSpPr>
            <a:spLocks noGrp="1"/>
          </p:cNvSpPr>
          <p:nvPr>
            <p:ph type="title"/>
          </p:nvPr>
        </p:nvSpPr>
        <p:spPr>
          <a:xfrm>
            <a:off x="431442" y="365125"/>
            <a:ext cx="11062952" cy="1325563"/>
          </a:xfrm>
        </p:spPr>
        <p:txBody>
          <a:bodyPr/>
          <a:lstStyle/>
          <a:p>
            <a:r>
              <a:rPr lang="en-US" dirty="0">
                <a:solidFill>
                  <a:srgbClr val="002060"/>
                </a:solidFill>
              </a:rPr>
              <a:t>The LPC Membership Form – Out-of-District 1</a:t>
            </a:r>
          </a:p>
        </p:txBody>
      </p:sp>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338744"/>
            <a:ext cx="10515600" cy="4515791"/>
          </a:xfrm>
        </p:spPr>
        <p:txBody>
          <a:bodyPr>
            <a:normAutofit/>
          </a:bodyPr>
          <a:lstStyle/>
          <a:p>
            <a:r>
              <a:rPr lang="en-US" b="1" u="sng" dirty="0"/>
              <a:t>LPC Roster (any members living out-of-district):</a:t>
            </a:r>
          </a:p>
          <a:p>
            <a:pPr lvl="1"/>
            <a:r>
              <a:rPr lang="en-US" dirty="0"/>
              <a:t>Fill LPC Roster out completely.</a:t>
            </a:r>
          </a:p>
          <a:p>
            <a:pPr lvl="1"/>
            <a:r>
              <a:rPr lang="en-US" dirty="0"/>
              <a:t>Adhere to Section 101.3 and have no one school exceed any other by one person.</a:t>
            </a:r>
          </a:p>
          <a:p>
            <a:pPr lvl="2"/>
            <a:r>
              <a:rPr lang="en-US" dirty="0"/>
              <a:t>Remember to designate SBDM members on the roster.</a:t>
            </a:r>
          </a:p>
          <a:p>
            <a:pPr lvl="1"/>
            <a:r>
              <a:rPr lang="en-US" dirty="0"/>
              <a:t>Have your superintendent sign the roster.</a:t>
            </a:r>
          </a:p>
        </p:txBody>
      </p:sp>
    </p:spTree>
    <p:extLst>
      <p:ext uri="{BB962C8B-B14F-4D97-AF65-F5344CB8AC3E}">
        <p14:creationId xmlns:p14="http://schemas.microsoft.com/office/powerpoint/2010/main" val="28874201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5041A46-4F3E-46A3-A874-EF69F495C872}"/>
              </a:ext>
            </a:extLst>
          </p:cNvPr>
          <p:cNvSpPr>
            <a:spLocks noGrp="1"/>
          </p:cNvSpPr>
          <p:nvPr>
            <p:ph sz="half" idx="1"/>
          </p:nvPr>
        </p:nvSpPr>
        <p:spPr>
          <a:xfrm>
            <a:off x="838200" y="1338744"/>
            <a:ext cx="10515600" cy="4515791"/>
          </a:xfrm>
        </p:spPr>
        <p:txBody>
          <a:bodyPr>
            <a:normAutofit/>
          </a:bodyPr>
          <a:lstStyle/>
          <a:p>
            <a:r>
              <a:rPr lang="en-US" b="1" u="sng" dirty="0"/>
              <a:t>LPC Roster (any members living out-of-district):</a:t>
            </a:r>
          </a:p>
          <a:p>
            <a:pPr lvl="1"/>
            <a:r>
              <a:rPr lang="en-US" dirty="0"/>
              <a:t>Submit full roster to DFB and notify your project manager that you will be sending a request to the commissioner’s office for out-of-district approvals.</a:t>
            </a:r>
          </a:p>
          <a:p>
            <a:pPr lvl="2"/>
            <a:r>
              <a:rPr lang="en-US" dirty="0"/>
              <a:t>When submitting to DFB, </a:t>
            </a:r>
            <a:r>
              <a:rPr lang="en-US" b="1" u="sng" dirty="0">
                <a:highlight>
                  <a:srgbClr val="FFFF00"/>
                </a:highlight>
              </a:rPr>
              <a:t>highlight</a:t>
            </a:r>
            <a:r>
              <a:rPr lang="en-US" dirty="0"/>
              <a:t> which members live out-of-district.</a:t>
            </a:r>
          </a:p>
          <a:p>
            <a:pPr lvl="2"/>
            <a:r>
              <a:rPr lang="en-US" dirty="0"/>
              <a:t>Provide reasons / rationale for out-of-district membership needs. </a:t>
            </a:r>
          </a:p>
          <a:p>
            <a:pPr lvl="2"/>
            <a:r>
              <a:rPr lang="en-US" dirty="0"/>
              <a:t>DFB will send you a determination letter for the in-district membership.</a:t>
            </a:r>
          </a:p>
          <a:p>
            <a:pPr lvl="1"/>
            <a:r>
              <a:rPr lang="en-US" dirty="0"/>
              <a:t>(Section 101.1) Submit a formal request to the Commissioner’s office with the same information you sent to DFB after in-district membership review.</a:t>
            </a:r>
          </a:p>
          <a:p>
            <a:pPr lvl="2"/>
            <a:r>
              <a:rPr lang="en-US" dirty="0"/>
              <a:t>A designee from the Commissioner’s office will provide a determination letter for out-of-district members.   </a:t>
            </a:r>
          </a:p>
          <a:p>
            <a:pPr lvl="2"/>
            <a:r>
              <a:rPr lang="en-US" dirty="0"/>
              <a:t>Copy your project manager on the correspondence you send to the Commissioner.</a:t>
            </a:r>
          </a:p>
        </p:txBody>
      </p:sp>
      <p:sp>
        <p:nvSpPr>
          <p:cNvPr id="4" name="Title 1">
            <a:extLst>
              <a:ext uri="{FF2B5EF4-FFF2-40B4-BE49-F238E27FC236}">
                <a16:creationId xmlns:a16="http://schemas.microsoft.com/office/drawing/2014/main" id="{FD0EF8D8-F491-9B89-6D53-E584CC74C229}"/>
              </a:ext>
            </a:extLst>
          </p:cNvPr>
          <p:cNvSpPr txBox="1">
            <a:spLocks/>
          </p:cNvSpPr>
          <p:nvPr/>
        </p:nvSpPr>
        <p:spPr>
          <a:xfrm>
            <a:off x="412123" y="365125"/>
            <a:ext cx="11062952"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007780"/>
                </a:solidFill>
                <a:latin typeface="+mj-lt"/>
                <a:ea typeface="+mj-ea"/>
                <a:cs typeface="+mj-cs"/>
              </a:defRPr>
            </a:lvl1pPr>
          </a:lstStyle>
          <a:p>
            <a:r>
              <a:rPr lang="en-US" dirty="0">
                <a:solidFill>
                  <a:srgbClr val="002060"/>
                </a:solidFill>
              </a:rPr>
              <a:t>The LPC Membership Form – Out-of-District 2</a:t>
            </a:r>
          </a:p>
        </p:txBody>
      </p:sp>
    </p:spTree>
    <p:extLst>
      <p:ext uri="{BB962C8B-B14F-4D97-AF65-F5344CB8AC3E}">
        <p14:creationId xmlns:p14="http://schemas.microsoft.com/office/powerpoint/2010/main" val="2524684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solidFill>
                  <a:srgbClr val="002060"/>
                </a:solidFill>
              </a:rPr>
              <a:t>What is the Process?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A general overview</a:t>
            </a:r>
          </a:p>
        </p:txBody>
      </p:sp>
    </p:spTree>
    <p:extLst>
      <p:ext uri="{BB962C8B-B14F-4D97-AF65-F5344CB8AC3E}">
        <p14:creationId xmlns:p14="http://schemas.microsoft.com/office/powerpoint/2010/main" val="23576180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851AE9-B813-3369-03EB-5C606131EE6F}"/>
            </a:ext>
          </a:extLst>
        </p:cNvPr>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EF9516D9-83F1-5546-BBFD-ABDA35E6B8F3}"/>
              </a:ext>
            </a:extLst>
          </p:cNvPr>
          <p:cNvGraphicFramePr/>
          <p:nvPr>
            <p:extLst>
              <p:ext uri="{D42A27DB-BD31-4B8C-83A1-F6EECF244321}">
                <p14:modId xmlns:p14="http://schemas.microsoft.com/office/powerpoint/2010/main" val="2624400040"/>
              </p:ext>
            </p:extLst>
          </p:nvPr>
        </p:nvGraphicFramePr>
        <p:xfrm>
          <a:off x="761024" y="273448"/>
          <a:ext cx="11055927" cy="6288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extBox 10">
            <a:extLst>
              <a:ext uri="{FF2B5EF4-FFF2-40B4-BE49-F238E27FC236}">
                <a16:creationId xmlns:a16="http://schemas.microsoft.com/office/drawing/2014/main" id="{3FCBC9A7-98B8-B62A-5A81-1CE696B0DAC2}"/>
              </a:ext>
            </a:extLst>
          </p:cNvPr>
          <p:cNvSpPr txBox="1"/>
          <p:nvPr/>
        </p:nvSpPr>
        <p:spPr>
          <a:xfrm>
            <a:off x="5006109" y="2287065"/>
            <a:ext cx="2179782" cy="2308324"/>
          </a:xfrm>
          <a:prstGeom prst="rect">
            <a:avLst/>
          </a:prstGeom>
          <a:noFill/>
        </p:spPr>
        <p:txBody>
          <a:bodyPr wrap="square" rtlCol="0">
            <a:spAutoFit/>
          </a:bodyPr>
          <a:lstStyle/>
          <a:p>
            <a:pPr algn="ctr"/>
            <a:r>
              <a:rPr lang="en-US" sz="3600" b="1" u="sng" dirty="0">
                <a:solidFill>
                  <a:srgbClr val="102649"/>
                </a:solidFill>
                <a:latin typeface="Aptos" panose="020B0004020202020204" pitchFamily="34" charset="0"/>
              </a:rPr>
              <a:t>DFP Process General Overview</a:t>
            </a:r>
          </a:p>
        </p:txBody>
      </p:sp>
      <p:sp>
        <p:nvSpPr>
          <p:cNvPr id="2" name="TextBox 1">
            <a:extLst>
              <a:ext uri="{FF2B5EF4-FFF2-40B4-BE49-F238E27FC236}">
                <a16:creationId xmlns:a16="http://schemas.microsoft.com/office/drawing/2014/main" id="{A05E2FAF-424A-0EBE-A53D-8E91ED9DD13E}"/>
              </a:ext>
            </a:extLst>
          </p:cNvPr>
          <p:cNvSpPr txBox="1"/>
          <p:nvPr/>
        </p:nvSpPr>
        <p:spPr>
          <a:xfrm>
            <a:off x="9589653" y="4496865"/>
            <a:ext cx="2214419" cy="1231106"/>
          </a:xfrm>
          <a:prstGeom prst="rect">
            <a:avLst/>
          </a:prstGeom>
          <a:noFill/>
        </p:spPr>
        <p:txBody>
          <a:bodyPr wrap="square" rtlCol="0">
            <a:spAutoFit/>
          </a:bodyPr>
          <a:lstStyle/>
          <a:p>
            <a:pPr algn="ctr"/>
            <a:r>
              <a:rPr lang="en-US" b="1" dirty="0">
                <a:solidFill>
                  <a:srgbClr val="102649"/>
                </a:solidFill>
                <a:latin typeface="Aptos" panose="020B0004020202020204" pitchFamily="34" charset="0"/>
              </a:rPr>
              <a:t>*</a:t>
            </a:r>
            <a:r>
              <a:rPr lang="en-US" sz="1400" b="1" dirty="0">
                <a:solidFill>
                  <a:srgbClr val="102649"/>
                </a:solidFill>
                <a:latin typeface="Aptos" panose="020B0004020202020204" pitchFamily="34" charset="0"/>
              </a:rPr>
              <a:t>Regulation has a 3-meeting minimum requirement. The LPC may decide to meet more.</a:t>
            </a:r>
          </a:p>
        </p:txBody>
      </p:sp>
    </p:spTree>
    <p:extLst>
      <p:ext uri="{BB962C8B-B14F-4D97-AF65-F5344CB8AC3E}">
        <p14:creationId xmlns:p14="http://schemas.microsoft.com/office/powerpoint/2010/main" val="3581882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25D39-EBE8-BE5A-4F0B-31574ED97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B3703B-75D0-2621-D817-826383972513}"/>
              </a:ext>
            </a:extLst>
          </p:cNvPr>
          <p:cNvSpPr>
            <a:spLocks noGrp="1"/>
          </p:cNvSpPr>
          <p:nvPr>
            <p:ph type="title"/>
          </p:nvPr>
        </p:nvSpPr>
        <p:spPr/>
        <p:txBody>
          <a:bodyPr/>
          <a:lstStyle/>
          <a:p>
            <a:r>
              <a:rPr lang="en-US" dirty="0">
                <a:solidFill>
                  <a:srgbClr val="002060"/>
                </a:solidFill>
              </a:rPr>
              <a:t>How does the DFP work for your district?</a:t>
            </a:r>
          </a:p>
        </p:txBody>
      </p:sp>
      <p:sp>
        <p:nvSpPr>
          <p:cNvPr id="3" name="Text Placeholder 2">
            <a:extLst>
              <a:ext uri="{FF2B5EF4-FFF2-40B4-BE49-F238E27FC236}">
                <a16:creationId xmlns:a16="http://schemas.microsoft.com/office/drawing/2014/main" id="{5E1F4226-0715-333A-9B06-0F0DF6E86292}"/>
              </a:ext>
            </a:extLst>
          </p:cNvPr>
          <p:cNvSpPr>
            <a:spLocks noGrp="1"/>
          </p:cNvSpPr>
          <p:nvPr>
            <p:ph type="body" idx="1"/>
          </p:nvPr>
        </p:nvSpPr>
        <p:spPr/>
        <p:txBody>
          <a:bodyPr>
            <a:normAutofit/>
          </a:bodyPr>
          <a:lstStyle/>
          <a:p>
            <a:endParaRPr lang="en-US" dirty="0">
              <a:solidFill>
                <a:srgbClr val="6D6D6D"/>
              </a:solidFill>
            </a:endParaRPr>
          </a:p>
        </p:txBody>
      </p:sp>
    </p:spTree>
    <p:extLst>
      <p:ext uri="{BB962C8B-B14F-4D97-AF65-F5344CB8AC3E}">
        <p14:creationId xmlns:p14="http://schemas.microsoft.com/office/powerpoint/2010/main" val="1068355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057AD-E600-4F66-8C2A-FC578BB60A59}"/>
              </a:ext>
            </a:extLst>
          </p:cNvPr>
          <p:cNvSpPr>
            <a:spLocks noGrp="1"/>
          </p:cNvSpPr>
          <p:nvPr>
            <p:ph type="title"/>
          </p:nvPr>
        </p:nvSpPr>
        <p:spPr/>
        <p:txBody>
          <a:bodyPr/>
          <a:lstStyle/>
          <a:p>
            <a:r>
              <a:rPr lang="en-US" dirty="0">
                <a:solidFill>
                  <a:srgbClr val="002060"/>
                </a:solidFill>
              </a:rPr>
              <a:t>Presentation Located on KDE Website at</a:t>
            </a:r>
          </a:p>
        </p:txBody>
      </p:sp>
      <p:sp>
        <p:nvSpPr>
          <p:cNvPr id="3" name="Content Placeholder 2">
            <a:extLst>
              <a:ext uri="{FF2B5EF4-FFF2-40B4-BE49-F238E27FC236}">
                <a16:creationId xmlns:a16="http://schemas.microsoft.com/office/drawing/2014/main" id="{E303859A-89E3-4A54-BAB3-6AA22CE9B6A2}"/>
              </a:ext>
            </a:extLst>
          </p:cNvPr>
          <p:cNvSpPr>
            <a:spLocks noGrp="1"/>
          </p:cNvSpPr>
          <p:nvPr>
            <p:ph idx="1"/>
          </p:nvPr>
        </p:nvSpPr>
        <p:spPr>
          <a:xfrm>
            <a:off x="838200" y="1433378"/>
            <a:ext cx="10515600" cy="514619"/>
          </a:xfrm>
        </p:spPr>
        <p:txBody>
          <a:bodyPr>
            <a:normAutofit fontScale="85000" lnSpcReduction="10000"/>
          </a:bodyPr>
          <a:lstStyle/>
          <a:p>
            <a:pPr marL="0" indent="0">
              <a:buNone/>
            </a:pPr>
            <a:r>
              <a:rPr lang="en-US" dirty="0">
                <a:hlinkClick r:id="rId2"/>
              </a:rPr>
              <a:t>Facilities Branch Live Events / Trainings - Kentucky Department of Education</a:t>
            </a:r>
            <a:endParaRPr lang="en-US" dirty="0"/>
          </a:p>
          <a:p>
            <a:endParaRPr lang="en-US" dirty="0"/>
          </a:p>
        </p:txBody>
      </p:sp>
      <p:pic>
        <p:nvPicPr>
          <p:cNvPr id="4" name="Picture 3" descr="Screenshot demonstrating how to access the presentation on the KDE website. Click on the KDE Homepage.">
            <a:extLst>
              <a:ext uri="{FF2B5EF4-FFF2-40B4-BE49-F238E27FC236}">
                <a16:creationId xmlns:a16="http://schemas.microsoft.com/office/drawing/2014/main" id="{5E59A047-03C6-4058-A557-D4F078735944}"/>
              </a:ext>
            </a:extLst>
          </p:cNvPr>
          <p:cNvPicPr>
            <a:picLocks noChangeAspect="1"/>
          </p:cNvPicPr>
          <p:nvPr/>
        </p:nvPicPr>
        <p:blipFill rotWithShape="1">
          <a:blip r:embed="rId3"/>
          <a:srcRect l="-2033" t="42418" r="48710" b="18382"/>
          <a:stretch/>
        </p:blipFill>
        <p:spPr>
          <a:xfrm>
            <a:off x="403761" y="2234976"/>
            <a:ext cx="11393229" cy="2967713"/>
          </a:xfrm>
          <a:prstGeom prst="rect">
            <a:avLst/>
          </a:prstGeom>
        </p:spPr>
      </p:pic>
      <p:sp>
        <p:nvSpPr>
          <p:cNvPr id="7" name="Rectangle 6" descr="jjjj">
            <a:extLst>
              <a:ext uri="{FF2B5EF4-FFF2-40B4-BE49-F238E27FC236}">
                <a16:creationId xmlns:a16="http://schemas.microsoft.com/office/drawing/2014/main" id="{0C5A7308-03E5-41F9-9066-D6DDC7788B6A}"/>
              </a:ext>
            </a:extLst>
          </p:cNvPr>
          <p:cNvSpPr/>
          <p:nvPr/>
        </p:nvSpPr>
        <p:spPr>
          <a:xfrm>
            <a:off x="838200" y="2970129"/>
            <a:ext cx="5146964" cy="514619"/>
          </a:xfrm>
          <a:custGeom>
            <a:avLst/>
            <a:gdLst>
              <a:gd name="connsiteX0" fmla="*/ 0 w 5146964"/>
              <a:gd name="connsiteY0" fmla="*/ 0 h 514619"/>
              <a:gd name="connsiteX1" fmla="*/ 643371 w 5146964"/>
              <a:gd name="connsiteY1" fmla="*/ 0 h 514619"/>
              <a:gd name="connsiteX2" fmla="*/ 1389680 w 5146964"/>
              <a:gd name="connsiteY2" fmla="*/ 0 h 514619"/>
              <a:gd name="connsiteX3" fmla="*/ 2135990 w 5146964"/>
              <a:gd name="connsiteY3" fmla="*/ 0 h 514619"/>
              <a:gd name="connsiteX4" fmla="*/ 2676421 w 5146964"/>
              <a:gd name="connsiteY4" fmla="*/ 0 h 514619"/>
              <a:gd name="connsiteX5" fmla="*/ 3422731 w 5146964"/>
              <a:gd name="connsiteY5" fmla="*/ 0 h 514619"/>
              <a:gd name="connsiteX6" fmla="*/ 4117571 w 5146964"/>
              <a:gd name="connsiteY6" fmla="*/ 0 h 514619"/>
              <a:gd name="connsiteX7" fmla="*/ 5146964 w 5146964"/>
              <a:gd name="connsiteY7" fmla="*/ 0 h 514619"/>
              <a:gd name="connsiteX8" fmla="*/ 5146964 w 5146964"/>
              <a:gd name="connsiteY8" fmla="*/ 514619 h 514619"/>
              <a:gd name="connsiteX9" fmla="*/ 4658002 w 5146964"/>
              <a:gd name="connsiteY9" fmla="*/ 514619 h 514619"/>
              <a:gd name="connsiteX10" fmla="*/ 3963162 w 5146964"/>
              <a:gd name="connsiteY10" fmla="*/ 514619 h 514619"/>
              <a:gd name="connsiteX11" fmla="*/ 3268322 w 5146964"/>
              <a:gd name="connsiteY11" fmla="*/ 514619 h 514619"/>
              <a:gd name="connsiteX12" fmla="*/ 2676421 w 5146964"/>
              <a:gd name="connsiteY12" fmla="*/ 514619 h 514619"/>
              <a:gd name="connsiteX13" fmla="*/ 1930112 w 5146964"/>
              <a:gd name="connsiteY13" fmla="*/ 514619 h 514619"/>
              <a:gd name="connsiteX14" fmla="*/ 1183802 w 5146964"/>
              <a:gd name="connsiteY14" fmla="*/ 514619 h 514619"/>
              <a:gd name="connsiteX15" fmla="*/ 591901 w 5146964"/>
              <a:gd name="connsiteY15" fmla="*/ 514619 h 514619"/>
              <a:gd name="connsiteX16" fmla="*/ 0 w 5146964"/>
              <a:gd name="connsiteY16" fmla="*/ 514619 h 514619"/>
              <a:gd name="connsiteX17" fmla="*/ 0 w 5146964"/>
              <a:gd name="connsiteY17" fmla="*/ 0 h 51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146964" h="514619" extrusionOk="0">
                <a:moveTo>
                  <a:pt x="0" y="0"/>
                </a:moveTo>
                <a:cubicBezTo>
                  <a:pt x="268389" y="-909"/>
                  <a:pt x="475938" y="-30791"/>
                  <a:pt x="643371" y="0"/>
                </a:cubicBezTo>
                <a:cubicBezTo>
                  <a:pt x="810804" y="30791"/>
                  <a:pt x="1105607" y="28201"/>
                  <a:pt x="1389680" y="0"/>
                </a:cubicBezTo>
                <a:cubicBezTo>
                  <a:pt x="1673753" y="-28201"/>
                  <a:pt x="1986274" y="-35605"/>
                  <a:pt x="2135990" y="0"/>
                </a:cubicBezTo>
                <a:cubicBezTo>
                  <a:pt x="2285706" y="35605"/>
                  <a:pt x="2454023" y="13243"/>
                  <a:pt x="2676421" y="0"/>
                </a:cubicBezTo>
                <a:cubicBezTo>
                  <a:pt x="2898819" y="-13243"/>
                  <a:pt x="3179945" y="28814"/>
                  <a:pt x="3422731" y="0"/>
                </a:cubicBezTo>
                <a:cubicBezTo>
                  <a:pt x="3665517" y="-28814"/>
                  <a:pt x="3838552" y="-3092"/>
                  <a:pt x="4117571" y="0"/>
                </a:cubicBezTo>
                <a:cubicBezTo>
                  <a:pt x="4396590" y="3092"/>
                  <a:pt x="4637758" y="-32968"/>
                  <a:pt x="5146964" y="0"/>
                </a:cubicBezTo>
                <a:cubicBezTo>
                  <a:pt x="5128250" y="135048"/>
                  <a:pt x="5147303" y="336495"/>
                  <a:pt x="5146964" y="514619"/>
                </a:cubicBezTo>
                <a:cubicBezTo>
                  <a:pt x="5046259" y="515713"/>
                  <a:pt x="4877305" y="491399"/>
                  <a:pt x="4658002" y="514619"/>
                </a:cubicBezTo>
                <a:cubicBezTo>
                  <a:pt x="4438699" y="537839"/>
                  <a:pt x="4293160" y="509676"/>
                  <a:pt x="3963162" y="514619"/>
                </a:cubicBezTo>
                <a:cubicBezTo>
                  <a:pt x="3633164" y="519562"/>
                  <a:pt x="3599798" y="479960"/>
                  <a:pt x="3268322" y="514619"/>
                </a:cubicBezTo>
                <a:cubicBezTo>
                  <a:pt x="2936846" y="549278"/>
                  <a:pt x="2912136" y="535016"/>
                  <a:pt x="2676421" y="514619"/>
                </a:cubicBezTo>
                <a:cubicBezTo>
                  <a:pt x="2440706" y="494222"/>
                  <a:pt x="2299389" y="477374"/>
                  <a:pt x="1930112" y="514619"/>
                </a:cubicBezTo>
                <a:cubicBezTo>
                  <a:pt x="1560835" y="551864"/>
                  <a:pt x="1385552" y="549824"/>
                  <a:pt x="1183802" y="514619"/>
                </a:cubicBezTo>
                <a:cubicBezTo>
                  <a:pt x="982052" y="479415"/>
                  <a:pt x="787335" y="498416"/>
                  <a:pt x="591901" y="514619"/>
                </a:cubicBezTo>
                <a:cubicBezTo>
                  <a:pt x="396467" y="530822"/>
                  <a:pt x="277785" y="528212"/>
                  <a:pt x="0" y="514619"/>
                </a:cubicBezTo>
                <a:cubicBezTo>
                  <a:pt x="-14647" y="408665"/>
                  <a:pt x="-18498" y="164655"/>
                  <a:pt x="0" y="0"/>
                </a:cubicBezTo>
                <a:close/>
              </a:path>
            </a:pathLst>
          </a:custGeom>
          <a:noFill/>
          <a:ln w="76200">
            <a:solidFill>
              <a:srgbClr val="002060"/>
            </a:solidFill>
            <a:extLst>
              <a:ext uri="{C807C97D-BFC1-408E-A445-0C87EB9F89A2}">
                <ask:lineSketchStyleProps xmlns:ask="http://schemas.microsoft.com/office/drawing/2018/sketchyshapes" sd="224797689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
        <p:nvSpPr>
          <p:cNvPr id="9" name="Content Placeholder 2">
            <a:extLst>
              <a:ext uri="{FF2B5EF4-FFF2-40B4-BE49-F238E27FC236}">
                <a16:creationId xmlns:a16="http://schemas.microsoft.com/office/drawing/2014/main" id="{689F576D-A45C-4449-A1C1-CF4F8A9E6FCD}"/>
              </a:ext>
            </a:extLst>
          </p:cNvPr>
          <p:cNvSpPr txBox="1">
            <a:spLocks/>
          </p:cNvSpPr>
          <p:nvPr/>
        </p:nvSpPr>
        <p:spPr>
          <a:xfrm>
            <a:off x="838200" y="5202689"/>
            <a:ext cx="5769429" cy="295080"/>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Partial image of the KDE website for “Facilities Branch Live Events.”</a:t>
            </a:r>
            <a:endParaRPr lang="en-US" sz="1800" dirty="0">
              <a:highlight>
                <a:srgbClr val="FFFF00"/>
              </a:highlight>
            </a:endParaRPr>
          </a:p>
        </p:txBody>
      </p:sp>
      <p:sp>
        <p:nvSpPr>
          <p:cNvPr id="8" name="Content Placeholder 2">
            <a:extLst>
              <a:ext uri="{FF2B5EF4-FFF2-40B4-BE49-F238E27FC236}">
                <a16:creationId xmlns:a16="http://schemas.microsoft.com/office/drawing/2014/main" id="{69E779C9-1C8C-418A-8D2A-4664E48A0BE6}"/>
              </a:ext>
            </a:extLst>
          </p:cNvPr>
          <p:cNvSpPr txBox="1">
            <a:spLocks/>
          </p:cNvSpPr>
          <p:nvPr/>
        </p:nvSpPr>
        <p:spPr>
          <a:xfrm>
            <a:off x="0" y="5929708"/>
            <a:ext cx="9227127" cy="92829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chemeClr val="bg1"/>
                </a:solidFill>
              </a:rPr>
              <a:t>On the KDE website select: District/School Support &gt; Facilities &gt; Facilities Branch Live Events / Trainings</a:t>
            </a:r>
          </a:p>
        </p:txBody>
      </p:sp>
      <p:sp>
        <p:nvSpPr>
          <p:cNvPr id="5" name="Rectangle 4" descr="jjjj">
            <a:extLst>
              <a:ext uri="{FF2B5EF4-FFF2-40B4-BE49-F238E27FC236}">
                <a16:creationId xmlns:a16="http://schemas.microsoft.com/office/drawing/2014/main" id="{1FBE21D7-CB18-245D-8565-A8C82DF163B9}"/>
              </a:ext>
            </a:extLst>
          </p:cNvPr>
          <p:cNvSpPr/>
          <p:nvPr/>
        </p:nvSpPr>
        <p:spPr>
          <a:xfrm>
            <a:off x="1001485" y="4264708"/>
            <a:ext cx="2743201" cy="514619"/>
          </a:xfrm>
          <a:custGeom>
            <a:avLst/>
            <a:gdLst>
              <a:gd name="connsiteX0" fmla="*/ 0 w 2743201"/>
              <a:gd name="connsiteY0" fmla="*/ 0 h 514619"/>
              <a:gd name="connsiteX1" fmla="*/ 685800 w 2743201"/>
              <a:gd name="connsiteY1" fmla="*/ 0 h 514619"/>
              <a:gd name="connsiteX2" fmla="*/ 1426465 w 2743201"/>
              <a:gd name="connsiteY2" fmla="*/ 0 h 514619"/>
              <a:gd name="connsiteX3" fmla="*/ 2743201 w 2743201"/>
              <a:gd name="connsiteY3" fmla="*/ 0 h 514619"/>
              <a:gd name="connsiteX4" fmla="*/ 2743201 w 2743201"/>
              <a:gd name="connsiteY4" fmla="*/ 514619 h 514619"/>
              <a:gd name="connsiteX5" fmla="*/ 2057401 w 2743201"/>
              <a:gd name="connsiteY5" fmla="*/ 514619 h 514619"/>
              <a:gd name="connsiteX6" fmla="*/ 1344168 w 2743201"/>
              <a:gd name="connsiteY6" fmla="*/ 514619 h 514619"/>
              <a:gd name="connsiteX7" fmla="*/ 630936 w 2743201"/>
              <a:gd name="connsiteY7" fmla="*/ 514619 h 514619"/>
              <a:gd name="connsiteX8" fmla="*/ 0 w 2743201"/>
              <a:gd name="connsiteY8" fmla="*/ 514619 h 514619"/>
              <a:gd name="connsiteX9" fmla="*/ 0 w 2743201"/>
              <a:gd name="connsiteY9" fmla="*/ 0 h 514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3201" h="514619" extrusionOk="0">
                <a:moveTo>
                  <a:pt x="0" y="0"/>
                </a:moveTo>
                <a:cubicBezTo>
                  <a:pt x="291627" y="28149"/>
                  <a:pt x="380870" y="-12836"/>
                  <a:pt x="685800" y="0"/>
                </a:cubicBezTo>
                <a:cubicBezTo>
                  <a:pt x="990730" y="12836"/>
                  <a:pt x="1195455" y="7361"/>
                  <a:pt x="1426465" y="0"/>
                </a:cubicBezTo>
                <a:cubicBezTo>
                  <a:pt x="1657476" y="-7361"/>
                  <a:pt x="2467881" y="48650"/>
                  <a:pt x="2743201" y="0"/>
                </a:cubicBezTo>
                <a:cubicBezTo>
                  <a:pt x="2721116" y="170073"/>
                  <a:pt x="2754036" y="280927"/>
                  <a:pt x="2743201" y="514619"/>
                </a:cubicBezTo>
                <a:cubicBezTo>
                  <a:pt x="2443279" y="491353"/>
                  <a:pt x="2396667" y="496350"/>
                  <a:pt x="2057401" y="514619"/>
                </a:cubicBezTo>
                <a:cubicBezTo>
                  <a:pt x="1718135" y="532888"/>
                  <a:pt x="1655777" y="485267"/>
                  <a:pt x="1344168" y="514619"/>
                </a:cubicBezTo>
                <a:cubicBezTo>
                  <a:pt x="1032559" y="543971"/>
                  <a:pt x="913089" y="486525"/>
                  <a:pt x="630936" y="514619"/>
                </a:cubicBezTo>
                <a:cubicBezTo>
                  <a:pt x="348783" y="542713"/>
                  <a:pt x="169353" y="508246"/>
                  <a:pt x="0" y="514619"/>
                </a:cubicBezTo>
                <a:cubicBezTo>
                  <a:pt x="1849" y="336025"/>
                  <a:pt x="3994" y="137998"/>
                  <a:pt x="0" y="0"/>
                </a:cubicBezTo>
                <a:close/>
              </a:path>
            </a:pathLst>
          </a:custGeom>
          <a:noFill/>
          <a:ln w="76200">
            <a:solidFill>
              <a:srgbClr val="002060"/>
            </a:solidFill>
            <a:extLst>
              <a:ext uri="{C807C97D-BFC1-408E-A445-0C87EB9F89A2}">
                <ask:lineSketchStyleProps xmlns:ask="http://schemas.microsoft.com/office/drawing/2018/sketchyshapes" sd="224797689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spTree>
    <p:extLst>
      <p:ext uri="{BB962C8B-B14F-4D97-AF65-F5344CB8AC3E}">
        <p14:creationId xmlns:p14="http://schemas.microsoft.com/office/powerpoint/2010/main" val="33060730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F13133-832E-CEC8-B498-6366D161B36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85827F-8D41-0591-C673-89D59C4DDEA8}"/>
              </a:ext>
            </a:extLst>
          </p:cNvPr>
          <p:cNvSpPr>
            <a:spLocks noGrp="1"/>
          </p:cNvSpPr>
          <p:nvPr>
            <p:ph type="title"/>
          </p:nvPr>
        </p:nvSpPr>
        <p:spPr/>
        <p:txBody>
          <a:bodyPr/>
          <a:lstStyle/>
          <a:p>
            <a:r>
              <a:rPr lang="en-US" dirty="0">
                <a:solidFill>
                  <a:srgbClr val="002060"/>
                </a:solidFill>
              </a:rPr>
              <a:t>The DFP…</a:t>
            </a:r>
          </a:p>
        </p:txBody>
      </p:sp>
      <p:sp>
        <p:nvSpPr>
          <p:cNvPr id="3" name="Content Placeholder 2">
            <a:extLst>
              <a:ext uri="{FF2B5EF4-FFF2-40B4-BE49-F238E27FC236}">
                <a16:creationId xmlns:a16="http://schemas.microsoft.com/office/drawing/2014/main" id="{F3AC1236-DB9B-CEFD-63CF-C94A7A4CAC8E}"/>
              </a:ext>
            </a:extLst>
          </p:cNvPr>
          <p:cNvSpPr>
            <a:spLocks noGrp="1"/>
          </p:cNvSpPr>
          <p:nvPr>
            <p:ph sz="half" idx="1"/>
          </p:nvPr>
        </p:nvSpPr>
        <p:spPr>
          <a:xfrm>
            <a:off x="838200" y="1338744"/>
            <a:ext cx="10515600" cy="4515791"/>
          </a:xfrm>
        </p:spPr>
        <p:txBody>
          <a:bodyPr>
            <a:normAutofit fontScale="92500" lnSpcReduction="10000"/>
          </a:bodyPr>
          <a:lstStyle/>
          <a:p>
            <a:r>
              <a:rPr lang="en-US" dirty="0"/>
              <a:t>aids in prioritizing District Need – not a “wish list.”</a:t>
            </a:r>
          </a:p>
          <a:p>
            <a:r>
              <a:rPr lang="en-US" dirty="0"/>
              <a:t>can communicate to your community.</a:t>
            </a:r>
          </a:p>
          <a:p>
            <a:r>
              <a:rPr lang="en-US" dirty="0"/>
              <a:t>provides eligibility to restricted fund sources that are used only for capital construction efforts.</a:t>
            </a:r>
          </a:p>
          <a:p>
            <a:r>
              <a:rPr lang="en-US" dirty="0"/>
              <a:t>communicates the total District Need to KDE who in turn reports this information to SFCC affecting offers made. This information is also reported to the General Assembly during the budget sessions. </a:t>
            </a:r>
          </a:p>
          <a:p>
            <a:pPr lvl="1"/>
            <a:r>
              <a:rPr lang="en-US" dirty="0"/>
              <a:t>DFP’s updated by June 30</a:t>
            </a:r>
            <a:r>
              <a:rPr lang="en-US" baseline="30000" dirty="0"/>
              <a:t>th</a:t>
            </a:r>
            <a:r>
              <a:rPr lang="en-US" dirty="0"/>
              <a:t> of the odd year prior to the budget session will be in official reports.</a:t>
            </a:r>
          </a:p>
          <a:p>
            <a:r>
              <a:rPr lang="en-US" dirty="0"/>
              <a:t>may even be a requirement to receive special offers.</a:t>
            </a:r>
          </a:p>
          <a:p>
            <a:r>
              <a:rPr lang="en-US" dirty="0"/>
              <a:t>may show evidence of community involvement for federal funding requirements (will vary dependent upon fund source).</a:t>
            </a:r>
          </a:p>
          <a:p>
            <a:endParaRPr lang="en-US" b="1" u="sng" dirty="0"/>
          </a:p>
        </p:txBody>
      </p:sp>
    </p:spTree>
    <p:extLst>
      <p:ext uri="{BB962C8B-B14F-4D97-AF65-F5344CB8AC3E}">
        <p14:creationId xmlns:p14="http://schemas.microsoft.com/office/powerpoint/2010/main" val="37413533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a:xfrm>
            <a:off x="831850" y="1360116"/>
            <a:ext cx="10515600" cy="2852737"/>
          </a:xfrm>
        </p:spPr>
        <p:txBody>
          <a:bodyPr/>
          <a:lstStyle/>
          <a:p>
            <a:r>
              <a:rPr lang="en-US" dirty="0">
                <a:solidFill>
                  <a:srgbClr val="002060"/>
                </a:solidFill>
              </a:rPr>
              <a:t>Q &amp; A</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a:xfrm>
            <a:off x="831850" y="4239841"/>
            <a:ext cx="10515600" cy="1500187"/>
          </a:xfrm>
        </p:spPr>
        <p:txBody>
          <a:bodyPr>
            <a:normAutofit/>
          </a:bodyPr>
          <a:lstStyle/>
          <a:p>
            <a:r>
              <a:rPr lang="en-US" dirty="0">
                <a:solidFill>
                  <a:srgbClr val="6D6D6D"/>
                </a:solidFill>
              </a:rPr>
              <a:t>Questions and Answers</a:t>
            </a:r>
          </a:p>
        </p:txBody>
      </p:sp>
      <p:sp>
        <p:nvSpPr>
          <p:cNvPr id="4" name="Text Placeholder 2">
            <a:extLst>
              <a:ext uri="{FF2B5EF4-FFF2-40B4-BE49-F238E27FC236}">
                <a16:creationId xmlns:a16="http://schemas.microsoft.com/office/drawing/2014/main" id="{AFD54FEF-F49B-1D50-3B5F-97DB72D9C7DE}"/>
              </a:ext>
            </a:extLst>
          </p:cNvPr>
          <p:cNvSpPr txBox="1">
            <a:spLocks/>
          </p:cNvSpPr>
          <p:nvPr/>
        </p:nvSpPr>
        <p:spPr>
          <a:xfrm>
            <a:off x="831850" y="4703392"/>
            <a:ext cx="10515600" cy="180498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a:solidFill>
                  <a:schemeClr val="tx1"/>
                </a:solidFill>
              </a:rPr>
              <a:t>If you have any questions, you may call District Facilities Branch at (502) 564-4326 or email your assigned project manager. </a:t>
            </a:r>
          </a:p>
          <a:p>
            <a:r>
              <a:rPr lang="en-US">
                <a:solidFill>
                  <a:schemeClr val="tx1"/>
                </a:solidFill>
              </a:rPr>
              <a:t>If you are uncertain who to contact, reach out to </a:t>
            </a:r>
            <a:r>
              <a:rPr lang="en-US" b="1">
                <a:solidFill>
                  <a:schemeClr val="tx1"/>
                </a:solidFill>
              </a:rPr>
              <a:t>Tanesha Keene </a:t>
            </a:r>
            <a:r>
              <a:rPr lang="en-US">
                <a:solidFill>
                  <a:schemeClr val="tx1"/>
                </a:solidFill>
              </a:rPr>
              <a:t>at </a:t>
            </a:r>
            <a:r>
              <a:rPr lang="en-US">
                <a:solidFill>
                  <a:schemeClr val="tx1"/>
                </a:solidFill>
                <a:hlinkClick r:id="rId2"/>
              </a:rPr>
              <a:t>tanesha.keene@education.ky.gov</a:t>
            </a:r>
            <a:r>
              <a:rPr lang="en-US">
                <a:solidFill>
                  <a:schemeClr val="tx1"/>
                </a:solidFill>
              </a:rPr>
              <a:t>.</a:t>
            </a:r>
          </a:p>
          <a:p>
            <a:endParaRPr lang="en-US" dirty="0">
              <a:solidFill>
                <a:schemeClr val="tx1"/>
              </a:solidFill>
            </a:endParaRPr>
          </a:p>
        </p:txBody>
      </p:sp>
    </p:spTree>
    <p:extLst>
      <p:ext uri="{BB962C8B-B14F-4D97-AF65-F5344CB8AC3E}">
        <p14:creationId xmlns:p14="http://schemas.microsoft.com/office/powerpoint/2010/main" val="2929789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3189A-6FB4-E44C-B710-7D3A72EB7571}"/>
              </a:ext>
            </a:extLst>
          </p:cNvPr>
          <p:cNvSpPr>
            <a:spLocks noGrp="1"/>
          </p:cNvSpPr>
          <p:nvPr>
            <p:ph type="ctrTitle"/>
          </p:nvPr>
        </p:nvSpPr>
        <p:spPr>
          <a:xfrm>
            <a:off x="1524000" y="988217"/>
            <a:ext cx="9144000" cy="1681163"/>
          </a:xfrm>
        </p:spPr>
        <p:txBody>
          <a:bodyPr>
            <a:normAutofit fontScale="90000"/>
          </a:bodyPr>
          <a:lstStyle/>
          <a:p>
            <a:r>
              <a:rPr lang="en-US" dirty="0"/>
              <a:t>Thank you for your interest and participation!</a:t>
            </a:r>
          </a:p>
        </p:txBody>
      </p:sp>
      <p:sp>
        <p:nvSpPr>
          <p:cNvPr id="3" name="Subtitle 2">
            <a:extLst>
              <a:ext uri="{FF2B5EF4-FFF2-40B4-BE49-F238E27FC236}">
                <a16:creationId xmlns:a16="http://schemas.microsoft.com/office/drawing/2014/main" id="{15975756-7273-374D-877B-DD347CC3BB25}"/>
              </a:ext>
            </a:extLst>
          </p:cNvPr>
          <p:cNvSpPr>
            <a:spLocks noGrp="1"/>
          </p:cNvSpPr>
          <p:nvPr>
            <p:ph type="subTitle" idx="1"/>
          </p:nvPr>
        </p:nvSpPr>
        <p:spPr>
          <a:xfrm>
            <a:off x="1524000" y="2752530"/>
            <a:ext cx="9144000" cy="2133599"/>
          </a:xfrm>
        </p:spPr>
        <p:txBody>
          <a:bodyPr>
            <a:normAutofit/>
          </a:bodyPr>
          <a:lstStyle/>
          <a:p>
            <a:r>
              <a:rPr lang="en-US" dirty="0">
                <a:solidFill>
                  <a:srgbClr val="002060"/>
                </a:solidFill>
              </a:rPr>
              <a:t>Kentucky Department of Education (KDE)</a:t>
            </a:r>
          </a:p>
          <a:p>
            <a:r>
              <a:rPr lang="en-US" dirty="0">
                <a:solidFill>
                  <a:srgbClr val="002060"/>
                </a:solidFill>
              </a:rPr>
              <a:t>Office of Finance and Operations (OFO)</a:t>
            </a:r>
          </a:p>
          <a:p>
            <a:r>
              <a:rPr lang="en-US" dirty="0">
                <a:solidFill>
                  <a:srgbClr val="002060"/>
                </a:solidFill>
              </a:rPr>
              <a:t>Division of District Support (DDS)</a:t>
            </a:r>
          </a:p>
          <a:p>
            <a:r>
              <a:rPr lang="en-US" dirty="0">
                <a:solidFill>
                  <a:srgbClr val="002060"/>
                </a:solidFill>
              </a:rPr>
              <a:t>District Facilities Branch (DFB)</a:t>
            </a:r>
          </a:p>
        </p:txBody>
      </p:sp>
      <p:sp>
        <p:nvSpPr>
          <p:cNvPr id="4" name="Subtitle 2">
            <a:extLst>
              <a:ext uri="{FF2B5EF4-FFF2-40B4-BE49-F238E27FC236}">
                <a16:creationId xmlns:a16="http://schemas.microsoft.com/office/drawing/2014/main" id="{F3E465F9-A9D6-4556-981A-D34F2AE49706}"/>
              </a:ext>
            </a:extLst>
          </p:cNvPr>
          <p:cNvSpPr txBox="1">
            <a:spLocks/>
          </p:cNvSpPr>
          <p:nvPr/>
        </p:nvSpPr>
        <p:spPr>
          <a:xfrm>
            <a:off x="1524000" y="4889834"/>
            <a:ext cx="9144000" cy="42633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7780"/>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102649"/>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102649"/>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102649"/>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a:solidFill>
                  <a:srgbClr val="002060"/>
                </a:solidFill>
              </a:rPr>
              <a:t>September 25, 2025</a:t>
            </a:r>
          </a:p>
        </p:txBody>
      </p:sp>
    </p:spTree>
    <p:extLst>
      <p:ext uri="{BB962C8B-B14F-4D97-AF65-F5344CB8AC3E}">
        <p14:creationId xmlns:p14="http://schemas.microsoft.com/office/powerpoint/2010/main" val="3374819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solidFill>
                  <a:srgbClr val="002060"/>
                </a:solidFill>
              </a:rPr>
              <a:t>Introductions</a:t>
            </a:r>
          </a:p>
        </p:txBody>
      </p:sp>
    </p:spTree>
    <p:extLst>
      <p:ext uri="{BB962C8B-B14F-4D97-AF65-F5344CB8AC3E}">
        <p14:creationId xmlns:p14="http://schemas.microsoft.com/office/powerpoint/2010/main" val="36451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Division of District Support</a:t>
            </a:r>
            <a:br>
              <a:rPr lang="en-US" dirty="0">
                <a:solidFill>
                  <a:srgbClr val="002060"/>
                </a:solidFill>
              </a:rPr>
            </a:br>
            <a:r>
              <a:rPr lang="en-US" dirty="0">
                <a:solidFill>
                  <a:srgbClr val="002060"/>
                </a:solidFill>
              </a:rPr>
              <a:t>(DDS)</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Division Director</a:t>
            </a:r>
          </a:p>
          <a:p>
            <a:pPr marL="0" indent="0">
              <a:buNone/>
            </a:pPr>
            <a:r>
              <a:rPr lang="en-US" dirty="0"/>
              <a:t>Chay Ritter</a:t>
            </a:r>
          </a:p>
          <a:p>
            <a:pPr marL="0" indent="0">
              <a:buNone/>
            </a:pPr>
            <a:endParaRPr lang="en-US" dirty="0"/>
          </a:p>
          <a:p>
            <a:pPr marL="0" indent="0">
              <a:buNone/>
            </a:pPr>
            <a:r>
              <a:rPr lang="en-US" b="1" dirty="0"/>
              <a:t>Assistant Division Director</a:t>
            </a:r>
          </a:p>
          <a:p>
            <a:pPr marL="0" indent="0">
              <a:buNone/>
            </a:pPr>
            <a:r>
              <a:rPr lang="en-US" dirty="0"/>
              <a:t>Marshall Smith</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8698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a:t>
            </a:r>
            <a:br>
              <a:rPr lang="en-US" dirty="0">
                <a:solidFill>
                  <a:srgbClr val="002060"/>
                </a:solidFill>
              </a:rPr>
            </a:br>
            <a:r>
              <a:rPr lang="en-US" dirty="0">
                <a:solidFill>
                  <a:srgbClr val="002060"/>
                </a:solidFill>
              </a:rPr>
              <a:t>(DFB)</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2"/>
            <a:ext cx="10515600" cy="43513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Branch Manager</a:t>
            </a:r>
          </a:p>
          <a:p>
            <a:pPr marL="0" indent="0">
              <a:buNone/>
            </a:pPr>
            <a:r>
              <a:rPr lang="en-US" dirty="0"/>
              <a:t>Greg Dunbar, AIA, MBA</a:t>
            </a:r>
          </a:p>
          <a:p>
            <a:pPr marL="0" indent="0">
              <a:buNone/>
            </a:pPr>
            <a:r>
              <a:rPr lang="en-US" dirty="0">
                <a:hlinkClick r:id="rId2"/>
              </a:rPr>
              <a:t>greg.dunbar@education.ky.gov</a:t>
            </a:r>
            <a:endParaRPr lang="en-US" dirty="0"/>
          </a:p>
        </p:txBody>
      </p:sp>
    </p:spTree>
    <p:extLst>
      <p:ext uri="{BB962C8B-B14F-4D97-AF65-F5344CB8AC3E}">
        <p14:creationId xmlns:p14="http://schemas.microsoft.com/office/powerpoint/2010/main" val="3101424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 Staff</a:t>
            </a:r>
            <a:br>
              <a:rPr lang="en-US" dirty="0">
                <a:solidFill>
                  <a:srgbClr val="002060"/>
                </a:solidFill>
              </a:rPr>
            </a:br>
            <a:r>
              <a:rPr lang="en-US" dirty="0">
                <a:solidFill>
                  <a:srgbClr val="002060"/>
                </a:solidFill>
              </a:rPr>
              <a:t>(DFB) Part 1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Project Management/District Liaison</a:t>
            </a:r>
          </a:p>
          <a:p>
            <a:pPr marL="0" indent="0">
              <a:buNone/>
            </a:pPr>
            <a:r>
              <a:rPr lang="en-US" dirty="0"/>
              <a:t>Gary Leist, AIA, LEED AP</a:t>
            </a:r>
          </a:p>
          <a:p>
            <a:r>
              <a:rPr lang="en-US" dirty="0">
                <a:hlinkClick r:id="rId2"/>
              </a:rPr>
              <a:t>gary.leist@education.ky.gov</a:t>
            </a:r>
            <a:endParaRPr lang="en-US" dirty="0"/>
          </a:p>
          <a:p>
            <a:pPr marL="0" indent="0">
              <a:buNone/>
            </a:pPr>
            <a:r>
              <a:rPr lang="en-US" dirty="0"/>
              <a:t>Teresa Hester, NCID</a:t>
            </a:r>
          </a:p>
          <a:p>
            <a:r>
              <a:rPr lang="en-US" sz="2400" dirty="0">
                <a:hlinkClick r:id="rId3"/>
              </a:rPr>
              <a:t>teresa.hester@education.ky.gov</a:t>
            </a:r>
            <a:endParaRPr lang="en-US" sz="2400" dirty="0"/>
          </a:p>
          <a:p>
            <a:pPr marL="0" indent="0">
              <a:buNone/>
            </a:pPr>
            <a:r>
              <a:rPr lang="en-US" dirty="0"/>
              <a:t>Marcus Highland, AIA</a:t>
            </a:r>
          </a:p>
          <a:p>
            <a:r>
              <a:rPr lang="en-US" sz="2400" dirty="0">
                <a:hlinkClick r:id="rId4"/>
              </a:rPr>
              <a:t>marcus.highland@education.ky.gov</a:t>
            </a:r>
            <a:endParaRPr lang="en-US" sz="2400" dirty="0"/>
          </a:p>
          <a:p>
            <a:pPr marL="0" indent="0">
              <a:buNone/>
            </a:pPr>
            <a:r>
              <a:rPr lang="en-US" dirty="0"/>
              <a:t>John C. Gilbert, AIA, LEED AP</a:t>
            </a:r>
          </a:p>
          <a:p>
            <a:r>
              <a:rPr lang="en-US" sz="2400" dirty="0">
                <a:hlinkClick r:id="rId5"/>
              </a:rPr>
              <a:t>john.gilbert@education.ky.gov</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182547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F3FB9-D42E-49D7-B0ED-190890D98FFF}"/>
              </a:ext>
            </a:extLst>
          </p:cNvPr>
          <p:cNvSpPr>
            <a:spLocks noGrp="1"/>
          </p:cNvSpPr>
          <p:nvPr>
            <p:ph type="title"/>
          </p:nvPr>
        </p:nvSpPr>
        <p:spPr>
          <a:xfrm>
            <a:off x="838200" y="531050"/>
            <a:ext cx="10515600" cy="1325563"/>
          </a:xfrm>
        </p:spPr>
        <p:txBody>
          <a:bodyPr/>
          <a:lstStyle/>
          <a:p>
            <a:r>
              <a:rPr lang="en-US" dirty="0">
                <a:solidFill>
                  <a:srgbClr val="002060"/>
                </a:solidFill>
              </a:rPr>
              <a:t>District Facilities Branch Staff</a:t>
            </a:r>
            <a:br>
              <a:rPr lang="en-US" dirty="0">
                <a:solidFill>
                  <a:srgbClr val="002060"/>
                </a:solidFill>
              </a:rPr>
            </a:br>
            <a:r>
              <a:rPr lang="en-US" dirty="0">
                <a:solidFill>
                  <a:srgbClr val="002060"/>
                </a:solidFill>
              </a:rPr>
              <a:t>(DFB) Part 2 </a:t>
            </a:r>
          </a:p>
        </p:txBody>
      </p:sp>
      <p:sp>
        <p:nvSpPr>
          <p:cNvPr id="3" name="Content Placeholder 2">
            <a:extLst>
              <a:ext uri="{FF2B5EF4-FFF2-40B4-BE49-F238E27FC236}">
                <a16:creationId xmlns:a16="http://schemas.microsoft.com/office/drawing/2014/main" id="{EA89953B-03F5-4196-B3BB-CB2192F023E7}"/>
              </a:ext>
            </a:extLst>
          </p:cNvPr>
          <p:cNvSpPr txBox="1">
            <a:spLocks/>
          </p:cNvSpPr>
          <p:nvPr/>
        </p:nvSpPr>
        <p:spPr>
          <a:xfrm>
            <a:off x="838200" y="1975611"/>
            <a:ext cx="10515600" cy="4520191"/>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102649"/>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02649"/>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02649"/>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0264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Administrative and Resource Assistance</a:t>
            </a:r>
          </a:p>
          <a:p>
            <a:pPr marL="0" indent="0">
              <a:buNone/>
            </a:pPr>
            <a:r>
              <a:rPr lang="en-US" dirty="0"/>
              <a:t>Tanesha Keene</a:t>
            </a:r>
          </a:p>
          <a:p>
            <a:r>
              <a:rPr lang="en-US" sz="2400" dirty="0">
                <a:hlinkClick r:id="rId2"/>
              </a:rPr>
              <a:t>tanesha.keene@education.ky.gov</a:t>
            </a:r>
            <a:endParaRPr lang="en-US" sz="2400"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431850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133FA-21D5-4E61-8FD8-94723D69130B}"/>
              </a:ext>
            </a:extLst>
          </p:cNvPr>
          <p:cNvSpPr>
            <a:spLocks noGrp="1"/>
          </p:cNvSpPr>
          <p:nvPr>
            <p:ph type="title"/>
          </p:nvPr>
        </p:nvSpPr>
        <p:spPr/>
        <p:txBody>
          <a:bodyPr/>
          <a:lstStyle/>
          <a:p>
            <a:r>
              <a:rPr lang="en-US" dirty="0">
                <a:solidFill>
                  <a:srgbClr val="002060"/>
                </a:solidFill>
              </a:rPr>
              <a:t>Why do we create a DFP? Statutes and Regulations</a:t>
            </a:r>
          </a:p>
        </p:txBody>
      </p:sp>
      <p:sp>
        <p:nvSpPr>
          <p:cNvPr id="3" name="Text Placeholder 2">
            <a:extLst>
              <a:ext uri="{FF2B5EF4-FFF2-40B4-BE49-F238E27FC236}">
                <a16:creationId xmlns:a16="http://schemas.microsoft.com/office/drawing/2014/main" id="{3BC977D0-B7AD-4FE7-914C-15FB82DC48EB}"/>
              </a:ext>
            </a:extLst>
          </p:cNvPr>
          <p:cNvSpPr>
            <a:spLocks noGrp="1"/>
          </p:cNvSpPr>
          <p:nvPr>
            <p:ph type="body" idx="1"/>
          </p:nvPr>
        </p:nvSpPr>
        <p:spPr/>
        <p:txBody>
          <a:bodyPr>
            <a:normAutofit/>
          </a:bodyPr>
          <a:lstStyle/>
          <a:p>
            <a:r>
              <a:rPr lang="en-US" dirty="0">
                <a:solidFill>
                  <a:srgbClr val="6D6D6D"/>
                </a:solidFill>
              </a:rPr>
              <a:t>Kentucky Revised Statutes (KRS)</a:t>
            </a:r>
          </a:p>
          <a:p>
            <a:r>
              <a:rPr lang="en-US" dirty="0">
                <a:solidFill>
                  <a:srgbClr val="6D6D6D"/>
                </a:solidFill>
              </a:rPr>
              <a:t>Kentucky Administrative Regulations (KAR)</a:t>
            </a:r>
          </a:p>
        </p:txBody>
      </p:sp>
    </p:spTree>
    <p:extLst>
      <p:ext uri="{BB962C8B-B14F-4D97-AF65-F5344CB8AC3E}">
        <p14:creationId xmlns:p14="http://schemas.microsoft.com/office/powerpoint/2010/main" val="8564324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DE PowerPoint Template 2021.potx" id="{04ED75E9-8D58-41D2-9CF6-323636BE50B7}" vid="{843C60AB-BB62-4D3F-B875-5488F5C0D86F}"/>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OFO - Office of Finance and Operations</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2025-10-09T04:00:00+00:00</Publication_x0020_Date>
    <Audience1 xmlns="3a62de7d-ba57-4f43-9dae-9623ba637be0"/>
    <_dlc_DocId xmlns="3a62de7d-ba57-4f43-9dae-9623ba637be0">KYED-258-1011</_dlc_DocId>
    <_dlc_DocIdUrl xmlns="3a62de7d-ba57-4f43-9dae-9623ba637be0">
      <Url>https://www.education.ky.gov/districts/fac/_layouts/15/DocIdRedir.aspx?ID=KYED-258-1011</Url>
      <Description>KYED-258-1011</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KDE Document" ma:contentTypeID="0x0101001BEB557DBE01834EAB47A683706DCD5B00F503EDB72D3F1B41ABF6D87AAEFE693A" ma:contentTypeVersion="28" ma:contentTypeDescription="" ma:contentTypeScope="" ma:versionID="4656e771591f1ff3673f5680e9ffb6ee">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6f38eb1e008c7a035d2df6072afc5d61"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304D238-A438-4788-8AAF-9615940D617A}">
  <ds:schemaRefs>
    <ds:schemaRef ds:uri="http://schemas.openxmlformats.org/package/2006/metadata/core-properties"/>
    <ds:schemaRef ds:uri="http://purl.org/dc/elements/1.1/"/>
    <ds:schemaRef ds:uri="http://schemas.microsoft.com/office/2006/documentManagement/types"/>
    <ds:schemaRef ds:uri="http://www.w3.org/XML/1998/namespace"/>
    <ds:schemaRef ds:uri="http://purl.org/dc/terms/"/>
    <ds:schemaRef ds:uri="http://schemas.microsoft.com/office/2006/metadata/properties"/>
    <ds:schemaRef ds:uri="http://schemas.microsoft.com/office/infopath/2007/PartnerControls"/>
    <ds:schemaRef ds:uri="9108b4d3-b254-45e6-b5c0-7be507fe21f1"/>
    <ds:schemaRef ds:uri="37bd94fd-c76a-4caa-af58-060d4ecfa158"/>
    <ds:schemaRef ds:uri="http://purl.org/dc/dcmitype/"/>
    <ds:schemaRef ds:uri="3a62de7d-ba57-4f43-9dae-9623ba637be0"/>
    <ds:schemaRef ds:uri="http://schemas.microsoft.com/sharepoint/v3"/>
  </ds:schemaRefs>
</ds:datastoreItem>
</file>

<file path=customXml/itemProps2.xml><?xml version="1.0" encoding="utf-8"?>
<ds:datastoreItem xmlns:ds="http://schemas.openxmlformats.org/officeDocument/2006/customXml" ds:itemID="{548B35B5-E129-4E76-82C1-61F0C9F92853}">
  <ds:schemaRefs>
    <ds:schemaRef ds:uri="http://schemas.microsoft.com/sharepoint/v3/contenttype/forms"/>
  </ds:schemaRefs>
</ds:datastoreItem>
</file>

<file path=customXml/itemProps3.xml><?xml version="1.0" encoding="utf-8"?>
<ds:datastoreItem xmlns:ds="http://schemas.openxmlformats.org/officeDocument/2006/customXml" ds:itemID="{6B77B830-932D-4079-B406-C925B304F7AF}">
  <ds:schemaRefs>
    <ds:schemaRef ds:uri="http://schemas.microsoft.com/sharepoint/events"/>
  </ds:schemaRefs>
</ds:datastoreItem>
</file>

<file path=customXml/itemProps4.xml><?xml version="1.0" encoding="utf-8"?>
<ds:datastoreItem xmlns:ds="http://schemas.openxmlformats.org/officeDocument/2006/customXml" ds:itemID="{650A5A53-61DE-419B-9FEB-1B9F70ABACCC}"/>
</file>

<file path=customXml/itemProps5.xml><?xml version="1.0" encoding="utf-8"?>
<ds:datastoreItem xmlns:ds="http://schemas.openxmlformats.org/officeDocument/2006/customXml" ds:itemID="{E423789D-63A1-4FD0-ADC4-707577F383E4}"/>
</file>

<file path=docProps/app.xml><?xml version="1.0" encoding="utf-8"?>
<Properties xmlns="http://schemas.openxmlformats.org/officeDocument/2006/extended-properties" xmlns:vt="http://schemas.openxmlformats.org/officeDocument/2006/docPropsVTypes">
  <Template>KDE PowerPoint Template 2021 (3)</Template>
  <TotalTime>6239</TotalTime>
  <Words>1814</Words>
  <Application>Microsoft Office PowerPoint</Application>
  <PresentationFormat>Widescreen</PresentationFormat>
  <Paragraphs>165</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Aptos</vt:lpstr>
      <vt:lpstr>Arial</vt:lpstr>
      <vt:lpstr>Franklin Gothic Book</vt:lpstr>
      <vt:lpstr>Franklin Gothic Medium</vt:lpstr>
      <vt:lpstr>Office Theme</vt:lpstr>
      <vt:lpstr>Webinar #2: District Facilities Planning (DFP) &amp; Local Planning Committee (LPC) 702 KAR 4:180 </vt:lpstr>
      <vt:lpstr>Presentation Summary</vt:lpstr>
      <vt:lpstr>Presentation Located on KDE Website at</vt:lpstr>
      <vt:lpstr>Introductions</vt:lpstr>
      <vt:lpstr>Division of District Support (DDS)</vt:lpstr>
      <vt:lpstr>District Facilities Branch (DFB)</vt:lpstr>
      <vt:lpstr>District Facilities Branch Staff (DFB) Part 1 </vt:lpstr>
      <vt:lpstr>District Facilities Branch Staff (DFB) Part 2 </vt:lpstr>
      <vt:lpstr>Why do we create a DFP? Statutes and Regulations</vt:lpstr>
      <vt:lpstr>Kentucky Revised Statutes (KRS) Part 1</vt:lpstr>
      <vt:lpstr>Kentucky Revised Statutes (KRS) Part 2 </vt:lpstr>
      <vt:lpstr>Kentucky Revised Statutes (KRS) Part 3 </vt:lpstr>
      <vt:lpstr>Kentucky Revised Statutes (KRS) Part 4</vt:lpstr>
      <vt:lpstr>Kentucky Administrative Regulation (KAR)</vt:lpstr>
      <vt:lpstr>When do we draft a DFP? </vt:lpstr>
      <vt:lpstr>DFP Status – When is the next DFP due?</vt:lpstr>
      <vt:lpstr>KDE Notifications</vt:lpstr>
      <vt:lpstr>KDE Notifications – Email Content</vt:lpstr>
      <vt:lpstr>Who drafts your DFP?  Local Planning Committee (LPC)</vt:lpstr>
      <vt:lpstr>Assembling your LPC Part 1 </vt:lpstr>
      <vt:lpstr>Assembling your LPC Table 101.2</vt:lpstr>
      <vt:lpstr>Assembling your LPC Part 2 </vt:lpstr>
      <vt:lpstr>Sample LPC membership form </vt:lpstr>
      <vt:lpstr>The LPC Membership Form – In-District</vt:lpstr>
      <vt:lpstr>The LPC Membership Form – Out-of-District 1</vt:lpstr>
      <vt:lpstr>PowerPoint Presentation</vt:lpstr>
      <vt:lpstr>What is the Process?</vt:lpstr>
      <vt:lpstr>PowerPoint Presentation</vt:lpstr>
      <vt:lpstr>How does the DFP work for your district?</vt:lpstr>
      <vt:lpstr>The DFP…</vt:lpstr>
      <vt:lpstr>Q &amp; A</vt:lpstr>
      <vt:lpstr>Thank you for your interest and participation!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DFB Presentation on DFP Notifications to Orientation-Final</dc:title>
  <dc:creator>Turner, Rosalind - Division of Communications</dc:creator>
  <cp:lastModifiedBy>Gilbert, John - Division of District Support</cp:lastModifiedBy>
  <cp:revision>12</cp:revision>
  <dcterms:created xsi:type="dcterms:W3CDTF">2022-03-15T17:15:31Z</dcterms:created>
  <dcterms:modified xsi:type="dcterms:W3CDTF">2025-09-23T16:03:50Z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0x0101001BEB557DBE01834EAB47A683706DCD5B00F503EDB72D3F1B41ABF6D87AAEFE693A</vt:lpwstr>
  </property>
  <property fmtid="{D5CDD505-2E9C-101B-9397-08002B2CF9AE}" pid="3" name="_dlc_DocIdItemGuid">
    <vt:lpwstr>b0d11f5e-5e94-40f7-b424-e0bd20d3be69</vt:lpwstr>
  </property>
  <property fmtid="{D5CDD505-2E9C-101B-9397-08002B2CF9AE}" pid="4" name="MSIP_Label_eb544694-0027-44fa-bee4-2648c0363f9d_Enabled">
    <vt:lpwstr>true</vt:lpwstr>
  </property>
  <property fmtid="{D5CDD505-2E9C-101B-9397-08002B2CF9AE}" pid="5" name="MSIP_Label_eb544694-0027-44fa-bee4-2648c0363f9d_SetDate">
    <vt:lpwstr>2025-09-22T21:13:32Z</vt:lpwstr>
  </property>
  <property fmtid="{D5CDD505-2E9C-101B-9397-08002B2CF9AE}" pid="6" name="MSIP_Label_eb544694-0027-44fa-bee4-2648c0363f9d_Method">
    <vt:lpwstr>Standard</vt:lpwstr>
  </property>
  <property fmtid="{D5CDD505-2E9C-101B-9397-08002B2CF9AE}" pid="7" name="MSIP_Label_eb544694-0027-44fa-bee4-2648c0363f9d_Name">
    <vt:lpwstr>defa4170-0d19-0005-0004-bc88714345d2</vt:lpwstr>
  </property>
  <property fmtid="{D5CDD505-2E9C-101B-9397-08002B2CF9AE}" pid="8" name="MSIP_Label_eb544694-0027-44fa-bee4-2648c0363f9d_SiteId">
    <vt:lpwstr>9360c11f-90e6-4706-ad00-25fcdc9e2ed1</vt:lpwstr>
  </property>
  <property fmtid="{D5CDD505-2E9C-101B-9397-08002B2CF9AE}" pid="9" name="MSIP_Label_eb544694-0027-44fa-bee4-2648c0363f9d_ActionId">
    <vt:lpwstr>0ced1f59-4be1-4bfd-986d-97afa259f191</vt:lpwstr>
  </property>
  <property fmtid="{D5CDD505-2E9C-101B-9397-08002B2CF9AE}" pid="10" name="MSIP_Label_eb544694-0027-44fa-bee4-2648c0363f9d_ContentBits">
    <vt:lpwstr>0</vt:lpwstr>
  </property>
  <property fmtid="{D5CDD505-2E9C-101B-9397-08002B2CF9AE}" pid="11" name="MSIP_Label_eb544694-0027-44fa-bee4-2648c0363f9d_Tag">
    <vt:lpwstr>10, 3, 0, 1</vt:lpwstr>
  </property>
</Properties>
</file>