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3"/>
  </p:notesMasterIdLst>
  <p:sldIdLst>
    <p:sldId id="499" r:id="rId5"/>
    <p:sldId id="275" r:id="rId6"/>
    <p:sldId id="266" r:id="rId7"/>
    <p:sldId id="429" r:id="rId8"/>
    <p:sldId id="267" r:id="rId9"/>
    <p:sldId id="270" r:id="rId10"/>
    <p:sldId id="390" r:id="rId11"/>
    <p:sldId id="473" r:id="rId12"/>
    <p:sldId id="516" r:id="rId13"/>
    <p:sldId id="518" r:id="rId14"/>
    <p:sldId id="517" r:id="rId15"/>
    <p:sldId id="261" r:id="rId16"/>
    <p:sldId id="568" r:id="rId17"/>
    <p:sldId id="572" r:id="rId18"/>
    <p:sldId id="399" r:id="rId19"/>
    <p:sldId id="573" r:id="rId20"/>
    <p:sldId id="510" r:id="rId21"/>
    <p:sldId id="574" r:id="rId22"/>
    <p:sldId id="533" r:id="rId23"/>
    <p:sldId id="575" r:id="rId24"/>
    <p:sldId id="534" r:id="rId25"/>
    <p:sldId id="539" r:id="rId26"/>
    <p:sldId id="441" r:id="rId27"/>
    <p:sldId id="576" r:id="rId28"/>
    <p:sldId id="535" r:id="rId29"/>
    <p:sldId id="357" r:id="rId30"/>
    <p:sldId id="430" r:id="rId31"/>
    <p:sldId id="537" r:id="rId32"/>
    <p:sldId id="271" r:id="rId33"/>
    <p:sldId id="577" r:id="rId34"/>
    <p:sldId id="538" r:id="rId35"/>
    <p:sldId id="447" r:id="rId36"/>
    <p:sldId id="457" r:id="rId37"/>
    <p:sldId id="454" r:id="rId38"/>
    <p:sldId id="459" r:id="rId39"/>
    <p:sldId id="345" r:id="rId40"/>
    <p:sldId id="586" r:id="rId41"/>
    <p:sldId id="578" r:id="rId42"/>
    <p:sldId id="569" r:id="rId43"/>
    <p:sldId id="579" r:id="rId44"/>
    <p:sldId id="418" r:id="rId45"/>
    <p:sldId id="458" r:id="rId46"/>
    <p:sldId id="543" r:id="rId47"/>
    <p:sldId id="563" r:id="rId48"/>
    <p:sldId id="562" r:id="rId49"/>
    <p:sldId id="580" r:id="rId50"/>
    <p:sldId id="542" r:id="rId51"/>
    <p:sldId id="567" r:id="rId52"/>
    <p:sldId id="492" r:id="rId53"/>
    <p:sldId id="581" r:id="rId54"/>
    <p:sldId id="565" r:id="rId55"/>
    <p:sldId id="389" r:id="rId56"/>
    <p:sldId id="566" r:id="rId57"/>
    <p:sldId id="582" r:id="rId58"/>
    <p:sldId id="570" r:id="rId59"/>
    <p:sldId id="564" r:id="rId60"/>
    <p:sldId id="404" r:id="rId61"/>
    <p:sldId id="583" r:id="rId62"/>
    <p:sldId id="541" r:id="rId63"/>
    <p:sldId id="472" r:id="rId64"/>
    <p:sldId id="395" r:id="rId65"/>
    <p:sldId id="540" r:id="rId66"/>
    <p:sldId id="484" r:id="rId67"/>
    <p:sldId id="487" r:id="rId68"/>
    <p:sldId id="292" r:id="rId69"/>
    <p:sldId id="585" r:id="rId70"/>
    <p:sldId id="584" r:id="rId71"/>
    <p:sldId id="296"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AE00F6E-39E8-4994-9B1C-89CE41EAF7FF}">
          <p14:sldIdLst>
            <p14:sldId id="499"/>
            <p14:sldId id="275"/>
            <p14:sldId id="266"/>
            <p14:sldId id="429"/>
            <p14:sldId id="267"/>
            <p14:sldId id="270"/>
            <p14:sldId id="390"/>
            <p14:sldId id="473"/>
            <p14:sldId id="516"/>
            <p14:sldId id="518"/>
            <p14:sldId id="517"/>
            <p14:sldId id="261"/>
            <p14:sldId id="568"/>
            <p14:sldId id="572"/>
            <p14:sldId id="399"/>
            <p14:sldId id="573"/>
            <p14:sldId id="510"/>
            <p14:sldId id="574"/>
            <p14:sldId id="533"/>
            <p14:sldId id="575"/>
            <p14:sldId id="534"/>
          </p14:sldIdLst>
        </p14:section>
        <p14:section name="Untitled Section" id="{B1992E5F-CB94-4A77-B87E-5B010027CCC1}">
          <p14:sldIdLst>
            <p14:sldId id="539"/>
            <p14:sldId id="441"/>
            <p14:sldId id="576"/>
            <p14:sldId id="535"/>
            <p14:sldId id="357"/>
            <p14:sldId id="430"/>
            <p14:sldId id="537"/>
            <p14:sldId id="271"/>
            <p14:sldId id="577"/>
            <p14:sldId id="538"/>
            <p14:sldId id="447"/>
            <p14:sldId id="457"/>
            <p14:sldId id="454"/>
            <p14:sldId id="459"/>
            <p14:sldId id="345"/>
            <p14:sldId id="586"/>
            <p14:sldId id="578"/>
            <p14:sldId id="569"/>
            <p14:sldId id="579"/>
            <p14:sldId id="418"/>
            <p14:sldId id="458"/>
            <p14:sldId id="543"/>
            <p14:sldId id="563"/>
            <p14:sldId id="562"/>
            <p14:sldId id="580"/>
            <p14:sldId id="542"/>
            <p14:sldId id="567"/>
            <p14:sldId id="492"/>
            <p14:sldId id="581"/>
            <p14:sldId id="565"/>
            <p14:sldId id="389"/>
            <p14:sldId id="566"/>
            <p14:sldId id="582"/>
            <p14:sldId id="570"/>
            <p14:sldId id="564"/>
            <p14:sldId id="404"/>
            <p14:sldId id="583"/>
            <p14:sldId id="541"/>
            <p14:sldId id="472"/>
            <p14:sldId id="395"/>
            <p14:sldId id="540"/>
            <p14:sldId id="484"/>
            <p14:sldId id="487"/>
            <p14:sldId id="292"/>
            <p14:sldId id="585"/>
            <p14:sldId id="584"/>
            <p14:sldId id="29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1A6C34-95A3-1C65-0296-0FA01061D1BD}" name="Gilbert, John - Division of District Support" initials="GS" userId="S::john.gilbert@education.ky.gov::42477b55-f449-4e75-a34e-6fc3d9c97338" providerId="AD"/>
  <p188:author id="{C3D873E3-4DC4-748B-D574-646FE133D5AE}" name="Turner, Rosalind - Division of Communications" initials="TRDoC" userId="S::rosalind.turner@education.ky.gov::7c9c7ca7-1d99-46ec-ad67-a660f1da40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urner, Rosalind - Division of Communications" initials="TR-DoC" lastIdx="9" clrIdx="0">
    <p:extLst>
      <p:ext uri="{19B8F6BF-5375-455C-9EA6-DF929625EA0E}">
        <p15:presenceInfo xmlns:p15="http://schemas.microsoft.com/office/powerpoint/2012/main" userId="S::rosalind.turner@education.ky.gov::7c9c7ca7-1d99-46ec-ad67-a660f1da40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649"/>
    <a:srgbClr val="4472C4"/>
    <a:srgbClr val="007780"/>
    <a:srgbClr val="6D6D6D"/>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205E2A-5FD0-4D21-B198-C064D29309FB}" v="193" dt="2025-12-11T15:08:27.2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6" autoAdjust="0"/>
    <p:restoredTop sz="86410" autoAdjust="0"/>
  </p:normalViewPr>
  <p:slideViewPr>
    <p:cSldViewPr snapToGrid="0">
      <p:cViewPr varScale="1">
        <p:scale>
          <a:sx n="71" d="100"/>
          <a:sy n="71" d="100"/>
        </p:scale>
        <p:origin x="235" y="58"/>
      </p:cViewPr>
      <p:guideLst/>
    </p:cSldViewPr>
  </p:slideViewPr>
  <p:outlineViewPr>
    <p:cViewPr>
      <p:scale>
        <a:sx n="33" d="100"/>
        <a:sy n="33" d="100"/>
      </p:scale>
      <p:origin x="0" y="-469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commentAuthors" Target="commentAuthors.xml"/><Relationship Id="rId79"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customXml" Target="../customXml/item4.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ene, Tanesha - Division of District Support" userId="4aeb12b3-491e-4017-b083-facbd678aeb0" providerId="ADAL" clId="{2AA6DAF2-9712-48F9-A6BF-F3292DDC386A}"/>
    <pc:docChg chg="undo custSel addSld delSld modSld sldOrd addSection modSection">
      <pc:chgData name="Keene, Tanesha - Division of District Support" userId="4aeb12b3-491e-4017-b083-facbd678aeb0" providerId="ADAL" clId="{2AA6DAF2-9712-48F9-A6BF-F3292DDC386A}" dt="2025-12-11T15:54:11.263" v="19445" actId="20577"/>
      <pc:docMkLst>
        <pc:docMk/>
      </pc:docMkLst>
      <pc:sldChg chg="modSp del mod ord modShow">
        <pc:chgData name="Keene, Tanesha - Division of District Support" userId="4aeb12b3-491e-4017-b083-facbd678aeb0" providerId="ADAL" clId="{2AA6DAF2-9712-48F9-A6BF-F3292DDC386A}" dt="2025-12-10T03:54:15.574" v="10830" actId="2696"/>
        <pc:sldMkLst>
          <pc:docMk/>
          <pc:sldMk cId="3070807176" sldId="256"/>
        </pc:sldMkLst>
      </pc:sldChg>
      <pc:sldChg chg="modSp mod modShow modNotesTx">
        <pc:chgData name="Keene, Tanesha - Division of District Support" userId="4aeb12b3-491e-4017-b083-facbd678aeb0" providerId="ADAL" clId="{2AA6DAF2-9712-48F9-A6BF-F3292DDC386A}" dt="2025-12-11T14:14:30.256" v="17011" actId="20577"/>
        <pc:sldMkLst>
          <pc:docMk/>
          <pc:sldMk cId="1116639741" sldId="261"/>
        </pc:sldMkLst>
        <pc:spChg chg="mod">
          <ac:chgData name="Keene, Tanesha - Division of District Support" userId="4aeb12b3-491e-4017-b083-facbd678aeb0" providerId="ADAL" clId="{2AA6DAF2-9712-48F9-A6BF-F3292DDC386A}" dt="2025-12-10T05:03:24.227" v="12652" actId="20577"/>
          <ac:spMkLst>
            <pc:docMk/>
            <pc:sldMk cId="1116639741" sldId="261"/>
            <ac:spMk id="2" creationId="{9B55B0FF-B2AB-4606-83E3-CC348A471BBB}"/>
          </ac:spMkLst>
        </pc:spChg>
        <pc:spChg chg="mod">
          <ac:chgData name="Keene, Tanesha - Division of District Support" userId="4aeb12b3-491e-4017-b083-facbd678aeb0" providerId="ADAL" clId="{2AA6DAF2-9712-48F9-A6BF-F3292DDC386A}" dt="2025-12-11T14:14:30.256" v="17011" actId="20577"/>
          <ac:spMkLst>
            <pc:docMk/>
            <pc:sldMk cId="1116639741" sldId="261"/>
            <ac:spMk id="3" creationId="{EDE3305C-50AD-4EB7-8318-1175863DDE34}"/>
          </ac:spMkLst>
        </pc:spChg>
      </pc:sldChg>
      <pc:sldChg chg="modSp mod modNotesTx">
        <pc:chgData name="Keene, Tanesha - Division of District Support" userId="4aeb12b3-491e-4017-b083-facbd678aeb0" providerId="ADAL" clId="{2AA6DAF2-9712-48F9-A6BF-F3292DDC386A}" dt="2025-12-10T05:04:53.478" v="12822" actId="20577"/>
        <pc:sldMkLst>
          <pc:docMk/>
          <pc:sldMk cId="310142486" sldId="267"/>
        </pc:sldMkLst>
        <pc:spChg chg="mod">
          <ac:chgData name="Keene, Tanesha - Division of District Support" userId="4aeb12b3-491e-4017-b083-facbd678aeb0" providerId="ADAL" clId="{2AA6DAF2-9712-48F9-A6BF-F3292DDC386A}" dt="2025-12-10T05:04:30.236" v="12758" actId="20577"/>
          <ac:spMkLst>
            <pc:docMk/>
            <pc:sldMk cId="310142486" sldId="267"/>
            <ac:spMk id="3" creationId="{EA89953B-03F5-4196-B3BB-CB2192F023E7}"/>
          </ac:spMkLst>
        </pc:spChg>
        <pc:spChg chg="mod">
          <ac:chgData name="Keene, Tanesha - Division of District Support" userId="4aeb12b3-491e-4017-b083-facbd678aeb0" providerId="ADAL" clId="{2AA6DAF2-9712-48F9-A6BF-F3292DDC386A}" dt="2025-12-10T03:50:07.357" v="10692" actId="12"/>
          <ac:spMkLst>
            <pc:docMk/>
            <pc:sldMk cId="310142486" sldId="267"/>
            <ac:spMk id="4" creationId="{7DA53DA5-83B1-FBC9-5E7F-4DEE7974B26B}"/>
          </ac:spMkLst>
        </pc:spChg>
      </pc:sldChg>
      <pc:sldChg chg="modSp mod">
        <pc:chgData name="Keene, Tanesha - Division of District Support" userId="4aeb12b3-491e-4017-b083-facbd678aeb0" providerId="ADAL" clId="{2AA6DAF2-9712-48F9-A6BF-F3292DDC386A}" dt="2025-12-10T03:50:16.473" v="10694" actId="12"/>
        <pc:sldMkLst>
          <pc:docMk/>
          <pc:sldMk cId="3182547680" sldId="270"/>
        </pc:sldMkLst>
        <pc:spChg chg="mod">
          <ac:chgData name="Keene, Tanesha - Division of District Support" userId="4aeb12b3-491e-4017-b083-facbd678aeb0" providerId="ADAL" clId="{2AA6DAF2-9712-48F9-A6BF-F3292DDC386A}" dt="2025-12-10T03:50:16.473" v="10694" actId="12"/>
          <ac:spMkLst>
            <pc:docMk/>
            <pc:sldMk cId="3182547680" sldId="270"/>
            <ac:spMk id="3" creationId="{EA89953B-03F5-4196-B3BB-CB2192F023E7}"/>
          </ac:spMkLst>
        </pc:spChg>
      </pc:sldChg>
      <pc:sldChg chg="modSp add mod modTransition modNotesTx">
        <pc:chgData name="Keene, Tanesha - Division of District Support" userId="4aeb12b3-491e-4017-b083-facbd678aeb0" providerId="ADAL" clId="{2AA6DAF2-9712-48F9-A6BF-F3292DDC386A}" dt="2025-12-11T14:42:01.349" v="17869"/>
        <pc:sldMkLst>
          <pc:docMk/>
          <pc:sldMk cId="1439610581" sldId="271"/>
        </pc:sldMkLst>
        <pc:spChg chg="mod">
          <ac:chgData name="Keene, Tanesha - Division of District Support" userId="4aeb12b3-491e-4017-b083-facbd678aeb0" providerId="ADAL" clId="{2AA6DAF2-9712-48F9-A6BF-F3292DDC386A}" dt="2025-12-10T14:31:09.680" v="13860" actId="20577"/>
          <ac:spMkLst>
            <pc:docMk/>
            <pc:sldMk cId="1439610581" sldId="271"/>
            <ac:spMk id="2" creationId="{B4FF7721-ADB3-45FC-B814-2C1E82E4FA11}"/>
          </ac:spMkLst>
        </pc:spChg>
        <pc:spChg chg="mod">
          <ac:chgData name="Keene, Tanesha - Division of District Support" userId="4aeb12b3-491e-4017-b083-facbd678aeb0" providerId="ADAL" clId="{2AA6DAF2-9712-48F9-A6BF-F3292DDC386A}" dt="2025-12-05T15:33:43.452" v="2670" actId="12"/>
          <ac:spMkLst>
            <pc:docMk/>
            <pc:sldMk cId="1439610581" sldId="271"/>
            <ac:spMk id="3" creationId="{F5041A46-4F3E-46A3-A874-EF69F495C872}"/>
          </ac:spMkLst>
        </pc:spChg>
      </pc:sldChg>
      <pc:sldChg chg="delSp modSp mod modTransition modClrScheme chgLayout">
        <pc:chgData name="Keene, Tanesha - Division of District Support" userId="4aeb12b3-491e-4017-b083-facbd678aeb0" providerId="ADAL" clId="{2AA6DAF2-9712-48F9-A6BF-F3292DDC386A}" dt="2025-12-11T14:42:01.349" v="17869"/>
        <pc:sldMkLst>
          <pc:docMk/>
          <pc:sldMk cId="2929789620" sldId="292"/>
        </pc:sldMkLst>
        <pc:spChg chg="mod ord">
          <ac:chgData name="Keene, Tanesha - Division of District Support" userId="4aeb12b3-491e-4017-b083-facbd678aeb0" providerId="ADAL" clId="{2AA6DAF2-9712-48F9-A6BF-F3292DDC386A}" dt="2025-12-10T15:41:21.796" v="14612" actId="20577"/>
          <ac:spMkLst>
            <pc:docMk/>
            <pc:sldMk cId="2929789620" sldId="292"/>
            <ac:spMk id="2" creationId="{E4A133FA-21D5-4E61-8FD8-94723D69130B}"/>
          </ac:spMkLst>
        </pc:spChg>
        <pc:spChg chg="mod ord">
          <ac:chgData name="Keene, Tanesha - Division of District Support" userId="4aeb12b3-491e-4017-b083-facbd678aeb0" providerId="ADAL" clId="{2AA6DAF2-9712-48F9-A6BF-F3292DDC386A}" dt="2025-12-11T13:51:02.606" v="15436" actId="2711"/>
          <ac:spMkLst>
            <pc:docMk/>
            <pc:sldMk cId="2929789620" sldId="292"/>
            <ac:spMk id="3" creationId="{3BC977D0-B7AD-4FE7-914C-15FB82DC48EB}"/>
          </ac:spMkLst>
        </pc:spChg>
        <pc:spChg chg="del">
          <ac:chgData name="Keene, Tanesha - Division of District Support" userId="4aeb12b3-491e-4017-b083-facbd678aeb0" providerId="ADAL" clId="{2AA6DAF2-9712-48F9-A6BF-F3292DDC386A}" dt="2025-12-10T05:27:04.858" v="13546" actId="478"/>
          <ac:spMkLst>
            <pc:docMk/>
            <pc:sldMk cId="2929789620" sldId="292"/>
            <ac:spMk id="6" creationId="{2B960349-DA6B-4FC3-9F28-24FA5A39884B}"/>
          </ac:spMkLst>
        </pc:spChg>
      </pc:sldChg>
      <pc:sldChg chg="modTransition">
        <pc:chgData name="Keene, Tanesha - Division of District Support" userId="4aeb12b3-491e-4017-b083-facbd678aeb0" providerId="ADAL" clId="{2AA6DAF2-9712-48F9-A6BF-F3292DDC386A}" dt="2025-12-11T14:42:01.349" v="17869"/>
        <pc:sldMkLst>
          <pc:docMk/>
          <pc:sldMk cId="3374819567" sldId="296"/>
        </pc:sldMkLst>
      </pc:sldChg>
      <pc:sldChg chg="addSp modSp add mod ord modTransition modNotesTx">
        <pc:chgData name="Keene, Tanesha - Division of District Support" userId="4aeb12b3-491e-4017-b083-facbd678aeb0" providerId="ADAL" clId="{2AA6DAF2-9712-48F9-A6BF-F3292DDC386A}" dt="2025-12-11T14:42:01.349" v="17869"/>
        <pc:sldMkLst>
          <pc:docMk/>
          <pc:sldMk cId="373071721" sldId="345"/>
        </pc:sldMkLst>
        <pc:spChg chg="mod">
          <ac:chgData name="Keene, Tanesha - Division of District Support" userId="4aeb12b3-491e-4017-b083-facbd678aeb0" providerId="ADAL" clId="{2AA6DAF2-9712-48F9-A6BF-F3292DDC386A}" dt="2025-12-10T05:15:00.110" v="13096" actId="20577"/>
          <ac:spMkLst>
            <pc:docMk/>
            <pc:sldMk cId="373071721" sldId="345"/>
            <ac:spMk id="2" creationId="{E20BADD4-B2B0-9E73-54CE-FDD37CF20896}"/>
          </ac:spMkLst>
        </pc:spChg>
        <pc:spChg chg="mod">
          <ac:chgData name="Keene, Tanesha - Division of District Support" userId="4aeb12b3-491e-4017-b083-facbd678aeb0" providerId="ADAL" clId="{2AA6DAF2-9712-48F9-A6BF-F3292DDC386A}" dt="2025-12-09T20:55:25.585" v="8529" actId="20577"/>
          <ac:spMkLst>
            <pc:docMk/>
            <pc:sldMk cId="373071721" sldId="345"/>
            <ac:spMk id="3" creationId="{16928FC2-4AAA-C2C0-51D1-7BDB48FF7D9B}"/>
          </ac:spMkLst>
        </pc:spChg>
        <pc:spChg chg="add mod">
          <ac:chgData name="Keene, Tanesha - Division of District Support" userId="4aeb12b3-491e-4017-b083-facbd678aeb0" providerId="ADAL" clId="{2AA6DAF2-9712-48F9-A6BF-F3292DDC386A}" dt="2025-12-10T05:15:05.333" v="13097"/>
          <ac:spMkLst>
            <pc:docMk/>
            <pc:sldMk cId="373071721" sldId="345"/>
            <ac:spMk id="4" creationId="{5D151226-0A0B-0AA2-ECFD-A2FECE47C5B4}"/>
          </ac:spMkLst>
        </pc:spChg>
      </pc:sldChg>
      <pc:sldChg chg="modSp add mod modTransition modNotesTx">
        <pc:chgData name="Keene, Tanesha - Division of District Support" userId="4aeb12b3-491e-4017-b083-facbd678aeb0" providerId="ADAL" clId="{2AA6DAF2-9712-48F9-A6BF-F3292DDC386A}" dt="2025-12-11T15:08:27.208" v="19223" actId="5793"/>
        <pc:sldMkLst>
          <pc:docMk/>
          <pc:sldMk cId="1862325470" sldId="357"/>
        </pc:sldMkLst>
        <pc:spChg chg="mod">
          <ac:chgData name="Keene, Tanesha - Division of District Support" userId="4aeb12b3-491e-4017-b083-facbd678aeb0" providerId="ADAL" clId="{2AA6DAF2-9712-48F9-A6BF-F3292DDC386A}" dt="2025-12-10T14:30:38.225" v="13822" actId="20577"/>
          <ac:spMkLst>
            <pc:docMk/>
            <pc:sldMk cId="1862325470" sldId="357"/>
            <ac:spMk id="2" creationId="{189362FE-9DAD-EF99-105D-F6B90FF21922}"/>
          </ac:spMkLst>
        </pc:spChg>
        <pc:graphicFrameChg chg="mod modGraphic">
          <ac:chgData name="Keene, Tanesha - Division of District Support" userId="4aeb12b3-491e-4017-b083-facbd678aeb0" providerId="ADAL" clId="{2AA6DAF2-9712-48F9-A6BF-F3292DDC386A}" dt="2025-12-11T15:08:27.208" v="19223" actId="5793"/>
          <ac:graphicFrameMkLst>
            <pc:docMk/>
            <pc:sldMk cId="1862325470" sldId="357"/>
            <ac:graphicFrameMk id="4" creationId="{B1492861-CE6A-0FCD-1F59-05893656EADD}"/>
          </ac:graphicFrameMkLst>
        </pc:graphicFrameChg>
      </pc:sldChg>
      <pc:sldChg chg="modSp add mod modTransition">
        <pc:chgData name="Keene, Tanesha - Division of District Support" userId="4aeb12b3-491e-4017-b083-facbd678aeb0" providerId="ADAL" clId="{2AA6DAF2-9712-48F9-A6BF-F3292DDC386A}" dt="2025-12-11T14:42:01.349" v="17869"/>
        <pc:sldMkLst>
          <pc:docMk/>
          <pc:sldMk cId="3587034443" sldId="389"/>
        </pc:sldMkLst>
        <pc:spChg chg="mod">
          <ac:chgData name="Keene, Tanesha - Division of District Support" userId="4aeb12b3-491e-4017-b083-facbd678aeb0" providerId="ADAL" clId="{2AA6DAF2-9712-48F9-A6BF-F3292DDC386A}" dt="2025-12-10T15:29:38.762" v="14303" actId="27636"/>
          <ac:spMkLst>
            <pc:docMk/>
            <pc:sldMk cId="3587034443" sldId="389"/>
            <ac:spMk id="4" creationId="{A01EBA7C-5A01-1E6D-D5A1-078DACA9F084}"/>
          </ac:spMkLst>
        </pc:spChg>
        <pc:spChg chg="mod">
          <ac:chgData name="Keene, Tanesha - Division of District Support" userId="4aeb12b3-491e-4017-b083-facbd678aeb0" providerId="ADAL" clId="{2AA6DAF2-9712-48F9-A6BF-F3292DDC386A}" dt="2025-12-09T21:33:54.821" v="9568" actId="12"/>
          <ac:spMkLst>
            <pc:docMk/>
            <pc:sldMk cId="3587034443" sldId="389"/>
            <ac:spMk id="5" creationId="{52E8CBDF-0159-52C2-F269-A18B32F78CC1}"/>
          </ac:spMkLst>
        </pc:spChg>
      </pc:sldChg>
      <pc:sldChg chg="modSp mod">
        <pc:chgData name="Keene, Tanesha - Division of District Support" userId="4aeb12b3-491e-4017-b083-facbd678aeb0" providerId="ADAL" clId="{2AA6DAF2-9712-48F9-A6BF-F3292DDC386A}" dt="2025-12-10T03:50:22.110" v="10695" actId="12"/>
        <pc:sldMkLst>
          <pc:docMk/>
          <pc:sldMk cId="1053071511" sldId="390"/>
        </pc:sldMkLst>
        <pc:spChg chg="mod">
          <ac:chgData name="Keene, Tanesha - Division of District Support" userId="4aeb12b3-491e-4017-b083-facbd678aeb0" providerId="ADAL" clId="{2AA6DAF2-9712-48F9-A6BF-F3292DDC386A}" dt="2025-12-10T03:50:22.110" v="10695" actId="12"/>
          <ac:spMkLst>
            <pc:docMk/>
            <pc:sldMk cId="1053071511" sldId="390"/>
            <ac:spMk id="4" creationId="{1649DA5D-1E29-9324-44D5-D1702497210E}"/>
          </ac:spMkLst>
        </pc:spChg>
      </pc:sldChg>
      <pc:sldChg chg="modSp add mod modTransition modNotesTx">
        <pc:chgData name="Keene, Tanesha - Division of District Support" userId="4aeb12b3-491e-4017-b083-facbd678aeb0" providerId="ADAL" clId="{2AA6DAF2-9712-48F9-A6BF-F3292DDC386A}" dt="2025-12-11T15:23:12.898" v="19416" actId="20577"/>
        <pc:sldMkLst>
          <pc:docMk/>
          <pc:sldMk cId="2377204438" sldId="395"/>
        </pc:sldMkLst>
        <pc:spChg chg="mod">
          <ac:chgData name="Keene, Tanesha - Division of District Support" userId="4aeb12b3-491e-4017-b083-facbd678aeb0" providerId="ADAL" clId="{2AA6DAF2-9712-48F9-A6BF-F3292DDC386A}" dt="2025-12-11T13:30:35.883" v="14691" actId="20577"/>
          <ac:spMkLst>
            <pc:docMk/>
            <pc:sldMk cId="2377204438" sldId="395"/>
            <ac:spMk id="2" creationId="{D04A130F-F606-E9AE-0A60-D9F014BE3F93}"/>
          </ac:spMkLst>
        </pc:spChg>
        <pc:spChg chg="mod">
          <ac:chgData name="Keene, Tanesha - Division of District Support" userId="4aeb12b3-491e-4017-b083-facbd678aeb0" providerId="ADAL" clId="{2AA6DAF2-9712-48F9-A6BF-F3292DDC386A}" dt="2025-12-09T22:00:53.514" v="10644" actId="20578"/>
          <ac:spMkLst>
            <pc:docMk/>
            <pc:sldMk cId="2377204438" sldId="395"/>
            <ac:spMk id="3" creationId="{93C40BFB-0C4A-31E5-7766-1D8C8E5AD80A}"/>
          </ac:spMkLst>
        </pc:spChg>
        <pc:picChg chg="mod">
          <ac:chgData name="Keene, Tanesha - Division of District Support" userId="4aeb12b3-491e-4017-b083-facbd678aeb0" providerId="ADAL" clId="{2AA6DAF2-9712-48F9-A6BF-F3292DDC386A}" dt="2025-12-09T21:59:56.251" v="10621" actId="1076"/>
          <ac:picMkLst>
            <pc:docMk/>
            <pc:sldMk cId="2377204438" sldId="395"/>
            <ac:picMk id="5" creationId="{87368234-8DFC-9E72-A871-CA830F3A83C9}"/>
          </ac:picMkLst>
        </pc:picChg>
      </pc:sldChg>
      <pc:sldChg chg="modSp mod ord modNotesTx">
        <pc:chgData name="Keene, Tanesha - Division of District Support" userId="4aeb12b3-491e-4017-b083-facbd678aeb0" providerId="ADAL" clId="{2AA6DAF2-9712-48F9-A6BF-F3292DDC386A}" dt="2025-12-11T14:39:31.493" v="17855" actId="20577"/>
        <pc:sldMkLst>
          <pc:docMk/>
          <pc:sldMk cId="1595595166" sldId="399"/>
        </pc:sldMkLst>
        <pc:spChg chg="mod">
          <ac:chgData name="Keene, Tanesha - Division of District Support" userId="4aeb12b3-491e-4017-b083-facbd678aeb0" providerId="ADAL" clId="{2AA6DAF2-9712-48F9-A6BF-F3292DDC386A}" dt="2025-12-10T04:08:55.974" v="10892" actId="20577"/>
          <ac:spMkLst>
            <pc:docMk/>
            <pc:sldMk cId="1595595166" sldId="399"/>
            <ac:spMk id="3" creationId="{12247817-5726-47F2-AA98-21E9499FB3E7}"/>
          </ac:spMkLst>
        </pc:spChg>
        <pc:spChg chg="mod">
          <ac:chgData name="Keene, Tanesha - Division of District Support" userId="4aeb12b3-491e-4017-b083-facbd678aeb0" providerId="ADAL" clId="{2AA6DAF2-9712-48F9-A6BF-F3292DDC386A}" dt="2025-12-09T20:16:09.784" v="8170" actId="20577"/>
          <ac:spMkLst>
            <pc:docMk/>
            <pc:sldMk cId="1595595166" sldId="399"/>
            <ac:spMk id="4" creationId="{C116462B-0806-44DE-9C80-A191662A1081}"/>
          </ac:spMkLst>
        </pc:spChg>
      </pc:sldChg>
      <pc:sldChg chg="delSp modSp mod ord modTransition modNotesTx">
        <pc:chgData name="Keene, Tanesha - Division of District Support" userId="4aeb12b3-491e-4017-b083-facbd678aeb0" providerId="ADAL" clId="{2AA6DAF2-9712-48F9-A6BF-F3292DDC386A}" dt="2025-12-11T15:21:10.764" v="19367" actId="20577"/>
        <pc:sldMkLst>
          <pc:docMk/>
          <pc:sldMk cId="3663721385" sldId="404"/>
        </pc:sldMkLst>
        <pc:spChg chg="mod">
          <ac:chgData name="Keene, Tanesha - Division of District Support" userId="4aeb12b3-491e-4017-b083-facbd678aeb0" providerId="ADAL" clId="{2AA6DAF2-9712-48F9-A6BF-F3292DDC386A}" dt="2025-12-11T15:20:37.728" v="19354" actId="6549"/>
          <ac:spMkLst>
            <pc:docMk/>
            <pc:sldMk cId="3663721385" sldId="404"/>
            <ac:spMk id="3" creationId="{9BA5481C-8FCB-07D5-BD29-E5D75E30D920}"/>
          </ac:spMkLst>
        </pc:spChg>
        <pc:spChg chg="mod">
          <ac:chgData name="Keene, Tanesha - Division of District Support" userId="4aeb12b3-491e-4017-b083-facbd678aeb0" providerId="ADAL" clId="{2AA6DAF2-9712-48F9-A6BF-F3292DDC386A}" dt="2025-12-11T13:47:25.364" v="15370" actId="20577"/>
          <ac:spMkLst>
            <pc:docMk/>
            <pc:sldMk cId="3663721385" sldId="404"/>
            <ac:spMk id="13" creationId="{6071F75B-80F2-7242-C971-1DB648C06C2F}"/>
          </ac:spMkLst>
        </pc:spChg>
        <pc:spChg chg="mod">
          <ac:chgData name="Keene, Tanesha - Division of District Support" userId="4aeb12b3-491e-4017-b083-facbd678aeb0" providerId="ADAL" clId="{2AA6DAF2-9712-48F9-A6BF-F3292DDC386A}" dt="2025-12-10T15:47:29.261" v="14654" actId="20577"/>
          <ac:spMkLst>
            <pc:docMk/>
            <pc:sldMk cId="3663721385" sldId="404"/>
            <ac:spMk id="15" creationId="{9198D452-159D-27AC-91AA-459C65028406}"/>
          </ac:spMkLst>
        </pc:spChg>
      </pc:sldChg>
      <pc:sldChg chg="addSp delSp modSp mod ord modTransition setBg modClrScheme delDesignElem chgLayout modNotesTx">
        <pc:chgData name="Keene, Tanesha - Division of District Support" userId="4aeb12b3-491e-4017-b083-facbd678aeb0" providerId="ADAL" clId="{2AA6DAF2-9712-48F9-A6BF-F3292DDC386A}" dt="2025-12-11T14:42:01.349" v="17869"/>
        <pc:sldMkLst>
          <pc:docMk/>
          <pc:sldMk cId="1876984546" sldId="418"/>
        </pc:sldMkLst>
        <pc:spChg chg="add mod">
          <ac:chgData name="Keene, Tanesha - Division of District Support" userId="4aeb12b3-491e-4017-b083-facbd678aeb0" providerId="ADAL" clId="{2AA6DAF2-9712-48F9-A6BF-F3292DDC386A}" dt="2025-12-09T20:42:22.588" v="8462" actId="1076"/>
          <ac:spMkLst>
            <pc:docMk/>
            <pc:sldMk cId="1876984546" sldId="418"/>
            <ac:spMk id="3" creationId="{210E8136-D20D-BA5B-A5EA-81F3EF5D089F}"/>
          </ac:spMkLst>
        </pc:spChg>
        <pc:spChg chg="add del mod">
          <ac:chgData name="Keene, Tanesha - Division of District Support" userId="4aeb12b3-491e-4017-b083-facbd678aeb0" providerId="ADAL" clId="{2AA6DAF2-9712-48F9-A6BF-F3292DDC386A}" dt="2025-12-11T13:42:24.668" v="15056" actId="478"/>
          <ac:spMkLst>
            <pc:docMk/>
            <pc:sldMk cId="1876984546" sldId="418"/>
            <ac:spMk id="4" creationId="{81AE769A-2EBB-50AF-487E-722B99053A58}"/>
          </ac:spMkLst>
        </pc:spChg>
        <pc:spChg chg="add mod">
          <ac:chgData name="Keene, Tanesha - Division of District Support" userId="4aeb12b3-491e-4017-b083-facbd678aeb0" providerId="ADAL" clId="{2AA6DAF2-9712-48F9-A6BF-F3292DDC386A}" dt="2025-12-10T15:23:02.593" v="14167" actId="207"/>
          <ac:spMkLst>
            <pc:docMk/>
            <pc:sldMk cId="1876984546" sldId="418"/>
            <ac:spMk id="5" creationId="{45D7E3E9-D814-7016-980E-323012E37E7B}"/>
          </ac:spMkLst>
        </pc:spChg>
        <pc:spChg chg="mod ord">
          <ac:chgData name="Keene, Tanesha - Division of District Support" userId="4aeb12b3-491e-4017-b083-facbd678aeb0" providerId="ADAL" clId="{2AA6DAF2-9712-48F9-A6BF-F3292DDC386A}" dt="2025-12-10T14:50:42.749" v="14107" actId="20577"/>
          <ac:spMkLst>
            <pc:docMk/>
            <pc:sldMk cId="1876984546" sldId="418"/>
            <ac:spMk id="6" creationId="{D5FFF22A-FEA8-4D68-B28D-71327A11EE84}"/>
          </ac:spMkLst>
        </pc:spChg>
        <pc:spChg chg="add mod">
          <ac:chgData name="Keene, Tanesha - Division of District Support" userId="4aeb12b3-491e-4017-b083-facbd678aeb0" providerId="ADAL" clId="{2AA6DAF2-9712-48F9-A6BF-F3292DDC386A}" dt="2025-12-11T13:42:16.668" v="15055" actId="20577"/>
          <ac:spMkLst>
            <pc:docMk/>
            <pc:sldMk cId="1876984546" sldId="418"/>
            <ac:spMk id="8" creationId="{44804749-2264-45BF-7FDE-E5DC401CA4CA}"/>
          </ac:spMkLst>
        </pc:spChg>
        <pc:picChg chg="add mod">
          <ac:chgData name="Keene, Tanesha - Division of District Support" userId="4aeb12b3-491e-4017-b083-facbd678aeb0" providerId="ADAL" clId="{2AA6DAF2-9712-48F9-A6BF-F3292DDC386A}" dt="2025-12-09T20:42:45.166" v="8466" actId="1076"/>
          <ac:picMkLst>
            <pc:docMk/>
            <pc:sldMk cId="1876984546" sldId="418"/>
            <ac:picMk id="2" creationId="{46E7D870-6A60-D605-F644-FE88A5609254}"/>
          </ac:picMkLst>
        </pc:picChg>
        <pc:picChg chg="add mod modCrop">
          <ac:chgData name="Keene, Tanesha - Division of District Support" userId="4aeb12b3-491e-4017-b083-facbd678aeb0" providerId="ADAL" clId="{2AA6DAF2-9712-48F9-A6BF-F3292DDC386A}" dt="2025-12-09T20:42:04.266" v="8458" actId="1076"/>
          <ac:picMkLst>
            <pc:docMk/>
            <pc:sldMk cId="1876984546" sldId="418"/>
            <ac:picMk id="7" creationId="{CD1E957D-491C-B76F-92F7-8EEDAEED5A9D}"/>
          </ac:picMkLst>
        </pc:picChg>
      </pc:sldChg>
      <pc:sldChg chg="addSp delSp modSp add mod ord modTransition modNotesTx">
        <pc:chgData name="Keene, Tanesha - Division of District Support" userId="4aeb12b3-491e-4017-b083-facbd678aeb0" providerId="ADAL" clId="{2AA6DAF2-9712-48F9-A6BF-F3292DDC386A}" dt="2025-12-11T14:42:01.349" v="17869"/>
        <pc:sldMkLst>
          <pc:docMk/>
          <pc:sldMk cId="1104730444" sldId="430"/>
        </pc:sldMkLst>
        <pc:spChg chg="add mod">
          <ac:chgData name="Keene, Tanesha - Division of District Support" userId="4aeb12b3-491e-4017-b083-facbd678aeb0" providerId="ADAL" clId="{2AA6DAF2-9712-48F9-A6BF-F3292DDC386A}" dt="2025-12-05T16:16:59.021" v="2684" actId="1582"/>
          <ac:spMkLst>
            <pc:docMk/>
            <pc:sldMk cId="1104730444" sldId="430"/>
            <ac:spMk id="2" creationId="{CFE00A52-45E9-3755-2643-71A579F622D1}"/>
          </ac:spMkLst>
        </pc:spChg>
        <pc:spChg chg="mod">
          <ac:chgData name="Keene, Tanesha - Division of District Support" userId="4aeb12b3-491e-4017-b083-facbd678aeb0" providerId="ADAL" clId="{2AA6DAF2-9712-48F9-A6BF-F3292DDC386A}" dt="2025-12-10T04:49:33.744" v="11998" actId="6549"/>
          <ac:spMkLst>
            <pc:docMk/>
            <pc:sldMk cId="1104730444" sldId="430"/>
            <ac:spMk id="4" creationId="{40441893-A48A-49CC-9D4F-C49FCFDD1B98}"/>
          </ac:spMkLst>
        </pc:spChg>
        <pc:spChg chg="mod">
          <ac:chgData name="Keene, Tanesha - Division of District Support" userId="4aeb12b3-491e-4017-b083-facbd678aeb0" providerId="ADAL" clId="{2AA6DAF2-9712-48F9-A6BF-F3292DDC386A}" dt="2025-12-05T16:17:06.281" v="2685" actId="1582"/>
          <ac:spMkLst>
            <pc:docMk/>
            <pc:sldMk cId="1104730444" sldId="430"/>
            <ac:spMk id="5" creationId="{D8CE72C2-2395-4F25-0FD3-21B20FDCA255}"/>
          </ac:spMkLst>
        </pc:spChg>
        <pc:spChg chg="add mod">
          <ac:chgData name="Keene, Tanesha - Division of District Support" userId="4aeb12b3-491e-4017-b083-facbd678aeb0" providerId="ADAL" clId="{2AA6DAF2-9712-48F9-A6BF-F3292DDC386A}" dt="2025-12-11T13:40:40.032" v="14942" actId="20577"/>
          <ac:spMkLst>
            <pc:docMk/>
            <pc:sldMk cId="1104730444" sldId="430"/>
            <ac:spMk id="6" creationId="{D0E4358C-55FC-FFA7-80A7-DF6C8775B1E2}"/>
          </ac:spMkLst>
        </pc:spChg>
        <pc:spChg chg="mod">
          <ac:chgData name="Keene, Tanesha - Division of District Support" userId="4aeb12b3-491e-4017-b083-facbd678aeb0" providerId="ADAL" clId="{2AA6DAF2-9712-48F9-A6BF-F3292DDC386A}" dt="2025-12-10T04:42:14.763" v="11828" actId="1076"/>
          <ac:spMkLst>
            <pc:docMk/>
            <pc:sldMk cId="1104730444" sldId="430"/>
            <ac:spMk id="8" creationId="{B108E326-58D2-7062-6761-D07F9FDE3692}"/>
          </ac:spMkLst>
        </pc:spChg>
        <pc:spChg chg="add mod">
          <ac:chgData name="Keene, Tanesha - Division of District Support" userId="4aeb12b3-491e-4017-b083-facbd678aeb0" providerId="ADAL" clId="{2AA6DAF2-9712-48F9-A6BF-F3292DDC386A}" dt="2025-12-05T16:16:52.918" v="2683" actId="1582"/>
          <ac:spMkLst>
            <pc:docMk/>
            <pc:sldMk cId="1104730444" sldId="430"/>
            <ac:spMk id="10" creationId="{FB61F70A-E371-B001-43C6-B4D677731DFD}"/>
          </ac:spMkLst>
        </pc:spChg>
        <pc:picChg chg="mod">
          <ac:chgData name="Keene, Tanesha - Division of District Support" userId="4aeb12b3-491e-4017-b083-facbd678aeb0" providerId="ADAL" clId="{2AA6DAF2-9712-48F9-A6BF-F3292DDC386A}" dt="2025-12-04T20:39:04.064" v="704" actId="1076"/>
          <ac:picMkLst>
            <pc:docMk/>
            <pc:sldMk cId="1104730444" sldId="430"/>
            <ac:picMk id="3" creationId="{C3D181A1-E416-3703-E223-B4D2E2F84612}"/>
          </ac:picMkLst>
        </pc:picChg>
      </pc:sldChg>
      <pc:sldChg chg="modSp add mod modTransition modNotesTx">
        <pc:chgData name="Keene, Tanesha - Division of District Support" userId="4aeb12b3-491e-4017-b083-facbd678aeb0" providerId="ADAL" clId="{2AA6DAF2-9712-48F9-A6BF-F3292DDC386A}" dt="2025-12-11T14:42:01.349" v="17869"/>
        <pc:sldMkLst>
          <pc:docMk/>
          <pc:sldMk cId="2000301888" sldId="441"/>
        </pc:sldMkLst>
        <pc:spChg chg="mod">
          <ac:chgData name="Keene, Tanesha - Division of District Support" userId="4aeb12b3-491e-4017-b083-facbd678aeb0" providerId="ADAL" clId="{2AA6DAF2-9712-48F9-A6BF-F3292DDC386A}" dt="2025-12-10T04:26:28.719" v="11305" actId="20577"/>
          <ac:spMkLst>
            <pc:docMk/>
            <pc:sldMk cId="2000301888" sldId="441"/>
            <ac:spMk id="2" creationId="{12901A45-46F2-1948-D8F9-35AD3F05C454}"/>
          </ac:spMkLst>
        </pc:spChg>
        <pc:spChg chg="mod">
          <ac:chgData name="Keene, Tanesha - Division of District Support" userId="4aeb12b3-491e-4017-b083-facbd678aeb0" providerId="ADAL" clId="{2AA6DAF2-9712-48F9-A6BF-F3292DDC386A}" dt="2025-12-10T04:27:11.779" v="11306" actId="12"/>
          <ac:spMkLst>
            <pc:docMk/>
            <pc:sldMk cId="2000301888" sldId="441"/>
            <ac:spMk id="3" creationId="{28F29E43-0240-5B6F-8295-CA709A6EAA40}"/>
          </ac:spMkLst>
        </pc:spChg>
      </pc:sldChg>
      <pc:sldChg chg="addSp delSp modSp mod modTransition modNotesTx">
        <pc:chgData name="Keene, Tanesha - Division of District Support" userId="4aeb12b3-491e-4017-b083-facbd678aeb0" providerId="ADAL" clId="{2AA6DAF2-9712-48F9-A6BF-F3292DDC386A}" dt="2025-12-11T14:42:01.349" v="17869"/>
        <pc:sldMkLst>
          <pc:docMk/>
          <pc:sldMk cId="1120372466" sldId="447"/>
        </pc:sldMkLst>
        <pc:spChg chg="mod">
          <ac:chgData name="Keene, Tanesha - Division of District Support" userId="4aeb12b3-491e-4017-b083-facbd678aeb0" providerId="ADAL" clId="{2AA6DAF2-9712-48F9-A6BF-F3292DDC386A}" dt="2025-12-10T05:08:43.908" v="12855" actId="20577"/>
          <ac:spMkLst>
            <pc:docMk/>
            <pc:sldMk cId="1120372466" sldId="447"/>
            <ac:spMk id="3" creationId="{0BEDE8F4-7F32-C0A4-A5DC-AE0B33ECB801}"/>
          </ac:spMkLst>
        </pc:spChg>
        <pc:spChg chg="mod">
          <ac:chgData name="Keene, Tanesha - Division of District Support" userId="4aeb12b3-491e-4017-b083-facbd678aeb0" providerId="ADAL" clId="{2AA6DAF2-9712-48F9-A6BF-F3292DDC386A}" dt="2025-12-10T05:14:40.802" v="13082" actId="20577"/>
          <ac:spMkLst>
            <pc:docMk/>
            <pc:sldMk cId="1120372466" sldId="447"/>
            <ac:spMk id="4" creationId="{8130FB77-EC4D-AD04-87FB-6F3D2D86CC14}"/>
          </ac:spMkLst>
        </pc:spChg>
        <pc:spChg chg="mod">
          <ac:chgData name="Keene, Tanesha - Division of District Support" userId="4aeb12b3-491e-4017-b083-facbd678aeb0" providerId="ADAL" clId="{2AA6DAF2-9712-48F9-A6BF-F3292DDC386A}" dt="2025-12-11T13:41:39.633" v="14999" actId="20577"/>
          <ac:spMkLst>
            <pc:docMk/>
            <pc:sldMk cId="1120372466" sldId="447"/>
            <ac:spMk id="6" creationId="{B837C073-5A40-88BC-A110-9EA15999874F}"/>
          </ac:spMkLst>
        </pc:spChg>
        <pc:picChg chg="add mod">
          <ac:chgData name="Keene, Tanesha - Division of District Support" userId="4aeb12b3-491e-4017-b083-facbd678aeb0" providerId="ADAL" clId="{2AA6DAF2-9712-48F9-A6BF-F3292DDC386A}" dt="2025-12-09T20:28:25.448" v="8224" actId="14100"/>
          <ac:picMkLst>
            <pc:docMk/>
            <pc:sldMk cId="1120372466" sldId="447"/>
            <ac:picMk id="2" creationId="{2236A54C-53B8-E9FB-BE14-0F07BA96A7F2}"/>
          </ac:picMkLst>
        </pc:picChg>
        <pc:picChg chg="mod">
          <ac:chgData name="Keene, Tanesha - Division of District Support" userId="4aeb12b3-491e-4017-b083-facbd678aeb0" providerId="ADAL" clId="{2AA6DAF2-9712-48F9-A6BF-F3292DDC386A}" dt="2025-12-08T22:00:49.361" v="5846" actId="1076"/>
          <ac:picMkLst>
            <pc:docMk/>
            <pc:sldMk cId="1120372466" sldId="447"/>
            <ac:picMk id="5" creationId="{1B84B874-618C-2B9D-E9CC-618FCF009C04}"/>
          </ac:picMkLst>
        </pc:picChg>
      </pc:sldChg>
      <pc:sldChg chg="delSp modSp mod modTransition modNotesTx">
        <pc:chgData name="Keene, Tanesha - Division of District Support" userId="4aeb12b3-491e-4017-b083-facbd678aeb0" providerId="ADAL" clId="{2AA6DAF2-9712-48F9-A6BF-F3292DDC386A}" dt="2025-12-11T14:42:01.349" v="17869"/>
        <pc:sldMkLst>
          <pc:docMk/>
          <pc:sldMk cId="2065697881" sldId="454"/>
        </pc:sldMkLst>
        <pc:spChg chg="mod">
          <ac:chgData name="Keene, Tanesha - Division of District Support" userId="4aeb12b3-491e-4017-b083-facbd678aeb0" providerId="ADAL" clId="{2AA6DAF2-9712-48F9-A6BF-F3292DDC386A}" dt="2025-12-08T22:04:24.569" v="5868" actId="5793"/>
          <ac:spMkLst>
            <pc:docMk/>
            <pc:sldMk cId="2065697881" sldId="454"/>
            <ac:spMk id="3" creationId="{0BEDE8F4-7F32-C0A4-A5DC-AE0B33ECB801}"/>
          </ac:spMkLst>
        </pc:spChg>
        <pc:spChg chg="mod">
          <ac:chgData name="Keene, Tanesha - Division of District Support" userId="4aeb12b3-491e-4017-b083-facbd678aeb0" providerId="ADAL" clId="{2AA6DAF2-9712-48F9-A6BF-F3292DDC386A}" dt="2025-12-10T05:14:51.009" v="13090" actId="20577"/>
          <ac:spMkLst>
            <pc:docMk/>
            <pc:sldMk cId="2065697881" sldId="454"/>
            <ac:spMk id="4" creationId="{8130FB77-EC4D-AD04-87FB-6F3D2D86CC14}"/>
          </ac:spMkLst>
        </pc:spChg>
        <pc:spChg chg="mod">
          <ac:chgData name="Keene, Tanesha - Division of District Support" userId="4aeb12b3-491e-4017-b083-facbd678aeb0" providerId="ADAL" clId="{2AA6DAF2-9712-48F9-A6BF-F3292DDC386A}" dt="2025-12-11T13:41:48.353" v="15002" actId="20577"/>
          <ac:spMkLst>
            <pc:docMk/>
            <pc:sldMk cId="2065697881" sldId="454"/>
            <ac:spMk id="26" creationId="{C46C864F-0094-04F6-DC1C-9DFDAC0D0461}"/>
          </ac:spMkLst>
        </pc:spChg>
      </pc:sldChg>
      <pc:sldChg chg="delSp modSp mod modTransition modNotesTx">
        <pc:chgData name="Keene, Tanesha - Division of District Support" userId="4aeb12b3-491e-4017-b083-facbd678aeb0" providerId="ADAL" clId="{2AA6DAF2-9712-48F9-A6BF-F3292DDC386A}" dt="2025-12-11T14:42:01.349" v="17869"/>
        <pc:sldMkLst>
          <pc:docMk/>
          <pc:sldMk cId="3409876621" sldId="457"/>
        </pc:sldMkLst>
        <pc:spChg chg="mod">
          <ac:chgData name="Keene, Tanesha - Division of District Support" userId="4aeb12b3-491e-4017-b083-facbd678aeb0" providerId="ADAL" clId="{2AA6DAF2-9712-48F9-A6BF-F3292DDC386A}" dt="2025-12-09T20:27:39.908" v="8218" actId="20577"/>
          <ac:spMkLst>
            <pc:docMk/>
            <pc:sldMk cId="3409876621" sldId="457"/>
            <ac:spMk id="3" creationId="{0BEDE8F4-7F32-C0A4-A5DC-AE0B33ECB801}"/>
          </ac:spMkLst>
        </pc:spChg>
        <pc:spChg chg="mod">
          <ac:chgData name="Keene, Tanesha - Division of District Support" userId="4aeb12b3-491e-4017-b083-facbd678aeb0" providerId="ADAL" clId="{2AA6DAF2-9712-48F9-A6BF-F3292DDC386A}" dt="2025-12-10T05:14:46.319" v="13086" actId="20577"/>
          <ac:spMkLst>
            <pc:docMk/>
            <pc:sldMk cId="3409876621" sldId="457"/>
            <ac:spMk id="4" creationId="{8130FB77-EC4D-AD04-87FB-6F3D2D86CC14}"/>
          </ac:spMkLst>
        </pc:spChg>
        <pc:spChg chg="mod">
          <ac:chgData name="Keene, Tanesha - Division of District Support" userId="4aeb12b3-491e-4017-b083-facbd678aeb0" providerId="ADAL" clId="{2AA6DAF2-9712-48F9-A6BF-F3292DDC386A}" dt="2025-12-11T13:41:43.246" v="15000" actId="20577"/>
          <ac:spMkLst>
            <pc:docMk/>
            <pc:sldMk cId="3409876621" sldId="457"/>
            <ac:spMk id="16" creationId="{727242DE-6B78-18D1-520A-2972FFF56CE8}"/>
          </ac:spMkLst>
        </pc:spChg>
      </pc:sldChg>
      <pc:sldChg chg="modSp add mod ord modTransition">
        <pc:chgData name="Keene, Tanesha - Division of District Support" userId="4aeb12b3-491e-4017-b083-facbd678aeb0" providerId="ADAL" clId="{2AA6DAF2-9712-48F9-A6BF-F3292DDC386A}" dt="2025-12-11T14:42:01.349" v="17869"/>
        <pc:sldMkLst>
          <pc:docMk/>
          <pc:sldMk cId="3953688486" sldId="458"/>
        </pc:sldMkLst>
        <pc:spChg chg="mod">
          <ac:chgData name="Keene, Tanesha - Division of District Support" userId="4aeb12b3-491e-4017-b083-facbd678aeb0" providerId="ADAL" clId="{2AA6DAF2-9712-48F9-A6BF-F3292DDC386A}" dt="2025-12-10T14:35:31.187" v="13984" actId="20577"/>
          <ac:spMkLst>
            <pc:docMk/>
            <pc:sldMk cId="3953688486" sldId="458"/>
            <ac:spMk id="2" creationId="{CE0D0091-DDB3-83A6-8360-309BDAFCE682}"/>
          </ac:spMkLst>
        </pc:spChg>
        <pc:spChg chg="mod">
          <ac:chgData name="Keene, Tanesha - Division of District Support" userId="4aeb12b3-491e-4017-b083-facbd678aeb0" providerId="ADAL" clId="{2AA6DAF2-9712-48F9-A6BF-F3292DDC386A}" dt="2025-12-09T20:43:43.961" v="8488" actId="20577"/>
          <ac:spMkLst>
            <pc:docMk/>
            <pc:sldMk cId="3953688486" sldId="458"/>
            <ac:spMk id="3" creationId="{5F5FF72A-D7A2-2D25-B5C4-5C007AA9CAB3}"/>
          </ac:spMkLst>
        </pc:spChg>
      </pc:sldChg>
      <pc:sldChg chg="addSp delSp modSp mod modTransition modNotesTx">
        <pc:chgData name="Keene, Tanesha - Division of District Support" userId="4aeb12b3-491e-4017-b083-facbd678aeb0" providerId="ADAL" clId="{2AA6DAF2-9712-48F9-A6BF-F3292DDC386A}" dt="2025-12-11T14:42:01.349" v="17869"/>
        <pc:sldMkLst>
          <pc:docMk/>
          <pc:sldMk cId="852828923" sldId="459"/>
        </pc:sldMkLst>
        <pc:spChg chg="mod">
          <ac:chgData name="Keene, Tanesha - Division of District Support" userId="4aeb12b3-491e-4017-b083-facbd678aeb0" providerId="ADAL" clId="{2AA6DAF2-9712-48F9-A6BF-F3292DDC386A}" dt="2025-12-11T14:11:09.221" v="16941" actId="20577"/>
          <ac:spMkLst>
            <pc:docMk/>
            <pc:sldMk cId="852828923" sldId="459"/>
            <ac:spMk id="3" creationId="{0BEDE8F4-7F32-C0A4-A5DC-AE0B33ECB801}"/>
          </ac:spMkLst>
        </pc:spChg>
        <pc:spChg chg="mod">
          <ac:chgData name="Keene, Tanesha - Division of District Support" userId="4aeb12b3-491e-4017-b083-facbd678aeb0" providerId="ADAL" clId="{2AA6DAF2-9712-48F9-A6BF-F3292DDC386A}" dt="2025-12-10T05:14:55.954" v="13094" actId="20577"/>
          <ac:spMkLst>
            <pc:docMk/>
            <pc:sldMk cId="852828923" sldId="459"/>
            <ac:spMk id="4" creationId="{8130FB77-EC4D-AD04-87FB-6F3D2D86CC14}"/>
          </ac:spMkLst>
        </pc:spChg>
        <pc:spChg chg="del">
          <ac:chgData name="Keene, Tanesha - Division of District Support" userId="4aeb12b3-491e-4017-b083-facbd678aeb0" providerId="ADAL" clId="{2AA6DAF2-9712-48F9-A6BF-F3292DDC386A}" dt="2025-12-11T14:11:12.305" v="16942" actId="478"/>
          <ac:spMkLst>
            <pc:docMk/>
            <pc:sldMk cId="852828923" sldId="459"/>
            <ac:spMk id="11" creationId="{4DD23483-B808-328D-FBDD-37DC6369E70A}"/>
          </ac:spMkLst>
        </pc:spChg>
        <pc:spChg chg="mod">
          <ac:chgData name="Keene, Tanesha - Division of District Support" userId="4aeb12b3-491e-4017-b083-facbd678aeb0" providerId="ADAL" clId="{2AA6DAF2-9712-48F9-A6BF-F3292DDC386A}" dt="2025-12-11T13:41:55.605" v="15004" actId="20577"/>
          <ac:spMkLst>
            <pc:docMk/>
            <pc:sldMk cId="852828923" sldId="459"/>
            <ac:spMk id="17" creationId="{5299DB82-C6B3-434E-FE12-0510A09D31B4}"/>
          </ac:spMkLst>
        </pc:spChg>
        <pc:picChg chg="mod">
          <ac:chgData name="Keene, Tanesha - Division of District Support" userId="4aeb12b3-491e-4017-b083-facbd678aeb0" providerId="ADAL" clId="{2AA6DAF2-9712-48F9-A6BF-F3292DDC386A}" dt="2025-12-09T19:37:01.354" v="8044" actId="208"/>
          <ac:picMkLst>
            <pc:docMk/>
            <pc:sldMk cId="852828923" sldId="459"/>
            <ac:picMk id="2" creationId="{A00A28A2-B700-9E70-EF12-F96B45B281CC}"/>
          </ac:picMkLst>
        </pc:picChg>
        <pc:picChg chg="mod">
          <ac:chgData name="Keene, Tanesha - Division of District Support" userId="4aeb12b3-491e-4017-b083-facbd678aeb0" providerId="ADAL" clId="{2AA6DAF2-9712-48F9-A6BF-F3292DDC386A}" dt="2025-12-09T19:37:20.408" v="8047" actId="208"/>
          <ac:picMkLst>
            <pc:docMk/>
            <pc:sldMk cId="852828923" sldId="459"/>
            <ac:picMk id="7" creationId="{9B4B660E-8F71-A669-171E-48100D85C847}"/>
          </ac:picMkLst>
        </pc:picChg>
      </pc:sldChg>
      <pc:sldChg chg="addSp delSp modSp add mod modTransition">
        <pc:chgData name="Keene, Tanesha - Division of District Support" userId="4aeb12b3-491e-4017-b083-facbd678aeb0" providerId="ADAL" clId="{2AA6DAF2-9712-48F9-A6BF-F3292DDC386A}" dt="2025-12-11T14:42:01.349" v="17869"/>
        <pc:sldMkLst>
          <pc:docMk/>
          <pc:sldMk cId="3030519319" sldId="472"/>
        </pc:sldMkLst>
        <pc:spChg chg="del">
          <ac:chgData name="Keene, Tanesha - Division of District Support" userId="4aeb12b3-491e-4017-b083-facbd678aeb0" providerId="ADAL" clId="{2AA6DAF2-9712-48F9-A6BF-F3292DDC386A}" dt="2025-12-11T13:30:06.823" v="14664" actId="478"/>
          <ac:spMkLst>
            <pc:docMk/>
            <pc:sldMk cId="3030519319" sldId="472"/>
            <ac:spMk id="2" creationId="{3CC9D4BA-C301-4840-75DD-CE76594E736E}"/>
          </ac:spMkLst>
        </pc:spChg>
        <pc:spChg chg="mod">
          <ac:chgData name="Keene, Tanesha - Division of District Support" userId="4aeb12b3-491e-4017-b083-facbd678aeb0" providerId="ADAL" clId="{2AA6DAF2-9712-48F9-A6BF-F3292DDC386A}" dt="2025-12-09T15:34:13.492" v="7310" actId="20577"/>
          <ac:spMkLst>
            <pc:docMk/>
            <pc:sldMk cId="3030519319" sldId="472"/>
            <ac:spMk id="3" creationId="{B0B8DD16-22A6-4612-D75D-94EBD960CC2F}"/>
          </ac:spMkLst>
        </pc:spChg>
        <pc:spChg chg="add del mod">
          <ac:chgData name="Keene, Tanesha - Division of District Support" userId="4aeb12b3-491e-4017-b083-facbd678aeb0" providerId="ADAL" clId="{2AA6DAF2-9712-48F9-A6BF-F3292DDC386A}" dt="2025-12-11T13:30:14.450" v="14665" actId="478"/>
          <ac:spMkLst>
            <pc:docMk/>
            <pc:sldMk cId="3030519319" sldId="472"/>
            <ac:spMk id="4" creationId="{17203B2F-1CF4-1943-8801-5C27BFD0D2F2}"/>
          </ac:spMkLst>
        </pc:spChg>
        <pc:spChg chg="add mod">
          <ac:chgData name="Keene, Tanesha - Division of District Support" userId="4aeb12b3-491e-4017-b083-facbd678aeb0" providerId="ADAL" clId="{2AA6DAF2-9712-48F9-A6BF-F3292DDC386A}" dt="2025-12-11T13:30:22.995" v="14674" actId="20577"/>
          <ac:spMkLst>
            <pc:docMk/>
            <pc:sldMk cId="3030519319" sldId="472"/>
            <ac:spMk id="6" creationId="{C631E07A-6763-8A52-F8F4-601249B42DF8}"/>
          </ac:spMkLst>
        </pc:spChg>
      </pc:sldChg>
      <pc:sldChg chg="modSp mod">
        <pc:chgData name="Keene, Tanesha - Division of District Support" userId="4aeb12b3-491e-4017-b083-facbd678aeb0" providerId="ADAL" clId="{2AA6DAF2-9712-48F9-A6BF-F3292DDC386A}" dt="2025-12-10T03:50:32.988" v="10698" actId="12"/>
        <pc:sldMkLst>
          <pc:docMk/>
          <pc:sldMk cId="1097422087" sldId="473"/>
        </pc:sldMkLst>
        <pc:spChg chg="mod">
          <ac:chgData name="Keene, Tanesha - Division of District Support" userId="4aeb12b3-491e-4017-b083-facbd678aeb0" providerId="ADAL" clId="{2AA6DAF2-9712-48F9-A6BF-F3292DDC386A}" dt="2025-12-10T03:50:32.988" v="10698" actId="12"/>
          <ac:spMkLst>
            <pc:docMk/>
            <pc:sldMk cId="1097422087" sldId="473"/>
            <ac:spMk id="3" creationId="{BE2F7B37-9A00-33CB-6370-5285E9E63A59}"/>
          </ac:spMkLst>
        </pc:spChg>
      </pc:sldChg>
      <pc:sldChg chg="addSp delSp modSp add mod modTransition">
        <pc:chgData name="Keene, Tanesha - Division of District Support" userId="4aeb12b3-491e-4017-b083-facbd678aeb0" providerId="ADAL" clId="{2AA6DAF2-9712-48F9-A6BF-F3292DDC386A}" dt="2025-12-11T14:42:01.349" v="17869"/>
        <pc:sldMkLst>
          <pc:docMk/>
          <pc:sldMk cId="952534142" sldId="484"/>
        </pc:sldMkLst>
        <pc:spChg chg="add mod">
          <ac:chgData name="Keene, Tanesha - Division of District Support" userId="4aeb12b3-491e-4017-b083-facbd678aeb0" providerId="ADAL" clId="{2AA6DAF2-9712-48F9-A6BF-F3292DDC386A}" dt="2025-12-11T13:48:55.158" v="15430" actId="20577"/>
          <ac:spMkLst>
            <pc:docMk/>
            <pc:sldMk cId="952534142" sldId="484"/>
            <ac:spMk id="2" creationId="{0169867D-8A4D-9D99-2E61-F582E1A59F43}"/>
          </ac:spMkLst>
        </pc:spChg>
        <pc:spChg chg="mod">
          <ac:chgData name="Keene, Tanesha - Division of District Support" userId="4aeb12b3-491e-4017-b083-facbd678aeb0" providerId="ADAL" clId="{2AA6DAF2-9712-48F9-A6BF-F3292DDC386A}" dt="2025-12-09T22:06:41.351" v="10653" actId="6549"/>
          <ac:spMkLst>
            <pc:docMk/>
            <pc:sldMk cId="952534142" sldId="484"/>
            <ac:spMk id="4" creationId="{3A51A2BD-F8B5-EE4A-BD4E-97CBA84CC923}"/>
          </ac:spMkLst>
        </pc:spChg>
        <pc:spChg chg="mod">
          <ac:chgData name="Keene, Tanesha - Division of District Support" userId="4aeb12b3-491e-4017-b083-facbd678aeb0" providerId="ADAL" clId="{2AA6DAF2-9712-48F9-A6BF-F3292DDC386A}" dt="2025-12-11T13:31:02.928" v="14697" actId="20577"/>
          <ac:spMkLst>
            <pc:docMk/>
            <pc:sldMk cId="952534142" sldId="484"/>
            <ac:spMk id="6" creationId="{C84358E1-B4D7-AA08-70E0-B040FB9C424F}"/>
          </ac:spMkLst>
        </pc:spChg>
      </pc:sldChg>
      <pc:sldChg chg="modSp add mod modTransition modNotesTx">
        <pc:chgData name="Keene, Tanesha - Division of District Support" userId="4aeb12b3-491e-4017-b083-facbd678aeb0" providerId="ADAL" clId="{2AA6DAF2-9712-48F9-A6BF-F3292DDC386A}" dt="2025-12-11T14:42:01.349" v="17869"/>
        <pc:sldMkLst>
          <pc:docMk/>
          <pc:sldMk cId="689320916" sldId="487"/>
        </pc:sldMkLst>
        <pc:spChg chg="mod">
          <ac:chgData name="Keene, Tanesha - Division of District Support" userId="4aeb12b3-491e-4017-b083-facbd678aeb0" providerId="ADAL" clId="{2AA6DAF2-9712-48F9-A6BF-F3292DDC386A}" dt="2025-12-09T22:10:11.925" v="10676" actId="207"/>
          <ac:spMkLst>
            <pc:docMk/>
            <pc:sldMk cId="689320916" sldId="487"/>
            <ac:spMk id="3" creationId="{9F1352C4-837A-2740-A1FD-33D79082FB17}"/>
          </ac:spMkLst>
        </pc:spChg>
        <pc:spChg chg="mod">
          <ac:chgData name="Keene, Tanesha - Division of District Support" userId="4aeb12b3-491e-4017-b083-facbd678aeb0" providerId="ADAL" clId="{2AA6DAF2-9712-48F9-A6BF-F3292DDC386A}" dt="2025-12-11T13:31:15.936" v="14701" actId="20577"/>
          <ac:spMkLst>
            <pc:docMk/>
            <pc:sldMk cId="689320916" sldId="487"/>
            <ac:spMk id="11" creationId="{92F1F06F-C1C9-8509-79CF-6337E81C7122}"/>
          </ac:spMkLst>
        </pc:spChg>
      </pc:sldChg>
      <pc:sldChg chg="modSp add mod ord modTransition">
        <pc:chgData name="Keene, Tanesha - Division of District Support" userId="4aeb12b3-491e-4017-b083-facbd678aeb0" providerId="ADAL" clId="{2AA6DAF2-9712-48F9-A6BF-F3292DDC386A}" dt="2025-12-11T15:16:01.003" v="19298" actId="27636"/>
        <pc:sldMkLst>
          <pc:docMk/>
          <pc:sldMk cId="419394124" sldId="492"/>
        </pc:sldMkLst>
        <pc:spChg chg="mod">
          <ac:chgData name="Keene, Tanesha - Division of District Support" userId="4aeb12b3-491e-4017-b083-facbd678aeb0" providerId="ADAL" clId="{2AA6DAF2-9712-48F9-A6BF-F3292DDC386A}" dt="2025-12-10T15:26:21.509" v="14271" actId="20577"/>
          <ac:spMkLst>
            <pc:docMk/>
            <pc:sldMk cId="419394124" sldId="492"/>
            <ac:spMk id="2" creationId="{B2F010F5-F8A4-3009-EC89-9973EB55225D}"/>
          </ac:spMkLst>
        </pc:spChg>
        <pc:spChg chg="mod">
          <ac:chgData name="Keene, Tanesha - Division of District Support" userId="4aeb12b3-491e-4017-b083-facbd678aeb0" providerId="ADAL" clId="{2AA6DAF2-9712-48F9-A6BF-F3292DDC386A}" dt="2025-12-11T15:16:01.003" v="19298" actId="27636"/>
          <ac:spMkLst>
            <pc:docMk/>
            <pc:sldMk cId="419394124" sldId="492"/>
            <ac:spMk id="3" creationId="{195D9910-BD89-C413-82BB-1FEE3C267395}"/>
          </ac:spMkLst>
        </pc:spChg>
      </pc:sldChg>
      <pc:sldChg chg="modSp mod modNotesTx">
        <pc:chgData name="Keene, Tanesha - Division of District Support" userId="4aeb12b3-491e-4017-b083-facbd678aeb0" providerId="ADAL" clId="{2AA6DAF2-9712-48F9-A6BF-F3292DDC386A}" dt="2025-12-11T15:54:11.263" v="19445" actId="20577"/>
        <pc:sldMkLst>
          <pc:docMk/>
          <pc:sldMk cId="3450667744" sldId="499"/>
        </pc:sldMkLst>
        <pc:spChg chg="mod">
          <ac:chgData name="Keene, Tanesha - Division of District Support" userId="4aeb12b3-491e-4017-b083-facbd678aeb0" providerId="ADAL" clId="{2AA6DAF2-9712-48F9-A6BF-F3292DDC386A}" dt="2025-12-09T14:52:34.332" v="6947" actId="20577"/>
          <ac:spMkLst>
            <pc:docMk/>
            <pc:sldMk cId="3450667744" sldId="499"/>
            <ac:spMk id="2" creationId="{D579076C-9FBA-D35F-D762-AC976F00FBBC}"/>
          </ac:spMkLst>
        </pc:spChg>
        <pc:spChg chg="mod">
          <ac:chgData name="Keene, Tanesha - Division of District Support" userId="4aeb12b3-491e-4017-b083-facbd678aeb0" providerId="ADAL" clId="{2AA6DAF2-9712-48F9-A6BF-F3292DDC386A}" dt="2025-12-11T14:57:37.456" v="18889" actId="20577"/>
          <ac:spMkLst>
            <pc:docMk/>
            <pc:sldMk cId="3450667744" sldId="499"/>
            <ac:spMk id="3" creationId="{BDDA909E-2963-9453-CC03-F86FAD79F46B}"/>
          </ac:spMkLst>
        </pc:spChg>
        <pc:spChg chg="mod">
          <ac:chgData name="Keene, Tanesha - Division of District Support" userId="4aeb12b3-491e-4017-b083-facbd678aeb0" providerId="ADAL" clId="{2AA6DAF2-9712-48F9-A6BF-F3292DDC386A}" dt="2025-12-05T15:28:33.708" v="2644" actId="14100"/>
          <ac:spMkLst>
            <pc:docMk/>
            <pc:sldMk cId="3450667744" sldId="499"/>
            <ac:spMk id="4" creationId="{333759FD-C144-01D7-E493-8A5BCAFB1E9C}"/>
          </ac:spMkLst>
        </pc:spChg>
      </pc:sldChg>
      <pc:sldChg chg="modSp add mod ord modTransition modNotesTx">
        <pc:chgData name="Keene, Tanesha - Division of District Support" userId="4aeb12b3-491e-4017-b083-facbd678aeb0" providerId="ADAL" clId="{2AA6DAF2-9712-48F9-A6BF-F3292DDC386A}" dt="2025-12-11T14:49:18.075" v="18021" actId="20577"/>
        <pc:sldMkLst>
          <pc:docMk/>
          <pc:sldMk cId="3452926296" sldId="510"/>
        </pc:sldMkLst>
        <pc:spChg chg="mod">
          <ac:chgData name="Keene, Tanesha - Division of District Support" userId="4aeb12b3-491e-4017-b083-facbd678aeb0" providerId="ADAL" clId="{2AA6DAF2-9712-48F9-A6BF-F3292DDC386A}" dt="2025-12-05T14:36:55.395" v="1562" actId="20577"/>
          <ac:spMkLst>
            <pc:docMk/>
            <pc:sldMk cId="3452926296" sldId="510"/>
            <ac:spMk id="2" creationId="{318057AD-E600-4F66-8C2A-FC578BB60A59}"/>
          </ac:spMkLst>
        </pc:spChg>
        <pc:spChg chg="mod">
          <ac:chgData name="Keene, Tanesha - Division of District Support" userId="4aeb12b3-491e-4017-b083-facbd678aeb0" providerId="ADAL" clId="{2AA6DAF2-9712-48F9-A6BF-F3292DDC386A}" dt="2025-12-10T04:18:24.796" v="11062" actId="15"/>
          <ac:spMkLst>
            <pc:docMk/>
            <pc:sldMk cId="3452926296" sldId="510"/>
            <ac:spMk id="3" creationId="{E303859A-89E3-4A54-BAB3-6AA22CE9B6A2}"/>
          </ac:spMkLst>
        </pc:spChg>
      </pc:sldChg>
      <pc:sldChg chg="modSp mod">
        <pc:chgData name="Keene, Tanesha - Division of District Support" userId="4aeb12b3-491e-4017-b083-facbd678aeb0" providerId="ADAL" clId="{2AA6DAF2-9712-48F9-A6BF-F3292DDC386A}" dt="2025-12-10T03:51:06.887" v="10701" actId="404"/>
        <pc:sldMkLst>
          <pc:docMk/>
          <pc:sldMk cId="2468672863" sldId="516"/>
        </pc:sldMkLst>
        <pc:spChg chg="mod">
          <ac:chgData name="Keene, Tanesha - Division of District Support" userId="4aeb12b3-491e-4017-b083-facbd678aeb0" providerId="ADAL" clId="{2AA6DAF2-9712-48F9-A6BF-F3292DDC386A}" dt="2025-12-10T03:51:06.887" v="10701" actId="404"/>
          <ac:spMkLst>
            <pc:docMk/>
            <pc:sldMk cId="2468672863" sldId="516"/>
            <ac:spMk id="3" creationId="{6F800107-2C75-A736-7CA2-8F93BE9EE24A}"/>
          </ac:spMkLst>
        </pc:spChg>
      </pc:sldChg>
      <pc:sldChg chg="modSp mod">
        <pc:chgData name="Keene, Tanesha - Division of District Support" userId="4aeb12b3-491e-4017-b083-facbd678aeb0" providerId="ADAL" clId="{2AA6DAF2-9712-48F9-A6BF-F3292DDC386A}" dt="2025-12-10T03:51:15.359" v="10702" actId="12"/>
        <pc:sldMkLst>
          <pc:docMk/>
          <pc:sldMk cId="1300576115" sldId="517"/>
        </pc:sldMkLst>
        <pc:spChg chg="mod">
          <ac:chgData name="Keene, Tanesha - Division of District Support" userId="4aeb12b3-491e-4017-b083-facbd678aeb0" providerId="ADAL" clId="{2AA6DAF2-9712-48F9-A6BF-F3292DDC386A}" dt="2025-12-10T03:51:15.359" v="10702" actId="12"/>
          <ac:spMkLst>
            <pc:docMk/>
            <pc:sldMk cId="1300576115" sldId="517"/>
            <ac:spMk id="3" creationId="{C3A165C3-0B89-31C9-7CAC-7E82651D4BBD}"/>
          </ac:spMkLst>
        </pc:spChg>
      </pc:sldChg>
      <pc:sldChg chg="modSp mod">
        <pc:chgData name="Keene, Tanesha - Division of District Support" userId="4aeb12b3-491e-4017-b083-facbd678aeb0" providerId="ADAL" clId="{2AA6DAF2-9712-48F9-A6BF-F3292DDC386A}" dt="2025-12-10T03:50:49.678" v="10700" actId="12"/>
        <pc:sldMkLst>
          <pc:docMk/>
          <pc:sldMk cId="3212642997" sldId="518"/>
        </pc:sldMkLst>
        <pc:spChg chg="mod">
          <ac:chgData name="Keene, Tanesha - Division of District Support" userId="4aeb12b3-491e-4017-b083-facbd678aeb0" providerId="ADAL" clId="{2AA6DAF2-9712-48F9-A6BF-F3292DDC386A}" dt="2025-12-10T03:50:49.678" v="10700" actId="12"/>
          <ac:spMkLst>
            <pc:docMk/>
            <pc:sldMk cId="3212642997" sldId="518"/>
            <ac:spMk id="3" creationId="{090C6294-6482-5D41-217A-BA1CE4E0117B}"/>
          </ac:spMkLst>
        </pc:spChg>
      </pc:sldChg>
      <pc:sldChg chg="modSp add mod modTransition modNotesTx">
        <pc:chgData name="Keene, Tanesha - Division of District Support" userId="4aeb12b3-491e-4017-b083-facbd678aeb0" providerId="ADAL" clId="{2AA6DAF2-9712-48F9-A6BF-F3292DDC386A}" dt="2025-12-11T14:41:55.163" v="17867"/>
        <pc:sldMkLst>
          <pc:docMk/>
          <pc:sldMk cId="2971871322" sldId="533"/>
        </pc:sldMkLst>
        <pc:spChg chg="mod">
          <ac:chgData name="Keene, Tanesha - Division of District Support" userId="4aeb12b3-491e-4017-b083-facbd678aeb0" providerId="ADAL" clId="{2AA6DAF2-9712-48F9-A6BF-F3292DDC386A}" dt="2025-12-09T15:11:27.682" v="7253" actId="20577"/>
          <ac:spMkLst>
            <pc:docMk/>
            <pc:sldMk cId="2971871322" sldId="533"/>
            <ac:spMk id="2" creationId="{B4FF7721-ADB3-45FC-B814-2C1E82E4FA11}"/>
          </ac:spMkLst>
        </pc:spChg>
        <pc:spChg chg="mod">
          <ac:chgData name="Keene, Tanesha - Division of District Support" userId="4aeb12b3-491e-4017-b083-facbd678aeb0" providerId="ADAL" clId="{2AA6DAF2-9712-48F9-A6BF-F3292DDC386A}" dt="2025-12-10T04:10:25.794" v="10895" actId="12"/>
          <ac:spMkLst>
            <pc:docMk/>
            <pc:sldMk cId="2971871322" sldId="533"/>
            <ac:spMk id="3" creationId="{F5041A46-4F3E-46A3-A874-EF69F495C872}"/>
          </ac:spMkLst>
        </pc:spChg>
      </pc:sldChg>
      <pc:sldChg chg="addSp delSp modSp add mod ord modTransition modNotesTx">
        <pc:chgData name="Keene, Tanesha - Division of District Support" userId="4aeb12b3-491e-4017-b083-facbd678aeb0" providerId="ADAL" clId="{2AA6DAF2-9712-48F9-A6BF-F3292DDC386A}" dt="2025-12-11T15:03:56.955" v="19109" actId="20577"/>
        <pc:sldMkLst>
          <pc:docMk/>
          <pc:sldMk cId="2167556910" sldId="534"/>
        </pc:sldMkLst>
        <pc:spChg chg="del">
          <ac:chgData name="Keene, Tanesha - Division of District Support" userId="4aeb12b3-491e-4017-b083-facbd678aeb0" providerId="ADAL" clId="{2AA6DAF2-9712-48F9-A6BF-F3292DDC386A}" dt="2025-12-11T13:38:14.512" v="14723" actId="478"/>
          <ac:spMkLst>
            <pc:docMk/>
            <pc:sldMk cId="2167556910" sldId="534"/>
            <ac:spMk id="2" creationId="{8F608381-32F8-CBC9-BD5E-849D67AE53C8}"/>
          </ac:spMkLst>
        </pc:spChg>
        <pc:spChg chg="mod">
          <ac:chgData name="Keene, Tanesha - Division of District Support" userId="4aeb12b3-491e-4017-b083-facbd678aeb0" providerId="ADAL" clId="{2AA6DAF2-9712-48F9-A6BF-F3292DDC386A}" dt="2025-12-10T04:22:49.695" v="11203" actId="20577"/>
          <ac:spMkLst>
            <pc:docMk/>
            <pc:sldMk cId="2167556910" sldId="534"/>
            <ac:spMk id="3" creationId="{20A619FC-4FEE-59B2-8716-DCBA6F89CB9C}"/>
          </ac:spMkLst>
        </pc:spChg>
        <pc:spChg chg="add mod">
          <ac:chgData name="Keene, Tanesha - Division of District Support" userId="4aeb12b3-491e-4017-b083-facbd678aeb0" providerId="ADAL" clId="{2AA6DAF2-9712-48F9-A6BF-F3292DDC386A}" dt="2025-12-11T13:38:50.243" v="14773" actId="6549"/>
          <ac:spMkLst>
            <pc:docMk/>
            <pc:sldMk cId="2167556910" sldId="534"/>
            <ac:spMk id="4" creationId="{BEE3B073-B506-EAE6-7663-ABEF15F899A7}"/>
          </ac:spMkLst>
        </pc:spChg>
        <pc:spChg chg="add mod">
          <ac:chgData name="Keene, Tanesha - Division of District Support" userId="4aeb12b3-491e-4017-b083-facbd678aeb0" providerId="ADAL" clId="{2AA6DAF2-9712-48F9-A6BF-F3292DDC386A}" dt="2025-12-05T15:31:01.430" v="2662" actId="14100"/>
          <ac:spMkLst>
            <pc:docMk/>
            <pc:sldMk cId="2167556910" sldId="534"/>
            <ac:spMk id="7" creationId="{2D01BB0E-BF63-A178-D466-86C13B3600BF}"/>
          </ac:spMkLst>
        </pc:spChg>
        <pc:spChg chg="mod">
          <ac:chgData name="Keene, Tanesha - Division of District Support" userId="4aeb12b3-491e-4017-b083-facbd678aeb0" providerId="ADAL" clId="{2AA6DAF2-9712-48F9-A6BF-F3292DDC386A}" dt="2025-12-05T15:30:24.632" v="2658" actId="14100"/>
          <ac:spMkLst>
            <pc:docMk/>
            <pc:sldMk cId="2167556910" sldId="534"/>
            <ac:spMk id="13" creationId="{E68787D3-6537-11DA-094A-354E0E45805C}"/>
          </ac:spMkLst>
        </pc:spChg>
        <pc:picChg chg="mod">
          <ac:chgData name="Keene, Tanesha - Division of District Support" userId="4aeb12b3-491e-4017-b083-facbd678aeb0" providerId="ADAL" clId="{2AA6DAF2-9712-48F9-A6BF-F3292DDC386A}" dt="2025-12-04T20:06:58.306" v="348" actId="1076"/>
          <ac:picMkLst>
            <pc:docMk/>
            <pc:sldMk cId="2167556910" sldId="534"/>
            <ac:picMk id="10" creationId="{42359852-3AB1-2DAB-FCED-EFCA2730AD14}"/>
          </ac:picMkLst>
        </pc:picChg>
      </pc:sldChg>
      <pc:sldChg chg="addSp delSp modSp new mod ord modTransition modNotesTx">
        <pc:chgData name="Keene, Tanesha - Division of District Support" userId="4aeb12b3-491e-4017-b083-facbd678aeb0" providerId="ADAL" clId="{2AA6DAF2-9712-48F9-A6BF-F3292DDC386A}" dt="2025-12-11T14:42:01.349" v="17869"/>
        <pc:sldMkLst>
          <pc:docMk/>
          <pc:sldMk cId="1652907057" sldId="535"/>
        </pc:sldMkLst>
        <pc:spChg chg="add mod">
          <ac:chgData name="Keene, Tanesha - Division of District Support" userId="4aeb12b3-491e-4017-b083-facbd678aeb0" providerId="ADAL" clId="{2AA6DAF2-9712-48F9-A6BF-F3292DDC386A}" dt="2025-12-09T17:44:57.809" v="7943" actId="1076"/>
          <ac:spMkLst>
            <pc:docMk/>
            <pc:sldMk cId="1652907057" sldId="535"/>
            <ac:spMk id="2" creationId="{CCB2754C-8AFA-A862-77F9-4048CEA174DB}"/>
          </ac:spMkLst>
        </pc:spChg>
        <pc:spChg chg="add mod">
          <ac:chgData name="Keene, Tanesha - Division of District Support" userId="4aeb12b3-491e-4017-b083-facbd678aeb0" providerId="ADAL" clId="{2AA6DAF2-9712-48F9-A6BF-F3292DDC386A}" dt="2025-12-09T17:45:49.912" v="7949" actId="14100"/>
          <ac:spMkLst>
            <pc:docMk/>
            <pc:sldMk cId="1652907057" sldId="535"/>
            <ac:spMk id="4" creationId="{400065F6-188D-61E6-1BE4-D03D3E7229FE}"/>
          </ac:spMkLst>
        </pc:spChg>
        <pc:spChg chg="add mod">
          <ac:chgData name="Keene, Tanesha - Division of District Support" userId="4aeb12b3-491e-4017-b083-facbd678aeb0" providerId="ADAL" clId="{2AA6DAF2-9712-48F9-A6BF-F3292DDC386A}" dt="2025-12-09T17:44:55.274" v="7942" actId="1076"/>
          <ac:spMkLst>
            <pc:docMk/>
            <pc:sldMk cId="1652907057" sldId="535"/>
            <ac:spMk id="5" creationId="{B2F00663-0596-504A-7FFD-003A01056F25}"/>
          </ac:spMkLst>
        </pc:spChg>
        <pc:spChg chg="add del mod">
          <ac:chgData name="Keene, Tanesha - Division of District Support" userId="4aeb12b3-491e-4017-b083-facbd678aeb0" providerId="ADAL" clId="{2AA6DAF2-9712-48F9-A6BF-F3292DDC386A}" dt="2025-12-10T04:32:59.344" v="11601" actId="478"/>
          <ac:spMkLst>
            <pc:docMk/>
            <pc:sldMk cId="1652907057" sldId="535"/>
            <ac:spMk id="6" creationId="{D48C46EF-1562-560E-E738-C3DBEDFE3F3A}"/>
          </ac:spMkLst>
        </pc:spChg>
        <pc:spChg chg="add mod">
          <ac:chgData name="Keene, Tanesha - Division of District Support" userId="4aeb12b3-491e-4017-b083-facbd678aeb0" providerId="ADAL" clId="{2AA6DAF2-9712-48F9-A6BF-F3292DDC386A}" dt="2025-12-11T13:40:09.844" v="14891" actId="20577"/>
          <ac:spMkLst>
            <pc:docMk/>
            <pc:sldMk cId="1652907057" sldId="535"/>
            <ac:spMk id="6" creationId="{F6C8CA06-E74F-4769-A29E-FD4D822DE709}"/>
          </ac:spMkLst>
        </pc:spChg>
        <pc:spChg chg="add mod">
          <ac:chgData name="Keene, Tanesha - Division of District Support" userId="4aeb12b3-491e-4017-b083-facbd678aeb0" providerId="ADAL" clId="{2AA6DAF2-9712-48F9-A6BF-F3292DDC386A}" dt="2025-12-10T04:38:23.468" v="11760" actId="20577"/>
          <ac:spMkLst>
            <pc:docMk/>
            <pc:sldMk cId="1652907057" sldId="535"/>
            <ac:spMk id="8" creationId="{6B436367-7BCB-BB9D-592A-712D655A2AD8}"/>
          </ac:spMkLst>
        </pc:spChg>
        <pc:picChg chg="add mod">
          <ac:chgData name="Keene, Tanesha - Division of District Support" userId="4aeb12b3-491e-4017-b083-facbd678aeb0" providerId="ADAL" clId="{2AA6DAF2-9712-48F9-A6BF-F3292DDC386A}" dt="2025-12-09T17:45:10.304" v="7946" actId="1076"/>
          <ac:picMkLst>
            <pc:docMk/>
            <pc:sldMk cId="1652907057" sldId="535"/>
            <ac:picMk id="3" creationId="{3DF74F02-B437-6A91-8A09-F48321DA0C7D}"/>
          </ac:picMkLst>
        </pc:picChg>
      </pc:sldChg>
      <pc:sldChg chg="modSp add mod ord modTransition modNotesTx">
        <pc:chgData name="Keene, Tanesha - Division of District Support" userId="4aeb12b3-491e-4017-b083-facbd678aeb0" providerId="ADAL" clId="{2AA6DAF2-9712-48F9-A6BF-F3292DDC386A}" dt="2025-12-11T14:42:01.349" v="17869"/>
        <pc:sldMkLst>
          <pc:docMk/>
          <pc:sldMk cId="1445142216" sldId="537"/>
        </pc:sldMkLst>
        <pc:spChg chg="mod">
          <ac:chgData name="Keene, Tanesha - Division of District Support" userId="4aeb12b3-491e-4017-b083-facbd678aeb0" providerId="ADAL" clId="{2AA6DAF2-9712-48F9-A6BF-F3292DDC386A}" dt="2025-12-10T04:46:43.162" v="11883" actId="20577"/>
          <ac:spMkLst>
            <pc:docMk/>
            <pc:sldMk cId="1445142216" sldId="537"/>
            <ac:spMk id="2" creationId="{B4FF7721-ADB3-45FC-B814-2C1E82E4FA11}"/>
          </ac:spMkLst>
        </pc:spChg>
        <pc:spChg chg="mod">
          <ac:chgData name="Keene, Tanesha - Division of District Support" userId="4aeb12b3-491e-4017-b083-facbd678aeb0" providerId="ADAL" clId="{2AA6DAF2-9712-48F9-A6BF-F3292DDC386A}" dt="2025-12-09T15:18:26.516" v="7299" actId="20577"/>
          <ac:spMkLst>
            <pc:docMk/>
            <pc:sldMk cId="1445142216" sldId="537"/>
            <ac:spMk id="3" creationId="{F5041A46-4F3E-46A3-A874-EF69F495C872}"/>
          </ac:spMkLst>
        </pc:spChg>
      </pc:sldChg>
      <pc:sldChg chg="addSp delSp modSp new mod modTransition modNotesTx">
        <pc:chgData name="Keene, Tanesha - Division of District Support" userId="4aeb12b3-491e-4017-b083-facbd678aeb0" providerId="ADAL" clId="{2AA6DAF2-9712-48F9-A6BF-F3292DDC386A}" dt="2025-12-11T14:42:01.349" v="17869"/>
        <pc:sldMkLst>
          <pc:docMk/>
          <pc:sldMk cId="1589253241" sldId="538"/>
        </pc:sldMkLst>
        <pc:spChg chg="add mod">
          <ac:chgData name="Keene, Tanesha - Division of District Support" userId="4aeb12b3-491e-4017-b083-facbd678aeb0" providerId="ADAL" clId="{2AA6DAF2-9712-48F9-A6BF-F3292DDC386A}" dt="2025-12-08T21:41:44.248" v="5788" actId="14100"/>
          <ac:spMkLst>
            <pc:docMk/>
            <pc:sldMk cId="1589253241" sldId="538"/>
            <ac:spMk id="2" creationId="{0B7A4BD4-97FF-7166-8677-824B9D96CEEE}"/>
          </ac:spMkLst>
        </pc:spChg>
        <pc:spChg chg="add mod">
          <ac:chgData name="Keene, Tanesha - Division of District Support" userId="4aeb12b3-491e-4017-b083-facbd678aeb0" providerId="ADAL" clId="{2AA6DAF2-9712-48F9-A6BF-F3292DDC386A}" dt="2025-12-09T17:48:05.135" v="7991" actId="5793"/>
          <ac:spMkLst>
            <pc:docMk/>
            <pc:sldMk cId="1589253241" sldId="538"/>
            <ac:spMk id="3" creationId="{1A973D1C-2B81-F590-4BA9-D95CBF6C073F}"/>
          </ac:spMkLst>
        </pc:spChg>
        <pc:spChg chg="add mod">
          <ac:chgData name="Keene, Tanesha - Division of District Support" userId="4aeb12b3-491e-4017-b083-facbd678aeb0" providerId="ADAL" clId="{2AA6DAF2-9712-48F9-A6BF-F3292DDC386A}" dt="2025-12-10T05:07:39.986" v="12833" actId="6549"/>
          <ac:spMkLst>
            <pc:docMk/>
            <pc:sldMk cId="1589253241" sldId="538"/>
            <ac:spMk id="5" creationId="{6A4BB522-C24A-EB18-745E-FBEDD11A3675}"/>
          </ac:spMkLst>
        </pc:spChg>
        <pc:spChg chg="add mod">
          <ac:chgData name="Keene, Tanesha - Division of District Support" userId="4aeb12b3-491e-4017-b083-facbd678aeb0" providerId="ADAL" clId="{2AA6DAF2-9712-48F9-A6BF-F3292DDC386A}" dt="2025-12-10T14:27:58.110" v="13717" actId="14100"/>
          <ac:spMkLst>
            <pc:docMk/>
            <pc:sldMk cId="1589253241" sldId="538"/>
            <ac:spMk id="7" creationId="{777D3E80-8C92-F0AC-C754-E9D845AF6A30}"/>
          </ac:spMkLst>
        </pc:spChg>
        <pc:spChg chg="add mod">
          <ac:chgData name="Keene, Tanesha - Division of District Support" userId="4aeb12b3-491e-4017-b083-facbd678aeb0" providerId="ADAL" clId="{2AA6DAF2-9712-48F9-A6BF-F3292DDC386A}" dt="2025-12-10T14:28:10.287" v="13720" actId="1076"/>
          <ac:spMkLst>
            <pc:docMk/>
            <pc:sldMk cId="1589253241" sldId="538"/>
            <ac:spMk id="9" creationId="{048B57AE-6EEF-1B29-2A34-4DEB7A0A4834}"/>
          </ac:spMkLst>
        </pc:spChg>
        <pc:spChg chg="add mod">
          <ac:chgData name="Keene, Tanesha - Division of District Support" userId="4aeb12b3-491e-4017-b083-facbd678aeb0" providerId="ADAL" clId="{2AA6DAF2-9712-48F9-A6BF-F3292DDC386A}" dt="2025-12-10T14:27:19.366" v="13711" actId="403"/>
          <ac:spMkLst>
            <pc:docMk/>
            <pc:sldMk cId="1589253241" sldId="538"/>
            <ac:spMk id="10" creationId="{EAC667EA-D81E-144F-A658-3670EE987752}"/>
          </ac:spMkLst>
        </pc:spChg>
        <pc:spChg chg="add mod">
          <ac:chgData name="Keene, Tanesha - Division of District Support" userId="4aeb12b3-491e-4017-b083-facbd678aeb0" providerId="ADAL" clId="{2AA6DAF2-9712-48F9-A6BF-F3292DDC386A}" dt="2025-12-10T14:20:22.296" v="13616" actId="14100"/>
          <ac:spMkLst>
            <pc:docMk/>
            <pc:sldMk cId="1589253241" sldId="538"/>
            <ac:spMk id="13" creationId="{C9A54B3C-41B6-DCA5-9493-5C6CDBA9B1A5}"/>
          </ac:spMkLst>
        </pc:spChg>
        <pc:spChg chg="add mod">
          <ac:chgData name="Keene, Tanesha - Division of District Support" userId="4aeb12b3-491e-4017-b083-facbd678aeb0" providerId="ADAL" clId="{2AA6DAF2-9712-48F9-A6BF-F3292DDC386A}" dt="2025-12-10T14:20:50.172" v="13621" actId="688"/>
          <ac:spMkLst>
            <pc:docMk/>
            <pc:sldMk cId="1589253241" sldId="538"/>
            <ac:spMk id="16" creationId="{B3B8A0F1-2CBA-F0DE-A380-77D3B74562EF}"/>
          </ac:spMkLst>
        </pc:spChg>
        <pc:spChg chg="add mod">
          <ac:chgData name="Keene, Tanesha - Division of District Support" userId="4aeb12b3-491e-4017-b083-facbd678aeb0" providerId="ADAL" clId="{2AA6DAF2-9712-48F9-A6BF-F3292DDC386A}" dt="2025-12-11T13:41:12.736" v="14996" actId="20577"/>
          <ac:spMkLst>
            <pc:docMk/>
            <pc:sldMk cId="1589253241" sldId="538"/>
            <ac:spMk id="17" creationId="{01E34813-1D78-EAA5-1057-A17A32050CC6}"/>
          </ac:spMkLst>
        </pc:spChg>
        <pc:picChg chg="add mod">
          <ac:chgData name="Keene, Tanesha - Division of District Support" userId="4aeb12b3-491e-4017-b083-facbd678aeb0" providerId="ADAL" clId="{2AA6DAF2-9712-48F9-A6BF-F3292DDC386A}" dt="2025-12-10T14:27:37.982" v="13714" actId="1076"/>
          <ac:picMkLst>
            <pc:docMk/>
            <pc:sldMk cId="1589253241" sldId="538"/>
            <ac:picMk id="4" creationId="{40EDDCAC-3861-B741-08FC-DD4715E71BE9}"/>
          </ac:picMkLst>
        </pc:picChg>
        <pc:picChg chg="add mod ord">
          <ac:chgData name="Keene, Tanesha - Division of District Support" userId="4aeb12b3-491e-4017-b083-facbd678aeb0" providerId="ADAL" clId="{2AA6DAF2-9712-48F9-A6BF-F3292DDC386A}" dt="2025-12-10T14:28:03.336" v="13719" actId="1076"/>
          <ac:picMkLst>
            <pc:docMk/>
            <pc:sldMk cId="1589253241" sldId="538"/>
            <ac:picMk id="6" creationId="{FF738F63-E03F-8D43-E9CE-D752A4573F90}"/>
          </ac:picMkLst>
        </pc:picChg>
        <pc:picChg chg="add mod">
          <ac:chgData name="Keene, Tanesha - Division of District Support" userId="4aeb12b3-491e-4017-b083-facbd678aeb0" providerId="ADAL" clId="{2AA6DAF2-9712-48F9-A6BF-F3292DDC386A}" dt="2025-12-10T14:27:42.749" v="13715" actId="1076"/>
          <ac:picMkLst>
            <pc:docMk/>
            <pc:sldMk cId="1589253241" sldId="538"/>
            <ac:picMk id="8" creationId="{277E7342-B2A2-AE03-6FC4-E80BF6FD2A61}"/>
          </ac:picMkLst>
        </pc:picChg>
        <pc:picChg chg="add mod modCrop">
          <ac:chgData name="Keene, Tanesha - Division of District Support" userId="4aeb12b3-491e-4017-b083-facbd678aeb0" providerId="ADAL" clId="{2AA6DAF2-9712-48F9-A6BF-F3292DDC386A}" dt="2025-12-10T14:20:03.567" v="13609" actId="1076"/>
          <ac:picMkLst>
            <pc:docMk/>
            <pc:sldMk cId="1589253241" sldId="538"/>
            <ac:picMk id="12" creationId="{D64871B3-1B3F-32E0-26D5-BBDE53CA7D0C}"/>
          </ac:picMkLst>
        </pc:picChg>
        <pc:picChg chg="add del mod">
          <ac:chgData name="Keene, Tanesha - Division of District Support" userId="4aeb12b3-491e-4017-b083-facbd678aeb0" providerId="ADAL" clId="{2AA6DAF2-9712-48F9-A6BF-F3292DDC386A}" dt="2025-12-10T14:20:14.159" v="13614" actId="478"/>
          <ac:picMkLst>
            <pc:docMk/>
            <pc:sldMk cId="1589253241" sldId="538"/>
            <ac:picMk id="15" creationId="{49131BBC-026F-17B2-D7A6-6E4AA87C27BA}"/>
          </ac:picMkLst>
        </pc:picChg>
      </pc:sldChg>
      <pc:sldChg chg="addSp delSp modSp add mod modTransition">
        <pc:chgData name="Keene, Tanesha - Division of District Support" userId="4aeb12b3-491e-4017-b083-facbd678aeb0" providerId="ADAL" clId="{2AA6DAF2-9712-48F9-A6BF-F3292DDC386A}" dt="2025-12-11T14:42:01.349" v="17869"/>
        <pc:sldMkLst>
          <pc:docMk/>
          <pc:sldMk cId="3144528370" sldId="539"/>
        </pc:sldMkLst>
        <pc:spChg chg="del mod">
          <ac:chgData name="Keene, Tanesha - Division of District Support" userId="4aeb12b3-491e-4017-b083-facbd678aeb0" providerId="ADAL" clId="{2AA6DAF2-9712-48F9-A6BF-F3292DDC386A}" dt="2025-12-11T13:39:04.837" v="14777"/>
          <ac:spMkLst>
            <pc:docMk/>
            <pc:sldMk cId="3144528370" sldId="539"/>
            <ac:spMk id="2" creationId="{03E296F7-77CA-68A6-C5A1-7F81604CADAB}"/>
          </ac:spMkLst>
        </pc:spChg>
        <pc:spChg chg="mod">
          <ac:chgData name="Keene, Tanesha - Division of District Support" userId="4aeb12b3-491e-4017-b083-facbd678aeb0" providerId="ADAL" clId="{2AA6DAF2-9712-48F9-A6BF-F3292DDC386A}" dt="2025-12-10T04:23:11.614" v="11208" actId="20577"/>
          <ac:spMkLst>
            <pc:docMk/>
            <pc:sldMk cId="3144528370" sldId="539"/>
            <ac:spMk id="3" creationId="{A16390EF-84B7-482F-200B-A19362355CFC}"/>
          </ac:spMkLst>
        </pc:spChg>
        <pc:spChg chg="add mod">
          <ac:chgData name="Keene, Tanesha - Division of District Support" userId="4aeb12b3-491e-4017-b083-facbd678aeb0" providerId="ADAL" clId="{2AA6DAF2-9712-48F9-A6BF-F3292DDC386A}" dt="2025-12-11T13:39:36.026" v="14827" actId="20577"/>
          <ac:spMkLst>
            <pc:docMk/>
            <pc:sldMk cId="3144528370" sldId="539"/>
            <ac:spMk id="4" creationId="{84A389B1-786D-3C7C-5BCF-636278761CB3}"/>
          </ac:spMkLst>
        </pc:spChg>
        <pc:picChg chg="add mod ord">
          <ac:chgData name="Keene, Tanesha - Division of District Support" userId="4aeb12b3-491e-4017-b083-facbd678aeb0" providerId="ADAL" clId="{2AA6DAF2-9712-48F9-A6BF-F3292DDC386A}" dt="2025-12-11T13:39:14.399" v="14779" actId="1076"/>
          <ac:picMkLst>
            <pc:docMk/>
            <pc:sldMk cId="3144528370" sldId="539"/>
            <ac:picMk id="5" creationId="{AE635A43-1F65-ED67-91B8-0E174B89706B}"/>
          </ac:picMkLst>
        </pc:picChg>
      </pc:sldChg>
      <pc:sldChg chg="addSp delSp modSp add mod ord modTransition">
        <pc:chgData name="Keene, Tanesha - Division of District Support" userId="4aeb12b3-491e-4017-b083-facbd678aeb0" providerId="ADAL" clId="{2AA6DAF2-9712-48F9-A6BF-F3292DDC386A}" dt="2025-12-11T14:42:01.349" v="17869"/>
        <pc:sldMkLst>
          <pc:docMk/>
          <pc:sldMk cId="2085052939" sldId="540"/>
        </pc:sldMkLst>
        <pc:spChg chg="add del mod">
          <ac:chgData name="Keene, Tanesha - Division of District Support" userId="4aeb12b3-491e-4017-b083-facbd678aeb0" providerId="ADAL" clId="{2AA6DAF2-9712-48F9-A6BF-F3292DDC386A}" dt="2025-12-11T13:48:21.682" v="15412" actId="478"/>
          <ac:spMkLst>
            <pc:docMk/>
            <pc:sldMk cId="2085052939" sldId="540"/>
            <ac:spMk id="2" creationId="{BA80BC25-FF1D-ACD4-EDC9-F2C9B1ED396F}"/>
          </ac:spMkLst>
        </pc:spChg>
        <pc:spChg chg="add mod">
          <ac:chgData name="Keene, Tanesha - Division of District Support" userId="4aeb12b3-491e-4017-b083-facbd678aeb0" providerId="ADAL" clId="{2AA6DAF2-9712-48F9-A6BF-F3292DDC386A}" dt="2025-12-11T13:48:44.102" v="15427" actId="20577"/>
          <ac:spMkLst>
            <pc:docMk/>
            <pc:sldMk cId="2085052939" sldId="540"/>
            <ac:spMk id="4" creationId="{D30D8C5E-8396-1C95-1EFB-20F701727753}"/>
          </ac:spMkLst>
        </pc:spChg>
        <pc:spChg chg="mod">
          <ac:chgData name="Keene, Tanesha - Division of District Support" userId="4aeb12b3-491e-4017-b083-facbd678aeb0" providerId="ADAL" clId="{2AA6DAF2-9712-48F9-A6BF-F3292DDC386A}" dt="2025-12-11T13:30:58.008" v="14694" actId="20577"/>
          <ac:spMkLst>
            <pc:docMk/>
            <pc:sldMk cId="2085052939" sldId="540"/>
            <ac:spMk id="6" creationId="{C84358E1-B4D7-AA08-70E0-B040FB9C424F}"/>
          </ac:spMkLst>
        </pc:spChg>
        <pc:picChg chg="mod">
          <ac:chgData name="Keene, Tanesha - Division of District Support" userId="4aeb12b3-491e-4017-b083-facbd678aeb0" providerId="ADAL" clId="{2AA6DAF2-9712-48F9-A6BF-F3292DDC386A}" dt="2025-12-09T15:36:00.170" v="7315" actId="1076"/>
          <ac:picMkLst>
            <pc:docMk/>
            <pc:sldMk cId="2085052939" sldId="540"/>
            <ac:picMk id="3" creationId="{60512CFB-A558-6F6A-195C-46F327771AB0}"/>
          </ac:picMkLst>
        </pc:picChg>
        <pc:picChg chg="mod">
          <ac:chgData name="Keene, Tanesha - Division of District Support" userId="4aeb12b3-491e-4017-b083-facbd678aeb0" providerId="ADAL" clId="{2AA6DAF2-9712-48F9-A6BF-F3292DDC386A}" dt="2025-12-09T15:36:05.073" v="7317" actId="1076"/>
          <ac:picMkLst>
            <pc:docMk/>
            <pc:sldMk cId="2085052939" sldId="540"/>
            <ac:picMk id="5" creationId="{DD80F85E-36F1-D2DD-4832-8F6AE1331F98}"/>
          </ac:picMkLst>
        </pc:picChg>
      </pc:sldChg>
      <pc:sldChg chg="addSp delSp modSp new mod modTransition modNotesTx">
        <pc:chgData name="Keene, Tanesha - Division of District Support" userId="4aeb12b3-491e-4017-b083-facbd678aeb0" providerId="ADAL" clId="{2AA6DAF2-9712-48F9-A6BF-F3292DDC386A}" dt="2025-12-11T14:42:01.349" v="17869"/>
        <pc:sldMkLst>
          <pc:docMk/>
          <pc:sldMk cId="334297442" sldId="541"/>
        </pc:sldMkLst>
        <pc:spChg chg="add mod">
          <ac:chgData name="Keene, Tanesha - Division of District Support" userId="4aeb12b3-491e-4017-b083-facbd678aeb0" providerId="ADAL" clId="{2AA6DAF2-9712-48F9-A6BF-F3292DDC386A}" dt="2025-12-11T13:29:41.490" v="14662" actId="20577"/>
          <ac:spMkLst>
            <pc:docMk/>
            <pc:sldMk cId="334297442" sldId="541"/>
            <ac:spMk id="2" creationId="{7B97E242-A259-BB9F-F1D5-7654565D32FD}"/>
          </ac:spMkLst>
        </pc:spChg>
        <pc:spChg chg="add mod">
          <ac:chgData name="Keene, Tanesha - Division of District Support" userId="4aeb12b3-491e-4017-b083-facbd678aeb0" providerId="ADAL" clId="{2AA6DAF2-9712-48F9-A6BF-F3292DDC386A}" dt="2025-12-11T13:47:48.622" v="15373" actId="1076"/>
          <ac:spMkLst>
            <pc:docMk/>
            <pc:sldMk cId="334297442" sldId="541"/>
            <ac:spMk id="4" creationId="{03A82A63-911D-2256-A6ED-6CBE6C3C41CB}"/>
          </ac:spMkLst>
        </pc:spChg>
        <pc:spChg chg="add del mod">
          <ac:chgData name="Keene, Tanesha - Division of District Support" userId="4aeb12b3-491e-4017-b083-facbd678aeb0" providerId="ADAL" clId="{2AA6DAF2-9712-48F9-A6BF-F3292DDC386A}" dt="2025-12-11T13:29:27.745" v="14655" actId="478"/>
          <ac:spMkLst>
            <pc:docMk/>
            <pc:sldMk cId="334297442" sldId="541"/>
            <ac:spMk id="5" creationId="{235C1EEA-691B-3D11-6CAA-22737600C00C}"/>
          </ac:spMkLst>
        </pc:spChg>
        <pc:spChg chg="add mod">
          <ac:chgData name="Keene, Tanesha - Division of District Support" userId="4aeb12b3-491e-4017-b083-facbd678aeb0" providerId="ADAL" clId="{2AA6DAF2-9712-48F9-A6BF-F3292DDC386A}" dt="2025-12-11T13:48:04.188" v="15409" actId="20577"/>
          <ac:spMkLst>
            <pc:docMk/>
            <pc:sldMk cId="334297442" sldId="541"/>
            <ac:spMk id="6" creationId="{C2B6CCB3-AE3D-BB6B-79A9-6785C22DD759}"/>
          </ac:spMkLst>
        </pc:spChg>
        <pc:picChg chg="add mod">
          <ac:chgData name="Keene, Tanesha - Division of District Support" userId="4aeb12b3-491e-4017-b083-facbd678aeb0" providerId="ADAL" clId="{2AA6DAF2-9712-48F9-A6BF-F3292DDC386A}" dt="2025-12-11T13:29:35.751" v="14658" actId="14100"/>
          <ac:picMkLst>
            <pc:docMk/>
            <pc:sldMk cId="334297442" sldId="541"/>
            <ac:picMk id="3" creationId="{53EE52E2-FA80-0949-1B14-913F0CA9C93A}"/>
          </ac:picMkLst>
        </pc:picChg>
      </pc:sldChg>
      <pc:sldChg chg="addSp delSp modSp new mod ord modTransition modNotesTx">
        <pc:chgData name="Keene, Tanesha - Division of District Support" userId="4aeb12b3-491e-4017-b083-facbd678aeb0" providerId="ADAL" clId="{2AA6DAF2-9712-48F9-A6BF-F3292DDC386A}" dt="2025-12-11T14:42:01.349" v="17869"/>
        <pc:sldMkLst>
          <pc:docMk/>
          <pc:sldMk cId="1997941655" sldId="542"/>
        </pc:sldMkLst>
        <pc:spChg chg="add mod">
          <ac:chgData name="Keene, Tanesha - Division of District Support" userId="4aeb12b3-491e-4017-b083-facbd678aeb0" providerId="ADAL" clId="{2AA6DAF2-9712-48F9-A6BF-F3292DDC386A}" dt="2025-12-10T15:24:32.211" v="14208" actId="14100"/>
          <ac:spMkLst>
            <pc:docMk/>
            <pc:sldMk cId="1997941655" sldId="542"/>
            <ac:spMk id="2" creationId="{4F1FD6DC-B37C-B1A5-2B00-1D51A01C63DE}"/>
          </ac:spMkLst>
        </pc:spChg>
        <pc:spChg chg="add mod">
          <ac:chgData name="Keene, Tanesha - Division of District Support" userId="4aeb12b3-491e-4017-b083-facbd678aeb0" providerId="ADAL" clId="{2AA6DAF2-9712-48F9-A6BF-F3292DDC386A}" dt="2025-12-10T15:24:09.266" v="14176" actId="14100"/>
          <ac:spMkLst>
            <pc:docMk/>
            <pc:sldMk cId="1997941655" sldId="542"/>
            <ac:spMk id="4" creationId="{0517C1A8-77A8-19C6-6F75-CD6D0C321619}"/>
          </ac:spMkLst>
        </pc:spChg>
        <pc:spChg chg="add del mod">
          <ac:chgData name="Keene, Tanesha - Division of District Support" userId="4aeb12b3-491e-4017-b083-facbd678aeb0" providerId="ADAL" clId="{2AA6DAF2-9712-48F9-A6BF-F3292DDC386A}" dt="2025-12-10T15:24:35.345" v="14209" actId="478"/>
          <ac:spMkLst>
            <pc:docMk/>
            <pc:sldMk cId="1997941655" sldId="542"/>
            <ac:spMk id="5" creationId="{BBA67EBE-3043-A068-D1CE-D7AF876A3646}"/>
          </ac:spMkLst>
        </pc:spChg>
        <pc:spChg chg="add mod">
          <ac:chgData name="Keene, Tanesha - Division of District Support" userId="4aeb12b3-491e-4017-b083-facbd678aeb0" providerId="ADAL" clId="{2AA6DAF2-9712-48F9-A6BF-F3292DDC386A}" dt="2025-12-10T14:51:41.813" v="14138" actId="20577"/>
          <ac:spMkLst>
            <pc:docMk/>
            <pc:sldMk cId="1997941655" sldId="542"/>
            <ac:spMk id="6" creationId="{634A4B9B-66CF-9956-5A8F-CFEE9D4F1372}"/>
          </ac:spMkLst>
        </pc:spChg>
        <pc:spChg chg="add mod">
          <ac:chgData name="Keene, Tanesha - Division of District Support" userId="4aeb12b3-491e-4017-b083-facbd678aeb0" providerId="ADAL" clId="{2AA6DAF2-9712-48F9-A6BF-F3292DDC386A}" dt="2025-12-10T15:24:42.555" v="14210" actId="207"/>
          <ac:spMkLst>
            <pc:docMk/>
            <pc:sldMk cId="1997941655" sldId="542"/>
            <ac:spMk id="7" creationId="{735F94D1-5AA2-353B-D8CD-4993020280E4}"/>
          </ac:spMkLst>
        </pc:spChg>
        <pc:spChg chg="add mod">
          <ac:chgData name="Keene, Tanesha - Division of District Support" userId="4aeb12b3-491e-4017-b083-facbd678aeb0" providerId="ADAL" clId="{2AA6DAF2-9712-48F9-A6BF-F3292DDC386A}" dt="2025-12-11T13:44:34.969" v="15215" actId="20577"/>
          <ac:spMkLst>
            <pc:docMk/>
            <pc:sldMk cId="1997941655" sldId="542"/>
            <ac:spMk id="9" creationId="{1515F73B-A36B-9969-00DD-9BF367DC2921}"/>
          </ac:spMkLst>
        </pc:spChg>
        <pc:picChg chg="add mod modCrop">
          <ac:chgData name="Keene, Tanesha - Division of District Support" userId="4aeb12b3-491e-4017-b083-facbd678aeb0" providerId="ADAL" clId="{2AA6DAF2-9712-48F9-A6BF-F3292DDC386A}" dt="2025-12-10T15:23:37.066" v="14170" actId="14100"/>
          <ac:picMkLst>
            <pc:docMk/>
            <pc:sldMk cId="1997941655" sldId="542"/>
            <ac:picMk id="3" creationId="{95017780-3CB9-D2D5-AC6F-4AEC05F67D85}"/>
          </ac:picMkLst>
        </pc:picChg>
        <pc:picChg chg="add del mod">
          <ac:chgData name="Keene, Tanesha - Division of District Support" userId="4aeb12b3-491e-4017-b083-facbd678aeb0" providerId="ADAL" clId="{2AA6DAF2-9712-48F9-A6BF-F3292DDC386A}" dt="2025-12-10T15:23:44.526" v="14172" actId="478"/>
          <ac:picMkLst>
            <pc:docMk/>
            <pc:sldMk cId="1997941655" sldId="542"/>
            <ac:picMk id="8" creationId="{74986F82-4BD5-073D-82F7-1D5BEC32FE96}"/>
          </ac:picMkLst>
        </pc:picChg>
      </pc:sldChg>
      <pc:sldChg chg="addSp delSp modSp add mod modTransition">
        <pc:chgData name="Keene, Tanesha - Division of District Support" userId="4aeb12b3-491e-4017-b083-facbd678aeb0" providerId="ADAL" clId="{2AA6DAF2-9712-48F9-A6BF-F3292DDC386A}" dt="2025-12-11T14:42:01.349" v="17869"/>
        <pc:sldMkLst>
          <pc:docMk/>
          <pc:sldMk cId="1671517307" sldId="543"/>
        </pc:sldMkLst>
        <pc:spChg chg="del">
          <ac:chgData name="Keene, Tanesha - Division of District Support" userId="4aeb12b3-491e-4017-b083-facbd678aeb0" providerId="ADAL" clId="{2AA6DAF2-9712-48F9-A6BF-F3292DDC386A}" dt="2025-12-11T13:42:41.069" v="15058" actId="478"/>
          <ac:spMkLst>
            <pc:docMk/>
            <pc:sldMk cId="1671517307" sldId="543"/>
            <ac:spMk id="4" creationId="{DD12E011-1F62-89FA-9F73-22C638A1EDFF}"/>
          </ac:spMkLst>
        </pc:spChg>
        <pc:spChg chg="add mod">
          <ac:chgData name="Keene, Tanesha - Division of District Support" userId="4aeb12b3-491e-4017-b083-facbd678aeb0" providerId="ADAL" clId="{2AA6DAF2-9712-48F9-A6BF-F3292DDC386A}" dt="2025-12-10T14:38:26.650" v="14104" actId="20577"/>
          <ac:spMkLst>
            <pc:docMk/>
            <pc:sldMk cId="1671517307" sldId="543"/>
            <ac:spMk id="5" creationId="{F0D6AAC7-70F3-519D-24F3-108D2F697970}"/>
          </ac:spMkLst>
        </pc:spChg>
        <pc:spChg chg="mod">
          <ac:chgData name="Keene, Tanesha - Division of District Support" userId="4aeb12b3-491e-4017-b083-facbd678aeb0" providerId="ADAL" clId="{2AA6DAF2-9712-48F9-A6BF-F3292DDC386A}" dt="2025-12-10T14:50:53.902" v="14111" actId="20577"/>
          <ac:spMkLst>
            <pc:docMk/>
            <pc:sldMk cId="1671517307" sldId="543"/>
            <ac:spMk id="6" creationId="{3F8F4D81-CFAF-29CC-9808-3F8D3BAB57BC}"/>
          </ac:spMkLst>
        </pc:spChg>
        <pc:spChg chg="add mod">
          <ac:chgData name="Keene, Tanesha - Division of District Support" userId="4aeb12b3-491e-4017-b083-facbd678aeb0" providerId="ADAL" clId="{2AA6DAF2-9712-48F9-A6BF-F3292DDC386A}" dt="2025-12-11T13:43:04.127" v="15114" actId="20577"/>
          <ac:spMkLst>
            <pc:docMk/>
            <pc:sldMk cId="1671517307" sldId="543"/>
            <ac:spMk id="8" creationId="{B0972724-814E-3484-01CC-45CE4A7D4432}"/>
          </ac:spMkLst>
        </pc:spChg>
      </pc:sldChg>
      <pc:sldChg chg="modSp add mod modTransition">
        <pc:chgData name="Keene, Tanesha - Division of District Support" userId="4aeb12b3-491e-4017-b083-facbd678aeb0" providerId="ADAL" clId="{2AA6DAF2-9712-48F9-A6BF-F3292DDC386A}" dt="2025-12-11T14:42:01.349" v="17869"/>
        <pc:sldMkLst>
          <pc:docMk/>
          <pc:sldMk cId="2273195549" sldId="562"/>
        </pc:sldMkLst>
        <pc:spChg chg="mod">
          <ac:chgData name="Keene, Tanesha - Division of District Support" userId="4aeb12b3-491e-4017-b083-facbd678aeb0" providerId="ADAL" clId="{2AA6DAF2-9712-48F9-A6BF-F3292DDC386A}" dt="2025-12-10T14:51:01.800" v="14115" actId="20577"/>
          <ac:spMkLst>
            <pc:docMk/>
            <pc:sldMk cId="2273195549" sldId="562"/>
            <ac:spMk id="2" creationId="{535B6789-78E9-BDA3-F0CF-D7FAE0EE80E0}"/>
          </ac:spMkLst>
        </pc:spChg>
        <pc:spChg chg="mod">
          <ac:chgData name="Keene, Tanesha - Division of District Support" userId="4aeb12b3-491e-4017-b083-facbd678aeb0" providerId="ADAL" clId="{2AA6DAF2-9712-48F9-A6BF-F3292DDC386A}" dt="2025-12-09T20:57:43.959" v="8617" actId="313"/>
          <ac:spMkLst>
            <pc:docMk/>
            <pc:sldMk cId="2273195549" sldId="562"/>
            <ac:spMk id="3" creationId="{8F09BC1C-1BA1-D34B-0490-FF7CC74C3ED8}"/>
          </ac:spMkLst>
        </pc:spChg>
      </pc:sldChg>
      <pc:sldChg chg="modSp add mod modTransition">
        <pc:chgData name="Keene, Tanesha - Division of District Support" userId="4aeb12b3-491e-4017-b083-facbd678aeb0" providerId="ADAL" clId="{2AA6DAF2-9712-48F9-A6BF-F3292DDC386A}" dt="2025-12-11T14:42:01.349" v="17869"/>
        <pc:sldMkLst>
          <pc:docMk/>
          <pc:sldMk cId="1887164132" sldId="563"/>
        </pc:sldMkLst>
        <pc:spChg chg="mod">
          <ac:chgData name="Keene, Tanesha - Division of District Support" userId="4aeb12b3-491e-4017-b083-facbd678aeb0" providerId="ADAL" clId="{2AA6DAF2-9712-48F9-A6BF-F3292DDC386A}" dt="2025-12-10T14:50:58.090" v="14113" actId="20577"/>
          <ac:spMkLst>
            <pc:docMk/>
            <pc:sldMk cId="1887164132" sldId="563"/>
            <ac:spMk id="2" creationId="{E3027A97-9B16-9634-0673-C1704354453C}"/>
          </ac:spMkLst>
        </pc:spChg>
        <pc:spChg chg="mod">
          <ac:chgData name="Keene, Tanesha - Division of District Support" userId="4aeb12b3-491e-4017-b083-facbd678aeb0" providerId="ADAL" clId="{2AA6DAF2-9712-48F9-A6BF-F3292DDC386A}" dt="2025-12-09T20:56:54.387" v="8599" actId="20577"/>
          <ac:spMkLst>
            <pc:docMk/>
            <pc:sldMk cId="1887164132" sldId="563"/>
            <ac:spMk id="3" creationId="{81ADB627-F805-7F88-899B-08808C85269C}"/>
          </ac:spMkLst>
        </pc:spChg>
      </pc:sldChg>
      <pc:sldChg chg="addSp delSp modSp add mod modTransition modNotesTx">
        <pc:chgData name="Keene, Tanesha - Division of District Support" userId="4aeb12b3-491e-4017-b083-facbd678aeb0" providerId="ADAL" clId="{2AA6DAF2-9712-48F9-A6BF-F3292DDC386A}" dt="2025-12-11T14:42:01.349" v="17869"/>
        <pc:sldMkLst>
          <pc:docMk/>
          <pc:sldMk cId="3586595924" sldId="564"/>
        </pc:sldMkLst>
        <pc:spChg chg="add mod">
          <ac:chgData name="Keene, Tanesha - Division of District Support" userId="4aeb12b3-491e-4017-b083-facbd678aeb0" providerId="ADAL" clId="{2AA6DAF2-9712-48F9-A6BF-F3292DDC386A}" dt="2025-12-10T15:47:12.031" v="14645" actId="20577"/>
          <ac:spMkLst>
            <pc:docMk/>
            <pc:sldMk cId="3586595924" sldId="564"/>
            <ac:spMk id="2" creationId="{5FF72398-AB13-6698-947E-674FE5F1B239}"/>
          </ac:spMkLst>
        </pc:spChg>
        <pc:spChg chg="mod">
          <ac:chgData name="Keene, Tanesha - Division of District Support" userId="4aeb12b3-491e-4017-b083-facbd678aeb0" providerId="ADAL" clId="{2AA6DAF2-9712-48F9-A6BF-F3292DDC386A}" dt="2025-12-10T15:47:20.993" v="14648" actId="1076"/>
          <ac:spMkLst>
            <pc:docMk/>
            <pc:sldMk cId="3586595924" sldId="564"/>
            <ac:spMk id="4" creationId="{9DC5CC80-D552-A5F6-E825-E8F2BEBD75BE}"/>
          </ac:spMkLst>
        </pc:spChg>
        <pc:spChg chg="add mod">
          <ac:chgData name="Keene, Tanesha - Division of District Support" userId="4aeb12b3-491e-4017-b083-facbd678aeb0" providerId="ADAL" clId="{2AA6DAF2-9712-48F9-A6BF-F3292DDC386A}" dt="2025-12-11T13:47:04.533" v="15367" actId="20577"/>
          <ac:spMkLst>
            <pc:docMk/>
            <pc:sldMk cId="3586595924" sldId="564"/>
            <ac:spMk id="5" creationId="{C6E990D9-3F87-AD37-DDDB-F34948D2C4CA}"/>
          </ac:spMkLst>
        </pc:spChg>
        <pc:spChg chg="del">
          <ac:chgData name="Keene, Tanesha - Division of District Support" userId="4aeb12b3-491e-4017-b083-facbd678aeb0" providerId="ADAL" clId="{2AA6DAF2-9712-48F9-A6BF-F3292DDC386A}" dt="2025-12-11T13:47:07.988" v="15368" actId="478"/>
          <ac:spMkLst>
            <pc:docMk/>
            <pc:sldMk cId="3586595924" sldId="564"/>
            <ac:spMk id="6" creationId="{BE542063-FA88-0B31-BAF0-4A6E184B6C21}"/>
          </ac:spMkLst>
        </pc:spChg>
        <pc:picChg chg="mod modCrop">
          <ac:chgData name="Keene, Tanesha - Division of District Support" userId="4aeb12b3-491e-4017-b083-facbd678aeb0" providerId="ADAL" clId="{2AA6DAF2-9712-48F9-A6BF-F3292DDC386A}" dt="2025-12-10T15:47:15.335" v="14647" actId="1076"/>
          <ac:picMkLst>
            <pc:docMk/>
            <pc:sldMk cId="3586595924" sldId="564"/>
            <ac:picMk id="3" creationId="{B956D2BA-581F-7CDA-A0C6-C0E53E11F3F2}"/>
          </ac:picMkLst>
        </pc:picChg>
      </pc:sldChg>
      <pc:sldChg chg="addSp delSp modSp add mod ord modTransition modNotesTx">
        <pc:chgData name="Keene, Tanesha - Division of District Support" userId="4aeb12b3-491e-4017-b083-facbd678aeb0" providerId="ADAL" clId="{2AA6DAF2-9712-48F9-A6BF-F3292DDC386A}" dt="2025-12-11T15:17:24.846" v="19331" actId="20577"/>
        <pc:sldMkLst>
          <pc:docMk/>
          <pc:sldMk cId="3124048927" sldId="565"/>
        </pc:sldMkLst>
        <pc:spChg chg="add mod">
          <ac:chgData name="Keene, Tanesha - Division of District Support" userId="4aeb12b3-491e-4017-b083-facbd678aeb0" providerId="ADAL" clId="{2AA6DAF2-9712-48F9-A6BF-F3292DDC386A}" dt="2025-12-10T15:30:26.558" v="14336" actId="14100"/>
          <ac:spMkLst>
            <pc:docMk/>
            <pc:sldMk cId="3124048927" sldId="565"/>
            <ac:spMk id="2" creationId="{8F1FE001-6E50-FAFF-DE7F-DCE9050B2DA1}"/>
          </ac:spMkLst>
        </pc:spChg>
        <pc:spChg chg="mod">
          <ac:chgData name="Keene, Tanesha - Division of District Support" userId="4aeb12b3-491e-4017-b083-facbd678aeb0" providerId="ADAL" clId="{2AA6DAF2-9712-48F9-A6BF-F3292DDC386A}" dt="2025-12-10T15:31:25.522" v="14347" actId="14100"/>
          <ac:spMkLst>
            <pc:docMk/>
            <pc:sldMk cId="3124048927" sldId="565"/>
            <ac:spMk id="4" creationId="{3DFF27E0-3430-D47B-F85B-56847D37B506}"/>
          </ac:spMkLst>
        </pc:spChg>
        <pc:spChg chg="del mod">
          <ac:chgData name="Keene, Tanesha - Division of District Support" userId="4aeb12b3-491e-4017-b083-facbd678aeb0" providerId="ADAL" clId="{2AA6DAF2-9712-48F9-A6BF-F3292DDC386A}" dt="2025-12-10T15:30:10.591" v="14327" actId="478"/>
          <ac:spMkLst>
            <pc:docMk/>
            <pc:sldMk cId="3124048927" sldId="565"/>
            <ac:spMk id="5" creationId="{1A9930B0-9803-F60E-3D6C-4BA04EDEF44C}"/>
          </ac:spMkLst>
        </pc:spChg>
        <pc:spChg chg="del mod">
          <ac:chgData name="Keene, Tanesha - Division of District Support" userId="4aeb12b3-491e-4017-b083-facbd678aeb0" providerId="ADAL" clId="{2AA6DAF2-9712-48F9-A6BF-F3292DDC386A}" dt="2025-12-11T13:44:59.876" v="15219" actId="478"/>
          <ac:spMkLst>
            <pc:docMk/>
            <pc:sldMk cId="3124048927" sldId="565"/>
            <ac:spMk id="6" creationId="{524F1242-71AC-D131-A9FF-3BF795084854}"/>
          </ac:spMkLst>
        </pc:spChg>
        <pc:spChg chg="add mod">
          <ac:chgData name="Keene, Tanesha - Division of District Support" userId="4aeb12b3-491e-4017-b083-facbd678aeb0" providerId="ADAL" clId="{2AA6DAF2-9712-48F9-A6BF-F3292DDC386A}" dt="2025-12-10T15:31:43.335" v="14360" actId="6549"/>
          <ac:spMkLst>
            <pc:docMk/>
            <pc:sldMk cId="3124048927" sldId="565"/>
            <ac:spMk id="7" creationId="{67568ABF-F82F-85FC-51A1-609E3A4B0A8D}"/>
          </ac:spMkLst>
        </pc:spChg>
        <pc:spChg chg="add mod">
          <ac:chgData name="Keene, Tanesha - Division of District Support" userId="4aeb12b3-491e-4017-b083-facbd678aeb0" providerId="ADAL" clId="{2AA6DAF2-9712-48F9-A6BF-F3292DDC386A}" dt="2025-12-11T13:45:06.455" v="15231" actId="20577"/>
          <ac:spMkLst>
            <pc:docMk/>
            <pc:sldMk cId="3124048927" sldId="565"/>
            <ac:spMk id="9" creationId="{B27B6125-92AE-23C7-D299-5093D9DE3451}"/>
          </ac:spMkLst>
        </pc:spChg>
        <pc:picChg chg="mod">
          <ac:chgData name="Keene, Tanesha - Division of District Support" userId="4aeb12b3-491e-4017-b083-facbd678aeb0" providerId="ADAL" clId="{2AA6DAF2-9712-48F9-A6BF-F3292DDC386A}" dt="2025-12-10T15:31:01.550" v="14341" actId="14100"/>
          <ac:picMkLst>
            <pc:docMk/>
            <pc:sldMk cId="3124048927" sldId="565"/>
            <ac:picMk id="3" creationId="{029EF275-C5D8-51E8-0A99-0BD638C4393A}"/>
          </ac:picMkLst>
        </pc:picChg>
        <pc:picChg chg="add del mod">
          <ac:chgData name="Keene, Tanesha - Division of District Support" userId="4aeb12b3-491e-4017-b083-facbd678aeb0" providerId="ADAL" clId="{2AA6DAF2-9712-48F9-A6BF-F3292DDC386A}" dt="2025-12-10T15:31:12.124" v="14343" actId="478"/>
          <ac:picMkLst>
            <pc:docMk/>
            <pc:sldMk cId="3124048927" sldId="565"/>
            <ac:picMk id="8" creationId="{490CD6ED-09C0-53F2-901C-990B12DEDE01}"/>
          </ac:picMkLst>
        </pc:picChg>
      </pc:sldChg>
      <pc:sldChg chg="modSp add mod modTransition">
        <pc:chgData name="Keene, Tanesha - Division of District Support" userId="4aeb12b3-491e-4017-b083-facbd678aeb0" providerId="ADAL" clId="{2AA6DAF2-9712-48F9-A6BF-F3292DDC386A}" dt="2025-12-11T14:42:01.349" v="17869"/>
        <pc:sldMkLst>
          <pc:docMk/>
          <pc:sldMk cId="2204259240" sldId="566"/>
        </pc:sldMkLst>
        <pc:spChg chg="mod">
          <ac:chgData name="Keene, Tanesha - Division of District Support" userId="4aeb12b3-491e-4017-b083-facbd678aeb0" providerId="ADAL" clId="{2AA6DAF2-9712-48F9-A6BF-F3292DDC386A}" dt="2025-12-10T15:43:09.377" v="14619" actId="27636"/>
          <ac:spMkLst>
            <pc:docMk/>
            <pc:sldMk cId="2204259240" sldId="566"/>
            <ac:spMk id="4" creationId="{A01EBA7C-5A01-1E6D-D5A1-078DACA9F084}"/>
          </ac:spMkLst>
        </pc:spChg>
        <pc:spChg chg="mod">
          <ac:chgData name="Keene, Tanesha - Division of District Support" userId="4aeb12b3-491e-4017-b083-facbd678aeb0" providerId="ADAL" clId="{2AA6DAF2-9712-48F9-A6BF-F3292DDC386A}" dt="2025-12-10T15:33:05.623" v="14519" actId="20577"/>
          <ac:spMkLst>
            <pc:docMk/>
            <pc:sldMk cId="2204259240" sldId="566"/>
            <ac:spMk id="5" creationId="{52E8CBDF-0159-52C2-F269-A18B32F78CC1}"/>
          </ac:spMkLst>
        </pc:spChg>
      </pc:sldChg>
      <pc:sldChg chg="addSp delSp modSp add mod ord modTransition modNotesTx">
        <pc:chgData name="Keene, Tanesha - Division of District Support" userId="4aeb12b3-491e-4017-b083-facbd678aeb0" providerId="ADAL" clId="{2AA6DAF2-9712-48F9-A6BF-F3292DDC386A}" dt="2025-12-11T15:14:46.155" v="19296" actId="20577"/>
        <pc:sldMkLst>
          <pc:docMk/>
          <pc:sldMk cId="1851868609" sldId="567"/>
        </pc:sldMkLst>
        <pc:spChg chg="add mod">
          <ac:chgData name="Keene, Tanesha - Division of District Support" userId="4aeb12b3-491e-4017-b083-facbd678aeb0" providerId="ADAL" clId="{2AA6DAF2-9712-48F9-A6BF-F3292DDC386A}" dt="2025-12-10T15:26:04.319" v="14264" actId="20577"/>
          <ac:spMkLst>
            <pc:docMk/>
            <pc:sldMk cId="1851868609" sldId="567"/>
            <ac:spMk id="2" creationId="{42C4C2DA-366B-3367-E431-0412138D319B}"/>
          </ac:spMkLst>
        </pc:spChg>
        <pc:spChg chg="mod">
          <ac:chgData name="Keene, Tanesha - Division of District Support" userId="4aeb12b3-491e-4017-b083-facbd678aeb0" providerId="ADAL" clId="{2AA6DAF2-9712-48F9-A6BF-F3292DDC386A}" dt="2025-12-10T15:25:15.430" v="14214" actId="14100"/>
          <ac:spMkLst>
            <pc:docMk/>
            <pc:sldMk cId="1851868609" sldId="567"/>
            <ac:spMk id="4" creationId="{2A93504A-AF7F-40B0-8536-7C71FAACB06C}"/>
          </ac:spMkLst>
        </pc:spChg>
        <pc:spChg chg="add mod">
          <ac:chgData name="Keene, Tanesha - Division of District Support" userId="4aeb12b3-491e-4017-b083-facbd678aeb0" providerId="ADAL" clId="{2AA6DAF2-9712-48F9-A6BF-F3292DDC386A}" dt="2025-12-10T15:25:45.620" v="14258" actId="20577"/>
          <ac:spMkLst>
            <pc:docMk/>
            <pc:sldMk cId="1851868609" sldId="567"/>
            <ac:spMk id="5" creationId="{7B55F9A1-3A03-3F8D-1B42-A12A7424CAB1}"/>
          </ac:spMkLst>
        </pc:spChg>
        <pc:spChg chg="del">
          <ac:chgData name="Keene, Tanesha - Division of District Support" userId="4aeb12b3-491e-4017-b083-facbd678aeb0" providerId="ADAL" clId="{2AA6DAF2-9712-48F9-A6BF-F3292DDC386A}" dt="2025-12-11T13:44:03.225" v="15192" actId="478"/>
          <ac:spMkLst>
            <pc:docMk/>
            <pc:sldMk cId="1851868609" sldId="567"/>
            <ac:spMk id="6" creationId="{46CBD438-F12F-D744-2451-8141AD893697}"/>
          </ac:spMkLst>
        </pc:spChg>
        <pc:spChg chg="add del mod">
          <ac:chgData name="Keene, Tanesha - Division of District Support" userId="4aeb12b3-491e-4017-b083-facbd678aeb0" providerId="ADAL" clId="{2AA6DAF2-9712-48F9-A6BF-F3292DDC386A}" dt="2025-12-11T13:44:13.491" v="15195" actId="478"/>
          <ac:spMkLst>
            <pc:docMk/>
            <pc:sldMk cId="1851868609" sldId="567"/>
            <ac:spMk id="7" creationId="{3E912E1F-D14E-414F-1972-EC835DF0B837}"/>
          </ac:spMkLst>
        </pc:spChg>
        <pc:spChg chg="add mod">
          <ac:chgData name="Keene, Tanesha - Division of District Support" userId="4aeb12b3-491e-4017-b083-facbd678aeb0" providerId="ADAL" clId="{2AA6DAF2-9712-48F9-A6BF-F3292DDC386A}" dt="2025-12-11T13:44:39.305" v="15216" actId="20577"/>
          <ac:spMkLst>
            <pc:docMk/>
            <pc:sldMk cId="1851868609" sldId="567"/>
            <ac:spMk id="8" creationId="{8012272C-0CCA-3761-087F-7EB5E9128D3B}"/>
          </ac:spMkLst>
        </pc:spChg>
        <pc:picChg chg="mod">
          <ac:chgData name="Keene, Tanesha - Division of District Support" userId="4aeb12b3-491e-4017-b083-facbd678aeb0" providerId="ADAL" clId="{2AA6DAF2-9712-48F9-A6BF-F3292DDC386A}" dt="2025-12-10T15:25:03.257" v="14212" actId="14100"/>
          <ac:picMkLst>
            <pc:docMk/>
            <pc:sldMk cId="1851868609" sldId="567"/>
            <ac:picMk id="3" creationId="{1BA00078-AACA-49B4-FA9C-7F578737C887}"/>
          </ac:picMkLst>
        </pc:picChg>
      </pc:sldChg>
      <pc:sldChg chg="modSp add mod modNotesTx">
        <pc:chgData name="Keene, Tanesha - Division of District Support" userId="4aeb12b3-491e-4017-b083-facbd678aeb0" providerId="ADAL" clId="{2AA6DAF2-9712-48F9-A6BF-F3292DDC386A}" dt="2025-12-11T14:14:19.726" v="17007" actId="20577"/>
        <pc:sldMkLst>
          <pc:docMk/>
          <pc:sldMk cId="2680041017" sldId="568"/>
        </pc:sldMkLst>
        <pc:spChg chg="mod">
          <ac:chgData name="Keene, Tanesha - Division of District Support" userId="4aeb12b3-491e-4017-b083-facbd678aeb0" providerId="ADAL" clId="{2AA6DAF2-9712-48F9-A6BF-F3292DDC386A}" dt="2025-12-10T05:03:15.990" v="12648" actId="20577"/>
          <ac:spMkLst>
            <pc:docMk/>
            <pc:sldMk cId="2680041017" sldId="568"/>
            <ac:spMk id="2" creationId="{27B5EB13-CED1-389E-59EB-847A8DC6FA5D}"/>
          </ac:spMkLst>
        </pc:spChg>
        <pc:spChg chg="mod">
          <ac:chgData name="Keene, Tanesha - Division of District Support" userId="4aeb12b3-491e-4017-b083-facbd678aeb0" providerId="ADAL" clId="{2AA6DAF2-9712-48F9-A6BF-F3292DDC386A}" dt="2025-12-11T14:14:19.726" v="17007" actId="20577"/>
          <ac:spMkLst>
            <pc:docMk/>
            <pc:sldMk cId="2680041017" sldId="568"/>
            <ac:spMk id="3" creationId="{76ADB5DC-3B8D-E73B-4E87-90B8AB3172D6}"/>
          </ac:spMkLst>
        </pc:spChg>
      </pc:sldChg>
      <pc:sldChg chg="modSp new mod modTransition modNotesTx">
        <pc:chgData name="Keene, Tanesha - Division of District Support" userId="4aeb12b3-491e-4017-b083-facbd678aeb0" providerId="ADAL" clId="{2AA6DAF2-9712-48F9-A6BF-F3292DDC386A}" dt="2025-12-11T14:42:01.349" v="17869"/>
        <pc:sldMkLst>
          <pc:docMk/>
          <pc:sldMk cId="600185967" sldId="569"/>
        </pc:sldMkLst>
        <pc:spChg chg="mod">
          <ac:chgData name="Keene, Tanesha - Division of District Support" userId="4aeb12b3-491e-4017-b083-facbd678aeb0" providerId="ADAL" clId="{2AA6DAF2-9712-48F9-A6BF-F3292DDC386A}" dt="2025-12-09T21:45:00.489" v="10002" actId="20577"/>
          <ac:spMkLst>
            <pc:docMk/>
            <pc:sldMk cId="600185967" sldId="569"/>
            <ac:spMk id="2" creationId="{E36125A2-7666-8B84-01F3-8B072D04E081}"/>
          </ac:spMkLst>
        </pc:spChg>
        <pc:spChg chg="mod">
          <ac:chgData name="Keene, Tanesha - Division of District Support" userId="4aeb12b3-491e-4017-b083-facbd678aeb0" providerId="ADAL" clId="{2AA6DAF2-9712-48F9-A6BF-F3292DDC386A}" dt="2025-12-10T14:29:03.906" v="13779" actId="20577"/>
          <ac:spMkLst>
            <pc:docMk/>
            <pc:sldMk cId="600185967" sldId="569"/>
            <ac:spMk id="3" creationId="{62DF5D62-88CE-9682-5505-737EDE0B2FE0}"/>
          </ac:spMkLst>
        </pc:spChg>
      </pc:sldChg>
      <pc:sldChg chg="addSp modSp new mod ord modTransition modNotesTx">
        <pc:chgData name="Keene, Tanesha - Division of District Support" userId="4aeb12b3-491e-4017-b083-facbd678aeb0" providerId="ADAL" clId="{2AA6DAF2-9712-48F9-A6BF-F3292DDC386A}" dt="2025-12-11T15:18:52.255" v="19332" actId="20577"/>
        <pc:sldMkLst>
          <pc:docMk/>
          <pc:sldMk cId="96515056" sldId="570"/>
        </pc:sldMkLst>
        <pc:spChg chg="add mod">
          <ac:chgData name="Keene, Tanesha - Division of District Support" userId="4aeb12b3-491e-4017-b083-facbd678aeb0" providerId="ADAL" clId="{2AA6DAF2-9712-48F9-A6BF-F3292DDC386A}" dt="2025-12-10T15:46:47.139" v="14640" actId="1076"/>
          <ac:spMkLst>
            <pc:docMk/>
            <pc:sldMk cId="96515056" sldId="570"/>
            <ac:spMk id="3" creationId="{BC0B5F46-13FA-969C-3891-EEDAB232F369}"/>
          </ac:spMkLst>
        </pc:spChg>
        <pc:spChg chg="add mod">
          <ac:chgData name="Keene, Tanesha - Division of District Support" userId="4aeb12b3-491e-4017-b083-facbd678aeb0" providerId="ADAL" clId="{2AA6DAF2-9712-48F9-A6BF-F3292DDC386A}" dt="2025-12-10T15:46:51.200" v="14641" actId="1076"/>
          <ac:spMkLst>
            <pc:docMk/>
            <pc:sldMk cId="96515056" sldId="570"/>
            <ac:spMk id="4" creationId="{D5BF74BF-C64C-272D-6381-038BE749E80F}"/>
          </ac:spMkLst>
        </pc:spChg>
        <pc:spChg chg="add mod">
          <ac:chgData name="Keene, Tanesha - Division of District Support" userId="4aeb12b3-491e-4017-b083-facbd678aeb0" providerId="ADAL" clId="{2AA6DAF2-9712-48F9-A6BF-F3292DDC386A}" dt="2025-12-09T21:47:52.488" v="10107"/>
          <ac:spMkLst>
            <pc:docMk/>
            <pc:sldMk cId="96515056" sldId="570"/>
            <ac:spMk id="5" creationId="{D015D650-93E8-B144-2145-F2CE55253D89}"/>
          </ac:spMkLst>
        </pc:spChg>
        <pc:spChg chg="add mod">
          <ac:chgData name="Keene, Tanesha - Division of District Support" userId="4aeb12b3-491e-4017-b083-facbd678aeb0" providerId="ADAL" clId="{2AA6DAF2-9712-48F9-A6BF-F3292DDC386A}" dt="2025-12-10T15:46:27.007" v="14637"/>
          <ac:spMkLst>
            <pc:docMk/>
            <pc:sldMk cId="96515056" sldId="570"/>
            <ac:spMk id="6" creationId="{5E257331-0B21-F58C-F2BE-0AE2D05A6F6F}"/>
          </ac:spMkLst>
        </pc:spChg>
        <pc:spChg chg="add mod">
          <ac:chgData name="Keene, Tanesha - Division of District Support" userId="4aeb12b3-491e-4017-b083-facbd678aeb0" providerId="ADAL" clId="{2AA6DAF2-9712-48F9-A6BF-F3292DDC386A}" dt="2025-12-11T13:46:35.297" v="15328" actId="313"/>
          <ac:spMkLst>
            <pc:docMk/>
            <pc:sldMk cId="96515056" sldId="570"/>
            <ac:spMk id="10" creationId="{B1FD2E22-016D-5A8E-BCEF-BE88C12B8166}"/>
          </ac:spMkLst>
        </pc:spChg>
        <pc:picChg chg="add mod">
          <ac:chgData name="Keene, Tanesha - Division of District Support" userId="4aeb12b3-491e-4017-b083-facbd678aeb0" providerId="ADAL" clId="{2AA6DAF2-9712-48F9-A6BF-F3292DDC386A}" dt="2025-12-10T15:46:35.019" v="14639" actId="1076"/>
          <ac:picMkLst>
            <pc:docMk/>
            <pc:sldMk cId="96515056" sldId="570"/>
            <ac:picMk id="2" creationId="{858116B5-B411-B335-BB9D-F1B55D4A0F99}"/>
          </ac:picMkLst>
        </pc:picChg>
        <pc:cxnChg chg="add mod">
          <ac:chgData name="Keene, Tanesha - Division of District Support" userId="4aeb12b3-491e-4017-b083-facbd678aeb0" providerId="ADAL" clId="{2AA6DAF2-9712-48F9-A6BF-F3292DDC386A}" dt="2025-12-10T15:46:58.047" v="14642" actId="14100"/>
          <ac:cxnSpMkLst>
            <pc:docMk/>
            <pc:sldMk cId="96515056" sldId="570"/>
            <ac:cxnSpMk id="7" creationId="{EE82AFB2-3CC2-F2E3-9A2A-3D3BDF2299CF}"/>
          </ac:cxnSpMkLst>
        </pc:cxnChg>
        <pc:cxnChg chg="add mod">
          <ac:chgData name="Keene, Tanesha - Division of District Support" userId="4aeb12b3-491e-4017-b083-facbd678aeb0" providerId="ADAL" clId="{2AA6DAF2-9712-48F9-A6BF-F3292DDC386A}" dt="2025-12-09T21:56:32.211" v="10373" actId="14100"/>
          <ac:cxnSpMkLst>
            <pc:docMk/>
            <pc:sldMk cId="96515056" sldId="570"/>
            <ac:cxnSpMk id="9" creationId="{7DB42CFF-807D-338B-0C04-08A1F2C13813}"/>
          </ac:cxnSpMkLst>
        </pc:cxnChg>
      </pc:sldChg>
      <pc:sldChg chg="addSp delSp modSp add del mod ord modShow">
        <pc:chgData name="Keene, Tanesha - Division of District Support" userId="4aeb12b3-491e-4017-b083-facbd678aeb0" providerId="ADAL" clId="{2AA6DAF2-9712-48F9-A6BF-F3292DDC386A}" dt="2025-12-11T13:45:15.187" v="15232" actId="2696"/>
        <pc:sldMkLst>
          <pc:docMk/>
          <pc:sldMk cId="207543153" sldId="571"/>
        </pc:sldMkLst>
        <pc:spChg chg="mod">
          <ac:chgData name="Keene, Tanesha - Division of District Support" userId="4aeb12b3-491e-4017-b083-facbd678aeb0" providerId="ADAL" clId="{2AA6DAF2-9712-48F9-A6BF-F3292DDC386A}" dt="2025-12-10T15:44:14.205" v="14631" actId="14100"/>
          <ac:spMkLst>
            <pc:docMk/>
            <pc:sldMk cId="207543153" sldId="571"/>
            <ac:spMk id="3" creationId="{3772801F-9887-4DCE-6876-A6543415812F}"/>
          </ac:spMkLst>
        </pc:spChg>
        <pc:spChg chg="del mod">
          <ac:chgData name="Keene, Tanesha - Division of District Support" userId="4aeb12b3-491e-4017-b083-facbd678aeb0" providerId="ADAL" clId="{2AA6DAF2-9712-48F9-A6BF-F3292DDC386A}" dt="2025-12-10T15:45:29.964" v="14635" actId="478"/>
          <ac:spMkLst>
            <pc:docMk/>
            <pc:sldMk cId="207543153" sldId="571"/>
            <ac:spMk id="5" creationId="{91047566-A9D6-8E17-1F50-B073C3A4537D}"/>
          </ac:spMkLst>
        </pc:spChg>
        <pc:spChg chg="add mod">
          <ac:chgData name="Keene, Tanesha - Division of District Support" userId="4aeb12b3-491e-4017-b083-facbd678aeb0" providerId="ADAL" clId="{2AA6DAF2-9712-48F9-A6BF-F3292DDC386A}" dt="2025-12-10T15:45:22.295" v="14634" actId="20577"/>
          <ac:spMkLst>
            <pc:docMk/>
            <pc:sldMk cId="207543153" sldId="571"/>
            <ac:spMk id="6" creationId="{E72C0A8E-6F66-6F87-DD57-D69F2223A43E}"/>
          </ac:spMkLst>
        </pc:spChg>
        <pc:picChg chg="mod modCrop">
          <ac:chgData name="Keene, Tanesha - Division of District Support" userId="4aeb12b3-491e-4017-b083-facbd678aeb0" providerId="ADAL" clId="{2AA6DAF2-9712-48F9-A6BF-F3292DDC386A}" dt="2025-12-10T15:45:04.640" v="14632" actId="208"/>
          <ac:picMkLst>
            <pc:docMk/>
            <pc:sldMk cId="207543153" sldId="571"/>
            <ac:picMk id="2" creationId="{3764E29D-2653-17D1-95AB-41262EF999A3}"/>
          </ac:picMkLst>
        </pc:picChg>
        <pc:picChg chg="add del mod">
          <ac:chgData name="Keene, Tanesha - Division of District Support" userId="4aeb12b3-491e-4017-b083-facbd678aeb0" providerId="ADAL" clId="{2AA6DAF2-9712-48F9-A6BF-F3292DDC386A}" dt="2025-12-10T15:43:48.824" v="14627" actId="478"/>
          <ac:picMkLst>
            <pc:docMk/>
            <pc:sldMk cId="207543153" sldId="571"/>
            <ac:picMk id="4" creationId="{C677225C-D784-4E98-35B4-3E903240C086}"/>
          </ac:picMkLst>
        </pc:picChg>
      </pc:sldChg>
      <pc:sldChg chg="addSp delSp modSp new mod modClrScheme chgLayout">
        <pc:chgData name="Keene, Tanesha - Division of District Support" userId="4aeb12b3-491e-4017-b083-facbd678aeb0" providerId="ADAL" clId="{2AA6DAF2-9712-48F9-A6BF-F3292DDC386A}" dt="2025-12-10T04:08:12.590" v="10873" actId="242"/>
        <pc:sldMkLst>
          <pc:docMk/>
          <pc:sldMk cId="408843453" sldId="572"/>
        </pc:sldMkLst>
        <pc:spChg chg="del mod ord">
          <ac:chgData name="Keene, Tanesha - Division of District Support" userId="4aeb12b3-491e-4017-b083-facbd678aeb0" providerId="ADAL" clId="{2AA6DAF2-9712-48F9-A6BF-F3292DDC386A}" dt="2025-12-10T04:06:25.341" v="10832" actId="700"/>
          <ac:spMkLst>
            <pc:docMk/>
            <pc:sldMk cId="408843453" sldId="572"/>
            <ac:spMk id="2" creationId="{D54C2198-80EB-25FF-2182-E2E176A0C221}"/>
          </ac:spMkLst>
        </pc:spChg>
        <pc:spChg chg="del mod ord">
          <ac:chgData name="Keene, Tanesha - Division of District Support" userId="4aeb12b3-491e-4017-b083-facbd678aeb0" providerId="ADAL" clId="{2AA6DAF2-9712-48F9-A6BF-F3292DDC386A}" dt="2025-12-10T04:06:25.341" v="10832" actId="700"/>
          <ac:spMkLst>
            <pc:docMk/>
            <pc:sldMk cId="408843453" sldId="572"/>
            <ac:spMk id="3" creationId="{4E805DCB-0046-8F9F-E24A-6B036BD751FD}"/>
          </ac:spMkLst>
        </pc:spChg>
        <pc:spChg chg="add mod ord">
          <ac:chgData name="Keene, Tanesha - Division of District Support" userId="4aeb12b3-491e-4017-b083-facbd678aeb0" providerId="ADAL" clId="{2AA6DAF2-9712-48F9-A6BF-F3292DDC386A}" dt="2025-12-10T04:08:12.590" v="10873" actId="242"/>
          <ac:spMkLst>
            <pc:docMk/>
            <pc:sldMk cId="408843453" sldId="572"/>
            <ac:spMk id="4" creationId="{0D56E65D-B7BB-3871-0241-CFD7DE5991DE}"/>
          </ac:spMkLst>
        </pc:spChg>
        <pc:spChg chg="add mod ord">
          <ac:chgData name="Keene, Tanesha - Division of District Support" userId="4aeb12b3-491e-4017-b083-facbd678aeb0" providerId="ADAL" clId="{2AA6DAF2-9712-48F9-A6BF-F3292DDC386A}" dt="2025-12-10T04:06:25.341" v="10832" actId="700"/>
          <ac:spMkLst>
            <pc:docMk/>
            <pc:sldMk cId="408843453" sldId="572"/>
            <ac:spMk id="5" creationId="{A55617EC-D9C9-9CE4-6D20-44D56DDE08A2}"/>
          </ac:spMkLst>
        </pc:spChg>
      </pc:sldChg>
      <pc:sldChg chg="new del">
        <pc:chgData name="Keene, Tanesha - Division of District Support" userId="4aeb12b3-491e-4017-b083-facbd678aeb0" providerId="ADAL" clId="{2AA6DAF2-9712-48F9-A6BF-F3292DDC386A}" dt="2025-12-10T04:11:10.511" v="10897" actId="2696"/>
        <pc:sldMkLst>
          <pc:docMk/>
          <pc:sldMk cId="55912902" sldId="573"/>
        </pc:sldMkLst>
      </pc:sldChg>
      <pc:sldChg chg="modSp add mod">
        <pc:chgData name="Keene, Tanesha - Division of District Support" userId="4aeb12b3-491e-4017-b083-facbd678aeb0" providerId="ADAL" clId="{2AA6DAF2-9712-48F9-A6BF-F3292DDC386A}" dt="2025-12-10T04:11:32.312" v="10944" actId="20577"/>
        <pc:sldMkLst>
          <pc:docMk/>
          <pc:sldMk cId="2459145897" sldId="573"/>
        </pc:sldMkLst>
        <pc:spChg chg="mod">
          <ac:chgData name="Keene, Tanesha - Division of District Support" userId="4aeb12b3-491e-4017-b083-facbd678aeb0" providerId="ADAL" clId="{2AA6DAF2-9712-48F9-A6BF-F3292DDC386A}" dt="2025-12-10T04:11:32.312" v="10944" actId="20577"/>
          <ac:spMkLst>
            <pc:docMk/>
            <pc:sldMk cId="2459145897" sldId="573"/>
            <ac:spMk id="4" creationId="{B4296C15-1413-ED0D-3D09-D37940194220}"/>
          </ac:spMkLst>
        </pc:spChg>
      </pc:sldChg>
      <pc:sldChg chg="modSp add mod">
        <pc:chgData name="Keene, Tanesha - Division of District Support" userId="4aeb12b3-491e-4017-b083-facbd678aeb0" providerId="ADAL" clId="{2AA6DAF2-9712-48F9-A6BF-F3292DDC386A}" dt="2025-12-10T04:18:45.410" v="11064" actId="20577"/>
        <pc:sldMkLst>
          <pc:docMk/>
          <pc:sldMk cId="3844795027" sldId="574"/>
        </pc:sldMkLst>
        <pc:spChg chg="mod">
          <ac:chgData name="Keene, Tanesha - Division of District Support" userId="4aeb12b3-491e-4017-b083-facbd678aeb0" providerId="ADAL" clId="{2AA6DAF2-9712-48F9-A6BF-F3292DDC386A}" dt="2025-12-10T04:18:45.410" v="11064" actId="20577"/>
          <ac:spMkLst>
            <pc:docMk/>
            <pc:sldMk cId="3844795027" sldId="574"/>
            <ac:spMk id="4" creationId="{DB6985BA-9264-319B-7FC2-713F46A59D21}"/>
          </ac:spMkLst>
        </pc:spChg>
      </pc:sldChg>
      <pc:sldChg chg="modSp add mod">
        <pc:chgData name="Keene, Tanesha - Division of District Support" userId="4aeb12b3-491e-4017-b083-facbd678aeb0" providerId="ADAL" clId="{2AA6DAF2-9712-48F9-A6BF-F3292DDC386A}" dt="2025-12-10T04:21:05.931" v="11200" actId="20577"/>
        <pc:sldMkLst>
          <pc:docMk/>
          <pc:sldMk cId="1904525171" sldId="575"/>
        </pc:sldMkLst>
        <pc:spChg chg="mod">
          <ac:chgData name="Keene, Tanesha - Division of District Support" userId="4aeb12b3-491e-4017-b083-facbd678aeb0" providerId="ADAL" clId="{2AA6DAF2-9712-48F9-A6BF-F3292DDC386A}" dt="2025-12-10T04:21:05.931" v="11200" actId="20577"/>
          <ac:spMkLst>
            <pc:docMk/>
            <pc:sldMk cId="1904525171" sldId="575"/>
            <ac:spMk id="4" creationId="{DEE35F4A-8A8C-4551-3B69-3361072AB06B}"/>
          </ac:spMkLst>
        </pc:spChg>
        <pc:spChg chg="mod">
          <ac:chgData name="Keene, Tanesha - Division of District Support" userId="4aeb12b3-491e-4017-b083-facbd678aeb0" providerId="ADAL" clId="{2AA6DAF2-9712-48F9-A6BF-F3292DDC386A}" dt="2025-12-10T04:20:57.423" v="11193" actId="20577"/>
          <ac:spMkLst>
            <pc:docMk/>
            <pc:sldMk cId="1904525171" sldId="575"/>
            <ac:spMk id="5" creationId="{646E374B-B0F5-7374-2A25-DB3D5D198FEE}"/>
          </ac:spMkLst>
        </pc:spChg>
      </pc:sldChg>
      <pc:sldChg chg="modSp add mod modTransition">
        <pc:chgData name="Keene, Tanesha - Division of District Support" userId="4aeb12b3-491e-4017-b083-facbd678aeb0" providerId="ADAL" clId="{2AA6DAF2-9712-48F9-A6BF-F3292DDC386A}" dt="2025-12-11T14:42:01.349" v="17869"/>
        <pc:sldMkLst>
          <pc:docMk/>
          <pc:sldMk cId="497320150" sldId="576"/>
        </pc:sldMkLst>
        <pc:spChg chg="mod">
          <ac:chgData name="Keene, Tanesha - Division of District Support" userId="4aeb12b3-491e-4017-b083-facbd678aeb0" providerId="ADAL" clId="{2AA6DAF2-9712-48F9-A6BF-F3292DDC386A}" dt="2025-12-10T04:32:16.459" v="11599" actId="20577"/>
          <ac:spMkLst>
            <pc:docMk/>
            <pc:sldMk cId="497320150" sldId="576"/>
            <ac:spMk id="4" creationId="{C9020022-7FA7-2A27-7133-CFD2F4443353}"/>
          </ac:spMkLst>
        </pc:spChg>
        <pc:spChg chg="mod">
          <ac:chgData name="Keene, Tanesha - Division of District Support" userId="4aeb12b3-491e-4017-b083-facbd678aeb0" providerId="ADAL" clId="{2AA6DAF2-9712-48F9-A6BF-F3292DDC386A}" dt="2025-12-10T04:31:56.530" v="11591" actId="6549"/>
          <ac:spMkLst>
            <pc:docMk/>
            <pc:sldMk cId="497320150" sldId="576"/>
            <ac:spMk id="5" creationId="{5029A2A1-21D6-B564-B04D-A33B1840EC37}"/>
          </ac:spMkLst>
        </pc:spChg>
      </pc:sldChg>
      <pc:sldChg chg="add del">
        <pc:chgData name="Keene, Tanesha - Division of District Support" userId="4aeb12b3-491e-4017-b083-facbd678aeb0" providerId="ADAL" clId="{2AA6DAF2-9712-48F9-A6BF-F3292DDC386A}" dt="2025-12-10T04:58:41.804" v="12505"/>
        <pc:sldMkLst>
          <pc:docMk/>
          <pc:sldMk cId="3743858416" sldId="577"/>
        </pc:sldMkLst>
      </pc:sldChg>
      <pc:sldChg chg="modSp add mod modTransition">
        <pc:chgData name="Keene, Tanesha - Division of District Support" userId="4aeb12b3-491e-4017-b083-facbd678aeb0" providerId="ADAL" clId="{2AA6DAF2-9712-48F9-A6BF-F3292DDC386A}" dt="2025-12-11T14:42:01.349" v="17869"/>
        <pc:sldMkLst>
          <pc:docMk/>
          <pc:sldMk cId="3982802034" sldId="577"/>
        </pc:sldMkLst>
        <pc:spChg chg="mod">
          <ac:chgData name="Keene, Tanesha - Division of District Support" userId="4aeb12b3-491e-4017-b083-facbd678aeb0" providerId="ADAL" clId="{2AA6DAF2-9712-48F9-A6BF-F3292DDC386A}" dt="2025-12-10T04:59:29.144" v="12533" actId="20577"/>
          <ac:spMkLst>
            <pc:docMk/>
            <pc:sldMk cId="3982802034" sldId="577"/>
            <ac:spMk id="4" creationId="{E50A9923-1678-1380-BA3E-0F883542197D}"/>
          </ac:spMkLst>
        </pc:spChg>
        <pc:spChg chg="mod">
          <ac:chgData name="Keene, Tanesha - Division of District Support" userId="4aeb12b3-491e-4017-b083-facbd678aeb0" providerId="ADAL" clId="{2AA6DAF2-9712-48F9-A6BF-F3292DDC386A}" dt="2025-12-10T05:00:12.838" v="12534"/>
          <ac:spMkLst>
            <pc:docMk/>
            <pc:sldMk cId="3982802034" sldId="577"/>
            <ac:spMk id="5" creationId="{E34D9CEB-9785-0FB2-89FA-C4D43912FB80}"/>
          </ac:spMkLst>
        </pc:spChg>
      </pc:sldChg>
      <pc:sldChg chg="modSp add mod modTransition modNotesTx">
        <pc:chgData name="Keene, Tanesha - Division of District Support" userId="4aeb12b3-491e-4017-b083-facbd678aeb0" providerId="ADAL" clId="{2AA6DAF2-9712-48F9-A6BF-F3292DDC386A}" dt="2025-12-11T14:42:01.349" v="17869"/>
        <pc:sldMkLst>
          <pc:docMk/>
          <pc:sldMk cId="801225829" sldId="578"/>
        </pc:sldMkLst>
        <pc:spChg chg="mod">
          <ac:chgData name="Keene, Tanesha - Division of District Support" userId="4aeb12b3-491e-4017-b083-facbd678aeb0" providerId="ADAL" clId="{2AA6DAF2-9712-48F9-A6BF-F3292DDC386A}" dt="2025-12-10T05:15:28.653" v="13107" actId="20577"/>
          <ac:spMkLst>
            <pc:docMk/>
            <pc:sldMk cId="801225829" sldId="578"/>
            <ac:spMk id="4" creationId="{E533D7C9-17A9-24A5-41B2-EDAC5B376CDC}"/>
          </ac:spMkLst>
        </pc:spChg>
        <pc:spChg chg="mod">
          <ac:chgData name="Keene, Tanesha - Division of District Support" userId="4aeb12b3-491e-4017-b083-facbd678aeb0" providerId="ADAL" clId="{2AA6DAF2-9712-48F9-A6BF-F3292DDC386A}" dt="2025-12-10T05:17:37.250" v="13119" actId="20577"/>
          <ac:spMkLst>
            <pc:docMk/>
            <pc:sldMk cId="801225829" sldId="578"/>
            <ac:spMk id="5" creationId="{DA80569A-0370-D275-B31A-D4E640FCC3AE}"/>
          </ac:spMkLst>
        </pc:spChg>
      </pc:sldChg>
      <pc:sldChg chg="modSp add mod modTransition modNotesTx">
        <pc:chgData name="Keene, Tanesha - Division of District Support" userId="4aeb12b3-491e-4017-b083-facbd678aeb0" providerId="ADAL" clId="{2AA6DAF2-9712-48F9-A6BF-F3292DDC386A}" dt="2025-12-11T14:42:01.349" v="17869"/>
        <pc:sldMkLst>
          <pc:docMk/>
          <pc:sldMk cId="249730460" sldId="579"/>
        </pc:sldMkLst>
        <pc:spChg chg="mod">
          <ac:chgData name="Keene, Tanesha - Division of District Support" userId="4aeb12b3-491e-4017-b083-facbd678aeb0" providerId="ADAL" clId="{2AA6DAF2-9712-48F9-A6BF-F3292DDC386A}" dt="2025-12-10T05:18:28.544" v="13134" actId="20577"/>
          <ac:spMkLst>
            <pc:docMk/>
            <pc:sldMk cId="249730460" sldId="579"/>
            <ac:spMk id="4" creationId="{5CC91E84-1690-CDAA-4A84-EBE6DBBF2529}"/>
          </ac:spMkLst>
        </pc:spChg>
        <pc:spChg chg="mod">
          <ac:chgData name="Keene, Tanesha - Division of District Support" userId="4aeb12b3-491e-4017-b083-facbd678aeb0" providerId="ADAL" clId="{2AA6DAF2-9712-48F9-A6BF-F3292DDC386A}" dt="2025-12-11T13:42:32.103" v="15057" actId="6549"/>
          <ac:spMkLst>
            <pc:docMk/>
            <pc:sldMk cId="249730460" sldId="579"/>
            <ac:spMk id="5" creationId="{63F0C4A1-90E7-18FA-4480-E244DBC07B4F}"/>
          </ac:spMkLst>
        </pc:spChg>
      </pc:sldChg>
      <pc:sldChg chg="modSp add mod ord modTransition modNotesTx">
        <pc:chgData name="Keene, Tanesha - Division of District Support" userId="4aeb12b3-491e-4017-b083-facbd678aeb0" providerId="ADAL" clId="{2AA6DAF2-9712-48F9-A6BF-F3292DDC386A}" dt="2025-12-11T14:42:01.349" v="17869"/>
        <pc:sldMkLst>
          <pc:docMk/>
          <pc:sldMk cId="2965813661" sldId="580"/>
        </pc:sldMkLst>
        <pc:spChg chg="mod">
          <ac:chgData name="Keene, Tanesha - Division of District Support" userId="4aeb12b3-491e-4017-b083-facbd678aeb0" providerId="ADAL" clId="{2AA6DAF2-9712-48F9-A6BF-F3292DDC386A}" dt="2025-12-10T05:21:30.650" v="13284" actId="20577"/>
          <ac:spMkLst>
            <pc:docMk/>
            <pc:sldMk cId="2965813661" sldId="580"/>
            <ac:spMk id="4" creationId="{DD7A3ED1-3D2B-7590-8C02-1B7D88B54022}"/>
          </ac:spMkLst>
        </pc:spChg>
        <pc:spChg chg="mod">
          <ac:chgData name="Keene, Tanesha - Division of District Support" userId="4aeb12b3-491e-4017-b083-facbd678aeb0" providerId="ADAL" clId="{2AA6DAF2-9712-48F9-A6BF-F3292DDC386A}" dt="2025-12-11T13:57:26.767" v="15682" actId="6549"/>
          <ac:spMkLst>
            <pc:docMk/>
            <pc:sldMk cId="2965813661" sldId="580"/>
            <ac:spMk id="5" creationId="{A7F69D8F-C4C9-CB33-176B-0885A54909F2}"/>
          </ac:spMkLst>
        </pc:spChg>
      </pc:sldChg>
      <pc:sldChg chg="modSp add mod modTransition">
        <pc:chgData name="Keene, Tanesha - Division of District Support" userId="4aeb12b3-491e-4017-b083-facbd678aeb0" providerId="ADAL" clId="{2AA6DAF2-9712-48F9-A6BF-F3292DDC386A}" dt="2025-12-11T14:42:01.349" v="17869"/>
        <pc:sldMkLst>
          <pc:docMk/>
          <pc:sldMk cId="387322651" sldId="581"/>
        </pc:sldMkLst>
        <pc:spChg chg="mod">
          <ac:chgData name="Keene, Tanesha - Division of District Support" userId="4aeb12b3-491e-4017-b083-facbd678aeb0" providerId="ADAL" clId="{2AA6DAF2-9712-48F9-A6BF-F3292DDC386A}" dt="2025-12-10T05:23:02.637" v="13365" actId="20577"/>
          <ac:spMkLst>
            <pc:docMk/>
            <pc:sldMk cId="387322651" sldId="581"/>
            <ac:spMk id="4" creationId="{9005F168-A837-D0BE-998D-4FBE57C47757}"/>
          </ac:spMkLst>
        </pc:spChg>
        <pc:spChg chg="mod">
          <ac:chgData name="Keene, Tanesha - Division of District Support" userId="4aeb12b3-491e-4017-b083-facbd678aeb0" providerId="ADAL" clId="{2AA6DAF2-9712-48F9-A6BF-F3292DDC386A}" dt="2025-12-10T15:28:11.397" v="14280" actId="6549"/>
          <ac:spMkLst>
            <pc:docMk/>
            <pc:sldMk cId="387322651" sldId="581"/>
            <ac:spMk id="5" creationId="{105905BF-BC59-2271-45CB-45C7B3CC5B10}"/>
          </ac:spMkLst>
        </pc:spChg>
      </pc:sldChg>
      <pc:sldChg chg="modSp add mod modTransition modNotesTx">
        <pc:chgData name="Keene, Tanesha - Division of District Support" userId="4aeb12b3-491e-4017-b083-facbd678aeb0" providerId="ADAL" clId="{2AA6DAF2-9712-48F9-A6BF-F3292DDC386A}" dt="2025-12-11T14:42:01.349" v="17869"/>
        <pc:sldMkLst>
          <pc:docMk/>
          <pc:sldMk cId="2673028158" sldId="582"/>
        </pc:sldMkLst>
        <pc:spChg chg="mod">
          <ac:chgData name="Keene, Tanesha - Division of District Support" userId="4aeb12b3-491e-4017-b083-facbd678aeb0" providerId="ADAL" clId="{2AA6DAF2-9712-48F9-A6BF-F3292DDC386A}" dt="2025-12-10T05:23:49.387" v="13398" actId="20577"/>
          <ac:spMkLst>
            <pc:docMk/>
            <pc:sldMk cId="2673028158" sldId="582"/>
            <ac:spMk id="4" creationId="{C22C5CA5-3DB1-9C99-94D8-03DE3358E4A0}"/>
          </ac:spMkLst>
        </pc:spChg>
        <pc:spChg chg="mod">
          <ac:chgData name="Keene, Tanesha - Division of District Support" userId="4aeb12b3-491e-4017-b083-facbd678aeb0" providerId="ADAL" clId="{2AA6DAF2-9712-48F9-A6BF-F3292DDC386A}" dt="2025-12-11T14:00:36.867" v="15794" actId="6549"/>
          <ac:spMkLst>
            <pc:docMk/>
            <pc:sldMk cId="2673028158" sldId="582"/>
            <ac:spMk id="5" creationId="{F209F11A-B448-D51C-AE22-44CA0BA1E649}"/>
          </ac:spMkLst>
        </pc:spChg>
      </pc:sldChg>
      <pc:sldChg chg="modSp add mod modTransition modNotesTx">
        <pc:chgData name="Keene, Tanesha - Division of District Support" userId="4aeb12b3-491e-4017-b083-facbd678aeb0" providerId="ADAL" clId="{2AA6DAF2-9712-48F9-A6BF-F3292DDC386A}" dt="2025-12-11T15:21:37.049" v="19369" actId="6549"/>
        <pc:sldMkLst>
          <pc:docMk/>
          <pc:sldMk cId="27932953" sldId="583"/>
        </pc:sldMkLst>
        <pc:spChg chg="mod">
          <ac:chgData name="Keene, Tanesha - Division of District Support" userId="4aeb12b3-491e-4017-b083-facbd678aeb0" providerId="ADAL" clId="{2AA6DAF2-9712-48F9-A6BF-F3292DDC386A}" dt="2025-12-10T05:24:09.371" v="13407" actId="20577"/>
          <ac:spMkLst>
            <pc:docMk/>
            <pc:sldMk cId="27932953" sldId="583"/>
            <ac:spMk id="4" creationId="{065B4581-0C09-0F4C-774C-F48A70F2E12B}"/>
          </ac:spMkLst>
        </pc:spChg>
        <pc:spChg chg="mod">
          <ac:chgData name="Keene, Tanesha - Division of District Support" userId="4aeb12b3-491e-4017-b083-facbd678aeb0" providerId="ADAL" clId="{2AA6DAF2-9712-48F9-A6BF-F3292DDC386A}" dt="2025-12-11T15:21:37.049" v="19369" actId="6549"/>
          <ac:spMkLst>
            <pc:docMk/>
            <pc:sldMk cId="27932953" sldId="583"/>
            <ac:spMk id="5" creationId="{E2AF17AF-62CA-0A07-93F6-C0D89BF8F2A0}"/>
          </ac:spMkLst>
        </pc:spChg>
      </pc:sldChg>
      <pc:sldChg chg="modSp add mod modTransition">
        <pc:chgData name="Keene, Tanesha - Division of District Support" userId="4aeb12b3-491e-4017-b083-facbd678aeb0" providerId="ADAL" clId="{2AA6DAF2-9712-48F9-A6BF-F3292DDC386A}" dt="2025-12-11T14:42:01.349" v="17869"/>
        <pc:sldMkLst>
          <pc:docMk/>
          <pc:sldMk cId="1883067670" sldId="584"/>
        </pc:sldMkLst>
        <pc:spChg chg="mod">
          <ac:chgData name="Keene, Tanesha - Division of District Support" userId="4aeb12b3-491e-4017-b083-facbd678aeb0" providerId="ADAL" clId="{2AA6DAF2-9712-48F9-A6BF-F3292DDC386A}" dt="2025-12-10T15:36:55.069" v="14545" actId="20577"/>
          <ac:spMkLst>
            <pc:docMk/>
            <pc:sldMk cId="1883067670" sldId="584"/>
            <ac:spMk id="2" creationId="{8B52870E-DA00-71FD-679B-74282194DD65}"/>
          </ac:spMkLst>
        </pc:spChg>
      </pc:sldChg>
      <pc:sldChg chg="addSp delSp modSp add mod modTransition">
        <pc:chgData name="Keene, Tanesha - Division of District Support" userId="4aeb12b3-491e-4017-b083-facbd678aeb0" providerId="ADAL" clId="{2AA6DAF2-9712-48F9-A6BF-F3292DDC386A}" dt="2025-12-11T14:42:01.349" v="17869"/>
        <pc:sldMkLst>
          <pc:docMk/>
          <pc:sldMk cId="4217881419" sldId="585"/>
        </pc:sldMkLst>
        <pc:spChg chg="mod">
          <ac:chgData name="Keene, Tanesha - Division of District Support" userId="4aeb12b3-491e-4017-b083-facbd678aeb0" providerId="ADAL" clId="{2AA6DAF2-9712-48F9-A6BF-F3292DDC386A}" dt="2025-12-10T15:41:48.130" v="14615" actId="242"/>
          <ac:spMkLst>
            <pc:docMk/>
            <pc:sldMk cId="4217881419" sldId="585"/>
            <ac:spMk id="2" creationId="{212AF52B-1938-BC27-A400-CAA093C0A0CD}"/>
          </ac:spMkLst>
        </pc:spChg>
        <pc:spChg chg="del mod">
          <ac:chgData name="Keene, Tanesha - Division of District Support" userId="4aeb12b3-491e-4017-b083-facbd678aeb0" providerId="ADAL" clId="{2AA6DAF2-9712-48F9-A6BF-F3292DDC386A}" dt="2025-12-10T15:41:37.717" v="14614" actId="478"/>
          <ac:spMkLst>
            <pc:docMk/>
            <pc:sldMk cId="4217881419" sldId="585"/>
            <ac:spMk id="3" creationId="{8924C850-BF46-E63A-859F-6290CEE0A011}"/>
          </ac:spMkLst>
        </pc:spChg>
        <pc:spChg chg="add mod">
          <ac:chgData name="Keene, Tanesha - Division of District Support" userId="4aeb12b3-491e-4017-b083-facbd678aeb0" providerId="ADAL" clId="{2AA6DAF2-9712-48F9-A6BF-F3292DDC386A}" dt="2025-12-10T15:41:37.717" v="14614" actId="478"/>
          <ac:spMkLst>
            <pc:docMk/>
            <pc:sldMk cId="4217881419" sldId="585"/>
            <ac:spMk id="5" creationId="{60959258-7343-0544-4B3A-4639AC11EC79}"/>
          </ac:spMkLst>
        </pc:spChg>
      </pc:sldChg>
      <pc:sldChg chg="addSp delSp modSp add mod ord modTransition modNotesTx">
        <pc:chgData name="Keene, Tanesha - Division of District Support" userId="4aeb12b3-491e-4017-b083-facbd678aeb0" providerId="ADAL" clId="{2AA6DAF2-9712-48F9-A6BF-F3292DDC386A}" dt="2025-12-11T14:42:01.349" v="17869"/>
        <pc:sldMkLst>
          <pc:docMk/>
          <pc:sldMk cId="3445683167" sldId="586"/>
        </pc:sldMkLst>
        <pc:spChg chg="mod">
          <ac:chgData name="Keene, Tanesha - Division of District Support" userId="4aeb12b3-491e-4017-b083-facbd678aeb0" providerId="ADAL" clId="{2AA6DAF2-9712-48F9-A6BF-F3292DDC386A}" dt="2025-12-11T14:29:15.462" v="17048" actId="14100"/>
          <ac:spMkLst>
            <pc:docMk/>
            <pc:sldMk cId="3445683167" sldId="586"/>
            <ac:spMk id="2" creationId="{FAF0B944-D98D-B2C5-6515-A36991E40099}"/>
          </ac:spMkLst>
        </pc:spChg>
        <pc:spChg chg="del mod">
          <ac:chgData name="Keene, Tanesha - Division of District Support" userId="4aeb12b3-491e-4017-b083-facbd678aeb0" providerId="ADAL" clId="{2AA6DAF2-9712-48F9-A6BF-F3292DDC386A}" dt="2025-12-11T14:33:09.726" v="17516" actId="478"/>
          <ac:spMkLst>
            <pc:docMk/>
            <pc:sldMk cId="3445683167" sldId="586"/>
            <ac:spMk id="3" creationId="{512FFE17-4780-0ABE-DB68-D214F86B0ACE}"/>
          </ac:spMkLst>
        </pc:spChg>
        <pc:spChg chg="del">
          <ac:chgData name="Keene, Tanesha - Division of District Support" userId="4aeb12b3-491e-4017-b083-facbd678aeb0" providerId="ADAL" clId="{2AA6DAF2-9712-48F9-A6BF-F3292DDC386A}" dt="2025-12-11T14:29:25.934" v="17051" actId="478"/>
          <ac:spMkLst>
            <pc:docMk/>
            <pc:sldMk cId="3445683167" sldId="586"/>
            <ac:spMk id="5" creationId="{4BBFA849-BD1F-8EF9-DD4B-829F3DA9DAB5}"/>
          </ac:spMkLst>
        </pc:spChg>
        <pc:spChg chg="del">
          <ac:chgData name="Keene, Tanesha - Division of District Support" userId="4aeb12b3-491e-4017-b083-facbd678aeb0" providerId="ADAL" clId="{2AA6DAF2-9712-48F9-A6BF-F3292DDC386A}" dt="2025-12-11T14:28:26.922" v="17039" actId="478"/>
          <ac:spMkLst>
            <pc:docMk/>
            <pc:sldMk cId="3445683167" sldId="586"/>
            <ac:spMk id="7" creationId="{6BA8CAD3-5C2E-4575-0EBA-9555AA24647C}"/>
          </ac:spMkLst>
        </pc:spChg>
        <pc:spChg chg="del">
          <ac:chgData name="Keene, Tanesha - Division of District Support" userId="4aeb12b3-491e-4017-b083-facbd678aeb0" providerId="ADAL" clId="{2AA6DAF2-9712-48F9-A6BF-F3292DDC386A}" dt="2025-12-11T14:28:22.961" v="17038" actId="478"/>
          <ac:spMkLst>
            <pc:docMk/>
            <pc:sldMk cId="3445683167" sldId="586"/>
            <ac:spMk id="9" creationId="{4292BC79-FDA7-515E-98D2-8E0EE5382767}"/>
          </ac:spMkLst>
        </pc:spChg>
        <pc:spChg chg="mod">
          <ac:chgData name="Keene, Tanesha - Division of District Support" userId="4aeb12b3-491e-4017-b083-facbd678aeb0" providerId="ADAL" clId="{2AA6DAF2-9712-48F9-A6BF-F3292DDC386A}" dt="2025-12-11T14:33:36.621" v="17564" actId="404"/>
          <ac:spMkLst>
            <pc:docMk/>
            <pc:sldMk cId="3445683167" sldId="586"/>
            <ac:spMk id="10" creationId="{982D148C-E305-A193-AC2C-CAF7D5A19708}"/>
          </ac:spMkLst>
        </pc:spChg>
        <pc:spChg chg="del">
          <ac:chgData name="Keene, Tanesha - Division of District Support" userId="4aeb12b3-491e-4017-b083-facbd678aeb0" providerId="ADAL" clId="{2AA6DAF2-9712-48F9-A6BF-F3292DDC386A}" dt="2025-12-11T14:28:16.927" v="17034" actId="478"/>
          <ac:spMkLst>
            <pc:docMk/>
            <pc:sldMk cId="3445683167" sldId="586"/>
            <ac:spMk id="13" creationId="{26BF492C-1D19-B504-0D88-11FAE9949505}"/>
          </ac:spMkLst>
        </pc:spChg>
        <pc:spChg chg="add mod">
          <ac:chgData name="Keene, Tanesha - Division of District Support" userId="4aeb12b3-491e-4017-b083-facbd678aeb0" providerId="ADAL" clId="{2AA6DAF2-9712-48F9-A6BF-F3292DDC386A}" dt="2025-12-11T14:35:00.516" v="17609" actId="404"/>
          <ac:spMkLst>
            <pc:docMk/>
            <pc:sldMk cId="3445683167" sldId="586"/>
            <ac:spMk id="15" creationId="{8FDAAE99-C2B4-D56C-6F1B-AF7060B4E304}"/>
          </ac:spMkLst>
        </pc:spChg>
        <pc:spChg chg="del">
          <ac:chgData name="Keene, Tanesha - Division of District Support" userId="4aeb12b3-491e-4017-b083-facbd678aeb0" providerId="ADAL" clId="{2AA6DAF2-9712-48F9-A6BF-F3292DDC386A}" dt="2025-12-11T14:28:15.921" v="17033" actId="478"/>
          <ac:spMkLst>
            <pc:docMk/>
            <pc:sldMk cId="3445683167" sldId="586"/>
            <ac:spMk id="16" creationId="{9972C77D-2D5E-60DF-FC98-82118D5A78D3}"/>
          </ac:spMkLst>
        </pc:spChg>
        <pc:spChg chg="mod">
          <ac:chgData name="Keene, Tanesha - Division of District Support" userId="4aeb12b3-491e-4017-b083-facbd678aeb0" providerId="ADAL" clId="{2AA6DAF2-9712-48F9-A6BF-F3292DDC386A}" dt="2025-12-11T14:32:19.681" v="17495" actId="20577"/>
          <ac:spMkLst>
            <pc:docMk/>
            <pc:sldMk cId="3445683167" sldId="586"/>
            <ac:spMk id="17" creationId="{2A179E48-FB74-1146-0593-A1152AD4731F}"/>
          </ac:spMkLst>
        </pc:spChg>
        <pc:picChg chg="del mod">
          <ac:chgData name="Keene, Tanesha - Division of District Support" userId="4aeb12b3-491e-4017-b083-facbd678aeb0" providerId="ADAL" clId="{2AA6DAF2-9712-48F9-A6BF-F3292DDC386A}" dt="2025-12-11T14:28:49.628" v="17044" actId="478"/>
          <ac:picMkLst>
            <pc:docMk/>
            <pc:sldMk cId="3445683167" sldId="586"/>
            <ac:picMk id="4" creationId="{4E52B22D-C1AE-BCE2-079F-6D19ADC5DC73}"/>
          </ac:picMkLst>
        </pc:picChg>
        <pc:picChg chg="del">
          <ac:chgData name="Keene, Tanesha - Division of District Support" userId="4aeb12b3-491e-4017-b083-facbd678aeb0" providerId="ADAL" clId="{2AA6DAF2-9712-48F9-A6BF-F3292DDC386A}" dt="2025-12-11T14:28:07.293" v="17031" actId="478"/>
          <ac:picMkLst>
            <pc:docMk/>
            <pc:sldMk cId="3445683167" sldId="586"/>
            <ac:picMk id="6" creationId="{D7CB1C8F-5D66-C37F-62CC-E1DB3D839A63}"/>
          </ac:picMkLst>
        </pc:picChg>
        <pc:picChg chg="mod">
          <ac:chgData name="Keene, Tanesha - Division of District Support" userId="4aeb12b3-491e-4017-b083-facbd678aeb0" providerId="ADAL" clId="{2AA6DAF2-9712-48F9-A6BF-F3292DDC386A}" dt="2025-12-11T14:28:30.833" v="17040" actId="1076"/>
          <ac:picMkLst>
            <pc:docMk/>
            <pc:sldMk cId="3445683167" sldId="586"/>
            <ac:picMk id="8" creationId="{0AD9C546-5926-3147-F982-145015D05A28}"/>
          </ac:picMkLst>
        </pc:picChg>
        <pc:picChg chg="del">
          <ac:chgData name="Keene, Tanesha - Division of District Support" userId="4aeb12b3-491e-4017-b083-facbd678aeb0" providerId="ADAL" clId="{2AA6DAF2-9712-48F9-A6BF-F3292DDC386A}" dt="2025-12-11T14:28:18.145" v="17035" actId="478"/>
          <ac:picMkLst>
            <pc:docMk/>
            <pc:sldMk cId="3445683167" sldId="586"/>
            <ac:picMk id="12" creationId="{6F8CA9C2-063C-3AB3-5035-287B024090FF}"/>
          </ac:picMkLst>
        </pc:picChg>
        <pc:picChg chg="add del mod ord">
          <ac:chgData name="Keene, Tanesha - Division of District Support" userId="4aeb12b3-491e-4017-b083-facbd678aeb0" providerId="ADAL" clId="{2AA6DAF2-9712-48F9-A6BF-F3292DDC386A}" dt="2025-12-11T14:28:21.573" v="17037" actId="478"/>
          <ac:picMkLst>
            <pc:docMk/>
            <pc:sldMk cId="3445683167" sldId="586"/>
            <ac:picMk id="14" creationId="{E337BAD9-2789-45C3-453D-CF4E3E8CED4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9A262E-C6E1-4A36-92ED-3A0582E12F70}"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D39AE456-32D8-444C-8420-05122DE79DAC}">
      <dgm:prSet/>
      <dgm:spPr/>
      <dgm:t>
        <a:bodyPr/>
        <a:lstStyle/>
        <a:p>
          <a:r>
            <a:rPr lang="en-US" dirty="0"/>
            <a:t>Letters of agreement</a:t>
          </a:r>
        </a:p>
      </dgm:t>
    </dgm:pt>
    <dgm:pt modelId="{8DB9C14C-BC47-4D75-B570-7BF6C7247565}" type="parTrans" cxnId="{D3FC520D-4EE4-468E-B281-F2784A283A49}">
      <dgm:prSet/>
      <dgm:spPr/>
      <dgm:t>
        <a:bodyPr/>
        <a:lstStyle/>
        <a:p>
          <a:endParaRPr lang="en-US"/>
        </a:p>
      </dgm:t>
    </dgm:pt>
    <dgm:pt modelId="{EB4E9F23-1741-4289-BC2C-540923ACB8C4}" type="sibTrans" cxnId="{D3FC520D-4EE4-468E-B281-F2784A283A49}">
      <dgm:prSet/>
      <dgm:spPr/>
      <dgm:t>
        <a:bodyPr/>
        <a:lstStyle/>
        <a:p>
          <a:endParaRPr lang="en-US"/>
        </a:p>
      </dgm:t>
    </dgm:pt>
    <dgm:pt modelId="{512627AC-DA10-46D9-801E-2DB193718510}">
      <dgm:prSet/>
      <dgm:spPr/>
      <dgm:t>
        <a:bodyPr/>
        <a:lstStyle/>
        <a:p>
          <a:r>
            <a:rPr lang="en-US" dirty="0"/>
            <a:t>Architect Contract</a:t>
          </a:r>
        </a:p>
      </dgm:t>
    </dgm:pt>
    <dgm:pt modelId="{871C9B61-BE55-42DC-BBDE-5A5685D97243}" type="parTrans" cxnId="{056BD25E-17E9-4D0E-A6EE-3F046835DEBF}">
      <dgm:prSet/>
      <dgm:spPr/>
      <dgm:t>
        <a:bodyPr/>
        <a:lstStyle/>
        <a:p>
          <a:endParaRPr lang="en-US"/>
        </a:p>
      </dgm:t>
    </dgm:pt>
    <dgm:pt modelId="{3058C244-2892-4D6A-8910-FD1A37B17D17}" type="sibTrans" cxnId="{056BD25E-17E9-4D0E-A6EE-3F046835DEBF}">
      <dgm:prSet/>
      <dgm:spPr/>
      <dgm:t>
        <a:bodyPr/>
        <a:lstStyle/>
        <a:p>
          <a:endParaRPr lang="en-US"/>
        </a:p>
      </dgm:t>
    </dgm:pt>
    <dgm:pt modelId="{A54BAA57-E135-49A4-9C45-2220F8916236}">
      <dgm:prSet/>
      <dgm:spPr/>
      <dgm:t>
        <a:bodyPr/>
        <a:lstStyle/>
        <a:p>
          <a:r>
            <a:rPr lang="en-US" dirty="0"/>
            <a:t>BG-2</a:t>
          </a:r>
        </a:p>
      </dgm:t>
    </dgm:pt>
    <dgm:pt modelId="{BD1EC02E-7498-4D1F-9766-58D2CC7D8752}" type="parTrans" cxnId="{DB260FAE-EF3F-4405-B295-0CCD72F3F03F}">
      <dgm:prSet/>
      <dgm:spPr/>
      <dgm:t>
        <a:bodyPr/>
        <a:lstStyle/>
        <a:p>
          <a:endParaRPr lang="en-US"/>
        </a:p>
      </dgm:t>
    </dgm:pt>
    <dgm:pt modelId="{371C91A7-9BDB-4715-9374-985851E71D7E}" type="sibTrans" cxnId="{DB260FAE-EF3F-4405-B295-0CCD72F3F03F}">
      <dgm:prSet/>
      <dgm:spPr/>
      <dgm:t>
        <a:bodyPr/>
        <a:lstStyle/>
        <a:p>
          <a:endParaRPr lang="en-US"/>
        </a:p>
      </dgm:t>
    </dgm:pt>
    <dgm:pt modelId="{D7C29E30-4DAF-4293-828E-97246330E6C5}">
      <dgm:prSet/>
      <dgm:spPr/>
      <dgm:t>
        <a:bodyPr/>
        <a:lstStyle/>
        <a:p>
          <a:r>
            <a:rPr lang="en-US" dirty="0"/>
            <a:t>BG-3</a:t>
          </a:r>
        </a:p>
      </dgm:t>
    </dgm:pt>
    <dgm:pt modelId="{8FCE05C6-B0B3-44BA-B1DD-DD073BD5A77A}" type="parTrans" cxnId="{1CE6E3DD-3AAE-4B0C-90C1-8E7A5AAE1C81}">
      <dgm:prSet/>
      <dgm:spPr/>
      <dgm:t>
        <a:bodyPr/>
        <a:lstStyle/>
        <a:p>
          <a:endParaRPr lang="en-US"/>
        </a:p>
      </dgm:t>
    </dgm:pt>
    <dgm:pt modelId="{CDFE6BAB-F419-4ED9-B922-F0D12616C1C0}" type="sibTrans" cxnId="{1CE6E3DD-3AAE-4B0C-90C1-8E7A5AAE1C81}">
      <dgm:prSet/>
      <dgm:spPr/>
      <dgm:t>
        <a:bodyPr/>
        <a:lstStyle/>
        <a:p>
          <a:endParaRPr lang="en-US"/>
        </a:p>
      </dgm:t>
    </dgm:pt>
    <dgm:pt modelId="{F5642C1F-4348-45CE-A426-246BC1C840C0}">
      <dgm:prSet/>
      <dgm:spPr/>
      <dgm:t>
        <a:bodyPr/>
        <a:lstStyle/>
        <a:p>
          <a:r>
            <a:rPr lang="en-US" dirty="0"/>
            <a:t>Board Order</a:t>
          </a:r>
        </a:p>
      </dgm:t>
    </dgm:pt>
    <dgm:pt modelId="{548E2640-E0F6-462D-A3DD-DF27FE4E2E0A}" type="parTrans" cxnId="{0B1E66AF-803F-4770-A026-127D193DDE05}">
      <dgm:prSet/>
      <dgm:spPr/>
      <dgm:t>
        <a:bodyPr/>
        <a:lstStyle/>
        <a:p>
          <a:endParaRPr lang="en-US"/>
        </a:p>
      </dgm:t>
    </dgm:pt>
    <dgm:pt modelId="{831E1D16-CE16-4E3D-B68C-F3492EB85905}" type="sibTrans" cxnId="{0B1E66AF-803F-4770-A026-127D193DDE05}">
      <dgm:prSet/>
      <dgm:spPr/>
      <dgm:t>
        <a:bodyPr/>
        <a:lstStyle/>
        <a:p>
          <a:endParaRPr lang="en-US"/>
        </a:p>
      </dgm:t>
    </dgm:pt>
    <dgm:pt modelId="{3E157410-D28F-4636-A386-2E9462405BCB}">
      <dgm:prSet/>
      <dgm:spPr/>
      <dgm:t>
        <a:bodyPr/>
        <a:lstStyle/>
        <a:p>
          <a:r>
            <a:rPr lang="en-US" dirty="0"/>
            <a:t>Certificate of Title Insurance</a:t>
          </a:r>
        </a:p>
      </dgm:t>
    </dgm:pt>
    <dgm:pt modelId="{319B39DA-D6DE-4E74-8A02-1DD4D4D50C6F}" type="parTrans" cxnId="{D54AF3D9-E4FF-486C-B295-64C67848006D}">
      <dgm:prSet/>
      <dgm:spPr/>
      <dgm:t>
        <a:bodyPr/>
        <a:lstStyle/>
        <a:p>
          <a:endParaRPr lang="en-US"/>
        </a:p>
      </dgm:t>
    </dgm:pt>
    <dgm:pt modelId="{79479CBE-F7B5-4339-A4AB-417E690DD992}" type="sibTrans" cxnId="{D54AF3D9-E4FF-486C-B295-64C67848006D}">
      <dgm:prSet/>
      <dgm:spPr/>
      <dgm:t>
        <a:bodyPr/>
        <a:lstStyle/>
        <a:p>
          <a:endParaRPr lang="en-US"/>
        </a:p>
      </dgm:t>
    </dgm:pt>
    <dgm:pt modelId="{CE056F39-1AD5-43A8-8C57-822C679A0F93}">
      <dgm:prSet/>
      <dgm:spPr/>
      <dgm:t>
        <a:bodyPr/>
        <a:lstStyle/>
        <a:p>
          <a:r>
            <a:rPr lang="en-US" dirty="0"/>
            <a:t>Drawings</a:t>
          </a:r>
        </a:p>
      </dgm:t>
    </dgm:pt>
    <dgm:pt modelId="{B3FFC64F-2372-47C2-9B2A-C6E5E5218500}" type="parTrans" cxnId="{B5867698-892D-4E3F-8E2C-0FA44C30245F}">
      <dgm:prSet/>
      <dgm:spPr/>
      <dgm:t>
        <a:bodyPr/>
        <a:lstStyle/>
        <a:p>
          <a:endParaRPr lang="en-US"/>
        </a:p>
      </dgm:t>
    </dgm:pt>
    <dgm:pt modelId="{91062403-510C-4896-8B7C-25A976CE16F0}" type="sibTrans" cxnId="{B5867698-892D-4E3F-8E2C-0FA44C30245F}">
      <dgm:prSet/>
      <dgm:spPr/>
      <dgm:t>
        <a:bodyPr/>
        <a:lstStyle/>
        <a:p>
          <a:endParaRPr lang="en-US"/>
        </a:p>
      </dgm:t>
    </dgm:pt>
    <dgm:pt modelId="{8A57AD98-5F2A-4C29-B29F-57920ED4FBC8}">
      <dgm:prSet/>
      <dgm:spPr/>
      <dgm:t>
        <a:bodyPr/>
        <a:lstStyle/>
        <a:p>
          <a:r>
            <a:rPr lang="en-US" dirty="0"/>
            <a:t>Inventory</a:t>
          </a:r>
        </a:p>
      </dgm:t>
    </dgm:pt>
    <dgm:pt modelId="{2FE22D21-18AA-4C35-B0F1-A4CCF90D0F88}" type="parTrans" cxnId="{D7DE0738-4A7D-4AAB-8161-8D738173F671}">
      <dgm:prSet/>
      <dgm:spPr/>
      <dgm:t>
        <a:bodyPr/>
        <a:lstStyle/>
        <a:p>
          <a:endParaRPr lang="en-US"/>
        </a:p>
      </dgm:t>
    </dgm:pt>
    <dgm:pt modelId="{D5F49615-FB89-46AF-8B34-609A2F499085}" type="sibTrans" cxnId="{D7DE0738-4A7D-4AAB-8161-8D738173F671}">
      <dgm:prSet/>
      <dgm:spPr/>
      <dgm:t>
        <a:bodyPr/>
        <a:lstStyle/>
        <a:p>
          <a:endParaRPr lang="en-US"/>
        </a:p>
      </dgm:t>
    </dgm:pt>
    <dgm:pt modelId="{350815A9-FBCB-4E45-8D91-F78C733C3B15}">
      <dgm:prSet/>
      <dgm:spPr/>
      <dgm:t>
        <a:bodyPr/>
        <a:lstStyle/>
        <a:p>
          <a:r>
            <a:rPr lang="en-US" dirty="0"/>
            <a:t>Property related materials</a:t>
          </a:r>
        </a:p>
      </dgm:t>
    </dgm:pt>
    <dgm:pt modelId="{31A63661-EC95-4E4A-85D1-C0EC78610913}" type="parTrans" cxnId="{9AEF71FF-30CF-4E65-A45C-B9AB7F08BEC7}">
      <dgm:prSet/>
      <dgm:spPr/>
      <dgm:t>
        <a:bodyPr/>
        <a:lstStyle/>
        <a:p>
          <a:endParaRPr lang="en-US"/>
        </a:p>
      </dgm:t>
    </dgm:pt>
    <dgm:pt modelId="{B188DEA5-BB8C-44DF-A079-CF82E6AFA98A}" type="sibTrans" cxnId="{9AEF71FF-30CF-4E65-A45C-B9AB7F08BEC7}">
      <dgm:prSet/>
      <dgm:spPr/>
      <dgm:t>
        <a:bodyPr/>
        <a:lstStyle/>
        <a:p>
          <a:endParaRPr lang="en-US"/>
        </a:p>
      </dgm:t>
    </dgm:pt>
    <dgm:pt modelId="{0CFA4711-0198-42B4-8B6C-384F5AF07485}">
      <dgm:prSet/>
      <dgm:spPr/>
      <dgm:t>
        <a:bodyPr/>
        <a:lstStyle/>
        <a:p>
          <a:r>
            <a:rPr lang="en-US" dirty="0"/>
            <a:t>Post Bid documents</a:t>
          </a:r>
        </a:p>
      </dgm:t>
    </dgm:pt>
    <dgm:pt modelId="{22A58C85-11BF-4AB4-9A88-B93AA92043FE}" type="parTrans" cxnId="{C142153C-B85A-4434-BFFA-348869FFDC50}">
      <dgm:prSet/>
      <dgm:spPr/>
      <dgm:t>
        <a:bodyPr/>
        <a:lstStyle/>
        <a:p>
          <a:endParaRPr lang="en-US"/>
        </a:p>
      </dgm:t>
    </dgm:pt>
    <dgm:pt modelId="{3C689FC1-48E3-4DD6-8437-F7C43F1E62D6}" type="sibTrans" cxnId="{C142153C-B85A-4434-BFFA-348869FFDC50}">
      <dgm:prSet/>
      <dgm:spPr/>
      <dgm:t>
        <a:bodyPr/>
        <a:lstStyle/>
        <a:p>
          <a:endParaRPr lang="en-US"/>
        </a:p>
      </dgm:t>
    </dgm:pt>
    <dgm:pt modelId="{2F9C1240-8649-495D-ADB4-6BA83D3BE2EA}">
      <dgm:prSet/>
      <dgm:spPr/>
      <dgm:t>
        <a:bodyPr/>
        <a:lstStyle/>
        <a:p>
          <a:r>
            <a:rPr lang="en-US" dirty="0"/>
            <a:t>And Others…</a:t>
          </a:r>
        </a:p>
      </dgm:t>
    </dgm:pt>
    <dgm:pt modelId="{1E78596E-30F7-4435-993B-7A4DC3CF6E11}" type="parTrans" cxnId="{4ECB701F-0530-4C52-BE1C-8CD6CCDF5D38}">
      <dgm:prSet/>
      <dgm:spPr/>
      <dgm:t>
        <a:bodyPr/>
        <a:lstStyle/>
        <a:p>
          <a:endParaRPr lang="en-US"/>
        </a:p>
      </dgm:t>
    </dgm:pt>
    <dgm:pt modelId="{157A6369-0CBA-41A5-8644-F36D48B80A55}" type="sibTrans" cxnId="{4ECB701F-0530-4C52-BE1C-8CD6CCDF5D38}">
      <dgm:prSet/>
      <dgm:spPr/>
      <dgm:t>
        <a:bodyPr/>
        <a:lstStyle/>
        <a:p>
          <a:endParaRPr lang="en-US"/>
        </a:p>
      </dgm:t>
    </dgm:pt>
    <dgm:pt modelId="{C17C0025-F293-40A7-97C2-F805D3BE0BC3}" type="pres">
      <dgm:prSet presAssocID="{1B9A262E-C6E1-4A36-92ED-3A0582E12F70}" presName="CompostProcess" presStyleCnt="0">
        <dgm:presLayoutVars>
          <dgm:dir/>
          <dgm:resizeHandles val="exact"/>
        </dgm:presLayoutVars>
      </dgm:prSet>
      <dgm:spPr/>
    </dgm:pt>
    <dgm:pt modelId="{9BB73BC6-F7A3-4D51-93F1-EFB32A10BE5D}" type="pres">
      <dgm:prSet presAssocID="{1B9A262E-C6E1-4A36-92ED-3A0582E12F70}" presName="arrow" presStyleLbl="bgShp" presStyleIdx="0" presStyleCnt="1"/>
      <dgm:spPr/>
    </dgm:pt>
    <dgm:pt modelId="{4311B539-226F-4CEC-AE6B-AF1524B41E25}" type="pres">
      <dgm:prSet presAssocID="{1B9A262E-C6E1-4A36-92ED-3A0582E12F70}" presName="linearProcess" presStyleCnt="0"/>
      <dgm:spPr/>
    </dgm:pt>
    <dgm:pt modelId="{E59427AB-FEB2-41C3-8E9B-BD59C36A2D3C}" type="pres">
      <dgm:prSet presAssocID="{D39AE456-32D8-444C-8420-05122DE79DAC}" presName="textNode" presStyleLbl="node1" presStyleIdx="0" presStyleCnt="11">
        <dgm:presLayoutVars>
          <dgm:bulletEnabled val="1"/>
        </dgm:presLayoutVars>
      </dgm:prSet>
      <dgm:spPr/>
    </dgm:pt>
    <dgm:pt modelId="{95E2F01B-24BD-42CF-9AF2-039FE769AE9C}" type="pres">
      <dgm:prSet presAssocID="{EB4E9F23-1741-4289-BC2C-540923ACB8C4}" presName="sibTrans" presStyleCnt="0"/>
      <dgm:spPr/>
    </dgm:pt>
    <dgm:pt modelId="{2B4BFC5F-62F0-44FE-905C-F2051EB1283A}" type="pres">
      <dgm:prSet presAssocID="{512627AC-DA10-46D9-801E-2DB193718510}" presName="textNode" presStyleLbl="node1" presStyleIdx="1" presStyleCnt="11">
        <dgm:presLayoutVars>
          <dgm:bulletEnabled val="1"/>
        </dgm:presLayoutVars>
      </dgm:prSet>
      <dgm:spPr/>
    </dgm:pt>
    <dgm:pt modelId="{12299921-A030-4E10-8992-46EDAE4A0009}" type="pres">
      <dgm:prSet presAssocID="{3058C244-2892-4D6A-8910-FD1A37B17D17}" presName="sibTrans" presStyleCnt="0"/>
      <dgm:spPr/>
    </dgm:pt>
    <dgm:pt modelId="{44E1D43D-5E2D-4962-BE0D-BE2A689DC6AA}" type="pres">
      <dgm:prSet presAssocID="{A54BAA57-E135-49A4-9C45-2220F8916236}" presName="textNode" presStyleLbl="node1" presStyleIdx="2" presStyleCnt="11">
        <dgm:presLayoutVars>
          <dgm:bulletEnabled val="1"/>
        </dgm:presLayoutVars>
      </dgm:prSet>
      <dgm:spPr/>
    </dgm:pt>
    <dgm:pt modelId="{D9A77C37-957B-4832-8222-5851DDAE5A92}" type="pres">
      <dgm:prSet presAssocID="{371C91A7-9BDB-4715-9374-985851E71D7E}" presName="sibTrans" presStyleCnt="0"/>
      <dgm:spPr/>
    </dgm:pt>
    <dgm:pt modelId="{C51F6301-797C-4BD2-B5A7-EA8BE06DAE10}" type="pres">
      <dgm:prSet presAssocID="{D7C29E30-4DAF-4293-828E-97246330E6C5}" presName="textNode" presStyleLbl="node1" presStyleIdx="3" presStyleCnt="11">
        <dgm:presLayoutVars>
          <dgm:bulletEnabled val="1"/>
        </dgm:presLayoutVars>
      </dgm:prSet>
      <dgm:spPr/>
    </dgm:pt>
    <dgm:pt modelId="{82FBEDDF-2BDF-41C4-BA2B-2C5CDB50768D}" type="pres">
      <dgm:prSet presAssocID="{CDFE6BAB-F419-4ED9-B922-F0D12616C1C0}" presName="sibTrans" presStyleCnt="0"/>
      <dgm:spPr/>
    </dgm:pt>
    <dgm:pt modelId="{040C0D48-FA83-4E12-BFE9-5344FD4B4274}" type="pres">
      <dgm:prSet presAssocID="{F5642C1F-4348-45CE-A426-246BC1C840C0}" presName="textNode" presStyleLbl="node1" presStyleIdx="4" presStyleCnt="11">
        <dgm:presLayoutVars>
          <dgm:bulletEnabled val="1"/>
        </dgm:presLayoutVars>
      </dgm:prSet>
      <dgm:spPr/>
    </dgm:pt>
    <dgm:pt modelId="{F83B7FBF-8909-46E4-9CAE-123BEC1F2617}" type="pres">
      <dgm:prSet presAssocID="{831E1D16-CE16-4E3D-B68C-F3492EB85905}" presName="sibTrans" presStyleCnt="0"/>
      <dgm:spPr/>
    </dgm:pt>
    <dgm:pt modelId="{8EA365C6-3B57-4C39-A285-91BEBC6F222C}" type="pres">
      <dgm:prSet presAssocID="{3E157410-D28F-4636-A386-2E9462405BCB}" presName="textNode" presStyleLbl="node1" presStyleIdx="5" presStyleCnt="11">
        <dgm:presLayoutVars>
          <dgm:bulletEnabled val="1"/>
        </dgm:presLayoutVars>
      </dgm:prSet>
      <dgm:spPr/>
    </dgm:pt>
    <dgm:pt modelId="{4025DD46-2BC7-451A-BC8C-4C6CAD340BDB}" type="pres">
      <dgm:prSet presAssocID="{79479CBE-F7B5-4339-A4AB-417E690DD992}" presName="sibTrans" presStyleCnt="0"/>
      <dgm:spPr/>
    </dgm:pt>
    <dgm:pt modelId="{06510AB9-B4F9-44E6-B93A-497378442295}" type="pres">
      <dgm:prSet presAssocID="{CE056F39-1AD5-43A8-8C57-822C679A0F93}" presName="textNode" presStyleLbl="node1" presStyleIdx="6" presStyleCnt="11">
        <dgm:presLayoutVars>
          <dgm:bulletEnabled val="1"/>
        </dgm:presLayoutVars>
      </dgm:prSet>
      <dgm:spPr/>
    </dgm:pt>
    <dgm:pt modelId="{964187BE-2CE7-4069-B161-0BBF664A6FF8}" type="pres">
      <dgm:prSet presAssocID="{91062403-510C-4896-8B7C-25A976CE16F0}" presName="sibTrans" presStyleCnt="0"/>
      <dgm:spPr/>
    </dgm:pt>
    <dgm:pt modelId="{ED75A934-FBA0-477B-A1EA-B44F4EAC2E4E}" type="pres">
      <dgm:prSet presAssocID="{8A57AD98-5F2A-4C29-B29F-57920ED4FBC8}" presName="textNode" presStyleLbl="node1" presStyleIdx="7" presStyleCnt="11">
        <dgm:presLayoutVars>
          <dgm:bulletEnabled val="1"/>
        </dgm:presLayoutVars>
      </dgm:prSet>
      <dgm:spPr/>
    </dgm:pt>
    <dgm:pt modelId="{548C91AC-7FCB-4539-B786-BFD9E242575A}" type="pres">
      <dgm:prSet presAssocID="{D5F49615-FB89-46AF-8B34-609A2F499085}" presName="sibTrans" presStyleCnt="0"/>
      <dgm:spPr/>
    </dgm:pt>
    <dgm:pt modelId="{C671A1E2-174D-4281-A70E-06A384E1B1D4}" type="pres">
      <dgm:prSet presAssocID="{350815A9-FBCB-4E45-8D91-F78C733C3B15}" presName="textNode" presStyleLbl="node1" presStyleIdx="8" presStyleCnt="11">
        <dgm:presLayoutVars>
          <dgm:bulletEnabled val="1"/>
        </dgm:presLayoutVars>
      </dgm:prSet>
      <dgm:spPr/>
    </dgm:pt>
    <dgm:pt modelId="{767536A6-54D8-4A93-B6F4-6CDC5FC0537C}" type="pres">
      <dgm:prSet presAssocID="{B188DEA5-BB8C-44DF-A079-CF82E6AFA98A}" presName="sibTrans" presStyleCnt="0"/>
      <dgm:spPr/>
    </dgm:pt>
    <dgm:pt modelId="{D6D21166-48BD-4D9F-B692-7E33A4F7C27F}" type="pres">
      <dgm:prSet presAssocID="{0CFA4711-0198-42B4-8B6C-384F5AF07485}" presName="textNode" presStyleLbl="node1" presStyleIdx="9" presStyleCnt="11">
        <dgm:presLayoutVars>
          <dgm:bulletEnabled val="1"/>
        </dgm:presLayoutVars>
      </dgm:prSet>
      <dgm:spPr/>
    </dgm:pt>
    <dgm:pt modelId="{FCD682FF-E0C1-4040-8E4B-41739C5A06D4}" type="pres">
      <dgm:prSet presAssocID="{3C689FC1-48E3-4DD6-8437-F7C43F1E62D6}" presName="sibTrans" presStyleCnt="0"/>
      <dgm:spPr/>
    </dgm:pt>
    <dgm:pt modelId="{A5CBA011-A33F-4591-BB8C-2156A37079BB}" type="pres">
      <dgm:prSet presAssocID="{2F9C1240-8649-495D-ADB4-6BA83D3BE2EA}" presName="textNode" presStyleLbl="node1" presStyleIdx="10" presStyleCnt="11">
        <dgm:presLayoutVars>
          <dgm:bulletEnabled val="1"/>
        </dgm:presLayoutVars>
      </dgm:prSet>
      <dgm:spPr/>
    </dgm:pt>
  </dgm:ptLst>
  <dgm:cxnLst>
    <dgm:cxn modelId="{D3FC520D-4EE4-468E-B281-F2784A283A49}" srcId="{1B9A262E-C6E1-4A36-92ED-3A0582E12F70}" destId="{D39AE456-32D8-444C-8420-05122DE79DAC}" srcOrd="0" destOrd="0" parTransId="{8DB9C14C-BC47-4D75-B570-7BF6C7247565}" sibTransId="{EB4E9F23-1741-4289-BC2C-540923ACB8C4}"/>
    <dgm:cxn modelId="{9347CE16-1B48-4D88-9042-BB4F1E8AE3FD}" type="presOf" srcId="{8A57AD98-5F2A-4C29-B29F-57920ED4FBC8}" destId="{ED75A934-FBA0-477B-A1EA-B44F4EAC2E4E}" srcOrd="0" destOrd="0" presId="urn:microsoft.com/office/officeart/2005/8/layout/hProcess9"/>
    <dgm:cxn modelId="{4ECB701F-0530-4C52-BE1C-8CD6CCDF5D38}" srcId="{1B9A262E-C6E1-4A36-92ED-3A0582E12F70}" destId="{2F9C1240-8649-495D-ADB4-6BA83D3BE2EA}" srcOrd="10" destOrd="0" parTransId="{1E78596E-30F7-4435-993B-7A4DC3CF6E11}" sibTransId="{157A6369-0CBA-41A5-8644-F36D48B80A55}"/>
    <dgm:cxn modelId="{D7DE0738-4A7D-4AAB-8161-8D738173F671}" srcId="{1B9A262E-C6E1-4A36-92ED-3A0582E12F70}" destId="{8A57AD98-5F2A-4C29-B29F-57920ED4FBC8}" srcOrd="7" destOrd="0" parTransId="{2FE22D21-18AA-4C35-B0F1-A4CCF90D0F88}" sibTransId="{D5F49615-FB89-46AF-8B34-609A2F499085}"/>
    <dgm:cxn modelId="{C142153C-B85A-4434-BFFA-348869FFDC50}" srcId="{1B9A262E-C6E1-4A36-92ED-3A0582E12F70}" destId="{0CFA4711-0198-42B4-8B6C-384F5AF07485}" srcOrd="9" destOrd="0" parTransId="{22A58C85-11BF-4AB4-9A88-B93AA92043FE}" sibTransId="{3C689FC1-48E3-4DD6-8437-F7C43F1E62D6}"/>
    <dgm:cxn modelId="{056BD25E-17E9-4D0E-A6EE-3F046835DEBF}" srcId="{1B9A262E-C6E1-4A36-92ED-3A0582E12F70}" destId="{512627AC-DA10-46D9-801E-2DB193718510}" srcOrd="1" destOrd="0" parTransId="{871C9B61-BE55-42DC-BBDE-5A5685D97243}" sibTransId="{3058C244-2892-4D6A-8910-FD1A37B17D17}"/>
    <dgm:cxn modelId="{6748BF47-1CF4-44AD-BBE8-F0C8A4A77166}" type="presOf" srcId="{512627AC-DA10-46D9-801E-2DB193718510}" destId="{2B4BFC5F-62F0-44FE-905C-F2051EB1283A}" srcOrd="0" destOrd="0" presId="urn:microsoft.com/office/officeart/2005/8/layout/hProcess9"/>
    <dgm:cxn modelId="{14DE2B71-346B-4CF7-A985-58821488D2DE}" type="presOf" srcId="{1B9A262E-C6E1-4A36-92ED-3A0582E12F70}" destId="{C17C0025-F293-40A7-97C2-F805D3BE0BC3}" srcOrd="0" destOrd="0" presId="urn:microsoft.com/office/officeart/2005/8/layout/hProcess9"/>
    <dgm:cxn modelId="{B6E82556-637C-4CAC-9F7C-711972F30284}" type="presOf" srcId="{2F9C1240-8649-495D-ADB4-6BA83D3BE2EA}" destId="{A5CBA011-A33F-4591-BB8C-2156A37079BB}" srcOrd="0" destOrd="0" presId="urn:microsoft.com/office/officeart/2005/8/layout/hProcess9"/>
    <dgm:cxn modelId="{6228F059-9D9E-44AD-8D83-B6965E0696B1}" type="presOf" srcId="{3E157410-D28F-4636-A386-2E9462405BCB}" destId="{8EA365C6-3B57-4C39-A285-91BEBC6F222C}" srcOrd="0" destOrd="0" presId="urn:microsoft.com/office/officeart/2005/8/layout/hProcess9"/>
    <dgm:cxn modelId="{375DAB88-42CF-4893-B599-C00CEAC8EAF3}" type="presOf" srcId="{D7C29E30-4DAF-4293-828E-97246330E6C5}" destId="{C51F6301-797C-4BD2-B5A7-EA8BE06DAE10}" srcOrd="0" destOrd="0" presId="urn:microsoft.com/office/officeart/2005/8/layout/hProcess9"/>
    <dgm:cxn modelId="{B5867698-892D-4E3F-8E2C-0FA44C30245F}" srcId="{1B9A262E-C6E1-4A36-92ED-3A0582E12F70}" destId="{CE056F39-1AD5-43A8-8C57-822C679A0F93}" srcOrd="6" destOrd="0" parTransId="{B3FFC64F-2372-47C2-9B2A-C6E5E5218500}" sibTransId="{91062403-510C-4896-8B7C-25A976CE16F0}"/>
    <dgm:cxn modelId="{18E1ADA8-789D-4930-994F-F2FB7E7D31AB}" type="presOf" srcId="{F5642C1F-4348-45CE-A426-246BC1C840C0}" destId="{040C0D48-FA83-4E12-BFE9-5344FD4B4274}" srcOrd="0" destOrd="0" presId="urn:microsoft.com/office/officeart/2005/8/layout/hProcess9"/>
    <dgm:cxn modelId="{04B5A6AC-6FF5-4630-A29E-5251ABD16161}" type="presOf" srcId="{D39AE456-32D8-444C-8420-05122DE79DAC}" destId="{E59427AB-FEB2-41C3-8E9B-BD59C36A2D3C}" srcOrd="0" destOrd="0" presId="urn:microsoft.com/office/officeart/2005/8/layout/hProcess9"/>
    <dgm:cxn modelId="{DB260FAE-EF3F-4405-B295-0CCD72F3F03F}" srcId="{1B9A262E-C6E1-4A36-92ED-3A0582E12F70}" destId="{A54BAA57-E135-49A4-9C45-2220F8916236}" srcOrd="2" destOrd="0" parTransId="{BD1EC02E-7498-4D1F-9766-58D2CC7D8752}" sibTransId="{371C91A7-9BDB-4715-9374-985851E71D7E}"/>
    <dgm:cxn modelId="{0B1E66AF-803F-4770-A026-127D193DDE05}" srcId="{1B9A262E-C6E1-4A36-92ED-3A0582E12F70}" destId="{F5642C1F-4348-45CE-A426-246BC1C840C0}" srcOrd="4" destOrd="0" parTransId="{548E2640-E0F6-462D-A3DD-DF27FE4E2E0A}" sibTransId="{831E1D16-CE16-4E3D-B68C-F3492EB85905}"/>
    <dgm:cxn modelId="{405213B4-0743-43ED-8574-78134CC0085D}" type="presOf" srcId="{350815A9-FBCB-4E45-8D91-F78C733C3B15}" destId="{C671A1E2-174D-4281-A70E-06A384E1B1D4}" srcOrd="0" destOrd="0" presId="urn:microsoft.com/office/officeart/2005/8/layout/hProcess9"/>
    <dgm:cxn modelId="{CDE340CE-1978-4850-9173-32EB21BEB336}" type="presOf" srcId="{0CFA4711-0198-42B4-8B6C-384F5AF07485}" destId="{D6D21166-48BD-4D9F-B692-7E33A4F7C27F}" srcOrd="0" destOrd="0" presId="urn:microsoft.com/office/officeart/2005/8/layout/hProcess9"/>
    <dgm:cxn modelId="{D54AF3D9-E4FF-486C-B295-64C67848006D}" srcId="{1B9A262E-C6E1-4A36-92ED-3A0582E12F70}" destId="{3E157410-D28F-4636-A386-2E9462405BCB}" srcOrd="5" destOrd="0" parTransId="{319B39DA-D6DE-4E74-8A02-1DD4D4D50C6F}" sibTransId="{79479CBE-F7B5-4339-A4AB-417E690DD992}"/>
    <dgm:cxn modelId="{1CE6E3DD-3AAE-4B0C-90C1-8E7A5AAE1C81}" srcId="{1B9A262E-C6E1-4A36-92ED-3A0582E12F70}" destId="{D7C29E30-4DAF-4293-828E-97246330E6C5}" srcOrd="3" destOrd="0" parTransId="{8FCE05C6-B0B3-44BA-B1DD-DD073BD5A77A}" sibTransId="{CDFE6BAB-F419-4ED9-B922-F0D12616C1C0}"/>
    <dgm:cxn modelId="{9BD466E1-B960-449F-9A90-5737EB597C1D}" type="presOf" srcId="{CE056F39-1AD5-43A8-8C57-822C679A0F93}" destId="{06510AB9-B4F9-44E6-B93A-497378442295}" srcOrd="0" destOrd="0" presId="urn:microsoft.com/office/officeart/2005/8/layout/hProcess9"/>
    <dgm:cxn modelId="{75B156E5-E698-4DD7-A082-BE6B15090A73}" type="presOf" srcId="{A54BAA57-E135-49A4-9C45-2220F8916236}" destId="{44E1D43D-5E2D-4962-BE0D-BE2A689DC6AA}" srcOrd="0" destOrd="0" presId="urn:microsoft.com/office/officeart/2005/8/layout/hProcess9"/>
    <dgm:cxn modelId="{9AEF71FF-30CF-4E65-A45C-B9AB7F08BEC7}" srcId="{1B9A262E-C6E1-4A36-92ED-3A0582E12F70}" destId="{350815A9-FBCB-4E45-8D91-F78C733C3B15}" srcOrd="8" destOrd="0" parTransId="{31A63661-EC95-4E4A-85D1-C0EC78610913}" sibTransId="{B188DEA5-BB8C-44DF-A079-CF82E6AFA98A}"/>
    <dgm:cxn modelId="{B793BD8D-11CB-47A1-AF72-179EDD53C366}" type="presParOf" srcId="{C17C0025-F293-40A7-97C2-F805D3BE0BC3}" destId="{9BB73BC6-F7A3-4D51-93F1-EFB32A10BE5D}" srcOrd="0" destOrd="0" presId="urn:microsoft.com/office/officeart/2005/8/layout/hProcess9"/>
    <dgm:cxn modelId="{2B9EA53C-7703-460F-8C89-9BC4619EE77F}" type="presParOf" srcId="{C17C0025-F293-40A7-97C2-F805D3BE0BC3}" destId="{4311B539-226F-4CEC-AE6B-AF1524B41E25}" srcOrd="1" destOrd="0" presId="urn:microsoft.com/office/officeart/2005/8/layout/hProcess9"/>
    <dgm:cxn modelId="{A6C82792-19B2-4196-A75E-A59F0DB3BEF5}" type="presParOf" srcId="{4311B539-226F-4CEC-AE6B-AF1524B41E25}" destId="{E59427AB-FEB2-41C3-8E9B-BD59C36A2D3C}" srcOrd="0" destOrd="0" presId="urn:microsoft.com/office/officeart/2005/8/layout/hProcess9"/>
    <dgm:cxn modelId="{0B5D6457-F4EB-490B-9FA2-488FC100D4AC}" type="presParOf" srcId="{4311B539-226F-4CEC-AE6B-AF1524B41E25}" destId="{95E2F01B-24BD-42CF-9AF2-039FE769AE9C}" srcOrd="1" destOrd="0" presId="urn:microsoft.com/office/officeart/2005/8/layout/hProcess9"/>
    <dgm:cxn modelId="{182CD84D-9D95-4C67-B81A-ECF254E3620C}" type="presParOf" srcId="{4311B539-226F-4CEC-AE6B-AF1524B41E25}" destId="{2B4BFC5F-62F0-44FE-905C-F2051EB1283A}" srcOrd="2" destOrd="0" presId="urn:microsoft.com/office/officeart/2005/8/layout/hProcess9"/>
    <dgm:cxn modelId="{57A3C635-4E49-491F-9FD8-A5687453C0CA}" type="presParOf" srcId="{4311B539-226F-4CEC-AE6B-AF1524B41E25}" destId="{12299921-A030-4E10-8992-46EDAE4A0009}" srcOrd="3" destOrd="0" presId="urn:microsoft.com/office/officeart/2005/8/layout/hProcess9"/>
    <dgm:cxn modelId="{AAED1982-3A04-49ED-943F-C658587CCAC1}" type="presParOf" srcId="{4311B539-226F-4CEC-AE6B-AF1524B41E25}" destId="{44E1D43D-5E2D-4962-BE0D-BE2A689DC6AA}" srcOrd="4" destOrd="0" presId="urn:microsoft.com/office/officeart/2005/8/layout/hProcess9"/>
    <dgm:cxn modelId="{C60F2A95-562D-4B7F-A488-743AEA9F74C0}" type="presParOf" srcId="{4311B539-226F-4CEC-AE6B-AF1524B41E25}" destId="{D9A77C37-957B-4832-8222-5851DDAE5A92}" srcOrd="5" destOrd="0" presId="urn:microsoft.com/office/officeart/2005/8/layout/hProcess9"/>
    <dgm:cxn modelId="{8EA720AA-F501-4D67-AAC3-AE466EE7A7CE}" type="presParOf" srcId="{4311B539-226F-4CEC-AE6B-AF1524B41E25}" destId="{C51F6301-797C-4BD2-B5A7-EA8BE06DAE10}" srcOrd="6" destOrd="0" presId="urn:microsoft.com/office/officeart/2005/8/layout/hProcess9"/>
    <dgm:cxn modelId="{FE98EE4A-7604-45E7-B42A-E9B72818E2B3}" type="presParOf" srcId="{4311B539-226F-4CEC-AE6B-AF1524B41E25}" destId="{82FBEDDF-2BDF-41C4-BA2B-2C5CDB50768D}" srcOrd="7" destOrd="0" presId="urn:microsoft.com/office/officeart/2005/8/layout/hProcess9"/>
    <dgm:cxn modelId="{82F3D4E6-D523-4A12-901D-2CA8F225CFD2}" type="presParOf" srcId="{4311B539-226F-4CEC-AE6B-AF1524B41E25}" destId="{040C0D48-FA83-4E12-BFE9-5344FD4B4274}" srcOrd="8" destOrd="0" presId="urn:microsoft.com/office/officeart/2005/8/layout/hProcess9"/>
    <dgm:cxn modelId="{6D4B9B63-C4CC-4C30-A961-E4247258CA85}" type="presParOf" srcId="{4311B539-226F-4CEC-AE6B-AF1524B41E25}" destId="{F83B7FBF-8909-46E4-9CAE-123BEC1F2617}" srcOrd="9" destOrd="0" presId="urn:microsoft.com/office/officeart/2005/8/layout/hProcess9"/>
    <dgm:cxn modelId="{4559622F-3E67-40EE-90F3-587057C44E28}" type="presParOf" srcId="{4311B539-226F-4CEC-AE6B-AF1524B41E25}" destId="{8EA365C6-3B57-4C39-A285-91BEBC6F222C}" srcOrd="10" destOrd="0" presId="urn:microsoft.com/office/officeart/2005/8/layout/hProcess9"/>
    <dgm:cxn modelId="{E459BC5E-0343-4469-8326-10B81522137F}" type="presParOf" srcId="{4311B539-226F-4CEC-AE6B-AF1524B41E25}" destId="{4025DD46-2BC7-451A-BC8C-4C6CAD340BDB}" srcOrd="11" destOrd="0" presId="urn:microsoft.com/office/officeart/2005/8/layout/hProcess9"/>
    <dgm:cxn modelId="{380B8DE7-331F-4384-905C-27EAB3427505}" type="presParOf" srcId="{4311B539-226F-4CEC-AE6B-AF1524B41E25}" destId="{06510AB9-B4F9-44E6-B93A-497378442295}" srcOrd="12" destOrd="0" presId="urn:microsoft.com/office/officeart/2005/8/layout/hProcess9"/>
    <dgm:cxn modelId="{852F3055-9705-43B4-AB4A-4C42B69D71F4}" type="presParOf" srcId="{4311B539-226F-4CEC-AE6B-AF1524B41E25}" destId="{964187BE-2CE7-4069-B161-0BBF664A6FF8}" srcOrd="13" destOrd="0" presId="urn:microsoft.com/office/officeart/2005/8/layout/hProcess9"/>
    <dgm:cxn modelId="{08576D19-70EE-4B25-87CE-E4F873D12630}" type="presParOf" srcId="{4311B539-226F-4CEC-AE6B-AF1524B41E25}" destId="{ED75A934-FBA0-477B-A1EA-B44F4EAC2E4E}" srcOrd="14" destOrd="0" presId="urn:microsoft.com/office/officeart/2005/8/layout/hProcess9"/>
    <dgm:cxn modelId="{F8534E47-EB1B-4B9B-897C-5794738BB178}" type="presParOf" srcId="{4311B539-226F-4CEC-AE6B-AF1524B41E25}" destId="{548C91AC-7FCB-4539-B786-BFD9E242575A}" srcOrd="15" destOrd="0" presId="urn:microsoft.com/office/officeart/2005/8/layout/hProcess9"/>
    <dgm:cxn modelId="{B767E021-D0EF-4A62-9535-37E2428693C2}" type="presParOf" srcId="{4311B539-226F-4CEC-AE6B-AF1524B41E25}" destId="{C671A1E2-174D-4281-A70E-06A384E1B1D4}" srcOrd="16" destOrd="0" presId="urn:microsoft.com/office/officeart/2005/8/layout/hProcess9"/>
    <dgm:cxn modelId="{9E86B2C7-52FB-41A6-8E79-EF7ABAEEA242}" type="presParOf" srcId="{4311B539-226F-4CEC-AE6B-AF1524B41E25}" destId="{767536A6-54D8-4A93-B6F4-6CDC5FC0537C}" srcOrd="17" destOrd="0" presId="urn:microsoft.com/office/officeart/2005/8/layout/hProcess9"/>
    <dgm:cxn modelId="{527FDF0A-CEFB-4CBB-8EE0-96FEDCEFC630}" type="presParOf" srcId="{4311B539-226F-4CEC-AE6B-AF1524B41E25}" destId="{D6D21166-48BD-4D9F-B692-7E33A4F7C27F}" srcOrd="18" destOrd="0" presId="urn:microsoft.com/office/officeart/2005/8/layout/hProcess9"/>
    <dgm:cxn modelId="{A3749362-E826-479C-ACE7-47FAB861C213}" type="presParOf" srcId="{4311B539-226F-4CEC-AE6B-AF1524B41E25}" destId="{FCD682FF-E0C1-4040-8E4B-41739C5A06D4}" srcOrd="19" destOrd="0" presId="urn:microsoft.com/office/officeart/2005/8/layout/hProcess9"/>
    <dgm:cxn modelId="{ED27A35F-98D1-47C9-B888-98B0A6B453AE}" type="presParOf" srcId="{4311B539-226F-4CEC-AE6B-AF1524B41E25}" destId="{A5CBA011-A33F-4591-BB8C-2156A37079BB}" srcOrd="2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73BC6-F7A3-4D51-93F1-EFB32A10BE5D}">
      <dsp:nvSpPr>
        <dsp:cNvPr id="0" name=""/>
        <dsp:cNvSpPr/>
      </dsp:nvSpPr>
      <dsp:spPr>
        <a:xfrm>
          <a:off x="788669" y="0"/>
          <a:ext cx="8938260" cy="273509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9427AB-FEB2-41C3-8E9B-BD59C36A2D3C}">
      <dsp:nvSpPr>
        <dsp:cNvPr id="0" name=""/>
        <dsp:cNvSpPr/>
      </dsp:nvSpPr>
      <dsp:spPr>
        <a:xfrm>
          <a:off x="1835" y="820529"/>
          <a:ext cx="901658" cy="1094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Letters of agreement</a:t>
          </a:r>
        </a:p>
      </dsp:txBody>
      <dsp:txXfrm>
        <a:off x="45850" y="864544"/>
        <a:ext cx="813628" cy="1006010"/>
      </dsp:txXfrm>
    </dsp:sp>
    <dsp:sp modelId="{2B4BFC5F-62F0-44FE-905C-F2051EB1283A}">
      <dsp:nvSpPr>
        <dsp:cNvPr id="0" name=""/>
        <dsp:cNvSpPr/>
      </dsp:nvSpPr>
      <dsp:spPr>
        <a:xfrm>
          <a:off x="962862" y="820529"/>
          <a:ext cx="901658" cy="1094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Architect Contract</a:t>
          </a:r>
        </a:p>
      </dsp:txBody>
      <dsp:txXfrm>
        <a:off x="1006877" y="864544"/>
        <a:ext cx="813628" cy="1006010"/>
      </dsp:txXfrm>
    </dsp:sp>
    <dsp:sp modelId="{44E1D43D-5E2D-4962-BE0D-BE2A689DC6AA}">
      <dsp:nvSpPr>
        <dsp:cNvPr id="0" name=""/>
        <dsp:cNvSpPr/>
      </dsp:nvSpPr>
      <dsp:spPr>
        <a:xfrm>
          <a:off x="1923889" y="820529"/>
          <a:ext cx="901658" cy="1094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BG-2</a:t>
          </a:r>
        </a:p>
      </dsp:txBody>
      <dsp:txXfrm>
        <a:off x="1967904" y="864544"/>
        <a:ext cx="813628" cy="1006010"/>
      </dsp:txXfrm>
    </dsp:sp>
    <dsp:sp modelId="{C51F6301-797C-4BD2-B5A7-EA8BE06DAE10}">
      <dsp:nvSpPr>
        <dsp:cNvPr id="0" name=""/>
        <dsp:cNvSpPr/>
      </dsp:nvSpPr>
      <dsp:spPr>
        <a:xfrm>
          <a:off x="2884916" y="820529"/>
          <a:ext cx="901658" cy="1094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BG-3</a:t>
          </a:r>
        </a:p>
      </dsp:txBody>
      <dsp:txXfrm>
        <a:off x="2928931" y="864544"/>
        <a:ext cx="813628" cy="1006010"/>
      </dsp:txXfrm>
    </dsp:sp>
    <dsp:sp modelId="{040C0D48-FA83-4E12-BFE9-5344FD4B4274}">
      <dsp:nvSpPr>
        <dsp:cNvPr id="0" name=""/>
        <dsp:cNvSpPr/>
      </dsp:nvSpPr>
      <dsp:spPr>
        <a:xfrm>
          <a:off x="3845943" y="820529"/>
          <a:ext cx="901658" cy="1094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Board Order</a:t>
          </a:r>
        </a:p>
      </dsp:txBody>
      <dsp:txXfrm>
        <a:off x="3889958" y="864544"/>
        <a:ext cx="813628" cy="1006010"/>
      </dsp:txXfrm>
    </dsp:sp>
    <dsp:sp modelId="{8EA365C6-3B57-4C39-A285-91BEBC6F222C}">
      <dsp:nvSpPr>
        <dsp:cNvPr id="0" name=""/>
        <dsp:cNvSpPr/>
      </dsp:nvSpPr>
      <dsp:spPr>
        <a:xfrm>
          <a:off x="4806970" y="820529"/>
          <a:ext cx="901658" cy="1094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Certificate of Title Insurance</a:t>
          </a:r>
        </a:p>
      </dsp:txBody>
      <dsp:txXfrm>
        <a:off x="4850985" y="864544"/>
        <a:ext cx="813628" cy="1006010"/>
      </dsp:txXfrm>
    </dsp:sp>
    <dsp:sp modelId="{06510AB9-B4F9-44E6-B93A-497378442295}">
      <dsp:nvSpPr>
        <dsp:cNvPr id="0" name=""/>
        <dsp:cNvSpPr/>
      </dsp:nvSpPr>
      <dsp:spPr>
        <a:xfrm>
          <a:off x="5767997" y="820529"/>
          <a:ext cx="901658" cy="1094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Drawings</a:t>
          </a:r>
        </a:p>
      </dsp:txBody>
      <dsp:txXfrm>
        <a:off x="5812012" y="864544"/>
        <a:ext cx="813628" cy="1006010"/>
      </dsp:txXfrm>
    </dsp:sp>
    <dsp:sp modelId="{ED75A934-FBA0-477B-A1EA-B44F4EAC2E4E}">
      <dsp:nvSpPr>
        <dsp:cNvPr id="0" name=""/>
        <dsp:cNvSpPr/>
      </dsp:nvSpPr>
      <dsp:spPr>
        <a:xfrm>
          <a:off x="6729024" y="820529"/>
          <a:ext cx="901658" cy="1094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Inventory</a:t>
          </a:r>
        </a:p>
      </dsp:txBody>
      <dsp:txXfrm>
        <a:off x="6773039" y="864544"/>
        <a:ext cx="813628" cy="1006010"/>
      </dsp:txXfrm>
    </dsp:sp>
    <dsp:sp modelId="{C671A1E2-174D-4281-A70E-06A384E1B1D4}">
      <dsp:nvSpPr>
        <dsp:cNvPr id="0" name=""/>
        <dsp:cNvSpPr/>
      </dsp:nvSpPr>
      <dsp:spPr>
        <a:xfrm>
          <a:off x="7690051" y="820529"/>
          <a:ext cx="901658" cy="1094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Property related materials</a:t>
          </a:r>
        </a:p>
      </dsp:txBody>
      <dsp:txXfrm>
        <a:off x="7734066" y="864544"/>
        <a:ext cx="813628" cy="1006010"/>
      </dsp:txXfrm>
    </dsp:sp>
    <dsp:sp modelId="{D6D21166-48BD-4D9F-B692-7E33A4F7C27F}">
      <dsp:nvSpPr>
        <dsp:cNvPr id="0" name=""/>
        <dsp:cNvSpPr/>
      </dsp:nvSpPr>
      <dsp:spPr>
        <a:xfrm>
          <a:off x="8651079" y="820529"/>
          <a:ext cx="901658" cy="1094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Post Bid documents</a:t>
          </a:r>
        </a:p>
      </dsp:txBody>
      <dsp:txXfrm>
        <a:off x="8695094" y="864544"/>
        <a:ext cx="813628" cy="1006010"/>
      </dsp:txXfrm>
    </dsp:sp>
    <dsp:sp modelId="{A5CBA011-A33F-4591-BB8C-2156A37079BB}">
      <dsp:nvSpPr>
        <dsp:cNvPr id="0" name=""/>
        <dsp:cNvSpPr/>
      </dsp:nvSpPr>
      <dsp:spPr>
        <a:xfrm>
          <a:off x="9612106" y="820529"/>
          <a:ext cx="901658" cy="1094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And Others…</a:t>
          </a:r>
        </a:p>
      </dsp:txBody>
      <dsp:txXfrm>
        <a:off x="9656121" y="864544"/>
        <a:ext cx="813628" cy="100601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B9F42-CA0B-4192-A804-409CA6D80ECA}" type="datetimeFigureOut">
              <a:rPr lang="en-US" smtClean="0"/>
              <a:t>12/10/2025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5F0B4B-24A3-4ED9-9A35-8514EA90625F}" type="slidenum">
              <a:rPr lang="en-US" smtClean="0"/>
              <a:t>‹#›</a:t>
            </a:fld>
            <a:endParaRPr lang="en-US"/>
          </a:p>
        </p:txBody>
      </p:sp>
    </p:spTree>
    <p:extLst>
      <p:ext uri="{BB962C8B-B14F-4D97-AF65-F5344CB8AC3E}">
        <p14:creationId xmlns:p14="http://schemas.microsoft.com/office/powerpoint/2010/main" val="250774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the Facilities Branch here at KY Dept of Education</a:t>
            </a:r>
          </a:p>
          <a:p>
            <a:r>
              <a:rPr lang="en-US" b="1" u="sng" dirty="0"/>
              <a:t>A Few Items to Know </a:t>
            </a:r>
          </a:p>
          <a:p>
            <a:r>
              <a:rPr lang="en-US" dirty="0"/>
              <a:t>-   There is a Q &amp; A tab at the top of your screen that you can select to submit a question. All questions will be answered at the end.</a:t>
            </a:r>
          </a:p>
          <a:p>
            <a:pPr marL="171450" indent="-171450">
              <a:buFontTx/>
              <a:buChar char="-"/>
            </a:pPr>
            <a:r>
              <a:rPr lang="en-US" dirty="0"/>
              <a:t>My plan is for this slide show to last about 30 minutes – we will see if I can keep that goal. </a:t>
            </a:r>
          </a:p>
          <a:p>
            <a:pPr marL="171450" indent="-171450">
              <a:buFontTx/>
              <a:buChar char="-"/>
            </a:pPr>
            <a:r>
              <a:rPr lang="en-US" dirty="0"/>
              <a:t>There will be a survey emailed </a:t>
            </a:r>
            <a:r>
              <a:rPr lang="en-US"/>
              <a:t>to you </a:t>
            </a:r>
            <a:r>
              <a:rPr lang="en-US" dirty="0"/>
              <a:t>after the webinar. Please take the time to let us know how we did. Surveys are available for one week</a:t>
            </a:r>
          </a:p>
          <a:p>
            <a:pPr marL="171450" indent="-171450">
              <a:buFontTx/>
              <a:buChar char="-"/>
            </a:pPr>
            <a:r>
              <a:rPr lang="en-US" dirty="0"/>
              <a:t>We are the Facilities Branch, and this is our 5</a:t>
            </a:r>
            <a:r>
              <a:rPr lang="en-US" baseline="30000" dirty="0"/>
              <a:t>th</a:t>
            </a:r>
            <a:r>
              <a:rPr lang="en-US" dirty="0"/>
              <a:t> Webinar. We started doing these in August and if you missed any they are uploaded to our Facilities webpage on KDE’s website.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265F0B4B-24A3-4ED9-9A35-8514EA90625F}" type="slidenum">
              <a:rPr lang="en-US" smtClean="0"/>
              <a:t>1</a:t>
            </a:fld>
            <a:endParaRPr lang="en-US"/>
          </a:p>
        </p:txBody>
      </p:sp>
    </p:spTree>
    <p:extLst>
      <p:ext uri="{BB962C8B-B14F-4D97-AF65-F5344CB8AC3E}">
        <p14:creationId xmlns:p14="http://schemas.microsoft.com/office/powerpoint/2010/main" val="1575340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changes occur, the district or third-party should contact KDE. </a:t>
            </a:r>
          </a:p>
        </p:txBody>
      </p:sp>
      <p:sp>
        <p:nvSpPr>
          <p:cNvPr id="4" name="Slide Number Placeholder 3"/>
          <p:cNvSpPr>
            <a:spLocks noGrp="1"/>
          </p:cNvSpPr>
          <p:nvPr>
            <p:ph type="sldNum" sz="quarter" idx="5"/>
          </p:nvPr>
        </p:nvSpPr>
        <p:spPr/>
        <p:txBody>
          <a:bodyPr/>
          <a:lstStyle/>
          <a:p>
            <a:fld id="{265F0B4B-24A3-4ED9-9A35-8514EA90625F}" type="slidenum">
              <a:rPr lang="en-US" smtClean="0"/>
              <a:t>19</a:t>
            </a:fld>
            <a:endParaRPr lang="en-US"/>
          </a:p>
        </p:txBody>
      </p:sp>
    </p:spTree>
    <p:extLst>
      <p:ext uri="{BB962C8B-B14F-4D97-AF65-F5344CB8AC3E}">
        <p14:creationId xmlns:p14="http://schemas.microsoft.com/office/powerpoint/2010/main" val="3937991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7A6F2-8865-ACAF-DE42-B1DA6B5A92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EC8E5D-824A-3C11-8365-BFD3AA7A65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FC175E-F60E-DCA5-7EE9-62FB8C9C47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C6D06B-879A-2C43-AE94-FAB9AE5C4F21}"/>
              </a:ext>
            </a:extLst>
          </p:cNvPr>
          <p:cNvSpPr>
            <a:spLocks noGrp="1"/>
          </p:cNvSpPr>
          <p:nvPr>
            <p:ph type="sldNum" sz="quarter" idx="5"/>
          </p:nvPr>
        </p:nvSpPr>
        <p:spPr/>
        <p:txBody>
          <a:bodyPr/>
          <a:lstStyle/>
          <a:p>
            <a:fld id="{265F0B4B-24A3-4ED9-9A35-8514EA90625F}" type="slidenum">
              <a:rPr lang="en-US" smtClean="0"/>
              <a:t>20</a:t>
            </a:fld>
            <a:endParaRPr lang="en-US"/>
          </a:p>
        </p:txBody>
      </p:sp>
    </p:spTree>
    <p:extLst>
      <p:ext uri="{BB962C8B-B14F-4D97-AF65-F5344CB8AC3E}">
        <p14:creationId xmlns:p14="http://schemas.microsoft.com/office/powerpoint/2010/main" val="3064909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FACPAC Help?</a:t>
            </a:r>
          </a:p>
          <a:p>
            <a:endParaRPr lang="en-US" dirty="0"/>
          </a:p>
          <a:p>
            <a:r>
              <a:rPr lang="en-US" dirty="0"/>
              <a:t>User Guide gives step by step process for FACPAC. Must have access to see</a:t>
            </a:r>
          </a:p>
          <a:p>
            <a:endParaRPr lang="en-US" dirty="0"/>
          </a:p>
          <a:p>
            <a:r>
              <a:rPr lang="en-US" dirty="0"/>
              <a:t>Click on the FACPAC support tab to open the User Request Form.</a:t>
            </a:r>
          </a:p>
          <a:p>
            <a:r>
              <a:rPr lang="en-US" dirty="0"/>
              <a:t>User Request form – you may need to scroll down</a:t>
            </a:r>
          </a:p>
        </p:txBody>
      </p:sp>
      <p:sp>
        <p:nvSpPr>
          <p:cNvPr id="4" name="Slide Number Placeholder 3"/>
          <p:cNvSpPr>
            <a:spLocks noGrp="1"/>
          </p:cNvSpPr>
          <p:nvPr>
            <p:ph type="sldNum" sz="quarter" idx="5"/>
          </p:nvPr>
        </p:nvSpPr>
        <p:spPr/>
        <p:txBody>
          <a:bodyPr/>
          <a:lstStyle/>
          <a:p>
            <a:fld id="{265F0B4B-24A3-4ED9-9A35-8514EA90625F}" type="slidenum">
              <a:rPr lang="en-US" smtClean="0"/>
              <a:t>21</a:t>
            </a:fld>
            <a:endParaRPr lang="en-US"/>
          </a:p>
        </p:txBody>
      </p:sp>
    </p:spTree>
    <p:extLst>
      <p:ext uri="{BB962C8B-B14F-4D97-AF65-F5344CB8AC3E}">
        <p14:creationId xmlns:p14="http://schemas.microsoft.com/office/powerpoint/2010/main" val="3668406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8506B-60F5-8EDA-CA0B-4271C7608F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A61650-1177-3CB2-006B-62CE5A9641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72B1CC-B7F4-2179-DF6B-FE92C95429AF}"/>
              </a:ext>
            </a:extLst>
          </p:cNvPr>
          <p:cNvSpPr>
            <a:spLocks noGrp="1"/>
          </p:cNvSpPr>
          <p:nvPr>
            <p:ph type="body" idx="1"/>
          </p:nvPr>
        </p:nvSpPr>
        <p:spPr/>
        <p:txBody>
          <a:bodyPr/>
          <a:lstStyle/>
          <a:p>
            <a:r>
              <a:rPr lang="en-US" dirty="0"/>
              <a:t>Need FACPAC Help?</a:t>
            </a:r>
          </a:p>
          <a:p>
            <a:r>
              <a:rPr lang="en-US" dirty="0"/>
              <a:t>Click on the FACPAC support tab to open the User Request Form.</a:t>
            </a:r>
          </a:p>
        </p:txBody>
      </p:sp>
      <p:sp>
        <p:nvSpPr>
          <p:cNvPr id="4" name="Slide Number Placeholder 3">
            <a:extLst>
              <a:ext uri="{FF2B5EF4-FFF2-40B4-BE49-F238E27FC236}">
                <a16:creationId xmlns:a16="http://schemas.microsoft.com/office/drawing/2014/main" id="{F468CE30-1E8B-1FD3-A750-327B241AAFB9}"/>
              </a:ext>
            </a:extLst>
          </p:cNvPr>
          <p:cNvSpPr>
            <a:spLocks noGrp="1"/>
          </p:cNvSpPr>
          <p:nvPr>
            <p:ph type="sldNum" sz="quarter" idx="5"/>
          </p:nvPr>
        </p:nvSpPr>
        <p:spPr/>
        <p:txBody>
          <a:bodyPr/>
          <a:lstStyle/>
          <a:p>
            <a:fld id="{265F0B4B-24A3-4ED9-9A35-8514EA90625F}" type="slidenum">
              <a:rPr lang="en-US" smtClean="0"/>
              <a:t>22</a:t>
            </a:fld>
            <a:endParaRPr lang="en-US"/>
          </a:p>
        </p:txBody>
      </p:sp>
    </p:spTree>
    <p:extLst>
      <p:ext uri="{BB962C8B-B14F-4D97-AF65-F5344CB8AC3E}">
        <p14:creationId xmlns:p14="http://schemas.microsoft.com/office/powerpoint/2010/main" val="807349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Users can use FACAPC Support to submit a questions or concern to KDE. Submit a request for each separate issue and provide a detailed description. I cannot express how important to detail your request. I get them without:  BG#, name, email address, or no information at all.   </a:t>
            </a:r>
          </a:p>
        </p:txBody>
      </p:sp>
      <p:sp>
        <p:nvSpPr>
          <p:cNvPr id="4" name="Slide Number Placeholder 3"/>
          <p:cNvSpPr>
            <a:spLocks noGrp="1"/>
          </p:cNvSpPr>
          <p:nvPr>
            <p:ph type="sldNum" sz="quarter" idx="5"/>
          </p:nvPr>
        </p:nvSpPr>
        <p:spPr/>
        <p:txBody>
          <a:bodyPr/>
          <a:lstStyle/>
          <a:p>
            <a:fld id="{265F0B4B-24A3-4ED9-9A35-8514EA90625F}" type="slidenum">
              <a:rPr lang="en-US" smtClean="0"/>
              <a:t>23</a:t>
            </a:fld>
            <a:endParaRPr lang="en-US"/>
          </a:p>
        </p:txBody>
      </p:sp>
    </p:spTree>
    <p:extLst>
      <p:ext uri="{BB962C8B-B14F-4D97-AF65-F5344CB8AC3E}">
        <p14:creationId xmlns:p14="http://schemas.microsoft.com/office/powerpoint/2010/main" val="1810993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34216-33EB-5214-A5DB-CBC94CBED6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3B1AFA-C47F-5502-6A76-7E35154C18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C301E-EAF9-3CB1-B10C-4E79BAA890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7D4639-8CF8-3308-B3F2-4A163E401B6B}"/>
              </a:ext>
            </a:extLst>
          </p:cNvPr>
          <p:cNvSpPr>
            <a:spLocks noGrp="1"/>
          </p:cNvSpPr>
          <p:nvPr>
            <p:ph type="sldNum" sz="quarter" idx="5"/>
          </p:nvPr>
        </p:nvSpPr>
        <p:spPr/>
        <p:txBody>
          <a:bodyPr/>
          <a:lstStyle/>
          <a:p>
            <a:fld id="{265F0B4B-24A3-4ED9-9A35-8514EA90625F}" type="slidenum">
              <a:rPr lang="en-US" smtClean="0"/>
              <a:t>24</a:t>
            </a:fld>
            <a:endParaRPr lang="en-US"/>
          </a:p>
        </p:txBody>
      </p:sp>
    </p:spTree>
    <p:extLst>
      <p:ext uri="{BB962C8B-B14F-4D97-AF65-F5344CB8AC3E}">
        <p14:creationId xmlns:p14="http://schemas.microsoft.com/office/powerpoint/2010/main" val="3320240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Forms</a:t>
            </a:r>
          </a:p>
          <a:p>
            <a:r>
              <a:rPr lang="en-US" dirty="0"/>
              <a:t>My Document Submissions</a:t>
            </a:r>
          </a:p>
          <a:p>
            <a:r>
              <a:rPr lang="en-US" dirty="0"/>
              <a:t>Focus on Project Creation</a:t>
            </a:r>
          </a:p>
        </p:txBody>
      </p:sp>
      <p:sp>
        <p:nvSpPr>
          <p:cNvPr id="4" name="Slide Number Placeholder 3"/>
          <p:cNvSpPr>
            <a:spLocks noGrp="1"/>
          </p:cNvSpPr>
          <p:nvPr>
            <p:ph type="sldNum" sz="quarter" idx="5"/>
          </p:nvPr>
        </p:nvSpPr>
        <p:spPr/>
        <p:txBody>
          <a:bodyPr/>
          <a:lstStyle/>
          <a:p>
            <a:fld id="{265F0B4B-24A3-4ED9-9A35-8514EA90625F}" type="slidenum">
              <a:rPr lang="en-US" smtClean="0"/>
              <a:t>25</a:t>
            </a:fld>
            <a:endParaRPr lang="en-US"/>
          </a:p>
        </p:txBody>
      </p:sp>
    </p:spTree>
    <p:extLst>
      <p:ext uri="{BB962C8B-B14F-4D97-AF65-F5344CB8AC3E}">
        <p14:creationId xmlns:p14="http://schemas.microsoft.com/office/powerpoint/2010/main" val="1711135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added this slide for a visual – Do not go over</a:t>
            </a:r>
          </a:p>
        </p:txBody>
      </p:sp>
      <p:sp>
        <p:nvSpPr>
          <p:cNvPr id="4" name="Slide Number Placeholder 3"/>
          <p:cNvSpPr>
            <a:spLocks noGrp="1"/>
          </p:cNvSpPr>
          <p:nvPr>
            <p:ph type="sldNum" sz="quarter" idx="5"/>
          </p:nvPr>
        </p:nvSpPr>
        <p:spPr/>
        <p:txBody>
          <a:bodyPr/>
          <a:lstStyle/>
          <a:p>
            <a:fld id="{265F0B4B-24A3-4ED9-9A35-8514EA90625F}" type="slidenum">
              <a:rPr lang="en-US" smtClean="0"/>
              <a:t>26</a:t>
            </a:fld>
            <a:endParaRPr lang="en-US"/>
          </a:p>
        </p:txBody>
      </p:sp>
    </p:spTree>
    <p:extLst>
      <p:ext uri="{BB962C8B-B14F-4D97-AF65-F5344CB8AC3E}">
        <p14:creationId xmlns:p14="http://schemas.microsoft.com/office/powerpoint/2010/main" val="3949810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2060"/>
                </a:solidFill>
                <a:effectLst/>
              </a:rPr>
              <a:t>You have a new Project!! This is the FACPAC Project Form which is your Project Homepage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2060"/>
                </a:solidFill>
                <a:effectLst/>
              </a:rPr>
              <a:t>Districts may select </a:t>
            </a:r>
            <a:r>
              <a:rPr lang="en-US" sz="1200" dirty="0">
                <a:solidFill>
                  <a:srgbClr val="002060"/>
                </a:solidFill>
              </a:rPr>
              <a:t>third-party groups</a:t>
            </a:r>
            <a:r>
              <a:rPr lang="en-US" sz="1200" i="0" strike="noStrike" dirty="0">
                <a:solidFill>
                  <a:srgbClr val="002060"/>
                </a:solidFill>
                <a:effectLst/>
              </a:rPr>
              <a:t> </a:t>
            </a:r>
            <a:r>
              <a:rPr lang="en-US" sz="1200" b="0" i="0" u="none" strike="noStrike" dirty="0">
                <a:solidFill>
                  <a:srgbClr val="002060"/>
                </a:solidFill>
                <a:effectLst/>
              </a:rPr>
              <a:t>preloaded in the FACPAC system to provide them access to their projects.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Reiterate Third Party Roles is necessary for selections here. (FACPAC Support UNNECESSARY)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3</a:t>
            </a:r>
            <a:r>
              <a:rPr lang="en-US" baseline="30000" dirty="0"/>
              <a:t>rd</a:t>
            </a:r>
            <a:r>
              <a:rPr lang="en-US" dirty="0"/>
              <a:t> party is not showing in the preloaded menu FACPAC Support NECESSARY!!!  Business Name, Type, location and number plus the user, their title and their email</a:t>
            </a:r>
          </a:p>
          <a:p>
            <a:endParaRPr lang="en-US" dirty="0"/>
          </a:p>
        </p:txBody>
      </p:sp>
      <p:sp>
        <p:nvSpPr>
          <p:cNvPr id="4" name="Slide Number Placeholder 3"/>
          <p:cNvSpPr>
            <a:spLocks noGrp="1"/>
          </p:cNvSpPr>
          <p:nvPr>
            <p:ph type="sldNum" sz="quarter" idx="5"/>
          </p:nvPr>
        </p:nvSpPr>
        <p:spPr/>
        <p:txBody>
          <a:bodyPr/>
          <a:lstStyle/>
          <a:p>
            <a:fld id="{265F0B4B-24A3-4ED9-9A35-8514EA90625F}" type="slidenum">
              <a:rPr lang="en-US" smtClean="0"/>
              <a:t>27</a:t>
            </a:fld>
            <a:endParaRPr lang="en-US"/>
          </a:p>
        </p:txBody>
      </p:sp>
    </p:spTree>
    <p:extLst>
      <p:ext uri="{BB962C8B-B14F-4D97-AF65-F5344CB8AC3E}">
        <p14:creationId xmlns:p14="http://schemas.microsoft.com/office/powerpoint/2010/main" val="2243119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BG-1 is approved – you cannot change the Construction Delivery Method – This is very important if you will need to create a contract in FACPAC. </a:t>
            </a:r>
          </a:p>
        </p:txBody>
      </p:sp>
      <p:sp>
        <p:nvSpPr>
          <p:cNvPr id="4" name="Slide Number Placeholder 3"/>
          <p:cNvSpPr>
            <a:spLocks noGrp="1"/>
          </p:cNvSpPr>
          <p:nvPr>
            <p:ph type="sldNum" sz="quarter" idx="5"/>
          </p:nvPr>
        </p:nvSpPr>
        <p:spPr/>
        <p:txBody>
          <a:bodyPr/>
          <a:lstStyle/>
          <a:p>
            <a:fld id="{265F0B4B-24A3-4ED9-9A35-8514EA90625F}" type="slidenum">
              <a:rPr lang="en-US" smtClean="0"/>
              <a:t>28</a:t>
            </a:fld>
            <a:endParaRPr lang="en-US"/>
          </a:p>
        </p:txBody>
      </p:sp>
    </p:spTree>
    <p:extLst>
      <p:ext uri="{BB962C8B-B14F-4D97-AF65-F5344CB8AC3E}">
        <p14:creationId xmlns:p14="http://schemas.microsoft.com/office/powerpoint/2010/main" val="443302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Greg Dunbar is retiring as of 12/31/25, last day 11/26/25.</a:t>
            </a:r>
          </a:p>
          <a:p>
            <a:r>
              <a:rPr lang="en-US" dirty="0"/>
              <a:t>Marshall Smith is acting Branch Manager.</a:t>
            </a:r>
          </a:p>
        </p:txBody>
      </p:sp>
      <p:sp>
        <p:nvSpPr>
          <p:cNvPr id="4" name="Slide Number Placeholder 3"/>
          <p:cNvSpPr>
            <a:spLocks noGrp="1"/>
          </p:cNvSpPr>
          <p:nvPr>
            <p:ph type="sldNum" sz="quarter" idx="5"/>
          </p:nvPr>
        </p:nvSpPr>
        <p:spPr/>
        <p:txBody>
          <a:bodyPr/>
          <a:lstStyle/>
          <a:p>
            <a:fld id="{265F0B4B-24A3-4ED9-9A35-8514EA90625F}" type="slidenum">
              <a:rPr lang="en-US" smtClean="0"/>
              <a:t>5</a:t>
            </a:fld>
            <a:endParaRPr lang="en-US"/>
          </a:p>
        </p:txBody>
      </p:sp>
    </p:spTree>
    <p:extLst>
      <p:ext uri="{BB962C8B-B14F-4D97-AF65-F5344CB8AC3E}">
        <p14:creationId xmlns:p14="http://schemas.microsoft.com/office/powerpoint/2010/main" val="2803607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chose to go a bit further in depth with the Project Creation Process. </a:t>
            </a:r>
          </a:p>
        </p:txBody>
      </p:sp>
      <p:sp>
        <p:nvSpPr>
          <p:cNvPr id="4" name="Slide Number Placeholder 3"/>
          <p:cNvSpPr>
            <a:spLocks noGrp="1"/>
          </p:cNvSpPr>
          <p:nvPr>
            <p:ph type="sldNum" sz="quarter" idx="5"/>
          </p:nvPr>
        </p:nvSpPr>
        <p:spPr/>
        <p:txBody>
          <a:bodyPr/>
          <a:lstStyle/>
          <a:p>
            <a:fld id="{6A0502C4-0A3C-431A-B4E7-0395ECFE8AEA}" type="slidenum">
              <a:rPr lang="en-US" smtClean="0"/>
              <a:t>29</a:t>
            </a:fld>
            <a:endParaRPr lang="en-US" dirty="0"/>
          </a:p>
        </p:txBody>
      </p:sp>
    </p:spTree>
    <p:extLst>
      <p:ext uri="{BB962C8B-B14F-4D97-AF65-F5344CB8AC3E}">
        <p14:creationId xmlns:p14="http://schemas.microsoft.com/office/powerpoint/2010/main" val="855230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533AB-E77F-F96F-9AC5-E313A6D78F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F0234A-0291-3D0E-2A57-F57035D843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006402-5FEC-4EF6-385C-3A11154917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430D4B-5FC3-FD1B-648D-32354745708B}"/>
              </a:ext>
            </a:extLst>
          </p:cNvPr>
          <p:cNvSpPr>
            <a:spLocks noGrp="1"/>
          </p:cNvSpPr>
          <p:nvPr>
            <p:ph type="sldNum" sz="quarter" idx="5"/>
          </p:nvPr>
        </p:nvSpPr>
        <p:spPr/>
        <p:txBody>
          <a:bodyPr/>
          <a:lstStyle/>
          <a:p>
            <a:fld id="{265F0B4B-24A3-4ED9-9A35-8514EA90625F}" type="slidenum">
              <a:rPr lang="en-US" smtClean="0"/>
              <a:t>30</a:t>
            </a:fld>
            <a:endParaRPr lang="en-US"/>
          </a:p>
        </p:txBody>
      </p:sp>
    </p:spTree>
    <p:extLst>
      <p:ext uri="{BB962C8B-B14F-4D97-AF65-F5344CB8AC3E}">
        <p14:creationId xmlns:p14="http://schemas.microsoft.com/office/powerpoint/2010/main" val="493654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Form homepage</a:t>
            </a:r>
          </a:p>
          <a:p>
            <a:r>
              <a:rPr lang="en-US" dirty="0"/>
              <a:t>Project Information will populate based on your last save.</a:t>
            </a:r>
          </a:p>
          <a:p>
            <a:r>
              <a:rPr lang="en-US" dirty="0"/>
              <a:t>Create BG-1 when you are ready – Only district staff can complete Initial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Tabs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Edit Item – Delete Forms or Attachments</a:t>
            </a:r>
          </a:p>
          <a:p>
            <a:endParaRPr lang="en-US" dirty="0"/>
          </a:p>
        </p:txBody>
      </p:sp>
      <p:sp>
        <p:nvSpPr>
          <p:cNvPr id="4" name="Slide Number Placeholder 3"/>
          <p:cNvSpPr>
            <a:spLocks noGrp="1"/>
          </p:cNvSpPr>
          <p:nvPr>
            <p:ph type="sldNum" sz="quarter" idx="5"/>
          </p:nvPr>
        </p:nvSpPr>
        <p:spPr/>
        <p:txBody>
          <a:bodyPr/>
          <a:lstStyle/>
          <a:p>
            <a:fld id="{265F0B4B-24A3-4ED9-9A35-8514EA90625F}" type="slidenum">
              <a:rPr lang="en-US" smtClean="0"/>
              <a:t>31</a:t>
            </a:fld>
            <a:endParaRPr lang="en-US"/>
          </a:p>
        </p:txBody>
      </p:sp>
    </p:spTree>
    <p:extLst>
      <p:ext uri="{BB962C8B-B14F-4D97-AF65-F5344CB8AC3E}">
        <p14:creationId xmlns:p14="http://schemas.microsoft.com/office/powerpoint/2010/main" val="3108900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information carries over from Project Form to BG-1. </a:t>
            </a:r>
          </a:p>
          <a:p>
            <a:r>
              <a:rPr lang="en-US" dirty="0"/>
              <a:t>Make your selections, you can always save and come back. </a:t>
            </a:r>
          </a:p>
        </p:txBody>
      </p:sp>
      <p:sp>
        <p:nvSpPr>
          <p:cNvPr id="4" name="Slide Number Placeholder 3"/>
          <p:cNvSpPr>
            <a:spLocks noGrp="1"/>
          </p:cNvSpPr>
          <p:nvPr>
            <p:ph type="sldNum" sz="quarter" idx="5"/>
          </p:nvPr>
        </p:nvSpPr>
        <p:spPr/>
        <p:txBody>
          <a:bodyPr/>
          <a:lstStyle/>
          <a:p>
            <a:fld id="{521D75F6-D19B-4E32-A0B5-5821F497CB47}" type="slidenum">
              <a:rPr lang="en-US" smtClean="0"/>
              <a:t>32</a:t>
            </a:fld>
            <a:endParaRPr lang="en-US"/>
          </a:p>
        </p:txBody>
      </p:sp>
    </p:spTree>
    <p:extLst>
      <p:ext uri="{BB962C8B-B14F-4D97-AF65-F5344CB8AC3E}">
        <p14:creationId xmlns:p14="http://schemas.microsoft.com/office/powerpoint/2010/main" val="3298622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Scope – detailed narrative of the project</a:t>
            </a:r>
          </a:p>
        </p:txBody>
      </p:sp>
      <p:sp>
        <p:nvSpPr>
          <p:cNvPr id="4" name="Slide Number Placeholder 3"/>
          <p:cNvSpPr>
            <a:spLocks noGrp="1"/>
          </p:cNvSpPr>
          <p:nvPr>
            <p:ph type="sldNum" sz="quarter" idx="5"/>
          </p:nvPr>
        </p:nvSpPr>
        <p:spPr/>
        <p:txBody>
          <a:bodyPr/>
          <a:lstStyle/>
          <a:p>
            <a:fld id="{521D75F6-D19B-4E32-A0B5-5821F497CB47}" type="slidenum">
              <a:rPr lang="en-US" smtClean="0"/>
              <a:t>33</a:t>
            </a:fld>
            <a:endParaRPr lang="en-US"/>
          </a:p>
        </p:txBody>
      </p:sp>
    </p:spTree>
    <p:extLst>
      <p:ext uri="{BB962C8B-B14F-4D97-AF65-F5344CB8AC3E}">
        <p14:creationId xmlns:p14="http://schemas.microsoft.com/office/powerpoint/2010/main" val="3398031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Plan – starting with Probable Costs</a:t>
            </a:r>
          </a:p>
        </p:txBody>
      </p:sp>
      <p:sp>
        <p:nvSpPr>
          <p:cNvPr id="4" name="Slide Number Placeholder 3"/>
          <p:cNvSpPr>
            <a:spLocks noGrp="1"/>
          </p:cNvSpPr>
          <p:nvPr>
            <p:ph type="sldNum" sz="quarter" idx="5"/>
          </p:nvPr>
        </p:nvSpPr>
        <p:spPr/>
        <p:txBody>
          <a:bodyPr/>
          <a:lstStyle/>
          <a:p>
            <a:fld id="{521D75F6-D19B-4E32-A0B5-5821F497CB47}" type="slidenum">
              <a:rPr lang="en-US" smtClean="0"/>
              <a:t>34</a:t>
            </a:fld>
            <a:endParaRPr lang="en-US"/>
          </a:p>
        </p:txBody>
      </p:sp>
    </p:spTree>
    <p:extLst>
      <p:ext uri="{BB962C8B-B14F-4D97-AF65-F5344CB8AC3E}">
        <p14:creationId xmlns:p14="http://schemas.microsoft.com/office/powerpoint/2010/main" val="4218250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Plan _ Funds Available</a:t>
            </a:r>
          </a:p>
          <a:p>
            <a:r>
              <a:rPr lang="en-US" dirty="0"/>
              <a:t>Signature page populates later</a:t>
            </a:r>
          </a:p>
          <a:p>
            <a:r>
              <a:rPr lang="en-US" dirty="0"/>
              <a:t>Define “Other Available Funds”</a:t>
            </a:r>
          </a:p>
          <a:p>
            <a:r>
              <a:rPr lang="en-US" dirty="0"/>
              <a:t>Make sure to use the drop-down menu to add Residual Funds from an old project………. If you have technical issues please let me know</a:t>
            </a:r>
          </a:p>
        </p:txBody>
      </p:sp>
      <p:sp>
        <p:nvSpPr>
          <p:cNvPr id="4" name="Slide Number Placeholder 3"/>
          <p:cNvSpPr>
            <a:spLocks noGrp="1"/>
          </p:cNvSpPr>
          <p:nvPr>
            <p:ph type="sldNum" sz="quarter" idx="5"/>
          </p:nvPr>
        </p:nvSpPr>
        <p:spPr/>
        <p:txBody>
          <a:bodyPr/>
          <a:lstStyle/>
          <a:p>
            <a:fld id="{521D75F6-D19B-4E32-A0B5-5821F497CB47}" type="slidenum">
              <a:rPr lang="en-US" smtClean="0"/>
              <a:t>35</a:t>
            </a:fld>
            <a:endParaRPr lang="en-US"/>
          </a:p>
        </p:txBody>
      </p:sp>
    </p:spTree>
    <p:extLst>
      <p:ext uri="{BB962C8B-B14F-4D97-AF65-F5344CB8AC3E}">
        <p14:creationId xmlns:p14="http://schemas.microsoft.com/office/powerpoint/2010/main" val="458426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edit later</a:t>
            </a:r>
          </a:p>
          <a:p>
            <a:r>
              <a:rPr lang="en-US" dirty="0"/>
              <a:t>Cannot edit if approved</a:t>
            </a:r>
          </a:p>
        </p:txBody>
      </p:sp>
      <p:sp>
        <p:nvSpPr>
          <p:cNvPr id="4" name="Slide Number Placeholder 3"/>
          <p:cNvSpPr>
            <a:spLocks noGrp="1"/>
          </p:cNvSpPr>
          <p:nvPr>
            <p:ph type="sldNum" sz="quarter" idx="5"/>
          </p:nvPr>
        </p:nvSpPr>
        <p:spPr/>
        <p:txBody>
          <a:bodyPr/>
          <a:lstStyle/>
          <a:p>
            <a:fld id="{265F0B4B-24A3-4ED9-9A35-8514EA90625F}" type="slidenum">
              <a:rPr lang="en-US" smtClean="0"/>
              <a:t>36</a:t>
            </a:fld>
            <a:endParaRPr lang="en-US"/>
          </a:p>
        </p:txBody>
      </p:sp>
    </p:spTree>
    <p:extLst>
      <p:ext uri="{BB962C8B-B14F-4D97-AF65-F5344CB8AC3E}">
        <p14:creationId xmlns:p14="http://schemas.microsoft.com/office/powerpoint/2010/main" val="2482190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1A7CC-8653-7B34-CF7E-6721FF0623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919F09-1881-4188-4097-E8D9E771FA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342C29-72E2-E843-764D-DFB156D6FC65}"/>
              </a:ext>
            </a:extLst>
          </p:cNvPr>
          <p:cNvSpPr>
            <a:spLocks noGrp="1"/>
          </p:cNvSpPr>
          <p:nvPr>
            <p:ph type="body" idx="1"/>
          </p:nvPr>
        </p:nvSpPr>
        <p:spPr/>
        <p:txBody>
          <a:bodyPr/>
          <a:lstStyle/>
          <a:p>
            <a:r>
              <a:rPr lang="en-US" dirty="0"/>
              <a:t>I wanted to show this screen because it is important. This screen is what hangs up most districts. The saved BG-1!</a:t>
            </a:r>
          </a:p>
          <a:p>
            <a:r>
              <a:rPr lang="en-US" dirty="0"/>
              <a:t>If it is a new project and you see NO DATA then your attention is needed. This does not apply to old projects as they are imported to FACPAC. </a:t>
            </a:r>
          </a:p>
          <a:p>
            <a:r>
              <a:rPr lang="en-US" dirty="0"/>
              <a:t>A project can have multiple BG-1s</a:t>
            </a:r>
          </a:p>
          <a:p>
            <a:endParaRPr lang="en-US" dirty="0"/>
          </a:p>
        </p:txBody>
      </p:sp>
      <p:sp>
        <p:nvSpPr>
          <p:cNvPr id="4" name="Slide Number Placeholder 3">
            <a:extLst>
              <a:ext uri="{FF2B5EF4-FFF2-40B4-BE49-F238E27FC236}">
                <a16:creationId xmlns:a16="http://schemas.microsoft.com/office/drawing/2014/main" id="{3D0F8FB2-22B3-5DD4-13EE-C57D20B6B583}"/>
              </a:ext>
            </a:extLst>
          </p:cNvPr>
          <p:cNvSpPr>
            <a:spLocks noGrp="1"/>
          </p:cNvSpPr>
          <p:nvPr>
            <p:ph type="sldNum" sz="quarter" idx="5"/>
          </p:nvPr>
        </p:nvSpPr>
        <p:spPr/>
        <p:txBody>
          <a:bodyPr/>
          <a:lstStyle/>
          <a:p>
            <a:fld id="{265F0B4B-24A3-4ED9-9A35-8514EA90625F}" type="slidenum">
              <a:rPr lang="en-US" smtClean="0"/>
              <a:t>37</a:t>
            </a:fld>
            <a:endParaRPr lang="en-US"/>
          </a:p>
        </p:txBody>
      </p:sp>
    </p:spTree>
    <p:extLst>
      <p:ext uri="{BB962C8B-B14F-4D97-AF65-F5344CB8AC3E}">
        <p14:creationId xmlns:p14="http://schemas.microsoft.com/office/powerpoint/2010/main" val="8581099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D753B-8029-EBC0-1FF2-8B52199B8C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22CCE7-B52F-EEEF-73D1-77D57064A9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301AD1-49F2-FF62-AC55-F790E4D7EF53}"/>
              </a:ext>
            </a:extLst>
          </p:cNvPr>
          <p:cNvSpPr>
            <a:spLocks noGrp="1"/>
          </p:cNvSpPr>
          <p:nvPr>
            <p:ph type="body" idx="1"/>
          </p:nvPr>
        </p:nvSpPr>
        <p:spPr/>
        <p:txBody>
          <a:bodyPr/>
          <a:lstStyle/>
          <a:p>
            <a:r>
              <a:rPr lang="en-US" dirty="0"/>
              <a:t>JOHN, WOULD YOU LIKE TO GIVE A BRIEF EXPLANATION OF THESE?</a:t>
            </a:r>
          </a:p>
        </p:txBody>
      </p:sp>
      <p:sp>
        <p:nvSpPr>
          <p:cNvPr id="4" name="Slide Number Placeholder 3">
            <a:extLst>
              <a:ext uri="{FF2B5EF4-FFF2-40B4-BE49-F238E27FC236}">
                <a16:creationId xmlns:a16="http://schemas.microsoft.com/office/drawing/2014/main" id="{ECB32B74-40A2-8B35-3AEB-096F0CF19C97}"/>
              </a:ext>
            </a:extLst>
          </p:cNvPr>
          <p:cNvSpPr>
            <a:spLocks noGrp="1"/>
          </p:cNvSpPr>
          <p:nvPr>
            <p:ph type="sldNum" sz="quarter" idx="5"/>
          </p:nvPr>
        </p:nvSpPr>
        <p:spPr/>
        <p:txBody>
          <a:bodyPr/>
          <a:lstStyle/>
          <a:p>
            <a:fld id="{265F0B4B-24A3-4ED9-9A35-8514EA90625F}" type="slidenum">
              <a:rPr lang="en-US" smtClean="0"/>
              <a:t>38</a:t>
            </a:fld>
            <a:endParaRPr lang="en-US"/>
          </a:p>
        </p:txBody>
      </p:sp>
    </p:spTree>
    <p:extLst>
      <p:ext uri="{BB962C8B-B14F-4D97-AF65-F5344CB8AC3E}">
        <p14:creationId xmlns:p14="http://schemas.microsoft.com/office/powerpoint/2010/main" val="2968120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BG2 and BG3 listed just for order of operation we will not be discussing in detail today.  John may make brief statement.</a:t>
            </a:r>
          </a:p>
        </p:txBody>
      </p:sp>
      <p:sp>
        <p:nvSpPr>
          <p:cNvPr id="4" name="Slide Number Placeholder 3"/>
          <p:cNvSpPr>
            <a:spLocks noGrp="1"/>
          </p:cNvSpPr>
          <p:nvPr>
            <p:ph type="sldNum" sz="quarter" idx="5"/>
          </p:nvPr>
        </p:nvSpPr>
        <p:spPr/>
        <p:txBody>
          <a:bodyPr/>
          <a:lstStyle/>
          <a:p>
            <a:fld id="{265F0B4B-24A3-4ED9-9A35-8514EA90625F}" type="slidenum">
              <a:rPr lang="en-US" smtClean="0"/>
              <a:t>12</a:t>
            </a:fld>
            <a:endParaRPr lang="en-US"/>
          </a:p>
        </p:txBody>
      </p:sp>
    </p:spTree>
    <p:extLst>
      <p:ext uri="{BB962C8B-B14F-4D97-AF65-F5344CB8AC3E}">
        <p14:creationId xmlns:p14="http://schemas.microsoft.com/office/powerpoint/2010/main" val="13526480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WOULD YOU LIKE TO GIVE A BRIEF EXPLANATION OF THESE?</a:t>
            </a:r>
          </a:p>
        </p:txBody>
      </p:sp>
      <p:sp>
        <p:nvSpPr>
          <p:cNvPr id="4" name="Slide Number Placeholder 3"/>
          <p:cNvSpPr>
            <a:spLocks noGrp="1"/>
          </p:cNvSpPr>
          <p:nvPr>
            <p:ph type="sldNum" sz="quarter" idx="5"/>
          </p:nvPr>
        </p:nvSpPr>
        <p:spPr/>
        <p:txBody>
          <a:bodyPr/>
          <a:lstStyle/>
          <a:p>
            <a:fld id="{265F0B4B-24A3-4ED9-9A35-8514EA90625F}" type="slidenum">
              <a:rPr lang="en-US" smtClean="0"/>
              <a:t>39</a:t>
            </a:fld>
            <a:endParaRPr lang="en-US"/>
          </a:p>
        </p:txBody>
      </p:sp>
    </p:spTree>
    <p:extLst>
      <p:ext uri="{BB962C8B-B14F-4D97-AF65-F5344CB8AC3E}">
        <p14:creationId xmlns:p14="http://schemas.microsoft.com/office/powerpoint/2010/main" val="10738377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E2B30-DE66-B0CB-F7FA-2409AAA1DB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CC015E-DB97-EA95-F636-D9D4AE81BA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925121-3A79-FB57-D7CC-D5A79B674E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4693FF-D91C-4C9C-7E47-1A6C9054DCCB}"/>
              </a:ext>
            </a:extLst>
          </p:cNvPr>
          <p:cNvSpPr>
            <a:spLocks noGrp="1"/>
          </p:cNvSpPr>
          <p:nvPr>
            <p:ph type="sldNum" sz="quarter" idx="5"/>
          </p:nvPr>
        </p:nvSpPr>
        <p:spPr/>
        <p:txBody>
          <a:bodyPr/>
          <a:lstStyle/>
          <a:p>
            <a:fld id="{265F0B4B-24A3-4ED9-9A35-8514EA90625F}" type="slidenum">
              <a:rPr lang="en-US" smtClean="0"/>
              <a:t>40</a:t>
            </a:fld>
            <a:endParaRPr lang="en-US"/>
          </a:p>
        </p:txBody>
      </p:sp>
    </p:spTree>
    <p:extLst>
      <p:ext uri="{BB962C8B-B14F-4D97-AF65-F5344CB8AC3E}">
        <p14:creationId xmlns:p14="http://schemas.microsoft.com/office/powerpoint/2010/main" val="42151450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Contract View</a:t>
            </a:r>
          </a:p>
          <a:p>
            <a:r>
              <a:rPr lang="en-US" dirty="0"/>
              <a:t>JOHN, CAN YOU EXPLAIN THE ALL OR NOTHING APPROACH WITH CONTRACTS? – Reference question received from Codell’s Teresa Carpenter</a:t>
            </a:r>
          </a:p>
          <a:p>
            <a:r>
              <a:rPr lang="en-US" dirty="0"/>
              <a:t>No contract, means you skip this process and can go straight the BG-5.</a:t>
            </a:r>
          </a:p>
        </p:txBody>
      </p:sp>
      <p:sp>
        <p:nvSpPr>
          <p:cNvPr id="4" name="Slide Number Placeholder 3"/>
          <p:cNvSpPr>
            <a:spLocks noGrp="1"/>
          </p:cNvSpPr>
          <p:nvPr>
            <p:ph type="sldNum" sz="quarter" idx="5"/>
          </p:nvPr>
        </p:nvSpPr>
        <p:spPr/>
        <p:txBody>
          <a:bodyPr/>
          <a:lstStyle/>
          <a:p>
            <a:fld id="{265F0B4B-24A3-4ED9-9A35-8514EA90625F}" type="slidenum">
              <a:rPr lang="en-US" smtClean="0"/>
              <a:t>41</a:t>
            </a:fld>
            <a:endParaRPr lang="en-US"/>
          </a:p>
        </p:txBody>
      </p:sp>
    </p:spTree>
    <p:extLst>
      <p:ext uri="{BB962C8B-B14F-4D97-AF65-F5344CB8AC3E}">
        <p14:creationId xmlns:p14="http://schemas.microsoft.com/office/powerpoint/2010/main" val="9974254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982E5-DB68-6318-4DA3-FAEFC2EC47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735F65-7DA2-A631-1119-8D8DB108A3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4E6633-273C-5588-FB2B-4818AB5FE4A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Contract View</a:t>
            </a:r>
          </a:p>
          <a:p>
            <a:r>
              <a:rPr lang="en-US" dirty="0"/>
              <a:t>Most question that I get from districts – Why are the buttons greyed out???</a:t>
            </a:r>
          </a:p>
          <a:p>
            <a:r>
              <a:rPr lang="en-US" dirty="0"/>
              <a:t>Not ready for a BG-5</a:t>
            </a:r>
          </a:p>
          <a:p>
            <a:r>
              <a:rPr lang="en-US" dirty="0"/>
              <a:t>CO, PO &amp; BG4 comes from here</a:t>
            </a:r>
          </a:p>
        </p:txBody>
      </p:sp>
      <p:sp>
        <p:nvSpPr>
          <p:cNvPr id="4" name="Slide Number Placeholder 3">
            <a:extLst>
              <a:ext uri="{FF2B5EF4-FFF2-40B4-BE49-F238E27FC236}">
                <a16:creationId xmlns:a16="http://schemas.microsoft.com/office/drawing/2014/main" id="{33562861-0AFB-FFC4-E507-CA3F15CE5F64}"/>
              </a:ext>
            </a:extLst>
          </p:cNvPr>
          <p:cNvSpPr>
            <a:spLocks noGrp="1"/>
          </p:cNvSpPr>
          <p:nvPr>
            <p:ph type="sldNum" sz="quarter" idx="5"/>
          </p:nvPr>
        </p:nvSpPr>
        <p:spPr/>
        <p:txBody>
          <a:bodyPr/>
          <a:lstStyle/>
          <a:p>
            <a:fld id="{265F0B4B-24A3-4ED9-9A35-8514EA90625F}" type="slidenum">
              <a:rPr lang="en-US" smtClean="0"/>
              <a:t>43</a:t>
            </a:fld>
            <a:endParaRPr lang="en-US"/>
          </a:p>
        </p:txBody>
      </p:sp>
    </p:spTree>
    <p:extLst>
      <p:ext uri="{BB962C8B-B14F-4D97-AF65-F5344CB8AC3E}">
        <p14:creationId xmlns:p14="http://schemas.microsoft.com/office/powerpoint/2010/main" val="37233353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A60D6-7F1A-36DA-13A3-7DE788D3B0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E5028A-A76A-9159-5B21-CB601DA3AB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E64C8A-E7C4-1F8D-B06B-0922D70EB7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2D73A3-648F-91BD-D873-D3DECD44F636}"/>
              </a:ext>
            </a:extLst>
          </p:cNvPr>
          <p:cNvSpPr>
            <a:spLocks noGrp="1"/>
          </p:cNvSpPr>
          <p:nvPr>
            <p:ph type="sldNum" sz="quarter" idx="5"/>
          </p:nvPr>
        </p:nvSpPr>
        <p:spPr/>
        <p:txBody>
          <a:bodyPr/>
          <a:lstStyle/>
          <a:p>
            <a:fld id="{265F0B4B-24A3-4ED9-9A35-8514EA90625F}" type="slidenum">
              <a:rPr lang="en-US" smtClean="0"/>
              <a:t>46</a:t>
            </a:fld>
            <a:endParaRPr lang="en-US"/>
          </a:p>
        </p:txBody>
      </p:sp>
    </p:spTree>
    <p:extLst>
      <p:ext uri="{BB962C8B-B14F-4D97-AF65-F5344CB8AC3E}">
        <p14:creationId xmlns:p14="http://schemas.microsoft.com/office/powerpoint/2010/main" val="10384124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your consultants complete these forms. I am not going into detail but showing you for reference.</a:t>
            </a:r>
          </a:p>
          <a:p>
            <a:r>
              <a:rPr lang="en-US" dirty="0"/>
              <a:t>Create Purchase Order – you can skip if unnecessary  - This should be an all or nothing approach</a:t>
            </a:r>
          </a:p>
          <a:p>
            <a:r>
              <a:rPr lang="en-US" dirty="0"/>
              <a:t>The system will not allow you start a BG-4 if these are pending.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JOHN, WOULD YOU LIKE TO GIVE A BRIEF EXPLANATION OF THESE?</a:t>
            </a:r>
          </a:p>
          <a:p>
            <a:endParaRPr lang="en-US" dirty="0"/>
          </a:p>
          <a:p>
            <a:endParaRPr lang="en-US" dirty="0"/>
          </a:p>
        </p:txBody>
      </p:sp>
      <p:sp>
        <p:nvSpPr>
          <p:cNvPr id="4" name="Slide Number Placeholder 3"/>
          <p:cNvSpPr>
            <a:spLocks noGrp="1"/>
          </p:cNvSpPr>
          <p:nvPr>
            <p:ph type="sldNum" sz="quarter" idx="5"/>
          </p:nvPr>
        </p:nvSpPr>
        <p:spPr/>
        <p:txBody>
          <a:bodyPr/>
          <a:lstStyle/>
          <a:p>
            <a:fld id="{265F0B4B-24A3-4ED9-9A35-8514EA90625F}" type="slidenum">
              <a:rPr lang="en-US" smtClean="0"/>
              <a:t>47</a:t>
            </a:fld>
            <a:endParaRPr lang="en-US"/>
          </a:p>
        </p:txBody>
      </p:sp>
    </p:spTree>
    <p:extLst>
      <p:ext uri="{BB962C8B-B14F-4D97-AF65-F5344CB8AC3E}">
        <p14:creationId xmlns:p14="http://schemas.microsoft.com/office/powerpoint/2010/main" val="15527644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FF697-6DC9-12FB-72E3-42A8F63611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A76166-03B4-789F-F1AD-E5A3AA1DD7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D849BF-8948-F055-4DAE-5FEAEF0710C4}"/>
              </a:ext>
            </a:extLst>
          </p:cNvPr>
          <p:cNvSpPr>
            <a:spLocks noGrp="1"/>
          </p:cNvSpPr>
          <p:nvPr>
            <p:ph type="body" idx="1"/>
          </p:nvPr>
        </p:nvSpPr>
        <p:spPr/>
        <p:txBody>
          <a:bodyPr/>
          <a:lstStyle/>
          <a:p>
            <a:r>
              <a:rPr lang="en-US" dirty="0"/>
              <a:t>Purchase Order View</a:t>
            </a:r>
          </a:p>
          <a:p>
            <a:r>
              <a:rPr lang="en-US" dirty="0"/>
              <a:t>This example shows that all purchased orders are processed. </a:t>
            </a:r>
          </a:p>
        </p:txBody>
      </p:sp>
      <p:sp>
        <p:nvSpPr>
          <p:cNvPr id="4" name="Slide Number Placeholder 3">
            <a:extLst>
              <a:ext uri="{FF2B5EF4-FFF2-40B4-BE49-F238E27FC236}">
                <a16:creationId xmlns:a16="http://schemas.microsoft.com/office/drawing/2014/main" id="{AB012BB9-0E1E-C7A5-0DED-C40F0479AF95}"/>
              </a:ext>
            </a:extLst>
          </p:cNvPr>
          <p:cNvSpPr>
            <a:spLocks noGrp="1"/>
          </p:cNvSpPr>
          <p:nvPr>
            <p:ph type="sldNum" sz="quarter" idx="5"/>
          </p:nvPr>
        </p:nvSpPr>
        <p:spPr/>
        <p:txBody>
          <a:bodyPr/>
          <a:lstStyle/>
          <a:p>
            <a:fld id="{265F0B4B-24A3-4ED9-9A35-8514EA90625F}" type="slidenum">
              <a:rPr lang="en-US" smtClean="0"/>
              <a:t>48</a:t>
            </a:fld>
            <a:endParaRPr lang="en-US"/>
          </a:p>
        </p:txBody>
      </p:sp>
    </p:spTree>
    <p:extLst>
      <p:ext uri="{BB962C8B-B14F-4D97-AF65-F5344CB8AC3E}">
        <p14:creationId xmlns:p14="http://schemas.microsoft.com/office/powerpoint/2010/main" val="40413580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F0B4B-24A3-4ED9-9A35-8514EA90625F}" type="slidenum">
              <a:rPr lang="en-US" smtClean="0"/>
              <a:t>49</a:t>
            </a:fld>
            <a:endParaRPr lang="en-US"/>
          </a:p>
        </p:txBody>
      </p:sp>
    </p:spTree>
    <p:extLst>
      <p:ext uri="{BB962C8B-B14F-4D97-AF65-F5344CB8AC3E}">
        <p14:creationId xmlns:p14="http://schemas.microsoft.com/office/powerpoint/2010/main" val="4657851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C423-952B-3511-3ADE-0B89930205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1BF248-DC80-AC0E-39AF-D01E0F3F13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BA9CC2-75BF-F481-6CC9-FD6D75DD486E}"/>
              </a:ext>
            </a:extLst>
          </p:cNvPr>
          <p:cNvSpPr>
            <a:spLocks noGrp="1"/>
          </p:cNvSpPr>
          <p:nvPr>
            <p:ph type="body" idx="1"/>
          </p:nvPr>
        </p:nvSpPr>
        <p:spPr/>
        <p:txBody>
          <a:bodyPr/>
          <a:lstStyle/>
          <a:p>
            <a:r>
              <a:rPr lang="en-US" dirty="0"/>
              <a:t>JOHN, WOULD YOU LIKE TO GIVE A BRIEF EXPLANATION OF THESE?</a:t>
            </a:r>
          </a:p>
        </p:txBody>
      </p:sp>
      <p:sp>
        <p:nvSpPr>
          <p:cNvPr id="4" name="Slide Number Placeholder 3">
            <a:extLst>
              <a:ext uri="{FF2B5EF4-FFF2-40B4-BE49-F238E27FC236}">
                <a16:creationId xmlns:a16="http://schemas.microsoft.com/office/drawing/2014/main" id="{E4055A5B-C4AC-1635-322C-4D7344DDC79D}"/>
              </a:ext>
            </a:extLst>
          </p:cNvPr>
          <p:cNvSpPr>
            <a:spLocks noGrp="1"/>
          </p:cNvSpPr>
          <p:nvPr>
            <p:ph type="sldNum" sz="quarter" idx="5"/>
          </p:nvPr>
        </p:nvSpPr>
        <p:spPr/>
        <p:txBody>
          <a:bodyPr/>
          <a:lstStyle/>
          <a:p>
            <a:fld id="{265F0B4B-24A3-4ED9-9A35-8514EA90625F}" type="slidenum">
              <a:rPr lang="en-US" smtClean="0"/>
              <a:t>50</a:t>
            </a:fld>
            <a:endParaRPr lang="en-US"/>
          </a:p>
        </p:txBody>
      </p:sp>
    </p:spTree>
    <p:extLst>
      <p:ext uri="{BB962C8B-B14F-4D97-AF65-F5344CB8AC3E}">
        <p14:creationId xmlns:p14="http://schemas.microsoft.com/office/powerpoint/2010/main" val="42007136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F99D9-8046-9689-A174-2862B54BDA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E37C3C-2428-AA11-BCDA-F20FA89B30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BD9E58-8DDB-CC03-2E10-A4A8906A1F22}"/>
              </a:ext>
            </a:extLst>
          </p:cNvPr>
          <p:cNvSpPr>
            <a:spLocks noGrp="1"/>
          </p:cNvSpPr>
          <p:nvPr>
            <p:ph type="body" idx="1"/>
          </p:nvPr>
        </p:nvSpPr>
        <p:spPr/>
        <p:txBody>
          <a:bodyPr/>
          <a:lstStyle/>
          <a:p>
            <a:r>
              <a:rPr lang="en-US" dirty="0"/>
              <a:t>Changes to contracts agreements (post bid) are done by creating a change order.</a:t>
            </a:r>
          </a:p>
          <a:p>
            <a:endParaRPr lang="en-US" dirty="0"/>
          </a:p>
          <a:p>
            <a:r>
              <a:rPr lang="en-US" dirty="0"/>
              <a:t>John, anything to add</a:t>
            </a:r>
          </a:p>
          <a:p>
            <a:endParaRPr lang="en-US" dirty="0"/>
          </a:p>
          <a:p>
            <a:r>
              <a:rPr lang="en-US" dirty="0"/>
              <a:t>Create Change Order</a:t>
            </a:r>
          </a:p>
          <a:p>
            <a:endParaRPr lang="en-US" dirty="0"/>
          </a:p>
        </p:txBody>
      </p:sp>
      <p:sp>
        <p:nvSpPr>
          <p:cNvPr id="4" name="Slide Number Placeholder 3">
            <a:extLst>
              <a:ext uri="{FF2B5EF4-FFF2-40B4-BE49-F238E27FC236}">
                <a16:creationId xmlns:a16="http://schemas.microsoft.com/office/drawing/2014/main" id="{DBE53A72-9B8B-649E-D541-D5E0CE3B1FD0}"/>
              </a:ext>
            </a:extLst>
          </p:cNvPr>
          <p:cNvSpPr>
            <a:spLocks noGrp="1"/>
          </p:cNvSpPr>
          <p:nvPr>
            <p:ph type="sldNum" sz="quarter" idx="5"/>
          </p:nvPr>
        </p:nvSpPr>
        <p:spPr/>
        <p:txBody>
          <a:bodyPr/>
          <a:lstStyle/>
          <a:p>
            <a:fld id="{265F0B4B-24A3-4ED9-9A35-8514EA90625F}" type="slidenum">
              <a:rPr lang="en-US" smtClean="0"/>
              <a:t>51</a:t>
            </a:fld>
            <a:endParaRPr lang="en-US"/>
          </a:p>
        </p:txBody>
      </p:sp>
    </p:spTree>
    <p:extLst>
      <p:ext uri="{BB962C8B-B14F-4D97-AF65-F5344CB8AC3E}">
        <p14:creationId xmlns:p14="http://schemas.microsoft.com/office/powerpoint/2010/main" val="1598898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68A4F-4307-519A-5E0A-A8B1FD15A1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0F1837-6EA0-9D97-60EC-F4CD706C1C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EDEDB2-0315-36DD-2FBF-3FD9ADF891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89F5E8-7A5D-7BC0-FA33-E3A7C68DF7CD}"/>
              </a:ext>
            </a:extLst>
          </p:cNvPr>
          <p:cNvSpPr>
            <a:spLocks noGrp="1"/>
          </p:cNvSpPr>
          <p:nvPr>
            <p:ph type="sldNum" sz="quarter" idx="5"/>
          </p:nvPr>
        </p:nvSpPr>
        <p:spPr/>
        <p:txBody>
          <a:bodyPr/>
          <a:lstStyle/>
          <a:p>
            <a:fld id="{265F0B4B-24A3-4ED9-9A35-8514EA90625F}" type="slidenum">
              <a:rPr lang="en-US" smtClean="0"/>
              <a:t>13</a:t>
            </a:fld>
            <a:endParaRPr lang="en-US"/>
          </a:p>
        </p:txBody>
      </p:sp>
    </p:spTree>
    <p:extLst>
      <p:ext uri="{BB962C8B-B14F-4D97-AF65-F5344CB8AC3E}">
        <p14:creationId xmlns:p14="http://schemas.microsoft.com/office/powerpoint/2010/main" val="11364558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1FF48-6E97-1CF9-67B0-EFEA5DFCDE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B4A8CC-BF9C-DAA5-300E-550530E998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2097FB-39CD-2728-AE8D-690A51D7CC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67C5EA-3E10-4C3A-2802-888FB5B30FB1}"/>
              </a:ext>
            </a:extLst>
          </p:cNvPr>
          <p:cNvSpPr>
            <a:spLocks noGrp="1"/>
          </p:cNvSpPr>
          <p:nvPr>
            <p:ph type="sldNum" sz="quarter" idx="5"/>
          </p:nvPr>
        </p:nvSpPr>
        <p:spPr/>
        <p:txBody>
          <a:bodyPr/>
          <a:lstStyle/>
          <a:p>
            <a:fld id="{265F0B4B-24A3-4ED9-9A35-8514EA90625F}" type="slidenum">
              <a:rPr lang="en-US" smtClean="0"/>
              <a:t>54</a:t>
            </a:fld>
            <a:endParaRPr lang="en-US"/>
          </a:p>
        </p:txBody>
      </p:sp>
    </p:spTree>
    <p:extLst>
      <p:ext uri="{BB962C8B-B14F-4D97-AF65-F5344CB8AC3E}">
        <p14:creationId xmlns:p14="http://schemas.microsoft.com/office/powerpoint/2010/main" val="1916866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cannot click on the “X” t create the BG-4 This is just informational letting you know it is still needed</a:t>
            </a:r>
          </a:p>
          <a:p>
            <a:r>
              <a:rPr lang="en-US" dirty="0"/>
              <a:t>You will need to open the contract to create a BG-4. Double click on the action button to get there.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Must delete to go back to create CO or PO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JOHN, WOULD YOU LIKE TO GIVE A BRIEF EXPLANATION OF THESE?</a:t>
            </a:r>
          </a:p>
          <a:p>
            <a:endParaRPr lang="en-US" dirty="0"/>
          </a:p>
        </p:txBody>
      </p:sp>
      <p:sp>
        <p:nvSpPr>
          <p:cNvPr id="4" name="Slide Number Placeholder 3"/>
          <p:cNvSpPr>
            <a:spLocks noGrp="1"/>
          </p:cNvSpPr>
          <p:nvPr>
            <p:ph type="sldNum" sz="quarter" idx="5"/>
          </p:nvPr>
        </p:nvSpPr>
        <p:spPr/>
        <p:txBody>
          <a:bodyPr/>
          <a:lstStyle/>
          <a:p>
            <a:fld id="{265F0B4B-24A3-4ED9-9A35-8514EA90625F}" type="slidenum">
              <a:rPr lang="en-US" smtClean="0"/>
              <a:t>55</a:t>
            </a:fld>
            <a:endParaRPr lang="en-US"/>
          </a:p>
        </p:txBody>
      </p:sp>
    </p:spTree>
    <p:extLst>
      <p:ext uri="{BB962C8B-B14F-4D97-AF65-F5344CB8AC3E}">
        <p14:creationId xmlns:p14="http://schemas.microsoft.com/office/powerpoint/2010/main" val="41535735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 BG-4 for all contracts</a:t>
            </a:r>
          </a:p>
        </p:txBody>
      </p:sp>
      <p:sp>
        <p:nvSpPr>
          <p:cNvPr id="4" name="Slide Number Placeholder 3"/>
          <p:cNvSpPr>
            <a:spLocks noGrp="1"/>
          </p:cNvSpPr>
          <p:nvPr>
            <p:ph type="sldNum" sz="quarter" idx="5"/>
          </p:nvPr>
        </p:nvSpPr>
        <p:spPr/>
        <p:txBody>
          <a:bodyPr/>
          <a:lstStyle/>
          <a:p>
            <a:fld id="{265F0B4B-24A3-4ED9-9A35-8514EA90625F}" type="slidenum">
              <a:rPr lang="en-US" smtClean="0"/>
              <a:t>56</a:t>
            </a:fld>
            <a:endParaRPr lang="en-US"/>
          </a:p>
        </p:txBody>
      </p:sp>
    </p:spTree>
    <p:extLst>
      <p:ext uri="{BB962C8B-B14F-4D97-AF65-F5344CB8AC3E}">
        <p14:creationId xmlns:p14="http://schemas.microsoft.com/office/powerpoint/2010/main" val="29148297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Tanesha Read!</a:t>
            </a:r>
          </a:p>
        </p:txBody>
      </p:sp>
      <p:sp>
        <p:nvSpPr>
          <p:cNvPr id="4" name="Slide Number Placeholder 3"/>
          <p:cNvSpPr>
            <a:spLocks noGrp="1"/>
          </p:cNvSpPr>
          <p:nvPr>
            <p:ph type="sldNum" sz="quarter" idx="5"/>
          </p:nvPr>
        </p:nvSpPr>
        <p:spPr/>
        <p:txBody>
          <a:bodyPr/>
          <a:lstStyle/>
          <a:p>
            <a:fld id="{265F0B4B-24A3-4ED9-9A35-8514EA90625F}" type="slidenum">
              <a:rPr lang="en-US" smtClean="0"/>
              <a:t>57</a:t>
            </a:fld>
            <a:endParaRPr lang="en-US"/>
          </a:p>
        </p:txBody>
      </p:sp>
    </p:spTree>
    <p:extLst>
      <p:ext uri="{BB962C8B-B14F-4D97-AF65-F5344CB8AC3E}">
        <p14:creationId xmlns:p14="http://schemas.microsoft.com/office/powerpoint/2010/main" val="2632326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BC3F0-CC3D-EE50-5134-B5FD9CB6DB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DE4F83-5E66-D1C9-0996-F179BC09EA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D9A62B-644D-E72F-3883-265FCBBC38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F94035-9845-69D7-93D3-AA7BF47F3365}"/>
              </a:ext>
            </a:extLst>
          </p:cNvPr>
          <p:cNvSpPr>
            <a:spLocks noGrp="1"/>
          </p:cNvSpPr>
          <p:nvPr>
            <p:ph type="sldNum" sz="quarter" idx="5"/>
          </p:nvPr>
        </p:nvSpPr>
        <p:spPr/>
        <p:txBody>
          <a:bodyPr/>
          <a:lstStyle/>
          <a:p>
            <a:fld id="{265F0B4B-24A3-4ED9-9A35-8514EA90625F}" type="slidenum">
              <a:rPr lang="en-US" smtClean="0"/>
              <a:t>58</a:t>
            </a:fld>
            <a:endParaRPr lang="en-US"/>
          </a:p>
        </p:txBody>
      </p:sp>
    </p:spTree>
    <p:extLst>
      <p:ext uri="{BB962C8B-B14F-4D97-AF65-F5344CB8AC3E}">
        <p14:creationId xmlns:p14="http://schemas.microsoft.com/office/powerpoint/2010/main" val="37517219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previous forms must be approved to begin BG-5 process</a:t>
            </a:r>
          </a:p>
          <a:p>
            <a:r>
              <a:rPr lang="en-US" dirty="0"/>
              <a:t>To go back, must delete any pending BG-5 since this is the close out process</a:t>
            </a:r>
          </a:p>
          <a:p>
            <a:r>
              <a:rPr lang="en-US" dirty="0"/>
              <a:t>For closing out older projects the same rules apply. </a:t>
            </a:r>
          </a:p>
          <a:p>
            <a:r>
              <a:rPr lang="en-US" dirty="0"/>
              <a:t>Keep in mind KDE can only assist with the information provided on older projects. </a:t>
            </a:r>
          </a:p>
          <a:p>
            <a:r>
              <a:rPr lang="en-US" dirty="0"/>
              <a:t>Any project with an approved BG-1 on file will require a BG-5 to close it out. </a:t>
            </a:r>
          </a:p>
          <a:p>
            <a:r>
              <a:rPr lang="en-US" dirty="0"/>
              <a:t>It is totally the district’s discretion on how they handle their projects. KDE will advise you in regards to any questions you may have. </a:t>
            </a:r>
          </a:p>
        </p:txBody>
      </p:sp>
      <p:sp>
        <p:nvSpPr>
          <p:cNvPr id="4" name="Slide Number Placeholder 3"/>
          <p:cNvSpPr>
            <a:spLocks noGrp="1"/>
          </p:cNvSpPr>
          <p:nvPr>
            <p:ph type="sldNum" sz="quarter" idx="5"/>
          </p:nvPr>
        </p:nvSpPr>
        <p:spPr/>
        <p:txBody>
          <a:bodyPr/>
          <a:lstStyle/>
          <a:p>
            <a:fld id="{265F0B4B-24A3-4ED9-9A35-8514EA90625F}" type="slidenum">
              <a:rPr lang="en-US" smtClean="0"/>
              <a:t>59</a:t>
            </a:fld>
            <a:endParaRPr lang="en-US"/>
          </a:p>
        </p:txBody>
      </p:sp>
    </p:spTree>
    <p:extLst>
      <p:ext uri="{BB962C8B-B14F-4D97-AF65-F5344CB8AC3E}">
        <p14:creationId xmlns:p14="http://schemas.microsoft.com/office/powerpoint/2010/main" val="38130441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 Print and get the BG-5 signed.</a:t>
            </a:r>
          </a:p>
        </p:txBody>
      </p:sp>
      <p:sp>
        <p:nvSpPr>
          <p:cNvPr id="4" name="Slide Number Placeholder 3"/>
          <p:cNvSpPr>
            <a:spLocks noGrp="1"/>
          </p:cNvSpPr>
          <p:nvPr>
            <p:ph type="sldNum" sz="quarter" idx="5"/>
          </p:nvPr>
        </p:nvSpPr>
        <p:spPr/>
        <p:txBody>
          <a:bodyPr/>
          <a:lstStyle/>
          <a:p>
            <a:fld id="{265F0B4B-24A3-4ED9-9A35-8514EA90625F}" type="slidenum">
              <a:rPr lang="en-US" smtClean="0"/>
              <a:t>61</a:t>
            </a:fld>
            <a:endParaRPr lang="en-US"/>
          </a:p>
        </p:txBody>
      </p:sp>
    </p:spTree>
    <p:extLst>
      <p:ext uri="{BB962C8B-B14F-4D97-AF65-F5344CB8AC3E}">
        <p14:creationId xmlns:p14="http://schemas.microsoft.com/office/powerpoint/2010/main" val="19552172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JOHN, WOULD YOU LIKE TO GIVE A BRIEF EXPLANATION OF THESE?</a:t>
            </a:r>
          </a:p>
          <a:p>
            <a:endParaRPr lang="en-US" dirty="0"/>
          </a:p>
        </p:txBody>
      </p:sp>
      <p:sp>
        <p:nvSpPr>
          <p:cNvPr id="4" name="Slide Number Placeholder 3"/>
          <p:cNvSpPr>
            <a:spLocks noGrp="1"/>
          </p:cNvSpPr>
          <p:nvPr>
            <p:ph type="sldNum" sz="quarter" idx="5"/>
          </p:nvPr>
        </p:nvSpPr>
        <p:spPr/>
        <p:txBody>
          <a:bodyPr/>
          <a:lstStyle/>
          <a:p>
            <a:fld id="{265F0B4B-24A3-4ED9-9A35-8514EA90625F}" type="slidenum">
              <a:rPr lang="en-US" smtClean="0"/>
              <a:t>62</a:t>
            </a:fld>
            <a:endParaRPr lang="en-US"/>
          </a:p>
        </p:txBody>
      </p:sp>
    </p:spTree>
    <p:extLst>
      <p:ext uri="{BB962C8B-B14F-4D97-AF65-F5344CB8AC3E}">
        <p14:creationId xmlns:p14="http://schemas.microsoft.com/office/powerpoint/2010/main" val="33600056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WOULD YOU LIKE TO GIVE A BRIEF EXPLANATION OF THESE?</a:t>
            </a:r>
          </a:p>
        </p:txBody>
      </p:sp>
      <p:sp>
        <p:nvSpPr>
          <p:cNvPr id="4" name="Slide Number Placeholder 3"/>
          <p:cNvSpPr>
            <a:spLocks noGrp="1"/>
          </p:cNvSpPr>
          <p:nvPr>
            <p:ph type="sldNum" sz="quarter" idx="5"/>
          </p:nvPr>
        </p:nvSpPr>
        <p:spPr/>
        <p:txBody>
          <a:bodyPr/>
          <a:lstStyle/>
          <a:p>
            <a:fld id="{265F0B4B-24A3-4ED9-9A35-8514EA90625F}" type="slidenum">
              <a:rPr lang="en-US" smtClean="0"/>
              <a:t>64</a:t>
            </a:fld>
            <a:endParaRPr lang="en-US"/>
          </a:p>
        </p:txBody>
      </p:sp>
    </p:spTree>
    <p:extLst>
      <p:ext uri="{BB962C8B-B14F-4D97-AF65-F5344CB8AC3E}">
        <p14:creationId xmlns:p14="http://schemas.microsoft.com/office/powerpoint/2010/main" val="888685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F0B4B-24A3-4ED9-9A35-8514EA90625F}" type="slidenum">
              <a:rPr lang="en-US" smtClean="0"/>
              <a:t>14</a:t>
            </a:fld>
            <a:endParaRPr lang="en-US"/>
          </a:p>
        </p:txBody>
      </p:sp>
    </p:spTree>
    <p:extLst>
      <p:ext uri="{BB962C8B-B14F-4D97-AF65-F5344CB8AC3E}">
        <p14:creationId xmlns:p14="http://schemas.microsoft.com/office/powerpoint/2010/main" val="2697149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focuses on Construction so we will not be discussing property today. </a:t>
            </a:r>
          </a:p>
          <a:p>
            <a:r>
              <a:rPr lang="en-US" dirty="0"/>
              <a:t>We may reference some things but that is it.</a:t>
            </a:r>
          </a:p>
        </p:txBody>
      </p:sp>
      <p:sp>
        <p:nvSpPr>
          <p:cNvPr id="4" name="Slide Number Placeholder 3"/>
          <p:cNvSpPr>
            <a:spLocks noGrp="1"/>
          </p:cNvSpPr>
          <p:nvPr>
            <p:ph type="sldNum" sz="quarter" idx="5"/>
          </p:nvPr>
        </p:nvSpPr>
        <p:spPr/>
        <p:txBody>
          <a:bodyPr/>
          <a:lstStyle/>
          <a:p>
            <a:fld id="{265F0B4B-24A3-4ED9-9A35-8514EA90625F}" type="slidenum">
              <a:rPr lang="en-US" smtClean="0"/>
              <a:t>15</a:t>
            </a:fld>
            <a:endParaRPr lang="en-US"/>
          </a:p>
        </p:txBody>
      </p:sp>
    </p:spTree>
    <p:extLst>
      <p:ext uri="{BB962C8B-B14F-4D97-AF65-F5344CB8AC3E}">
        <p14:creationId xmlns:p14="http://schemas.microsoft.com/office/powerpoint/2010/main" val="1394808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CB8B7-5EB0-D961-5CD7-23AD2AAB37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CFCC27-47EB-0C98-E5BE-64EE4DE778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BAE7F4-DFFF-B8D1-922F-14163D1C18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377229-A5CC-E16B-AB92-EDCE0A5AA40F}"/>
              </a:ext>
            </a:extLst>
          </p:cNvPr>
          <p:cNvSpPr>
            <a:spLocks noGrp="1"/>
          </p:cNvSpPr>
          <p:nvPr>
            <p:ph type="sldNum" sz="quarter" idx="5"/>
          </p:nvPr>
        </p:nvSpPr>
        <p:spPr/>
        <p:txBody>
          <a:bodyPr/>
          <a:lstStyle/>
          <a:p>
            <a:fld id="{265F0B4B-24A3-4ED9-9A35-8514EA90625F}" type="slidenum">
              <a:rPr lang="en-US" smtClean="0"/>
              <a:t>16</a:t>
            </a:fld>
            <a:endParaRPr lang="en-US"/>
          </a:p>
        </p:txBody>
      </p:sp>
    </p:spTree>
    <p:extLst>
      <p:ext uri="{BB962C8B-B14F-4D97-AF65-F5344CB8AC3E}">
        <p14:creationId xmlns:p14="http://schemas.microsoft.com/office/powerpoint/2010/main" val="100774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going over these forms in a high-level review. </a:t>
            </a:r>
          </a:p>
          <a:p>
            <a:endParaRPr lang="en-US" dirty="0"/>
          </a:p>
          <a:p>
            <a:r>
              <a:rPr lang="en-US" dirty="0"/>
              <a:t>A project may use all of these forms. Most will use just a few. Again, we will only be going over the Construction side of FACPAC today!</a:t>
            </a:r>
          </a:p>
        </p:txBody>
      </p:sp>
      <p:sp>
        <p:nvSpPr>
          <p:cNvPr id="4" name="Slide Number Placeholder 3"/>
          <p:cNvSpPr>
            <a:spLocks noGrp="1"/>
          </p:cNvSpPr>
          <p:nvPr>
            <p:ph type="sldNum" sz="quarter" idx="5"/>
          </p:nvPr>
        </p:nvSpPr>
        <p:spPr/>
        <p:txBody>
          <a:bodyPr/>
          <a:lstStyle/>
          <a:p>
            <a:fld id="{265F0B4B-24A3-4ED9-9A35-8514EA90625F}" type="slidenum">
              <a:rPr lang="en-US" smtClean="0"/>
              <a:t>17</a:t>
            </a:fld>
            <a:endParaRPr lang="en-US"/>
          </a:p>
        </p:txBody>
      </p:sp>
    </p:spTree>
    <p:extLst>
      <p:ext uri="{BB962C8B-B14F-4D97-AF65-F5344CB8AC3E}">
        <p14:creationId xmlns:p14="http://schemas.microsoft.com/office/powerpoint/2010/main" val="1285252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74FE4-E778-C842-049F-B64A688D14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B6495C-0C35-BDB5-1D74-D80F7361A7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D55A27-C6B4-B77E-E9F4-A1769F16C1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29C36F-175E-802B-5EE5-4D2B75E16426}"/>
              </a:ext>
            </a:extLst>
          </p:cNvPr>
          <p:cNvSpPr>
            <a:spLocks noGrp="1"/>
          </p:cNvSpPr>
          <p:nvPr>
            <p:ph type="sldNum" sz="quarter" idx="5"/>
          </p:nvPr>
        </p:nvSpPr>
        <p:spPr/>
        <p:txBody>
          <a:bodyPr/>
          <a:lstStyle/>
          <a:p>
            <a:fld id="{265F0B4B-24A3-4ED9-9A35-8514EA90625F}" type="slidenum">
              <a:rPr lang="en-US" smtClean="0"/>
              <a:t>18</a:t>
            </a:fld>
            <a:endParaRPr lang="en-US"/>
          </a:p>
        </p:txBody>
      </p:sp>
    </p:spTree>
    <p:extLst>
      <p:ext uri="{BB962C8B-B14F-4D97-AF65-F5344CB8AC3E}">
        <p14:creationId xmlns:p14="http://schemas.microsoft.com/office/powerpoint/2010/main" val="3880816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12/10/2025</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12/10/2025</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12/10/2025</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12/10/2025</a:t>
            </a:fld>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265702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12/10/2025</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12/10/2025</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12/10/2025</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12/10/2025</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12/10/2025</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12/10/2025</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12/10/2025</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12/10/2025</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12/10/2025</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gary.leist@education.ky.gov"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mailto:marcus.highland@education.ky.gov"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mailto:john.gilbert@education.ky.gov" TargetMode="External"/><Relationship Id="rId2" Type="http://schemas.openxmlformats.org/officeDocument/2006/relationships/hyperlink" Target="mailto:teresa.hester@education.ky.gov" TargetMode="Externa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hyperlink" Target="mailto:tanesha.keene@education.ky.gov" TargetMode="Externa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mailto:tanesha.keene@education.ky.gov"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FDF1F-DF76-1296-ACB9-E052DDC24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79076C-9FBA-D35F-D762-AC976F00FBBC}"/>
              </a:ext>
            </a:extLst>
          </p:cNvPr>
          <p:cNvSpPr>
            <a:spLocks noGrp="1"/>
          </p:cNvSpPr>
          <p:nvPr>
            <p:ph type="ctrTitle"/>
          </p:nvPr>
        </p:nvSpPr>
        <p:spPr>
          <a:xfrm>
            <a:off x="1736212" y="944545"/>
            <a:ext cx="10234397" cy="2150347"/>
          </a:xfrm>
        </p:spPr>
        <p:txBody>
          <a:bodyPr anchor="ctr">
            <a:normAutofit/>
          </a:bodyPr>
          <a:lstStyle/>
          <a:p>
            <a:r>
              <a:rPr lang="en-US" sz="4400" dirty="0"/>
              <a:t>Webinar #5 Facilities Branch: 	</a:t>
            </a:r>
            <a:br>
              <a:rPr lang="en-US" sz="4400" dirty="0"/>
            </a:br>
            <a:r>
              <a:rPr lang="en-US" sz="4400" dirty="0"/>
              <a:t>FACPAC “Construction Projects” </a:t>
            </a:r>
            <a:br>
              <a:rPr lang="en-US" sz="2700" dirty="0"/>
            </a:br>
            <a:endParaRPr lang="en-US" sz="2700" dirty="0"/>
          </a:p>
        </p:txBody>
      </p:sp>
      <p:sp>
        <p:nvSpPr>
          <p:cNvPr id="3" name="Subtitle 2">
            <a:extLst>
              <a:ext uri="{FF2B5EF4-FFF2-40B4-BE49-F238E27FC236}">
                <a16:creationId xmlns:a16="http://schemas.microsoft.com/office/drawing/2014/main" id="{BDDA909E-2963-9453-CC03-F86FAD79F46B}"/>
              </a:ext>
            </a:extLst>
          </p:cNvPr>
          <p:cNvSpPr>
            <a:spLocks noGrp="1"/>
          </p:cNvSpPr>
          <p:nvPr>
            <p:ph type="subTitle" idx="1"/>
          </p:nvPr>
        </p:nvSpPr>
        <p:spPr>
          <a:xfrm>
            <a:off x="2281411" y="2362200"/>
            <a:ext cx="9144000" cy="2848033"/>
          </a:xfrm>
        </p:spPr>
        <p:txBody>
          <a:bodyPr anchor="ctr">
            <a:normAutofit/>
          </a:bodyPr>
          <a:lstStyle/>
          <a:p>
            <a:r>
              <a:rPr lang="en-US" dirty="0">
                <a:solidFill>
                  <a:srgbClr val="002060"/>
                </a:solidFill>
              </a:rPr>
              <a:t>Kentucky Department of Education (KDE)</a:t>
            </a:r>
          </a:p>
          <a:p>
            <a:r>
              <a:rPr lang="en-US" dirty="0">
                <a:solidFill>
                  <a:srgbClr val="002060"/>
                </a:solidFill>
              </a:rPr>
              <a:t>Office of Finance and Operations (OFO)</a:t>
            </a:r>
          </a:p>
          <a:p>
            <a:r>
              <a:rPr lang="en-US" dirty="0">
                <a:solidFill>
                  <a:srgbClr val="002060"/>
                </a:solidFill>
              </a:rPr>
              <a:t>Division of District Support (DDS)</a:t>
            </a:r>
          </a:p>
          <a:p>
            <a:r>
              <a:rPr lang="en-US" dirty="0">
                <a:solidFill>
                  <a:srgbClr val="002060"/>
                </a:solidFill>
              </a:rPr>
              <a:t>District Facilities Branch (DFB)</a:t>
            </a:r>
          </a:p>
          <a:p>
            <a:r>
              <a:rPr lang="en-US" dirty="0">
                <a:solidFill>
                  <a:srgbClr val="002060"/>
                </a:solidFill>
              </a:rPr>
              <a:t>www.education.ky.gov</a:t>
            </a:r>
          </a:p>
        </p:txBody>
      </p:sp>
      <p:sp>
        <p:nvSpPr>
          <p:cNvPr id="4" name="Subtitle 2">
            <a:extLst>
              <a:ext uri="{FF2B5EF4-FFF2-40B4-BE49-F238E27FC236}">
                <a16:creationId xmlns:a16="http://schemas.microsoft.com/office/drawing/2014/main" id="{333759FD-C144-01D7-E493-8A5BCAFB1E9C}"/>
              </a:ext>
            </a:extLst>
          </p:cNvPr>
          <p:cNvSpPr txBox="1">
            <a:spLocks/>
          </p:cNvSpPr>
          <p:nvPr/>
        </p:nvSpPr>
        <p:spPr>
          <a:xfrm>
            <a:off x="1904894" y="5210234"/>
            <a:ext cx="9144000" cy="57694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002060"/>
                </a:solidFill>
              </a:rPr>
              <a:t>December 11, 2025</a:t>
            </a:r>
          </a:p>
        </p:txBody>
      </p:sp>
    </p:spTree>
    <p:extLst>
      <p:ext uri="{BB962C8B-B14F-4D97-AF65-F5344CB8AC3E}">
        <p14:creationId xmlns:p14="http://schemas.microsoft.com/office/powerpoint/2010/main" val="3450667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D392D-9C29-ECC8-5C6B-D8858EC3FD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B8A5CA-A437-AF74-E52B-7D24B2463279}"/>
              </a:ext>
            </a:extLst>
          </p:cNvPr>
          <p:cNvSpPr>
            <a:spLocks noGrp="1"/>
          </p:cNvSpPr>
          <p:nvPr>
            <p:ph type="title"/>
          </p:nvPr>
        </p:nvSpPr>
        <p:spPr>
          <a:xfrm>
            <a:off x="0" y="34731"/>
            <a:ext cx="12192000" cy="1325563"/>
          </a:xfrm>
        </p:spPr>
        <p:txBody>
          <a:bodyPr>
            <a:normAutofit/>
          </a:bodyPr>
          <a:lstStyle/>
          <a:p>
            <a:pPr algn="ctr"/>
            <a:r>
              <a:rPr lang="en-US" sz="4000" dirty="0">
                <a:solidFill>
                  <a:srgbClr val="002060"/>
                </a:solidFill>
              </a:rPr>
              <a:t>DFB – Personnel Introductions – Project Manager</a:t>
            </a:r>
          </a:p>
        </p:txBody>
      </p:sp>
      <p:sp>
        <p:nvSpPr>
          <p:cNvPr id="3" name="Content Placeholder 2">
            <a:extLst>
              <a:ext uri="{FF2B5EF4-FFF2-40B4-BE49-F238E27FC236}">
                <a16:creationId xmlns:a16="http://schemas.microsoft.com/office/drawing/2014/main" id="{090C6294-6482-5D41-217A-BA1CE4E0117B}"/>
              </a:ext>
            </a:extLst>
          </p:cNvPr>
          <p:cNvSpPr>
            <a:spLocks noGrp="1"/>
          </p:cNvSpPr>
          <p:nvPr>
            <p:ph idx="1"/>
          </p:nvPr>
        </p:nvSpPr>
        <p:spPr>
          <a:xfrm>
            <a:off x="665922" y="1043992"/>
            <a:ext cx="11169140" cy="1332094"/>
          </a:xfrm>
        </p:spPr>
        <p:txBody>
          <a:bodyPr>
            <a:noAutofit/>
          </a:bodyPr>
          <a:lstStyle/>
          <a:p>
            <a:pPr lvl="0">
              <a:buFont typeface="Wingdings" panose="05000000000000000000" pitchFamily="2" charset="2"/>
              <a:buChar char="§"/>
            </a:pPr>
            <a:r>
              <a:rPr lang="en-US" sz="2000" b="1" dirty="0"/>
              <a:t>Name:</a:t>
            </a:r>
            <a:r>
              <a:rPr lang="en-US" sz="2000" dirty="0"/>
              <a:t> Teresa Hester, NCIDQ, KYCID</a:t>
            </a:r>
          </a:p>
          <a:p>
            <a:pPr lvl="0">
              <a:buFont typeface="Wingdings" panose="05000000000000000000" pitchFamily="2" charset="2"/>
              <a:buChar char="§"/>
            </a:pPr>
            <a:r>
              <a:rPr lang="en-US" sz="2000" b="1" dirty="0"/>
              <a:t>Position:</a:t>
            </a:r>
            <a:r>
              <a:rPr lang="en-US" sz="2000" dirty="0"/>
              <a:t> Capital Construction Project Administrator (aka Project Manager)</a:t>
            </a:r>
          </a:p>
          <a:p>
            <a:pPr lvl="0">
              <a:buFont typeface="Wingdings" panose="05000000000000000000" pitchFamily="2" charset="2"/>
              <a:buChar char="§"/>
            </a:pPr>
            <a:r>
              <a:rPr lang="en-US" sz="2000" b="1" dirty="0"/>
              <a:t>KDE Experience: </a:t>
            </a:r>
            <a:r>
              <a:rPr lang="en-US" sz="2000" dirty="0"/>
              <a:t>3 years plus other government agency experience</a:t>
            </a:r>
          </a:p>
        </p:txBody>
      </p:sp>
      <p:sp>
        <p:nvSpPr>
          <p:cNvPr id="6" name="Content Placeholder 2">
            <a:extLst>
              <a:ext uri="{FF2B5EF4-FFF2-40B4-BE49-F238E27FC236}">
                <a16:creationId xmlns:a16="http://schemas.microsoft.com/office/drawing/2014/main" id="{9CCD6816-42ED-13AF-C772-6A36EF103C48}"/>
              </a:ext>
            </a:extLst>
          </p:cNvPr>
          <p:cNvSpPr txBox="1">
            <a:spLocks/>
          </p:cNvSpPr>
          <p:nvPr/>
        </p:nvSpPr>
        <p:spPr>
          <a:xfrm>
            <a:off x="667336" y="2361108"/>
            <a:ext cx="2808731" cy="345217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dirty="0">
                <a:ea typeface="+mn-lt"/>
                <a:cs typeface="+mn-lt"/>
              </a:rPr>
              <a:t>Anchorage Ind.</a:t>
            </a:r>
            <a:endParaRPr lang="en-US" sz="2000" dirty="0"/>
          </a:p>
          <a:p>
            <a:pPr marL="0" indent="0">
              <a:lnSpc>
                <a:spcPct val="100000"/>
              </a:lnSpc>
              <a:spcBef>
                <a:spcPts val="0"/>
              </a:spcBef>
              <a:buNone/>
            </a:pPr>
            <a:r>
              <a:rPr lang="en-US" sz="2000" dirty="0">
                <a:ea typeface="+mn-lt"/>
                <a:cs typeface="+mn-lt"/>
              </a:rPr>
              <a:t>Ballard Co.</a:t>
            </a:r>
            <a:endParaRPr lang="en-US" sz="2000" dirty="0"/>
          </a:p>
          <a:p>
            <a:pPr marL="0" indent="0">
              <a:lnSpc>
                <a:spcPct val="100000"/>
              </a:lnSpc>
              <a:spcBef>
                <a:spcPts val="0"/>
              </a:spcBef>
              <a:buNone/>
            </a:pPr>
            <a:r>
              <a:rPr lang="en-US" sz="2000" dirty="0">
                <a:ea typeface="+mn-lt"/>
                <a:cs typeface="+mn-lt"/>
              </a:rPr>
              <a:t>Barren Co.</a:t>
            </a:r>
            <a:endParaRPr lang="en-US" sz="2000" dirty="0"/>
          </a:p>
          <a:p>
            <a:pPr marL="0" indent="0">
              <a:lnSpc>
                <a:spcPct val="100000"/>
              </a:lnSpc>
              <a:spcBef>
                <a:spcPts val="0"/>
              </a:spcBef>
              <a:buNone/>
            </a:pPr>
            <a:r>
              <a:rPr lang="en-US" sz="2000" dirty="0">
                <a:ea typeface="+mn-lt"/>
                <a:cs typeface="+mn-lt"/>
              </a:rPr>
              <a:t>Bath Co.</a:t>
            </a:r>
            <a:endParaRPr lang="en-US" sz="2000" dirty="0"/>
          </a:p>
          <a:p>
            <a:pPr marL="0" indent="0">
              <a:lnSpc>
                <a:spcPct val="100000"/>
              </a:lnSpc>
              <a:spcBef>
                <a:spcPts val="0"/>
              </a:spcBef>
              <a:buNone/>
            </a:pPr>
            <a:r>
              <a:rPr lang="en-US" sz="2000" dirty="0">
                <a:ea typeface="+mn-lt"/>
                <a:cs typeface="+mn-lt"/>
              </a:rPr>
              <a:t>Bell Co.</a:t>
            </a:r>
            <a:endParaRPr lang="en-US" sz="2000" dirty="0"/>
          </a:p>
          <a:p>
            <a:pPr marL="0" indent="0">
              <a:lnSpc>
                <a:spcPct val="100000"/>
              </a:lnSpc>
              <a:spcBef>
                <a:spcPts val="0"/>
              </a:spcBef>
              <a:buNone/>
            </a:pPr>
            <a:r>
              <a:rPr lang="en-US" sz="2000" dirty="0">
                <a:ea typeface="+mn-lt"/>
                <a:cs typeface="+mn-lt"/>
              </a:rPr>
              <a:t>Bourbon Co.</a:t>
            </a:r>
            <a:endParaRPr lang="en-US" sz="2000" dirty="0"/>
          </a:p>
          <a:p>
            <a:pPr marL="0" indent="0">
              <a:lnSpc>
                <a:spcPct val="100000"/>
              </a:lnSpc>
              <a:spcBef>
                <a:spcPts val="0"/>
              </a:spcBef>
              <a:buNone/>
            </a:pPr>
            <a:r>
              <a:rPr lang="en-US" sz="2000" dirty="0">
                <a:ea typeface="+mn-lt"/>
                <a:cs typeface="+mn-lt"/>
              </a:rPr>
              <a:t>Bullitt Co.</a:t>
            </a:r>
            <a:endParaRPr lang="en-US" sz="2000" dirty="0"/>
          </a:p>
          <a:p>
            <a:pPr marL="0" indent="0">
              <a:lnSpc>
                <a:spcPct val="100000"/>
              </a:lnSpc>
              <a:spcBef>
                <a:spcPts val="0"/>
              </a:spcBef>
              <a:buNone/>
            </a:pPr>
            <a:r>
              <a:rPr lang="en-US" sz="2000" dirty="0">
                <a:ea typeface="+mn-lt"/>
                <a:cs typeface="+mn-lt"/>
              </a:rPr>
              <a:t>Butler Co.</a:t>
            </a:r>
            <a:endParaRPr lang="en-US" sz="2000" dirty="0"/>
          </a:p>
          <a:p>
            <a:pPr marL="0" indent="0">
              <a:lnSpc>
                <a:spcPct val="100000"/>
              </a:lnSpc>
              <a:spcBef>
                <a:spcPts val="0"/>
              </a:spcBef>
              <a:buNone/>
            </a:pPr>
            <a:r>
              <a:rPr lang="en-US" sz="2000" dirty="0">
                <a:ea typeface="+mn-lt"/>
                <a:cs typeface="+mn-lt"/>
              </a:rPr>
              <a:t>Campbellsville Ind. Carlisle Co.</a:t>
            </a:r>
            <a:endParaRPr lang="en-US" sz="2000" dirty="0"/>
          </a:p>
          <a:p>
            <a:pPr marL="0" indent="0">
              <a:lnSpc>
                <a:spcPct val="100000"/>
              </a:lnSpc>
              <a:spcBef>
                <a:spcPts val="0"/>
              </a:spcBef>
              <a:buNone/>
            </a:pPr>
            <a:r>
              <a:rPr lang="en-US" sz="2000" dirty="0">
                <a:ea typeface="+mn-lt"/>
                <a:cs typeface="+mn-lt"/>
              </a:rPr>
              <a:t>Caverna Ind.</a:t>
            </a:r>
            <a:endParaRPr lang="en-US" sz="2000" dirty="0"/>
          </a:p>
          <a:p>
            <a:pPr marL="0" indent="0">
              <a:lnSpc>
                <a:spcPct val="120000"/>
              </a:lnSpc>
              <a:spcBef>
                <a:spcPts val="0"/>
              </a:spcBef>
              <a:buNone/>
            </a:pPr>
            <a:endParaRPr lang="en-US" sz="2000" dirty="0"/>
          </a:p>
          <a:p>
            <a:pPr indent="0">
              <a:lnSpc>
                <a:spcPct val="120000"/>
              </a:lnSpc>
              <a:spcBef>
                <a:spcPts val="0"/>
              </a:spcBef>
            </a:pPr>
            <a:endParaRPr lang="en-US" sz="2200" dirty="0"/>
          </a:p>
        </p:txBody>
      </p:sp>
      <p:sp>
        <p:nvSpPr>
          <p:cNvPr id="8" name="Content Placeholder 2">
            <a:extLst>
              <a:ext uri="{FF2B5EF4-FFF2-40B4-BE49-F238E27FC236}">
                <a16:creationId xmlns:a16="http://schemas.microsoft.com/office/drawing/2014/main" id="{78368C40-697E-F514-1D72-90B19FBE2BA6}"/>
              </a:ext>
            </a:extLst>
          </p:cNvPr>
          <p:cNvSpPr txBox="1">
            <a:spLocks/>
          </p:cNvSpPr>
          <p:nvPr/>
        </p:nvSpPr>
        <p:spPr>
          <a:xfrm>
            <a:off x="3227154" y="2361107"/>
            <a:ext cx="2872456" cy="345217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200" dirty="0"/>
              <a:t>Clark Co.</a:t>
            </a:r>
            <a:endParaRPr lang="en-US" dirty="0"/>
          </a:p>
          <a:p>
            <a:pPr marL="0" indent="0">
              <a:lnSpc>
                <a:spcPct val="100000"/>
              </a:lnSpc>
              <a:spcBef>
                <a:spcPts val="0"/>
              </a:spcBef>
              <a:buNone/>
            </a:pPr>
            <a:r>
              <a:rPr lang="en-US" sz="2200" dirty="0"/>
              <a:t>Corbin Ind.</a:t>
            </a:r>
            <a:endParaRPr lang="en-US" dirty="0"/>
          </a:p>
          <a:p>
            <a:pPr marL="0" indent="0">
              <a:lnSpc>
                <a:spcPct val="100000"/>
              </a:lnSpc>
              <a:spcBef>
                <a:spcPts val="0"/>
              </a:spcBef>
              <a:buNone/>
            </a:pPr>
            <a:r>
              <a:rPr lang="en-US" sz="2200" dirty="0"/>
              <a:t>Daviess Co.</a:t>
            </a:r>
            <a:endParaRPr lang="en-US" dirty="0"/>
          </a:p>
          <a:p>
            <a:pPr marL="0" indent="0">
              <a:lnSpc>
                <a:spcPct val="100000"/>
              </a:lnSpc>
              <a:spcBef>
                <a:spcPts val="0"/>
              </a:spcBef>
              <a:buNone/>
            </a:pPr>
            <a:r>
              <a:rPr lang="en-US" sz="2200" dirty="0"/>
              <a:t>East Bernstadt Ind.</a:t>
            </a:r>
            <a:endParaRPr lang="en-US" dirty="0"/>
          </a:p>
          <a:p>
            <a:pPr marL="0" indent="0">
              <a:lnSpc>
                <a:spcPct val="100000"/>
              </a:lnSpc>
              <a:spcBef>
                <a:spcPts val="0"/>
              </a:spcBef>
              <a:buNone/>
            </a:pPr>
            <a:r>
              <a:rPr lang="en-US" sz="2200" dirty="0"/>
              <a:t>Fleming Co.</a:t>
            </a:r>
            <a:endParaRPr lang="en-US" dirty="0"/>
          </a:p>
          <a:p>
            <a:pPr marL="0" indent="0">
              <a:lnSpc>
                <a:spcPct val="100000"/>
              </a:lnSpc>
              <a:spcBef>
                <a:spcPts val="0"/>
              </a:spcBef>
              <a:buNone/>
            </a:pPr>
            <a:r>
              <a:rPr lang="en-US" sz="2200" dirty="0"/>
              <a:t>Glasgow Ind.</a:t>
            </a:r>
            <a:endParaRPr lang="en-US" dirty="0"/>
          </a:p>
          <a:p>
            <a:pPr marL="0" indent="0">
              <a:lnSpc>
                <a:spcPct val="100000"/>
              </a:lnSpc>
              <a:spcBef>
                <a:spcPts val="0"/>
              </a:spcBef>
              <a:buNone/>
            </a:pPr>
            <a:r>
              <a:rPr lang="en-US" sz="2200" dirty="0"/>
              <a:t>Harlan Co.</a:t>
            </a:r>
            <a:endParaRPr lang="en-US" dirty="0"/>
          </a:p>
          <a:p>
            <a:pPr marL="0" indent="0">
              <a:lnSpc>
                <a:spcPct val="100000"/>
              </a:lnSpc>
              <a:spcBef>
                <a:spcPts val="0"/>
              </a:spcBef>
              <a:buNone/>
            </a:pPr>
            <a:r>
              <a:rPr lang="en-US" sz="2200" dirty="0"/>
              <a:t>Harlan Ind.</a:t>
            </a:r>
            <a:endParaRPr lang="en-US" dirty="0"/>
          </a:p>
          <a:p>
            <a:pPr marL="0" indent="0">
              <a:lnSpc>
                <a:spcPct val="100000"/>
              </a:lnSpc>
              <a:spcBef>
                <a:spcPts val="0"/>
              </a:spcBef>
              <a:buNone/>
            </a:pPr>
            <a:r>
              <a:rPr lang="en-US" sz="2200" dirty="0"/>
              <a:t>Hart Co.</a:t>
            </a:r>
            <a:endParaRPr lang="en-US" dirty="0"/>
          </a:p>
          <a:p>
            <a:pPr marL="0" indent="0">
              <a:lnSpc>
                <a:spcPct val="100000"/>
              </a:lnSpc>
              <a:spcBef>
                <a:spcPts val="0"/>
              </a:spcBef>
              <a:buNone/>
            </a:pPr>
            <a:r>
              <a:rPr lang="en-US" sz="2200" dirty="0"/>
              <a:t>Jefferson Co.</a:t>
            </a:r>
          </a:p>
          <a:p>
            <a:pPr marL="0" indent="0">
              <a:lnSpc>
                <a:spcPct val="100000"/>
              </a:lnSpc>
              <a:spcBef>
                <a:spcPts val="0"/>
              </a:spcBef>
              <a:buNone/>
            </a:pPr>
            <a:endParaRPr lang="en-US" sz="2200" dirty="0"/>
          </a:p>
          <a:p>
            <a:pPr indent="0">
              <a:lnSpc>
                <a:spcPct val="100000"/>
              </a:lnSpc>
              <a:spcBef>
                <a:spcPts val="0"/>
              </a:spcBef>
            </a:pPr>
            <a:endParaRPr lang="en-US" sz="2200" dirty="0"/>
          </a:p>
        </p:txBody>
      </p:sp>
      <p:sp>
        <p:nvSpPr>
          <p:cNvPr id="10" name="Content Placeholder 2">
            <a:extLst>
              <a:ext uri="{FF2B5EF4-FFF2-40B4-BE49-F238E27FC236}">
                <a16:creationId xmlns:a16="http://schemas.microsoft.com/office/drawing/2014/main" id="{0A868A8C-CA27-18E1-0703-E8F49E5210E2}"/>
              </a:ext>
            </a:extLst>
          </p:cNvPr>
          <p:cNvSpPr txBox="1">
            <a:spLocks/>
          </p:cNvSpPr>
          <p:nvPr/>
        </p:nvSpPr>
        <p:spPr>
          <a:xfrm>
            <a:off x="6095762" y="2363669"/>
            <a:ext cx="2882612" cy="345020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dirty="0"/>
              <a:t>Jessamine Co.</a:t>
            </a:r>
          </a:p>
          <a:p>
            <a:pPr marL="0" indent="0">
              <a:lnSpc>
                <a:spcPct val="100000"/>
              </a:lnSpc>
              <a:spcBef>
                <a:spcPts val="0"/>
              </a:spcBef>
              <a:buNone/>
            </a:pPr>
            <a:r>
              <a:rPr lang="en-US" sz="2000" dirty="0"/>
              <a:t>Knott Co.</a:t>
            </a:r>
            <a:endParaRPr lang="en-US" dirty="0"/>
          </a:p>
          <a:p>
            <a:pPr marL="0" indent="0">
              <a:lnSpc>
                <a:spcPct val="100000"/>
              </a:lnSpc>
              <a:spcBef>
                <a:spcPts val="0"/>
              </a:spcBef>
              <a:buNone/>
            </a:pPr>
            <a:r>
              <a:rPr lang="en-US" sz="2000" dirty="0"/>
              <a:t>Laurel Co.</a:t>
            </a:r>
            <a:endParaRPr lang="en-US" dirty="0"/>
          </a:p>
          <a:p>
            <a:pPr marL="0" indent="0">
              <a:lnSpc>
                <a:spcPct val="100000"/>
              </a:lnSpc>
              <a:spcBef>
                <a:spcPts val="0"/>
              </a:spcBef>
              <a:buNone/>
            </a:pPr>
            <a:r>
              <a:rPr lang="en-US" sz="2000" dirty="0"/>
              <a:t>Marshall Co.</a:t>
            </a:r>
            <a:endParaRPr lang="en-US" dirty="0"/>
          </a:p>
          <a:p>
            <a:pPr marL="0" indent="0">
              <a:lnSpc>
                <a:spcPct val="100000"/>
              </a:lnSpc>
              <a:spcBef>
                <a:spcPts val="0"/>
              </a:spcBef>
              <a:buNone/>
            </a:pPr>
            <a:r>
              <a:rPr lang="en-US" sz="2000" dirty="0"/>
              <a:t>Middlesboro Ind. Nicholas Co.</a:t>
            </a:r>
            <a:endParaRPr lang="en-US" dirty="0"/>
          </a:p>
          <a:p>
            <a:pPr marL="0" indent="0">
              <a:lnSpc>
                <a:spcPct val="100000"/>
              </a:lnSpc>
              <a:spcBef>
                <a:spcPts val="0"/>
              </a:spcBef>
              <a:buNone/>
            </a:pPr>
            <a:r>
              <a:rPr lang="en-US" sz="2000" dirty="0"/>
              <a:t>Ohio Co.</a:t>
            </a:r>
            <a:endParaRPr lang="en-US" dirty="0"/>
          </a:p>
          <a:p>
            <a:pPr marL="0" indent="0">
              <a:lnSpc>
                <a:spcPct val="100000"/>
              </a:lnSpc>
              <a:spcBef>
                <a:spcPts val="0"/>
              </a:spcBef>
              <a:buNone/>
            </a:pPr>
            <a:r>
              <a:rPr lang="en-US" sz="2000" dirty="0"/>
              <a:t>Owensboro Ind.</a:t>
            </a:r>
            <a:endParaRPr lang="en-US" dirty="0"/>
          </a:p>
          <a:p>
            <a:pPr marL="0" indent="0">
              <a:lnSpc>
                <a:spcPct val="100000"/>
              </a:lnSpc>
              <a:spcBef>
                <a:spcPts val="0"/>
              </a:spcBef>
              <a:buNone/>
            </a:pPr>
            <a:r>
              <a:rPr lang="en-US" sz="2000" dirty="0"/>
              <a:t>Owsley Co.</a:t>
            </a:r>
            <a:endParaRPr lang="en-US" dirty="0"/>
          </a:p>
          <a:p>
            <a:pPr marL="0" indent="0">
              <a:lnSpc>
                <a:spcPct val="100000"/>
              </a:lnSpc>
              <a:spcBef>
                <a:spcPts val="0"/>
              </a:spcBef>
              <a:buNone/>
            </a:pPr>
            <a:r>
              <a:rPr lang="en-US" sz="2000" dirty="0"/>
              <a:t>Paris Ind.</a:t>
            </a:r>
            <a:endParaRPr lang="en-US" dirty="0"/>
          </a:p>
          <a:p>
            <a:pPr marL="0" indent="0">
              <a:lnSpc>
                <a:spcPct val="100000"/>
              </a:lnSpc>
              <a:spcBef>
                <a:spcPts val="0"/>
              </a:spcBef>
              <a:buNone/>
            </a:pPr>
            <a:r>
              <a:rPr lang="en-US" sz="2000" dirty="0"/>
              <a:t>Pineville Ind.</a:t>
            </a:r>
            <a:endParaRPr lang="en-US" dirty="0"/>
          </a:p>
          <a:p>
            <a:pPr marL="0" indent="0">
              <a:lnSpc>
                <a:spcPct val="100000"/>
              </a:lnSpc>
              <a:spcBef>
                <a:spcPts val="0"/>
              </a:spcBef>
              <a:buNone/>
            </a:pPr>
            <a:endParaRPr lang="en-US" sz="2000" dirty="0"/>
          </a:p>
          <a:p>
            <a:pPr marL="0" indent="0">
              <a:lnSpc>
                <a:spcPct val="100000"/>
              </a:lnSpc>
              <a:spcBef>
                <a:spcPts val="0"/>
              </a:spcBef>
            </a:pPr>
            <a:endParaRPr lang="en-US" sz="2000" dirty="0"/>
          </a:p>
        </p:txBody>
      </p:sp>
      <p:sp>
        <p:nvSpPr>
          <p:cNvPr id="12" name="Content Placeholder 2">
            <a:extLst>
              <a:ext uri="{FF2B5EF4-FFF2-40B4-BE49-F238E27FC236}">
                <a16:creationId xmlns:a16="http://schemas.microsoft.com/office/drawing/2014/main" id="{5770DA5B-77A7-69F6-8005-1F76B648EFED}"/>
              </a:ext>
            </a:extLst>
          </p:cNvPr>
          <p:cNvSpPr txBox="1">
            <a:spLocks/>
          </p:cNvSpPr>
          <p:nvPr/>
        </p:nvSpPr>
        <p:spPr>
          <a:xfrm>
            <a:off x="8980657" y="2363668"/>
            <a:ext cx="2851579" cy="345020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dirty="0"/>
              <a:t>Pulaski Co.</a:t>
            </a:r>
          </a:p>
          <a:p>
            <a:pPr marL="0" indent="0">
              <a:lnSpc>
                <a:spcPct val="100000"/>
              </a:lnSpc>
              <a:spcBef>
                <a:spcPts val="0"/>
              </a:spcBef>
              <a:buNone/>
            </a:pPr>
            <a:r>
              <a:rPr lang="en-US" sz="2000" dirty="0"/>
              <a:t>Robertson Co.</a:t>
            </a:r>
            <a:endParaRPr lang="en-US" dirty="0"/>
          </a:p>
          <a:p>
            <a:pPr marL="0" indent="0">
              <a:lnSpc>
                <a:spcPct val="100000"/>
              </a:lnSpc>
              <a:spcBef>
                <a:spcPts val="0"/>
              </a:spcBef>
              <a:buNone/>
            </a:pPr>
            <a:r>
              <a:rPr lang="en-US" sz="2000" dirty="0"/>
              <a:t>Rowan Co.</a:t>
            </a:r>
            <a:endParaRPr lang="en-US" dirty="0"/>
          </a:p>
          <a:p>
            <a:pPr marL="0" indent="0">
              <a:lnSpc>
                <a:spcPct val="100000"/>
              </a:lnSpc>
              <a:spcBef>
                <a:spcPts val="0"/>
              </a:spcBef>
              <a:buNone/>
            </a:pPr>
            <a:r>
              <a:rPr lang="en-US" sz="2000" dirty="0"/>
              <a:t>Science Hill Ind. Simpson Co.</a:t>
            </a:r>
            <a:endParaRPr lang="en-US" dirty="0"/>
          </a:p>
          <a:p>
            <a:pPr marL="0" indent="0">
              <a:lnSpc>
                <a:spcPct val="100000"/>
              </a:lnSpc>
              <a:spcBef>
                <a:spcPts val="0"/>
              </a:spcBef>
              <a:buNone/>
            </a:pPr>
            <a:r>
              <a:rPr lang="en-US" sz="2000" dirty="0"/>
              <a:t>Somerset Ind.</a:t>
            </a:r>
            <a:endParaRPr lang="en-US" dirty="0"/>
          </a:p>
          <a:p>
            <a:pPr marL="0" indent="0">
              <a:lnSpc>
                <a:spcPct val="100000"/>
              </a:lnSpc>
              <a:spcBef>
                <a:spcPts val="0"/>
              </a:spcBef>
              <a:buNone/>
            </a:pPr>
            <a:r>
              <a:rPr lang="en-US" sz="2000" dirty="0"/>
              <a:t>Spencer Co.</a:t>
            </a:r>
            <a:endParaRPr lang="en-US" dirty="0"/>
          </a:p>
          <a:p>
            <a:pPr marL="0" indent="0">
              <a:lnSpc>
                <a:spcPct val="100000"/>
              </a:lnSpc>
              <a:spcBef>
                <a:spcPts val="0"/>
              </a:spcBef>
              <a:buNone/>
            </a:pPr>
            <a:r>
              <a:rPr lang="en-US" sz="2000" dirty="0"/>
              <a:t>Taylor Co. </a:t>
            </a:r>
            <a:endParaRPr lang="en-US" dirty="0"/>
          </a:p>
          <a:p>
            <a:pPr marL="0" indent="0">
              <a:lnSpc>
                <a:spcPct val="100000"/>
              </a:lnSpc>
              <a:spcBef>
                <a:spcPts val="0"/>
              </a:spcBef>
              <a:buNone/>
            </a:pPr>
            <a:r>
              <a:rPr lang="en-US" sz="2000" dirty="0"/>
              <a:t>Wayne Co.</a:t>
            </a:r>
            <a:endParaRPr lang="en-US" dirty="0"/>
          </a:p>
          <a:p>
            <a:pPr marL="0" indent="0">
              <a:lnSpc>
                <a:spcPct val="100000"/>
              </a:lnSpc>
              <a:spcBef>
                <a:spcPts val="0"/>
              </a:spcBef>
              <a:buNone/>
            </a:pPr>
            <a:r>
              <a:rPr lang="en-US" sz="2000" dirty="0"/>
              <a:t>Whitley Co. </a:t>
            </a:r>
            <a:endParaRPr lang="en-US" dirty="0"/>
          </a:p>
          <a:p>
            <a:pPr marL="0" indent="0">
              <a:lnSpc>
                <a:spcPct val="100000"/>
              </a:lnSpc>
              <a:spcBef>
                <a:spcPts val="0"/>
              </a:spcBef>
              <a:buNone/>
            </a:pPr>
            <a:r>
              <a:rPr lang="en-US" sz="2000" dirty="0"/>
              <a:t>Williamsburg Ind. </a:t>
            </a:r>
            <a:endParaRPr lang="en-US" dirty="0"/>
          </a:p>
          <a:p>
            <a:pPr marL="0" indent="0">
              <a:lnSpc>
                <a:spcPct val="100000"/>
              </a:lnSpc>
              <a:spcBef>
                <a:spcPts val="0"/>
              </a:spcBef>
              <a:buNone/>
            </a:pPr>
            <a:endParaRPr lang="en-US" sz="2000" dirty="0"/>
          </a:p>
        </p:txBody>
      </p:sp>
    </p:spTree>
    <p:extLst>
      <p:ext uri="{BB962C8B-B14F-4D97-AF65-F5344CB8AC3E}">
        <p14:creationId xmlns:p14="http://schemas.microsoft.com/office/powerpoint/2010/main" val="3212642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89947-3653-D9F8-B19A-6518FCA9EE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833827-DD9D-40AA-41F2-B42F73CF9E42}"/>
              </a:ext>
            </a:extLst>
          </p:cNvPr>
          <p:cNvSpPr>
            <a:spLocks noGrp="1"/>
          </p:cNvSpPr>
          <p:nvPr>
            <p:ph type="title"/>
          </p:nvPr>
        </p:nvSpPr>
        <p:spPr>
          <a:xfrm>
            <a:off x="0" y="34731"/>
            <a:ext cx="12192000" cy="1325563"/>
          </a:xfrm>
        </p:spPr>
        <p:txBody>
          <a:bodyPr>
            <a:normAutofit/>
          </a:bodyPr>
          <a:lstStyle/>
          <a:p>
            <a:pPr algn="ctr"/>
            <a:r>
              <a:rPr lang="en-US" sz="4000" dirty="0">
                <a:solidFill>
                  <a:srgbClr val="002060"/>
                </a:solidFill>
              </a:rPr>
              <a:t>DFB – Personnel Introductions – Project Manager</a:t>
            </a:r>
          </a:p>
        </p:txBody>
      </p:sp>
      <p:sp>
        <p:nvSpPr>
          <p:cNvPr id="3" name="Content Placeholder 2">
            <a:extLst>
              <a:ext uri="{FF2B5EF4-FFF2-40B4-BE49-F238E27FC236}">
                <a16:creationId xmlns:a16="http://schemas.microsoft.com/office/drawing/2014/main" id="{C3A165C3-0B89-31C9-7CAC-7E82651D4BBD}"/>
              </a:ext>
            </a:extLst>
          </p:cNvPr>
          <p:cNvSpPr>
            <a:spLocks noGrp="1"/>
          </p:cNvSpPr>
          <p:nvPr>
            <p:ph idx="1"/>
          </p:nvPr>
        </p:nvSpPr>
        <p:spPr>
          <a:xfrm>
            <a:off x="685800" y="1058369"/>
            <a:ext cx="11149262" cy="1346471"/>
          </a:xfrm>
        </p:spPr>
        <p:txBody>
          <a:bodyPr vert="horz" lIns="91440" tIns="45720" rIns="91440" bIns="45720" rtlCol="0" anchor="t">
            <a:normAutofit/>
          </a:bodyPr>
          <a:lstStyle/>
          <a:p>
            <a:pPr lvl="0">
              <a:buFont typeface="Wingdings" panose="05000000000000000000" pitchFamily="2" charset="2"/>
              <a:buChar char="§"/>
            </a:pPr>
            <a:r>
              <a:rPr lang="en-US" sz="2000" b="1" dirty="0"/>
              <a:t>Name:</a:t>
            </a:r>
            <a:r>
              <a:rPr lang="en-US" sz="2000" dirty="0"/>
              <a:t> John C. Gilbert, AIA, LEED AP</a:t>
            </a:r>
          </a:p>
          <a:p>
            <a:pPr lvl="0">
              <a:buFont typeface="Wingdings" panose="05000000000000000000" pitchFamily="2" charset="2"/>
              <a:buChar char="§"/>
            </a:pPr>
            <a:r>
              <a:rPr lang="en-US" sz="2000" b="1" dirty="0"/>
              <a:t>Position:</a:t>
            </a:r>
            <a:r>
              <a:rPr lang="en-US" sz="2000" dirty="0"/>
              <a:t> Capital Construction Project Administrator (aka Project Manager)</a:t>
            </a:r>
          </a:p>
          <a:p>
            <a:pPr>
              <a:buFont typeface="Wingdings" panose="05000000000000000000" pitchFamily="2" charset="2"/>
              <a:buChar char="§"/>
            </a:pPr>
            <a:r>
              <a:rPr lang="en-US" sz="2000" b="1" dirty="0"/>
              <a:t>KDE Experience: </a:t>
            </a:r>
            <a:r>
              <a:rPr lang="en-US" sz="2000" dirty="0"/>
              <a:t>6 years</a:t>
            </a:r>
          </a:p>
        </p:txBody>
      </p:sp>
      <p:sp>
        <p:nvSpPr>
          <p:cNvPr id="6" name="Content Placeholder 2">
            <a:extLst>
              <a:ext uri="{FF2B5EF4-FFF2-40B4-BE49-F238E27FC236}">
                <a16:creationId xmlns:a16="http://schemas.microsoft.com/office/drawing/2014/main" id="{FA243ADE-AE01-A76F-5855-A0CE861FE273}"/>
              </a:ext>
            </a:extLst>
          </p:cNvPr>
          <p:cNvSpPr txBox="1">
            <a:spLocks/>
          </p:cNvSpPr>
          <p:nvPr/>
        </p:nvSpPr>
        <p:spPr>
          <a:xfrm>
            <a:off x="610475" y="2332354"/>
            <a:ext cx="2865592" cy="289922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a:t>Adair Co. </a:t>
            </a:r>
            <a:endParaRPr lang="en-US"/>
          </a:p>
          <a:p>
            <a:pPr marL="0" indent="0">
              <a:lnSpc>
                <a:spcPct val="100000"/>
              </a:lnSpc>
              <a:spcBef>
                <a:spcPts val="0"/>
              </a:spcBef>
              <a:buNone/>
            </a:pPr>
            <a:r>
              <a:rPr lang="en-US" sz="2200"/>
              <a:t>Allen Co. </a:t>
            </a:r>
            <a:endParaRPr lang="en-US"/>
          </a:p>
          <a:p>
            <a:pPr marL="0" indent="0">
              <a:lnSpc>
                <a:spcPct val="100000"/>
              </a:lnSpc>
              <a:spcBef>
                <a:spcPts val="0"/>
              </a:spcBef>
              <a:buNone/>
            </a:pPr>
            <a:r>
              <a:rPr lang="en-US" sz="2200"/>
              <a:t>Anderson Co.</a:t>
            </a:r>
            <a:endParaRPr lang="en-US"/>
          </a:p>
          <a:p>
            <a:pPr marL="0" indent="0">
              <a:lnSpc>
                <a:spcPct val="100000"/>
              </a:lnSpc>
              <a:spcBef>
                <a:spcPts val="0"/>
              </a:spcBef>
              <a:buNone/>
            </a:pPr>
            <a:r>
              <a:rPr lang="en-US" sz="2200"/>
              <a:t>Ashland Ind.</a:t>
            </a:r>
            <a:endParaRPr lang="en-US"/>
          </a:p>
          <a:p>
            <a:pPr marL="0" indent="0">
              <a:lnSpc>
                <a:spcPct val="100000"/>
              </a:lnSpc>
              <a:spcBef>
                <a:spcPts val="0"/>
              </a:spcBef>
              <a:buNone/>
            </a:pPr>
            <a:r>
              <a:rPr lang="en-US" sz="2200"/>
              <a:t>Boyd Co.</a:t>
            </a:r>
            <a:endParaRPr lang="en-US"/>
          </a:p>
          <a:p>
            <a:pPr marL="0" indent="0">
              <a:lnSpc>
                <a:spcPct val="100000"/>
              </a:lnSpc>
              <a:spcBef>
                <a:spcPts val="0"/>
              </a:spcBef>
              <a:buNone/>
            </a:pPr>
            <a:r>
              <a:rPr lang="en-US" sz="2200"/>
              <a:t>Breathitt Co.</a:t>
            </a:r>
            <a:endParaRPr lang="en-US"/>
          </a:p>
          <a:p>
            <a:pPr marL="0" indent="0">
              <a:lnSpc>
                <a:spcPct val="100000"/>
              </a:lnSpc>
              <a:spcBef>
                <a:spcPts val="0"/>
              </a:spcBef>
              <a:buNone/>
            </a:pPr>
            <a:r>
              <a:rPr lang="en-US" sz="2200"/>
              <a:t>Burgin Ind. </a:t>
            </a:r>
            <a:endParaRPr lang="en-US"/>
          </a:p>
          <a:p>
            <a:pPr marL="0" indent="0">
              <a:lnSpc>
                <a:spcPct val="100000"/>
              </a:lnSpc>
              <a:spcBef>
                <a:spcPts val="0"/>
              </a:spcBef>
              <a:buNone/>
            </a:pPr>
            <a:r>
              <a:rPr lang="en-US" sz="2200"/>
              <a:t>Casey Co.</a:t>
            </a:r>
            <a:endParaRPr lang="en-US"/>
          </a:p>
          <a:p>
            <a:pPr marL="0" indent="0">
              <a:lnSpc>
                <a:spcPct val="100000"/>
              </a:lnSpc>
              <a:spcBef>
                <a:spcPts val="0"/>
              </a:spcBef>
              <a:buNone/>
            </a:pPr>
            <a:r>
              <a:rPr lang="en-US" sz="2200"/>
              <a:t>Christian Co.</a:t>
            </a:r>
            <a:endParaRPr lang="en-US"/>
          </a:p>
          <a:p>
            <a:pPr marL="0" indent="0">
              <a:lnSpc>
                <a:spcPct val="100000"/>
              </a:lnSpc>
              <a:spcBef>
                <a:spcPts val="0"/>
              </a:spcBef>
              <a:buNone/>
            </a:pPr>
            <a:r>
              <a:rPr lang="en-US" sz="2200"/>
              <a:t>Clay Co.</a:t>
            </a:r>
            <a:endParaRPr lang="en-US"/>
          </a:p>
          <a:p>
            <a:pPr marL="0" indent="0">
              <a:lnSpc>
                <a:spcPct val="100000"/>
              </a:lnSpc>
              <a:spcBef>
                <a:spcPts val="0"/>
              </a:spcBef>
              <a:buNone/>
            </a:pPr>
            <a:endParaRPr lang="en-US" sz="2200"/>
          </a:p>
        </p:txBody>
      </p:sp>
      <p:sp>
        <p:nvSpPr>
          <p:cNvPr id="8" name="Content Placeholder 2">
            <a:extLst>
              <a:ext uri="{FF2B5EF4-FFF2-40B4-BE49-F238E27FC236}">
                <a16:creationId xmlns:a16="http://schemas.microsoft.com/office/drawing/2014/main" id="{2A4E2748-DAB0-AAE4-B935-75B1A44CEFC7}"/>
              </a:ext>
            </a:extLst>
          </p:cNvPr>
          <p:cNvSpPr txBox="1">
            <a:spLocks/>
          </p:cNvSpPr>
          <p:nvPr/>
        </p:nvSpPr>
        <p:spPr>
          <a:xfrm>
            <a:off x="3227154" y="2332353"/>
            <a:ext cx="2865592" cy="289922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spcBef>
                <a:spcPts val="0"/>
              </a:spcBef>
              <a:buNone/>
            </a:pPr>
            <a:r>
              <a:rPr lang="en-US" sz="2000" dirty="0">
                <a:ea typeface="+mn-lt"/>
                <a:cs typeface="+mn-lt"/>
              </a:rPr>
              <a:t>Cumberland Co.</a:t>
            </a:r>
            <a:endParaRPr lang="en-US" dirty="0">
              <a:ea typeface="+mn-lt"/>
              <a:cs typeface="+mn-lt"/>
            </a:endParaRPr>
          </a:p>
          <a:p>
            <a:pPr indent="0">
              <a:lnSpc>
                <a:spcPct val="100000"/>
              </a:lnSpc>
              <a:spcBef>
                <a:spcPts val="0"/>
              </a:spcBef>
              <a:buNone/>
            </a:pPr>
            <a:r>
              <a:rPr lang="en-US" sz="2000" dirty="0">
                <a:ea typeface="+mn-lt"/>
                <a:cs typeface="+mn-lt"/>
              </a:rPr>
              <a:t>Elizabethtown Ind. </a:t>
            </a:r>
            <a:endParaRPr lang="en-US" dirty="0">
              <a:ea typeface="+mn-lt"/>
              <a:cs typeface="+mn-lt"/>
            </a:endParaRPr>
          </a:p>
          <a:p>
            <a:pPr indent="0">
              <a:lnSpc>
                <a:spcPct val="100000"/>
              </a:lnSpc>
              <a:spcBef>
                <a:spcPts val="0"/>
              </a:spcBef>
              <a:buNone/>
            </a:pPr>
            <a:r>
              <a:rPr lang="en-US" sz="2000" dirty="0">
                <a:ea typeface="+mn-lt"/>
                <a:cs typeface="+mn-lt"/>
              </a:rPr>
              <a:t>Elliott Co. </a:t>
            </a:r>
            <a:endParaRPr lang="en-US" dirty="0"/>
          </a:p>
          <a:p>
            <a:pPr indent="0">
              <a:lnSpc>
                <a:spcPct val="100000"/>
              </a:lnSpc>
              <a:spcBef>
                <a:spcPts val="0"/>
              </a:spcBef>
              <a:buNone/>
            </a:pPr>
            <a:r>
              <a:rPr lang="en-US" sz="2000" dirty="0">
                <a:ea typeface="+mn-lt"/>
                <a:cs typeface="+mn-lt"/>
              </a:rPr>
              <a:t>Estill Co.</a:t>
            </a:r>
            <a:endParaRPr lang="en-US" dirty="0">
              <a:ea typeface="+mn-lt"/>
              <a:cs typeface="+mn-lt"/>
            </a:endParaRPr>
          </a:p>
          <a:p>
            <a:pPr indent="0">
              <a:lnSpc>
                <a:spcPct val="100000"/>
              </a:lnSpc>
              <a:spcBef>
                <a:spcPts val="0"/>
              </a:spcBef>
              <a:buNone/>
            </a:pPr>
            <a:r>
              <a:rPr lang="en-US" sz="2000" dirty="0">
                <a:ea typeface="+mn-lt"/>
                <a:cs typeface="+mn-lt"/>
              </a:rPr>
              <a:t>Fairview Ind.</a:t>
            </a:r>
            <a:endParaRPr lang="en-US" dirty="0">
              <a:ea typeface="+mn-lt"/>
              <a:cs typeface="+mn-lt"/>
            </a:endParaRPr>
          </a:p>
          <a:p>
            <a:pPr indent="0">
              <a:lnSpc>
                <a:spcPct val="100000"/>
              </a:lnSpc>
              <a:spcBef>
                <a:spcPts val="0"/>
              </a:spcBef>
              <a:buNone/>
            </a:pPr>
            <a:r>
              <a:rPr lang="en-US" sz="2000" dirty="0">
                <a:ea typeface="+mn-lt"/>
                <a:cs typeface="+mn-lt"/>
              </a:rPr>
              <a:t>Fayette Co. </a:t>
            </a:r>
            <a:endParaRPr lang="en-US" dirty="0"/>
          </a:p>
          <a:p>
            <a:pPr indent="0">
              <a:lnSpc>
                <a:spcPct val="100000"/>
              </a:lnSpc>
              <a:spcBef>
                <a:spcPts val="0"/>
              </a:spcBef>
              <a:buNone/>
            </a:pPr>
            <a:r>
              <a:rPr lang="en-US" sz="2000" dirty="0">
                <a:ea typeface="+mn-lt"/>
                <a:cs typeface="+mn-lt"/>
              </a:rPr>
              <a:t>Fulton Co.</a:t>
            </a:r>
            <a:endParaRPr lang="en-US" dirty="0">
              <a:ea typeface="+mn-lt"/>
              <a:cs typeface="+mn-lt"/>
            </a:endParaRPr>
          </a:p>
          <a:p>
            <a:pPr indent="0">
              <a:lnSpc>
                <a:spcPct val="100000"/>
              </a:lnSpc>
              <a:spcBef>
                <a:spcPts val="0"/>
              </a:spcBef>
              <a:buNone/>
            </a:pPr>
            <a:r>
              <a:rPr lang="en-US" sz="2000" dirty="0">
                <a:ea typeface="+mn-lt"/>
                <a:cs typeface="+mn-lt"/>
              </a:rPr>
              <a:t>Fulton Ind.</a:t>
            </a:r>
            <a:endParaRPr lang="en-US" dirty="0"/>
          </a:p>
          <a:p>
            <a:pPr indent="0">
              <a:lnSpc>
                <a:spcPct val="100000"/>
              </a:lnSpc>
              <a:spcBef>
                <a:spcPts val="0"/>
              </a:spcBef>
              <a:buNone/>
            </a:pPr>
            <a:r>
              <a:rPr lang="en-US" sz="2000" dirty="0">
                <a:ea typeface="+mn-lt"/>
                <a:cs typeface="+mn-lt"/>
              </a:rPr>
              <a:t>Gallatin Co.</a:t>
            </a:r>
            <a:endParaRPr lang="en-US" dirty="0">
              <a:ea typeface="+mn-lt"/>
              <a:cs typeface="+mn-lt"/>
            </a:endParaRPr>
          </a:p>
          <a:p>
            <a:pPr indent="0">
              <a:lnSpc>
                <a:spcPct val="100000"/>
              </a:lnSpc>
              <a:spcBef>
                <a:spcPts val="0"/>
              </a:spcBef>
              <a:buNone/>
            </a:pPr>
            <a:r>
              <a:rPr lang="en-US" sz="2000" dirty="0">
                <a:ea typeface="+mn-lt"/>
                <a:cs typeface="+mn-lt"/>
              </a:rPr>
              <a:t>Green Co.</a:t>
            </a:r>
            <a:endParaRPr lang="en-US" dirty="0">
              <a:ea typeface="+mn-lt"/>
              <a:cs typeface="+mn-lt"/>
            </a:endParaRPr>
          </a:p>
          <a:p>
            <a:pPr indent="0">
              <a:lnSpc>
                <a:spcPct val="100000"/>
              </a:lnSpc>
              <a:spcBef>
                <a:spcPts val="0"/>
              </a:spcBef>
              <a:buNone/>
            </a:pPr>
            <a:r>
              <a:rPr lang="en-US" sz="2000" dirty="0">
                <a:ea typeface="+mn-lt"/>
                <a:cs typeface="+mn-lt"/>
              </a:rPr>
              <a:t>Greenup Co. </a:t>
            </a:r>
            <a:endParaRPr lang="en-US" dirty="0"/>
          </a:p>
          <a:p>
            <a:pPr indent="0">
              <a:lnSpc>
                <a:spcPct val="100000"/>
              </a:lnSpc>
              <a:spcBef>
                <a:spcPts val="0"/>
              </a:spcBef>
              <a:buNone/>
            </a:pPr>
            <a:endParaRPr lang="en-US" sz="2000" dirty="0"/>
          </a:p>
          <a:p>
            <a:pPr marL="0" indent="0">
              <a:lnSpc>
                <a:spcPct val="100000"/>
              </a:lnSpc>
              <a:spcBef>
                <a:spcPts val="0"/>
              </a:spcBef>
              <a:buNone/>
            </a:pPr>
            <a:endParaRPr lang="en-US" sz="2200" dirty="0"/>
          </a:p>
          <a:p>
            <a:pPr indent="0">
              <a:lnSpc>
                <a:spcPct val="100000"/>
              </a:lnSpc>
              <a:spcBef>
                <a:spcPts val="0"/>
              </a:spcBef>
            </a:pPr>
            <a:endParaRPr lang="en-US" sz="2200" dirty="0"/>
          </a:p>
        </p:txBody>
      </p:sp>
      <p:sp>
        <p:nvSpPr>
          <p:cNvPr id="10" name="Content Placeholder 2">
            <a:extLst>
              <a:ext uri="{FF2B5EF4-FFF2-40B4-BE49-F238E27FC236}">
                <a16:creationId xmlns:a16="http://schemas.microsoft.com/office/drawing/2014/main" id="{DD301ECE-9A42-5BA9-4144-42D4CFB6E233}"/>
              </a:ext>
            </a:extLst>
          </p:cNvPr>
          <p:cNvSpPr txBox="1">
            <a:spLocks/>
          </p:cNvSpPr>
          <p:nvPr/>
        </p:nvSpPr>
        <p:spPr>
          <a:xfrm>
            <a:off x="6102626" y="2332354"/>
            <a:ext cx="2865592" cy="289922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ea typeface="+mn-lt"/>
                <a:cs typeface="+mn-lt"/>
              </a:rPr>
              <a:t>Hancock Co. </a:t>
            </a:r>
            <a:endParaRPr lang="en-US" sz="2000"/>
          </a:p>
          <a:p>
            <a:pPr marL="0" indent="0">
              <a:lnSpc>
                <a:spcPct val="100000"/>
              </a:lnSpc>
              <a:spcBef>
                <a:spcPts val="0"/>
              </a:spcBef>
              <a:buNone/>
            </a:pPr>
            <a:r>
              <a:rPr lang="en-US" sz="2000">
                <a:ea typeface="+mn-lt"/>
                <a:cs typeface="+mn-lt"/>
              </a:rPr>
              <a:t>Hardin Co. </a:t>
            </a:r>
            <a:endParaRPr lang="en-US" sz="2000"/>
          </a:p>
          <a:p>
            <a:pPr marL="0" indent="0">
              <a:lnSpc>
                <a:spcPct val="100000"/>
              </a:lnSpc>
              <a:spcBef>
                <a:spcPts val="0"/>
              </a:spcBef>
              <a:buNone/>
            </a:pPr>
            <a:r>
              <a:rPr lang="en-US" sz="2000">
                <a:ea typeface="+mn-lt"/>
                <a:cs typeface="+mn-lt"/>
              </a:rPr>
              <a:t>Hickman Co.</a:t>
            </a:r>
            <a:endParaRPr lang="en-US" sz="2000"/>
          </a:p>
          <a:p>
            <a:pPr marL="0" indent="0">
              <a:lnSpc>
                <a:spcPct val="100000"/>
              </a:lnSpc>
              <a:spcBef>
                <a:spcPts val="0"/>
              </a:spcBef>
              <a:buNone/>
            </a:pPr>
            <a:r>
              <a:rPr lang="en-US" sz="2000">
                <a:ea typeface="+mn-lt"/>
                <a:cs typeface="+mn-lt"/>
              </a:rPr>
              <a:t>Jackson Ind. </a:t>
            </a:r>
            <a:endParaRPr lang="en-US" sz="2000"/>
          </a:p>
          <a:p>
            <a:pPr marL="0" indent="0">
              <a:lnSpc>
                <a:spcPct val="100000"/>
              </a:lnSpc>
              <a:spcBef>
                <a:spcPts val="0"/>
              </a:spcBef>
              <a:buNone/>
            </a:pPr>
            <a:r>
              <a:rPr lang="en-US" sz="2000">
                <a:ea typeface="+mn-lt"/>
                <a:cs typeface="+mn-lt"/>
              </a:rPr>
              <a:t>Jenkins Ind.</a:t>
            </a:r>
            <a:endParaRPr lang="en-US" sz="2000"/>
          </a:p>
          <a:p>
            <a:pPr marL="0" indent="0">
              <a:lnSpc>
                <a:spcPct val="100000"/>
              </a:lnSpc>
              <a:spcBef>
                <a:spcPts val="0"/>
              </a:spcBef>
              <a:buNone/>
            </a:pPr>
            <a:r>
              <a:rPr lang="en-US" sz="2000">
                <a:ea typeface="+mn-lt"/>
                <a:cs typeface="+mn-lt"/>
              </a:rPr>
              <a:t>Johnson Co.</a:t>
            </a:r>
            <a:endParaRPr lang="en-US" sz="2000"/>
          </a:p>
          <a:p>
            <a:pPr marL="0" indent="0">
              <a:lnSpc>
                <a:spcPct val="100000"/>
              </a:lnSpc>
              <a:spcBef>
                <a:spcPts val="0"/>
              </a:spcBef>
              <a:buNone/>
            </a:pPr>
            <a:r>
              <a:rPr lang="en-US" sz="2000">
                <a:ea typeface="+mn-lt"/>
                <a:cs typeface="+mn-lt"/>
              </a:rPr>
              <a:t>Lawrence Co.</a:t>
            </a:r>
            <a:endParaRPr lang="en-US" sz="2000"/>
          </a:p>
          <a:p>
            <a:pPr marL="0" indent="0">
              <a:lnSpc>
                <a:spcPct val="100000"/>
              </a:lnSpc>
              <a:spcBef>
                <a:spcPts val="0"/>
              </a:spcBef>
              <a:buNone/>
            </a:pPr>
            <a:r>
              <a:rPr lang="en-US" sz="2000">
                <a:ea typeface="+mn-lt"/>
                <a:cs typeface="+mn-lt"/>
              </a:rPr>
              <a:t>Letcher Co.</a:t>
            </a:r>
            <a:endParaRPr lang="en-US" sz="2000"/>
          </a:p>
          <a:p>
            <a:pPr marL="0" indent="0">
              <a:lnSpc>
                <a:spcPct val="100000"/>
              </a:lnSpc>
              <a:spcBef>
                <a:spcPts val="0"/>
              </a:spcBef>
              <a:buNone/>
            </a:pPr>
            <a:r>
              <a:rPr lang="en-US" sz="2000">
                <a:ea typeface="+mn-lt"/>
                <a:cs typeface="+mn-lt"/>
              </a:rPr>
              <a:t>Lincoln Co.</a:t>
            </a:r>
            <a:endParaRPr lang="en-US" sz="2000"/>
          </a:p>
          <a:p>
            <a:pPr marL="0" indent="0">
              <a:lnSpc>
                <a:spcPct val="100000"/>
              </a:lnSpc>
              <a:spcBef>
                <a:spcPts val="0"/>
              </a:spcBef>
              <a:buNone/>
            </a:pPr>
            <a:r>
              <a:rPr lang="en-US" sz="2000">
                <a:ea typeface="+mn-lt"/>
                <a:cs typeface="+mn-lt"/>
              </a:rPr>
              <a:t>Lyon Co. </a:t>
            </a:r>
            <a:endParaRPr lang="en-US" sz="2000"/>
          </a:p>
          <a:p>
            <a:pPr marL="0" indent="0">
              <a:lnSpc>
                <a:spcPct val="100000"/>
              </a:lnSpc>
              <a:spcBef>
                <a:spcPts val="0"/>
              </a:spcBef>
              <a:buNone/>
            </a:pPr>
            <a:r>
              <a:rPr lang="en-US" sz="2000">
                <a:ea typeface="+mn-lt"/>
                <a:cs typeface="+mn-lt"/>
              </a:rPr>
              <a:t>Marion Co.</a:t>
            </a:r>
            <a:endParaRPr lang="en-US" sz="2000"/>
          </a:p>
          <a:p>
            <a:pPr marL="0" indent="0">
              <a:lnSpc>
                <a:spcPct val="100000"/>
              </a:lnSpc>
              <a:spcBef>
                <a:spcPts val="0"/>
              </a:spcBef>
              <a:buNone/>
            </a:pPr>
            <a:endParaRPr lang="en-US" sz="2000"/>
          </a:p>
        </p:txBody>
      </p:sp>
      <p:sp>
        <p:nvSpPr>
          <p:cNvPr id="12" name="Content Placeholder 2">
            <a:extLst>
              <a:ext uri="{FF2B5EF4-FFF2-40B4-BE49-F238E27FC236}">
                <a16:creationId xmlns:a16="http://schemas.microsoft.com/office/drawing/2014/main" id="{893BDADB-1F5E-D617-716B-86B673DC4099}"/>
              </a:ext>
            </a:extLst>
          </p:cNvPr>
          <p:cNvSpPr txBox="1">
            <a:spLocks/>
          </p:cNvSpPr>
          <p:nvPr/>
        </p:nvSpPr>
        <p:spPr>
          <a:xfrm>
            <a:off x="8730137" y="2332353"/>
            <a:ext cx="3095235" cy="333763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McCracken Co. </a:t>
            </a:r>
          </a:p>
          <a:p>
            <a:pPr marL="0" indent="0">
              <a:lnSpc>
                <a:spcPct val="100000"/>
              </a:lnSpc>
              <a:spcBef>
                <a:spcPts val="0"/>
              </a:spcBef>
              <a:buNone/>
            </a:pPr>
            <a:r>
              <a:rPr lang="en-US" sz="2000"/>
              <a:t>Mercer Co.</a:t>
            </a:r>
          </a:p>
          <a:p>
            <a:pPr marL="0" indent="0">
              <a:lnSpc>
                <a:spcPct val="100000"/>
              </a:lnSpc>
              <a:spcBef>
                <a:spcPts val="0"/>
              </a:spcBef>
              <a:buNone/>
            </a:pPr>
            <a:r>
              <a:rPr lang="en-US" sz="2000"/>
              <a:t>Metcalfe Co.</a:t>
            </a:r>
          </a:p>
          <a:p>
            <a:pPr marL="0" indent="0">
              <a:lnSpc>
                <a:spcPct val="100000"/>
              </a:lnSpc>
              <a:spcBef>
                <a:spcPts val="0"/>
              </a:spcBef>
              <a:buNone/>
            </a:pPr>
            <a:r>
              <a:rPr lang="en-US" sz="2000"/>
              <a:t>Monroe Co.</a:t>
            </a:r>
          </a:p>
          <a:p>
            <a:pPr marL="0" indent="0">
              <a:lnSpc>
                <a:spcPct val="100000"/>
              </a:lnSpc>
              <a:spcBef>
                <a:spcPts val="0"/>
              </a:spcBef>
              <a:buNone/>
            </a:pPr>
            <a:r>
              <a:rPr lang="en-US" sz="2000"/>
              <a:t>Montgomery Co.</a:t>
            </a:r>
          </a:p>
          <a:p>
            <a:pPr marL="0" indent="0">
              <a:lnSpc>
                <a:spcPct val="100000"/>
              </a:lnSpc>
              <a:spcBef>
                <a:spcPts val="0"/>
              </a:spcBef>
              <a:buNone/>
            </a:pPr>
            <a:r>
              <a:rPr lang="en-US" sz="2000"/>
              <a:t>Paducah Ind. </a:t>
            </a:r>
          </a:p>
          <a:p>
            <a:pPr marL="0" indent="0">
              <a:lnSpc>
                <a:spcPct val="100000"/>
              </a:lnSpc>
              <a:spcBef>
                <a:spcPts val="0"/>
              </a:spcBef>
              <a:buNone/>
            </a:pPr>
            <a:r>
              <a:rPr lang="en-US" sz="2000"/>
              <a:t>Paintsville Ind. </a:t>
            </a:r>
            <a:endParaRPr lang="en-US"/>
          </a:p>
          <a:p>
            <a:pPr marL="0" indent="0">
              <a:lnSpc>
                <a:spcPct val="100000"/>
              </a:lnSpc>
              <a:spcBef>
                <a:spcPts val="0"/>
              </a:spcBef>
              <a:buNone/>
            </a:pPr>
            <a:r>
              <a:rPr lang="en-US" sz="2000"/>
              <a:t>Powell Co. </a:t>
            </a:r>
          </a:p>
          <a:p>
            <a:pPr marL="0" indent="0">
              <a:lnSpc>
                <a:spcPct val="100000"/>
              </a:lnSpc>
              <a:spcBef>
                <a:spcPts val="0"/>
              </a:spcBef>
              <a:buNone/>
            </a:pPr>
            <a:r>
              <a:rPr lang="en-US" sz="2000"/>
              <a:t>Raceland-Worthington Ind. Russell Ind. </a:t>
            </a:r>
          </a:p>
          <a:p>
            <a:pPr marL="0" indent="0">
              <a:lnSpc>
                <a:spcPct val="100000"/>
              </a:lnSpc>
              <a:spcBef>
                <a:spcPts val="0"/>
              </a:spcBef>
              <a:buNone/>
            </a:pPr>
            <a:r>
              <a:rPr lang="en-US" sz="2000"/>
              <a:t>Webster Co.</a:t>
            </a:r>
            <a:endParaRPr lang="en-US"/>
          </a:p>
          <a:p>
            <a:pPr marL="0" indent="0">
              <a:lnSpc>
                <a:spcPct val="0"/>
              </a:lnSpc>
              <a:spcBef>
                <a:spcPts val="0"/>
              </a:spcBef>
              <a:buNone/>
            </a:pPr>
            <a:br>
              <a:rPr lang="en-US"/>
            </a:br>
            <a:endParaRPr lang="en-US" sz="2000"/>
          </a:p>
        </p:txBody>
      </p:sp>
    </p:spTree>
    <p:extLst>
      <p:ext uri="{BB962C8B-B14F-4D97-AF65-F5344CB8AC3E}">
        <p14:creationId xmlns:p14="http://schemas.microsoft.com/office/powerpoint/2010/main" val="1300576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B0FF-B2AB-4606-83E3-CC348A471BBB}"/>
              </a:ext>
            </a:extLst>
          </p:cNvPr>
          <p:cNvSpPr>
            <a:spLocks noGrp="1"/>
          </p:cNvSpPr>
          <p:nvPr>
            <p:ph type="title"/>
          </p:nvPr>
        </p:nvSpPr>
        <p:spPr>
          <a:xfrm>
            <a:off x="838200" y="365126"/>
            <a:ext cx="10515600" cy="954224"/>
          </a:xfrm>
        </p:spPr>
        <p:txBody>
          <a:bodyPr anchor="t">
            <a:normAutofit/>
          </a:bodyPr>
          <a:lstStyle/>
          <a:p>
            <a:r>
              <a:rPr lang="en-US" sz="4000" dirty="0">
                <a:solidFill>
                  <a:srgbClr val="002060"/>
                </a:solidFill>
              </a:rPr>
              <a:t>Presentation Summary (1)</a:t>
            </a:r>
          </a:p>
        </p:txBody>
      </p:sp>
      <p:sp>
        <p:nvSpPr>
          <p:cNvPr id="3" name="Content Placeholder 2">
            <a:extLst>
              <a:ext uri="{FF2B5EF4-FFF2-40B4-BE49-F238E27FC236}">
                <a16:creationId xmlns:a16="http://schemas.microsoft.com/office/drawing/2014/main" id="{EDE3305C-50AD-4EB7-8318-1175863DDE34}"/>
              </a:ext>
            </a:extLst>
          </p:cNvPr>
          <p:cNvSpPr>
            <a:spLocks noGrp="1"/>
          </p:cNvSpPr>
          <p:nvPr>
            <p:ph idx="1"/>
          </p:nvPr>
        </p:nvSpPr>
        <p:spPr>
          <a:xfrm>
            <a:off x="838200" y="1214846"/>
            <a:ext cx="10515600" cy="4665234"/>
          </a:xfrm>
        </p:spPr>
        <p:txBody>
          <a:bodyPr>
            <a:normAutofit/>
          </a:bodyPr>
          <a:lstStyle/>
          <a:p>
            <a:pPr>
              <a:buFont typeface="Wingdings" panose="05000000000000000000" pitchFamily="2" charset="2"/>
              <a:buChar char="q"/>
            </a:pPr>
            <a:r>
              <a:rPr lang="en-US" dirty="0"/>
              <a:t>Does your project require a BG-1? (Is it time to use FACPAC?)</a:t>
            </a:r>
          </a:p>
          <a:p>
            <a:pPr>
              <a:buFont typeface="Wingdings" panose="05000000000000000000" pitchFamily="2" charset="2"/>
              <a:buChar char="q"/>
            </a:pPr>
            <a:r>
              <a:rPr lang="en-US" dirty="0"/>
              <a:t>FACPAC – What is it?</a:t>
            </a:r>
          </a:p>
          <a:p>
            <a:pPr>
              <a:buFont typeface="Wingdings" panose="05000000000000000000" pitchFamily="2" charset="2"/>
              <a:buChar char="q"/>
            </a:pPr>
            <a:r>
              <a:rPr lang="en-US" dirty="0"/>
              <a:t>FACPAC Access </a:t>
            </a:r>
          </a:p>
          <a:p>
            <a:pPr>
              <a:buFont typeface="Wingdings" panose="05000000000000000000" pitchFamily="2" charset="2"/>
              <a:buChar char="q"/>
            </a:pPr>
            <a:r>
              <a:rPr lang="en-US" dirty="0"/>
              <a:t>FACPAC Welcome Page: FACPAC Support, User Guide, My Forms, Document Uploads, Create Project. </a:t>
            </a:r>
          </a:p>
          <a:p>
            <a:pPr>
              <a:buFont typeface="Wingdings" panose="05000000000000000000" pitchFamily="2" charset="2"/>
              <a:buChar char="q"/>
            </a:pPr>
            <a:r>
              <a:rPr lang="en-US" dirty="0"/>
              <a:t>FACPAC Project Creation. </a:t>
            </a:r>
          </a:p>
          <a:p>
            <a:pPr>
              <a:buFont typeface="Wingdings" panose="05000000000000000000" pitchFamily="2" charset="2"/>
              <a:buChar char="q"/>
            </a:pPr>
            <a:r>
              <a:rPr lang="en-US" dirty="0"/>
              <a:t>BG-1 (Editing and Attachments)</a:t>
            </a:r>
          </a:p>
          <a:p>
            <a:pPr>
              <a:buFont typeface="Wingdings" panose="05000000000000000000" pitchFamily="2" charset="2"/>
              <a:buChar char="q"/>
            </a:pPr>
            <a:r>
              <a:rPr lang="en-US" dirty="0"/>
              <a:t>BG-2: Lists materials and energy estimates to detail energy target goal. (</a:t>
            </a:r>
            <a:r>
              <a:rPr lang="en-US" u="sng" dirty="0"/>
              <a:t>Form is not created in FACPAC</a:t>
            </a:r>
            <a:r>
              <a:rPr lang="en-US" dirty="0"/>
              <a:t>)</a:t>
            </a:r>
          </a:p>
          <a:p>
            <a:pPr>
              <a:buFont typeface="Wingdings" panose="05000000000000000000" pitchFamily="2" charset="2"/>
              <a:buChar char="q"/>
            </a:pPr>
            <a:endParaRPr lang="en-US" dirty="0"/>
          </a:p>
          <a:p>
            <a:pPr>
              <a:buFont typeface="Wingdings" panose="05000000000000000000" pitchFamily="2" charset="2"/>
              <a:buChar char="q"/>
            </a:pPr>
            <a:endParaRPr lang="en-US" dirty="0"/>
          </a:p>
        </p:txBody>
      </p:sp>
    </p:spTree>
    <p:extLst>
      <p:ext uri="{BB962C8B-B14F-4D97-AF65-F5344CB8AC3E}">
        <p14:creationId xmlns:p14="http://schemas.microsoft.com/office/powerpoint/2010/main" val="1116639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038EE-094E-AC6F-82CC-652EFA681B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B5EB13-CED1-389E-59EB-847A8DC6FA5D}"/>
              </a:ext>
            </a:extLst>
          </p:cNvPr>
          <p:cNvSpPr>
            <a:spLocks noGrp="1"/>
          </p:cNvSpPr>
          <p:nvPr>
            <p:ph type="title"/>
          </p:nvPr>
        </p:nvSpPr>
        <p:spPr>
          <a:xfrm>
            <a:off x="838200" y="365126"/>
            <a:ext cx="10515600" cy="954224"/>
          </a:xfrm>
        </p:spPr>
        <p:txBody>
          <a:bodyPr anchor="t">
            <a:normAutofit/>
          </a:bodyPr>
          <a:lstStyle/>
          <a:p>
            <a:r>
              <a:rPr lang="en-US" sz="4000" dirty="0">
                <a:solidFill>
                  <a:srgbClr val="002060"/>
                </a:solidFill>
              </a:rPr>
              <a:t>Presentation Summary (2)</a:t>
            </a:r>
          </a:p>
        </p:txBody>
      </p:sp>
      <p:sp>
        <p:nvSpPr>
          <p:cNvPr id="3" name="Content Placeholder 2">
            <a:extLst>
              <a:ext uri="{FF2B5EF4-FFF2-40B4-BE49-F238E27FC236}">
                <a16:creationId xmlns:a16="http://schemas.microsoft.com/office/drawing/2014/main" id="{76ADB5DC-3B8D-E73B-4E87-90B8AB3172D6}"/>
              </a:ext>
            </a:extLst>
          </p:cNvPr>
          <p:cNvSpPr>
            <a:spLocks noGrp="1"/>
          </p:cNvSpPr>
          <p:nvPr>
            <p:ph idx="1"/>
          </p:nvPr>
        </p:nvSpPr>
        <p:spPr>
          <a:xfrm>
            <a:off x="838200" y="1214846"/>
            <a:ext cx="10515600" cy="4665234"/>
          </a:xfrm>
        </p:spPr>
        <p:txBody>
          <a:bodyPr>
            <a:normAutofit lnSpcReduction="10000"/>
          </a:bodyPr>
          <a:lstStyle/>
          <a:p>
            <a:pPr>
              <a:buFont typeface="Wingdings" panose="05000000000000000000" pitchFamily="2" charset="2"/>
              <a:buChar char="q"/>
            </a:pPr>
            <a:r>
              <a:rPr lang="en-US" dirty="0"/>
              <a:t>BG-3 Lists the construction cost estimates. (</a:t>
            </a:r>
            <a:r>
              <a:rPr lang="en-US" u="sng" dirty="0"/>
              <a:t>Form is not created in FACPAC</a:t>
            </a:r>
            <a:r>
              <a:rPr lang="en-US" dirty="0"/>
              <a:t>)</a:t>
            </a:r>
          </a:p>
          <a:p>
            <a:pPr>
              <a:buFont typeface="Wingdings" panose="05000000000000000000" pitchFamily="2" charset="2"/>
              <a:buChar char="q"/>
            </a:pPr>
            <a:r>
              <a:rPr lang="en-US" dirty="0"/>
              <a:t>Contract </a:t>
            </a:r>
          </a:p>
          <a:p>
            <a:pPr>
              <a:buFont typeface="Wingdings" panose="05000000000000000000" pitchFamily="2" charset="2"/>
              <a:buChar char="q"/>
            </a:pPr>
            <a:r>
              <a:rPr lang="en-US" dirty="0"/>
              <a:t>Purchase Order </a:t>
            </a:r>
          </a:p>
          <a:p>
            <a:pPr>
              <a:buFont typeface="Wingdings" panose="05000000000000000000" pitchFamily="2" charset="2"/>
              <a:buChar char="q"/>
            </a:pPr>
            <a:r>
              <a:rPr lang="en-US" dirty="0"/>
              <a:t>Change Order Supplemental Information</a:t>
            </a:r>
          </a:p>
          <a:p>
            <a:pPr>
              <a:buFont typeface="Wingdings" panose="05000000000000000000" pitchFamily="2" charset="2"/>
              <a:buChar char="q"/>
            </a:pPr>
            <a:r>
              <a:rPr lang="en-US" dirty="0"/>
              <a:t>BG-4 Documents that the contractor/construction manager completed the work. </a:t>
            </a:r>
          </a:p>
          <a:p>
            <a:pPr>
              <a:buFont typeface="Wingdings" panose="05000000000000000000" pitchFamily="2" charset="2"/>
              <a:buChar char="q"/>
            </a:pPr>
            <a:r>
              <a:rPr lang="en-US" dirty="0"/>
              <a:t>BG-5 Documents final project costs and actual funds used to close project out. </a:t>
            </a:r>
            <a:endParaRPr lang="en-US" dirty="0">
              <a:solidFill>
                <a:srgbClr val="FF0000"/>
              </a:solidFill>
            </a:endParaRPr>
          </a:p>
          <a:p>
            <a:pPr>
              <a:buFont typeface="Wingdings" panose="05000000000000000000" pitchFamily="2" charset="2"/>
              <a:buChar char="q"/>
            </a:pPr>
            <a:r>
              <a:rPr lang="en-US" dirty="0"/>
              <a:t>Questions?</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2680041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56E65D-B7BB-3871-0241-CFD7DE5991DE}"/>
              </a:ext>
            </a:extLst>
          </p:cNvPr>
          <p:cNvSpPr>
            <a:spLocks noGrp="1"/>
          </p:cNvSpPr>
          <p:nvPr>
            <p:ph type="title"/>
          </p:nvPr>
        </p:nvSpPr>
        <p:spPr/>
        <p:txBody>
          <a:bodyPr anchor="ctr">
            <a:normAutofit/>
          </a:bodyPr>
          <a:lstStyle/>
          <a:p>
            <a:r>
              <a:rPr lang="en-US" sz="5400" dirty="0">
                <a:solidFill>
                  <a:srgbClr val="002060"/>
                </a:solidFill>
              </a:rPr>
              <a:t>Does my project require a BG-1?</a:t>
            </a:r>
          </a:p>
        </p:txBody>
      </p:sp>
      <p:sp>
        <p:nvSpPr>
          <p:cNvPr id="5" name="Text Placeholder 4">
            <a:extLst>
              <a:ext uri="{FF2B5EF4-FFF2-40B4-BE49-F238E27FC236}">
                <a16:creationId xmlns:a16="http://schemas.microsoft.com/office/drawing/2014/main" id="{A55617EC-D9C9-9CE4-6D20-44D56DDE08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843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247817-5726-47F2-AA98-21E9499FB3E7}"/>
              </a:ext>
            </a:extLst>
          </p:cNvPr>
          <p:cNvSpPr txBox="1">
            <a:spLocks noGrp="1"/>
          </p:cNvSpPr>
          <p:nvPr>
            <p:ph type="title" idx="4294967295"/>
          </p:nvPr>
        </p:nvSpPr>
        <p:spPr>
          <a:xfrm>
            <a:off x="457200" y="258762"/>
            <a:ext cx="10972256" cy="1399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2060"/>
                </a:solidFill>
                <a:effectLst/>
                <a:uLnTx/>
                <a:uFillTx/>
                <a:latin typeface="+mj-lt"/>
                <a:ea typeface="+mj-ea"/>
                <a:cs typeface="+mj-cs"/>
              </a:rPr>
              <a:t>Does my project require a BG-1?                    </a:t>
            </a:r>
            <a:br>
              <a:rPr kumimoji="0" lang="en-US" sz="4400" b="0" i="0" u="none" strike="noStrike" kern="1200" cap="none" spc="0" normalizeH="0" baseline="0" noProof="0" dirty="0">
                <a:ln>
                  <a:noFill/>
                </a:ln>
                <a:solidFill>
                  <a:srgbClr val="002060"/>
                </a:solidFill>
                <a:effectLst/>
                <a:uLnTx/>
                <a:uFillTx/>
                <a:latin typeface="+mj-lt"/>
                <a:ea typeface="+mj-ea"/>
                <a:cs typeface="+mj-cs"/>
              </a:rPr>
            </a:br>
            <a:r>
              <a:rPr lang="en-US" dirty="0">
                <a:solidFill>
                  <a:srgbClr val="002060"/>
                </a:solidFill>
              </a:rPr>
              <a:t>(</a:t>
            </a:r>
            <a:r>
              <a:rPr kumimoji="0" lang="en-US" sz="4400" b="0" i="0" u="none" strike="noStrike" kern="1200" cap="none" spc="0" normalizeH="0" baseline="0" noProof="0" dirty="0">
                <a:ln>
                  <a:noFill/>
                </a:ln>
                <a:solidFill>
                  <a:srgbClr val="002060"/>
                </a:solidFill>
                <a:effectLst/>
                <a:uLnTx/>
                <a:uFillTx/>
                <a:latin typeface="+mj-lt"/>
                <a:ea typeface="+mj-ea"/>
                <a:cs typeface="+mj-cs"/>
              </a:rPr>
              <a:t>Is it time for FACPAC</a:t>
            </a:r>
            <a:r>
              <a:rPr lang="en-US" dirty="0">
                <a:solidFill>
                  <a:srgbClr val="002060"/>
                </a:solidFill>
              </a:rPr>
              <a:t>?)</a:t>
            </a:r>
            <a:endParaRPr kumimoji="0" lang="en-US" sz="4400" b="0" i="0" u="none" strike="noStrike" kern="1200" cap="none" spc="0" normalizeH="0" baseline="0" noProof="0" dirty="0">
              <a:ln>
                <a:noFill/>
              </a:ln>
              <a:solidFill>
                <a:srgbClr val="002060"/>
              </a:solidFill>
              <a:effectLst/>
              <a:uLnTx/>
              <a:uFillTx/>
              <a:latin typeface="+mj-lt"/>
              <a:ea typeface="+mj-ea"/>
              <a:cs typeface="+mj-cs"/>
            </a:endParaRPr>
          </a:p>
        </p:txBody>
      </p:sp>
      <p:sp>
        <p:nvSpPr>
          <p:cNvPr id="4" name="Text Placeholder 3">
            <a:extLst>
              <a:ext uri="{FF2B5EF4-FFF2-40B4-BE49-F238E27FC236}">
                <a16:creationId xmlns:a16="http://schemas.microsoft.com/office/drawing/2014/main" id="{C116462B-0806-44DE-9C80-A191662A1081}"/>
              </a:ext>
            </a:extLst>
          </p:cNvPr>
          <p:cNvSpPr txBox="1">
            <a:spLocks/>
          </p:cNvSpPr>
          <p:nvPr/>
        </p:nvSpPr>
        <p:spPr>
          <a:xfrm>
            <a:off x="762544" y="1848896"/>
            <a:ext cx="10501722" cy="43405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If you can say yes to any of the following reasons, then it is time to create a project in FACPAC:</a:t>
            </a:r>
          </a:p>
          <a:p>
            <a:pPr lvl="1">
              <a:buFont typeface="Wingdings" panose="05000000000000000000" pitchFamily="2" charset="2"/>
              <a:buChar char="q"/>
            </a:pPr>
            <a:r>
              <a:rPr lang="en-US" sz="2000" dirty="0"/>
              <a:t> When the job requires a design professional.</a:t>
            </a:r>
          </a:p>
          <a:p>
            <a:pPr lvl="1">
              <a:buFont typeface="Wingdings" panose="05000000000000000000" pitchFamily="2" charset="2"/>
              <a:buChar char="q"/>
            </a:pPr>
            <a:r>
              <a:rPr lang="en-US" sz="2000" dirty="0"/>
              <a:t> When removing “Need” from the District Facilities Plan (DFP).</a:t>
            </a:r>
          </a:p>
          <a:p>
            <a:pPr lvl="1">
              <a:buFont typeface="Wingdings" panose="05000000000000000000" pitchFamily="2" charset="2"/>
              <a:buChar char="q"/>
            </a:pPr>
            <a:r>
              <a:rPr lang="en-US" sz="2000" dirty="0"/>
              <a:t> When there is a physical change to the space of an existing building.</a:t>
            </a:r>
          </a:p>
          <a:p>
            <a:pPr lvl="1">
              <a:buFont typeface="Wingdings" panose="05000000000000000000" pitchFamily="2" charset="2"/>
              <a:buChar char="q"/>
            </a:pPr>
            <a:r>
              <a:rPr lang="en-US" sz="2000" dirty="0"/>
              <a:t> When utilizing restricted funds.	</a:t>
            </a:r>
          </a:p>
          <a:p>
            <a:pPr lvl="1">
              <a:buFont typeface="Wingdings" panose="05000000000000000000" pitchFamily="2" charset="2"/>
              <a:buChar char="q"/>
            </a:pPr>
            <a:r>
              <a:rPr lang="en-US" sz="2000" dirty="0"/>
              <a:t> When doing property transactions. </a:t>
            </a:r>
          </a:p>
          <a:p>
            <a:pPr marL="0" indent="0">
              <a:buNone/>
            </a:pPr>
            <a:r>
              <a:rPr lang="en-US" sz="2400" dirty="0"/>
              <a:t>Contact your Project Manager is you are not sure. </a:t>
            </a:r>
          </a:p>
        </p:txBody>
      </p:sp>
    </p:spTree>
    <p:extLst>
      <p:ext uri="{BB962C8B-B14F-4D97-AF65-F5344CB8AC3E}">
        <p14:creationId xmlns:p14="http://schemas.microsoft.com/office/powerpoint/2010/main" val="1595595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9F0EA-92A1-129C-4742-AEAD7CBA1C4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4296C15-1413-ED0D-3D09-D37940194220}"/>
              </a:ext>
            </a:extLst>
          </p:cNvPr>
          <p:cNvSpPr>
            <a:spLocks noGrp="1"/>
          </p:cNvSpPr>
          <p:nvPr>
            <p:ph type="title"/>
          </p:nvPr>
        </p:nvSpPr>
        <p:spPr/>
        <p:txBody>
          <a:bodyPr anchor="ctr">
            <a:normAutofit/>
          </a:bodyPr>
          <a:lstStyle/>
          <a:p>
            <a:r>
              <a:rPr lang="en-US" sz="5400" dirty="0">
                <a:solidFill>
                  <a:srgbClr val="002060"/>
                </a:solidFill>
              </a:rPr>
              <a:t>What is FACPAC?</a:t>
            </a:r>
          </a:p>
        </p:txBody>
      </p:sp>
      <p:sp>
        <p:nvSpPr>
          <p:cNvPr id="5" name="Text Placeholder 4">
            <a:extLst>
              <a:ext uri="{FF2B5EF4-FFF2-40B4-BE49-F238E27FC236}">
                <a16:creationId xmlns:a16="http://schemas.microsoft.com/office/drawing/2014/main" id="{3D856C69-341F-794B-0768-47A6154A566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9145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057AD-E600-4F66-8C2A-FC578BB60A59}"/>
              </a:ext>
            </a:extLst>
          </p:cNvPr>
          <p:cNvSpPr>
            <a:spLocks noGrp="1"/>
          </p:cNvSpPr>
          <p:nvPr>
            <p:ph type="title"/>
          </p:nvPr>
        </p:nvSpPr>
        <p:spPr/>
        <p:txBody>
          <a:bodyPr/>
          <a:lstStyle/>
          <a:p>
            <a:r>
              <a:rPr lang="en-US" dirty="0">
                <a:solidFill>
                  <a:srgbClr val="002060"/>
                </a:solidFill>
              </a:rPr>
              <a:t>What is FACPAC? </a:t>
            </a:r>
          </a:p>
        </p:txBody>
      </p:sp>
      <p:sp>
        <p:nvSpPr>
          <p:cNvPr id="3" name="Content Placeholder 2">
            <a:extLst>
              <a:ext uri="{FF2B5EF4-FFF2-40B4-BE49-F238E27FC236}">
                <a16:creationId xmlns:a16="http://schemas.microsoft.com/office/drawing/2014/main" id="{E303859A-89E3-4A54-BAB3-6AA22CE9B6A2}"/>
              </a:ext>
            </a:extLst>
          </p:cNvPr>
          <p:cNvSpPr>
            <a:spLocks noGrp="1"/>
          </p:cNvSpPr>
          <p:nvPr>
            <p:ph idx="1"/>
          </p:nvPr>
        </p:nvSpPr>
        <p:spPr>
          <a:xfrm>
            <a:off x="728472" y="1690688"/>
            <a:ext cx="10515600" cy="3978592"/>
          </a:xfrm>
        </p:spPr>
        <p:txBody>
          <a:bodyPr>
            <a:normAutofit fontScale="85000" lnSpcReduction="20000"/>
          </a:bodyPr>
          <a:lstStyle/>
          <a:p>
            <a:pPr algn="l" rtl="0" fontAlgn="base">
              <a:buFont typeface="Wingdings" panose="05000000000000000000" pitchFamily="2" charset="2"/>
              <a:buChar char="q"/>
            </a:pPr>
            <a:r>
              <a:rPr lang="en-US" b="0" i="0" strike="noStrike" dirty="0">
                <a:solidFill>
                  <a:srgbClr val="002060"/>
                </a:solidFill>
                <a:effectLst/>
              </a:rPr>
              <a:t> </a:t>
            </a:r>
            <a:r>
              <a:rPr lang="en-US" b="0" i="0" u="sng" strike="noStrike" dirty="0">
                <a:solidFill>
                  <a:srgbClr val="002060"/>
                </a:solidFill>
                <a:effectLst/>
              </a:rPr>
              <a:t>FACPAC</a:t>
            </a:r>
            <a:r>
              <a:rPr lang="en-US" b="0" i="0" u="none" strike="noStrike" dirty="0">
                <a:solidFill>
                  <a:srgbClr val="002060"/>
                </a:solidFill>
                <a:effectLst/>
              </a:rPr>
              <a:t> is the </a:t>
            </a:r>
            <a:r>
              <a:rPr lang="en-US" b="0" i="0" u="sng" strike="noStrike" dirty="0">
                <a:solidFill>
                  <a:srgbClr val="002060"/>
                </a:solidFill>
                <a:effectLst/>
              </a:rPr>
              <a:t>F</a:t>
            </a:r>
            <a:r>
              <a:rPr lang="en-US" b="0" i="0" u="none" strike="noStrike" dirty="0">
                <a:solidFill>
                  <a:srgbClr val="002060"/>
                </a:solidFill>
                <a:effectLst/>
              </a:rPr>
              <a:t>acilities </a:t>
            </a:r>
            <a:r>
              <a:rPr lang="en-US" b="0" i="0" u="sng" strike="noStrike" dirty="0">
                <a:solidFill>
                  <a:srgbClr val="002060"/>
                </a:solidFill>
                <a:effectLst/>
              </a:rPr>
              <a:t>P</a:t>
            </a:r>
            <a:r>
              <a:rPr lang="en-US" b="0" i="0" u="none" strike="noStrike" dirty="0">
                <a:solidFill>
                  <a:srgbClr val="002060"/>
                </a:solidFill>
                <a:effectLst/>
              </a:rPr>
              <a:t>lanning </a:t>
            </a:r>
            <a:r>
              <a:rPr lang="en-US" b="0" i="0" u="sng" strike="noStrike" dirty="0">
                <a:solidFill>
                  <a:srgbClr val="002060"/>
                </a:solidFill>
                <a:effectLst/>
              </a:rPr>
              <a:t>a</a:t>
            </a:r>
            <a:r>
              <a:rPr lang="en-US" b="0" i="0" u="none" strike="noStrike" dirty="0">
                <a:solidFill>
                  <a:srgbClr val="002060"/>
                </a:solidFill>
                <a:effectLst/>
              </a:rPr>
              <a:t>nd </a:t>
            </a:r>
            <a:r>
              <a:rPr lang="en-US" b="0" i="0" u="sng" strike="noStrike" dirty="0">
                <a:solidFill>
                  <a:srgbClr val="002060"/>
                </a:solidFill>
                <a:effectLst/>
              </a:rPr>
              <a:t>C</a:t>
            </a:r>
            <a:r>
              <a:rPr lang="en-US" b="0" i="0" u="none" strike="noStrike" dirty="0">
                <a:solidFill>
                  <a:srgbClr val="002060"/>
                </a:solidFill>
                <a:effectLst/>
              </a:rPr>
              <a:t>onstruction software application </a:t>
            </a:r>
            <a:r>
              <a:rPr lang="en-US" dirty="0">
                <a:solidFill>
                  <a:srgbClr val="002060"/>
                </a:solidFill>
              </a:rPr>
              <a:t>with</a:t>
            </a:r>
            <a:r>
              <a:rPr lang="en-US" b="0" i="0" u="none" strike="noStrike" dirty="0">
                <a:solidFill>
                  <a:srgbClr val="002060"/>
                </a:solidFill>
                <a:effectLst/>
              </a:rPr>
              <a:t>in the Microsoft, SharePoint system. </a:t>
            </a:r>
          </a:p>
          <a:p>
            <a:pPr fontAlgn="base">
              <a:buFont typeface="Wingdings" panose="05000000000000000000" pitchFamily="2" charset="2"/>
              <a:buChar char="q"/>
            </a:pPr>
            <a:r>
              <a:rPr lang="en-US" b="0" i="0" u="none" strike="noStrike" dirty="0">
                <a:solidFill>
                  <a:srgbClr val="002060"/>
                </a:solidFill>
                <a:effectLst/>
              </a:rPr>
              <a:t> This is </a:t>
            </a:r>
            <a:r>
              <a:rPr lang="en-US" dirty="0">
                <a:solidFill>
                  <a:srgbClr val="002060"/>
                </a:solidFill>
              </a:rPr>
              <a:t>where local districts (and third-party vendors) may formally submit </a:t>
            </a:r>
            <a:r>
              <a:rPr lang="en-US" u="sng" dirty="0">
                <a:solidFill>
                  <a:srgbClr val="002060"/>
                </a:solidFill>
              </a:rPr>
              <a:t>property, design and construction-related materials</a:t>
            </a:r>
            <a:r>
              <a:rPr lang="en-US" dirty="0">
                <a:solidFill>
                  <a:srgbClr val="002060"/>
                </a:solidFill>
              </a:rPr>
              <a:t> to KDE's District Facilities Branch (DFB) for reviews and assistance.</a:t>
            </a:r>
            <a:endParaRPr lang="en-US" b="0" i="0" u="none" strike="noStrike" dirty="0">
              <a:solidFill>
                <a:srgbClr val="002060"/>
              </a:solidFill>
              <a:effectLst/>
            </a:endParaRPr>
          </a:p>
          <a:p>
            <a:pPr fontAlgn="base">
              <a:buFont typeface="Wingdings" panose="05000000000000000000" pitchFamily="2" charset="2"/>
              <a:buChar char="q"/>
            </a:pPr>
            <a:r>
              <a:rPr lang="en-US" b="0" i="0" u="none" strike="noStrike" dirty="0">
                <a:solidFill>
                  <a:srgbClr val="002060"/>
                </a:solidFill>
                <a:effectLst/>
              </a:rPr>
              <a:t> FACPAC </a:t>
            </a:r>
            <a:r>
              <a:rPr lang="en-US" dirty="0">
                <a:solidFill>
                  <a:srgbClr val="002060"/>
                </a:solidFill>
              </a:rPr>
              <a:t>Forms</a:t>
            </a:r>
            <a:r>
              <a:rPr lang="en-US" i="0" u="none" strike="noStrike" dirty="0">
                <a:solidFill>
                  <a:srgbClr val="002060"/>
                </a:solidFill>
                <a:effectLst/>
              </a:rPr>
              <a:t> for construction projects</a:t>
            </a:r>
            <a:r>
              <a:rPr lang="en-US" b="0" i="0" u="none" strike="noStrike" dirty="0">
                <a:solidFill>
                  <a:srgbClr val="002060"/>
                </a:solidFill>
                <a:effectLst/>
              </a:rPr>
              <a:t>: </a:t>
            </a:r>
            <a:r>
              <a:rPr lang="en-US" b="0" i="0" dirty="0">
                <a:solidFill>
                  <a:srgbClr val="002060"/>
                </a:solidFill>
                <a:effectLst/>
              </a:rPr>
              <a:t>​</a:t>
            </a:r>
          </a:p>
          <a:p>
            <a:pPr lvl="2" fontAlgn="base">
              <a:buFont typeface="Wingdings" panose="05000000000000000000" pitchFamily="2" charset="2"/>
              <a:buChar char="Ø"/>
            </a:pPr>
            <a:r>
              <a:rPr lang="en-US" sz="2200" dirty="0">
                <a:solidFill>
                  <a:srgbClr val="002060"/>
                </a:solidFill>
              </a:rPr>
              <a:t>FACPAC</a:t>
            </a:r>
            <a:r>
              <a:rPr lang="en-US" sz="2200" i="0" strike="noStrike" dirty="0">
                <a:solidFill>
                  <a:srgbClr val="002060"/>
                </a:solidFill>
                <a:effectLst/>
              </a:rPr>
              <a:t> Project Form (project home page)  </a:t>
            </a:r>
          </a:p>
          <a:p>
            <a:pPr lvl="2" fontAlgn="base">
              <a:buFont typeface="Wingdings" panose="05000000000000000000" pitchFamily="2" charset="2"/>
              <a:buChar char="Ø"/>
            </a:pPr>
            <a:r>
              <a:rPr lang="en-US" sz="2200" i="0" strike="noStrike" dirty="0">
                <a:solidFill>
                  <a:srgbClr val="002060"/>
                </a:solidFill>
                <a:effectLst/>
              </a:rPr>
              <a:t>BG-1 Initial and Revised</a:t>
            </a:r>
          </a:p>
          <a:p>
            <a:pPr lvl="2" fontAlgn="base">
              <a:buFont typeface="Wingdings" panose="05000000000000000000" pitchFamily="2" charset="2"/>
              <a:buChar char="Ø"/>
            </a:pPr>
            <a:r>
              <a:rPr lang="en-US" sz="2200" i="0" strike="noStrike" dirty="0">
                <a:solidFill>
                  <a:srgbClr val="002060"/>
                </a:solidFill>
                <a:effectLst/>
              </a:rPr>
              <a:t>Contract (contract </a:t>
            </a:r>
            <a:r>
              <a:rPr lang="en-US" sz="2200" dirty="0">
                <a:solidFill>
                  <a:srgbClr val="002060"/>
                </a:solidFill>
              </a:rPr>
              <a:t>s</a:t>
            </a:r>
            <a:r>
              <a:rPr lang="en-US" sz="2200" i="0" strike="noStrike" dirty="0">
                <a:solidFill>
                  <a:srgbClr val="002060"/>
                </a:solidFill>
                <a:effectLst/>
              </a:rPr>
              <a:t>ummary) </a:t>
            </a:r>
          </a:p>
          <a:p>
            <a:pPr lvl="2" fontAlgn="base">
              <a:buFont typeface="Wingdings" panose="05000000000000000000" pitchFamily="2" charset="2"/>
              <a:buChar char="Ø"/>
            </a:pPr>
            <a:r>
              <a:rPr lang="en-US" sz="2200" i="0" strike="noStrike" dirty="0">
                <a:solidFill>
                  <a:srgbClr val="002060"/>
                </a:solidFill>
                <a:effectLst/>
              </a:rPr>
              <a:t>Purchase Order </a:t>
            </a:r>
            <a:r>
              <a:rPr lang="en-US" sz="2200" dirty="0">
                <a:solidFill>
                  <a:srgbClr val="002060"/>
                </a:solidFill>
              </a:rPr>
              <a:t>(p</a:t>
            </a:r>
            <a:r>
              <a:rPr lang="en-US" sz="2200" i="0" strike="noStrike" dirty="0">
                <a:solidFill>
                  <a:srgbClr val="002060"/>
                </a:solidFill>
                <a:effectLst/>
              </a:rPr>
              <a:t>urchase order </a:t>
            </a:r>
            <a:r>
              <a:rPr lang="en-US" sz="2200" dirty="0">
                <a:solidFill>
                  <a:srgbClr val="002060"/>
                </a:solidFill>
              </a:rPr>
              <a:t>s</a:t>
            </a:r>
            <a:r>
              <a:rPr lang="en-US" sz="2200" i="0" strike="noStrike" dirty="0">
                <a:solidFill>
                  <a:srgbClr val="002060"/>
                </a:solidFill>
                <a:effectLst/>
              </a:rPr>
              <a:t>ummary) </a:t>
            </a:r>
          </a:p>
          <a:p>
            <a:pPr lvl="2" fontAlgn="base">
              <a:buFont typeface="Wingdings" panose="05000000000000000000" pitchFamily="2" charset="2"/>
              <a:buChar char="Ø"/>
            </a:pPr>
            <a:r>
              <a:rPr lang="en-US" sz="2200" i="0" strike="noStrike" dirty="0">
                <a:solidFill>
                  <a:srgbClr val="002060"/>
                </a:solidFill>
                <a:effectLst/>
              </a:rPr>
              <a:t>Change Order Supplemental Information </a:t>
            </a:r>
          </a:p>
          <a:p>
            <a:pPr lvl="2" fontAlgn="base">
              <a:buFont typeface="Wingdings" panose="05000000000000000000" pitchFamily="2" charset="2"/>
              <a:buChar char="Ø"/>
            </a:pPr>
            <a:r>
              <a:rPr lang="en-US" sz="2200" i="0" strike="noStrike" dirty="0">
                <a:solidFill>
                  <a:srgbClr val="002060"/>
                </a:solidFill>
                <a:effectLst/>
              </a:rPr>
              <a:t>BG-4 Contract Close-Out  </a:t>
            </a:r>
          </a:p>
          <a:p>
            <a:pPr lvl="2" fontAlgn="base">
              <a:buFont typeface="Wingdings" panose="05000000000000000000" pitchFamily="2" charset="2"/>
              <a:buChar char="Ø"/>
            </a:pPr>
            <a:r>
              <a:rPr lang="en-US" sz="2200" i="0" strike="noStrike" dirty="0">
                <a:solidFill>
                  <a:srgbClr val="002060"/>
                </a:solidFill>
                <a:effectLst/>
              </a:rPr>
              <a:t>BG-5 Project Close-Out  </a:t>
            </a:r>
            <a:endParaRPr lang="en-US" sz="2200" i="0" dirty="0">
              <a:solidFill>
                <a:srgbClr val="002060"/>
              </a:solidFill>
              <a:effectLst/>
            </a:endParaRP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52926296"/>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BC06A-4C45-4B19-F314-EC5FA7C0A80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B6985BA-9264-319B-7FC2-713F46A59D21}"/>
              </a:ext>
            </a:extLst>
          </p:cNvPr>
          <p:cNvSpPr>
            <a:spLocks noGrp="1"/>
          </p:cNvSpPr>
          <p:nvPr>
            <p:ph type="title"/>
          </p:nvPr>
        </p:nvSpPr>
        <p:spPr/>
        <p:txBody>
          <a:bodyPr anchor="ctr">
            <a:normAutofit/>
          </a:bodyPr>
          <a:lstStyle/>
          <a:p>
            <a:r>
              <a:rPr lang="en-US" sz="5400" dirty="0">
                <a:solidFill>
                  <a:srgbClr val="002060"/>
                </a:solidFill>
              </a:rPr>
              <a:t>FACPAC Access</a:t>
            </a:r>
          </a:p>
        </p:txBody>
      </p:sp>
      <p:sp>
        <p:nvSpPr>
          <p:cNvPr id="5" name="Text Placeholder 4">
            <a:extLst>
              <a:ext uri="{FF2B5EF4-FFF2-40B4-BE49-F238E27FC236}">
                <a16:creationId xmlns:a16="http://schemas.microsoft.com/office/drawing/2014/main" id="{13D31DB8-C974-6AC2-3BCD-79F417F2267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4795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p:txBody>
          <a:bodyPr/>
          <a:lstStyle/>
          <a:p>
            <a:r>
              <a:rPr lang="en-US" dirty="0">
                <a:solidFill>
                  <a:srgbClr val="002060"/>
                </a:solidFill>
              </a:rPr>
              <a:t>FACPAC Access</a:t>
            </a:r>
          </a:p>
        </p:txBody>
      </p:sp>
      <p:sp>
        <p:nvSpPr>
          <p:cNvPr id="3" name="Content Placeholder 2">
            <a:extLst>
              <a:ext uri="{FF2B5EF4-FFF2-40B4-BE49-F238E27FC236}">
                <a16:creationId xmlns:a16="http://schemas.microsoft.com/office/drawing/2014/main" id="{F5041A46-4F3E-46A3-A874-EF69F495C872}"/>
              </a:ext>
            </a:extLst>
          </p:cNvPr>
          <p:cNvSpPr>
            <a:spLocks noGrp="1"/>
          </p:cNvSpPr>
          <p:nvPr>
            <p:ph sz="half" idx="1"/>
          </p:nvPr>
        </p:nvSpPr>
        <p:spPr>
          <a:xfrm>
            <a:off x="838200" y="1690689"/>
            <a:ext cx="10515600" cy="4015168"/>
          </a:xfrm>
        </p:spPr>
        <p:txBody>
          <a:bodyPr>
            <a:normAutofit/>
          </a:bodyPr>
          <a:lstStyle/>
          <a:p>
            <a:pPr algn="l" rtl="0" fontAlgn="base">
              <a:buFont typeface="Wingdings" panose="05000000000000000000" pitchFamily="2" charset="2"/>
              <a:buChar char="q"/>
            </a:pPr>
            <a:r>
              <a:rPr lang="en-US" sz="2600" b="0" i="0" u="none" strike="noStrike" dirty="0">
                <a:solidFill>
                  <a:srgbClr val="002060"/>
                </a:solidFill>
                <a:effectLst/>
              </a:rPr>
              <a:t>FACPAC </a:t>
            </a:r>
            <a:r>
              <a:rPr lang="en-US" sz="2600" i="0" u="none" strike="noStrike" dirty="0">
                <a:solidFill>
                  <a:srgbClr val="002060"/>
                </a:solidFill>
                <a:effectLst/>
              </a:rPr>
              <a:t>access</a:t>
            </a:r>
            <a:r>
              <a:rPr lang="en-US" sz="2600" b="0" i="0" u="none" strike="noStrike" dirty="0">
                <a:solidFill>
                  <a:srgbClr val="002060"/>
                </a:solidFill>
                <a:effectLst/>
              </a:rPr>
              <a:t> is granted based on requests received from district users &amp; third-party groups to KDE through FACPAC Support. </a:t>
            </a:r>
            <a:r>
              <a:rPr lang="en-US" sz="2600" b="0" i="0" dirty="0">
                <a:solidFill>
                  <a:srgbClr val="002060"/>
                </a:solidFill>
                <a:effectLst/>
              </a:rPr>
              <a:t>​</a:t>
            </a:r>
            <a:endParaRPr lang="en-US" sz="3900" b="0" i="0" dirty="0">
              <a:solidFill>
                <a:srgbClr val="002060"/>
              </a:solidFill>
              <a:effectLst/>
            </a:endParaRPr>
          </a:p>
          <a:p>
            <a:pPr fontAlgn="base">
              <a:buFont typeface="Wingdings" panose="05000000000000000000" pitchFamily="2" charset="2"/>
              <a:buChar char="q"/>
            </a:pPr>
            <a:r>
              <a:rPr lang="en-US" sz="2600" b="0" i="0" u="sng" strike="noStrike" dirty="0">
                <a:solidFill>
                  <a:srgbClr val="002060"/>
                </a:solidFill>
                <a:effectLst/>
              </a:rPr>
              <a:t>District roles </a:t>
            </a:r>
            <a:r>
              <a:rPr lang="en-US" sz="2600" b="0" i="0" u="none" strike="noStrike" dirty="0">
                <a:solidFill>
                  <a:srgbClr val="002060"/>
                </a:solidFill>
                <a:effectLst/>
              </a:rPr>
              <a:t>include the superintendent, finance officer, facility director and their assigned staff. </a:t>
            </a:r>
            <a:r>
              <a:rPr lang="en-US" sz="2600" dirty="0">
                <a:solidFill>
                  <a:srgbClr val="002060"/>
                </a:solidFill>
              </a:rPr>
              <a:t>It is important to provide individual roles when requesting access. </a:t>
            </a:r>
            <a:endParaRPr lang="en-US" sz="2600" b="0" i="0" u="none" strike="noStrike" dirty="0">
              <a:solidFill>
                <a:srgbClr val="002060"/>
              </a:solidFill>
              <a:effectLst/>
            </a:endParaRPr>
          </a:p>
          <a:p>
            <a:pPr algn="l" rtl="0" fontAlgn="base">
              <a:buFont typeface="Wingdings" panose="05000000000000000000" pitchFamily="2" charset="2"/>
              <a:buChar char="q"/>
            </a:pPr>
            <a:r>
              <a:rPr lang="en-US" sz="2600" b="0" i="0" u="sng" strike="noStrike" dirty="0">
                <a:solidFill>
                  <a:srgbClr val="002060"/>
                </a:solidFill>
                <a:effectLst/>
              </a:rPr>
              <a:t>Third party roles </a:t>
            </a:r>
            <a:r>
              <a:rPr lang="en-US" sz="2600" b="0" i="0" u="none" strike="noStrike" dirty="0">
                <a:solidFill>
                  <a:srgbClr val="002060"/>
                </a:solidFill>
                <a:effectLst/>
              </a:rPr>
              <a:t>include architects, construction managers, fiscal agents, qualified providers and their assigned staff. Districts may select </a:t>
            </a:r>
            <a:r>
              <a:rPr lang="en-US" sz="2600" dirty="0">
                <a:solidFill>
                  <a:srgbClr val="002060"/>
                </a:solidFill>
              </a:rPr>
              <a:t>third-party groups</a:t>
            </a:r>
            <a:r>
              <a:rPr lang="en-US" sz="2600" i="0" strike="noStrike" dirty="0">
                <a:solidFill>
                  <a:srgbClr val="002060"/>
                </a:solidFill>
                <a:effectLst/>
              </a:rPr>
              <a:t> </a:t>
            </a:r>
            <a:r>
              <a:rPr lang="en-US" sz="2600" b="0" i="0" u="none" strike="noStrike" dirty="0">
                <a:solidFill>
                  <a:srgbClr val="002060"/>
                </a:solidFill>
                <a:effectLst/>
              </a:rPr>
              <a:t>preloaded in the FACPAC system to provide them access to their projects. </a:t>
            </a:r>
            <a:endParaRPr lang="en-US" sz="2600" b="0" i="0" dirty="0">
              <a:solidFill>
                <a:srgbClr val="002060"/>
              </a:solidFill>
              <a:effectLst/>
            </a:endParaRPr>
          </a:p>
        </p:txBody>
      </p:sp>
    </p:spTree>
    <p:extLst>
      <p:ext uri="{BB962C8B-B14F-4D97-AF65-F5344CB8AC3E}">
        <p14:creationId xmlns:p14="http://schemas.microsoft.com/office/powerpoint/2010/main" val="2971871322"/>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p:txBody>
          <a:bodyPr/>
          <a:lstStyle/>
          <a:p>
            <a:r>
              <a:rPr lang="en-US" dirty="0">
                <a:solidFill>
                  <a:srgbClr val="002060"/>
                </a:solidFill>
              </a:rPr>
              <a:t>Introductions</a:t>
            </a:r>
          </a:p>
        </p:txBody>
      </p:sp>
    </p:spTree>
    <p:extLst>
      <p:ext uri="{BB962C8B-B14F-4D97-AF65-F5344CB8AC3E}">
        <p14:creationId xmlns:p14="http://schemas.microsoft.com/office/powerpoint/2010/main" val="3645198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A51DB-2CEE-19E8-438F-1F3D9F4FCEB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EE35F4A-8A8C-4551-3B69-3361072AB06B}"/>
              </a:ext>
            </a:extLst>
          </p:cNvPr>
          <p:cNvSpPr>
            <a:spLocks noGrp="1"/>
          </p:cNvSpPr>
          <p:nvPr>
            <p:ph type="title"/>
          </p:nvPr>
        </p:nvSpPr>
        <p:spPr/>
        <p:txBody>
          <a:bodyPr anchor="ctr">
            <a:normAutofit/>
          </a:bodyPr>
          <a:lstStyle/>
          <a:p>
            <a:r>
              <a:rPr lang="en-US" sz="5400" dirty="0">
                <a:solidFill>
                  <a:srgbClr val="002060"/>
                </a:solidFill>
              </a:rPr>
              <a:t>FACPAC Welcome Page</a:t>
            </a:r>
          </a:p>
        </p:txBody>
      </p:sp>
      <p:sp>
        <p:nvSpPr>
          <p:cNvPr id="5" name="Text Placeholder 4">
            <a:extLst>
              <a:ext uri="{FF2B5EF4-FFF2-40B4-BE49-F238E27FC236}">
                <a16:creationId xmlns:a16="http://schemas.microsoft.com/office/drawing/2014/main" id="{646E374B-B0F5-7374-2A25-DB3D5D198FEE}"/>
              </a:ext>
            </a:extLst>
          </p:cNvPr>
          <p:cNvSpPr>
            <a:spLocks noGrp="1"/>
          </p:cNvSpPr>
          <p:nvPr>
            <p:ph type="body" idx="1"/>
          </p:nvPr>
        </p:nvSpPr>
        <p:spPr/>
        <p:txBody>
          <a:bodyPr/>
          <a:lstStyle/>
          <a:p>
            <a:r>
              <a:rPr lang="en-US" dirty="0"/>
              <a:t>FACPAC Support, User Guide, Create a Project, Document Uploads, My Forms.</a:t>
            </a:r>
          </a:p>
        </p:txBody>
      </p:sp>
    </p:spTree>
    <p:extLst>
      <p:ext uri="{BB962C8B-B14F-4D97-AF65-F5344CB8AC3E}">
        <p14:creationId xmlns:p14="http://schemas.microsoft.com/office/powerpoint/2010/main" val="1904525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A619FC-4FEE-59B2-8716-DCBA6F89CB9C}"/>
              </a:ext>
            </a:extLst>
          </p:cNvPr>
          <p:cNvSpPr txBox="1">
            <a:spLocks noGrp="1"/>
          </p:cNvSpPr>
          <p:nvPr>
            <p:ph type="title" idx="4294967295"/>
          </p:nvPr>
        </p:nvSpPr>
        <p:spPr>
          <a:xfrm>
            <a:off x="585216" y="246888"/>
            <a:ext cx="11082528"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Franklin Gothic Medium" panose="020B0603020102020204"/>
                <a:ea typeface="+mj-ea"/>
                <a:cs typeface="+mj-cs"/>
              </a:rPr>
              <a:t>FACPAC Welcome Page – </a:t>
            </a:r>
            <a:r>
              <a:rPr kumimoji="0" lang="en-US" sz="3600" b="0" i="0" u="none" strike="noStrike" kern="1200" cap="none" spc="0" normalizeH="0" baseline="0" noProof="0" dirty="0">
                <a:ln>
                  <a:noFill/>
                </a:ln>
                <a:solidFill>
                  <a:srgbClr val="002060"/>
                </a:solidFill>
                <a:effectLst/>
                <a:uLnTx/>
                <a:uFillTx/>
                <a:latin typeface="Franklin Gothic Medium" panose="020B0603020102020204"/>
                <a:ea typeface="+mj-ea"/>
                <a:cs typeface="+mj-cs"/>
              </a:rPr>
              <a:t>FACPAC Support (1)</a:t>
            </a:r>
            <a:endParaRPr kumimoji="0" lang="en-US" sz="4000" b="1" i="0" u="none" strike="noStrike" kern="1200" cap="none" spc="0" normalizeH="0" baseline="0" noProof="0" dirty="0">
              <a:ln>
                <a:noFill/>
              </a:ln>
              <a:solidFill>
                <a:srgbClr val="002060"/>
              </a:solidFill>
              <a:effectLst/>
              <a:uLnTx/>
              <a:uFillTx/>
              <a:latin typeface="+mj-lt"/>
              <a:ea typeface="+mn-ea"/>
              <a:cs typeface="+mn-cs"/>
            </a:endParaRPr>
          </a:p>
        </p:txBody>
      </p:sp>
      <p:pic>
        <p:nvPicPr>
          <p:cNvPr id="10" name="Picture 9" descr="Screenshot of FACPAC Welcome page highlighting FACPAC Support">
            <a:extLst>
              <a:ext uri="{FF2B5EF4-FFF2-40B4-BE49-F238E27FC236}">
                <a16:creationId xmlns:a16="http://schemas.microsoft.com/office/drawing/2014/main" id="{42359852-3AB1-2DAB-FCED-EFCA2730AD14}"/>
              </a:ext>
            </a:extLst>
          </p:cNvPr>
          <p:cNvPicPr>
            <a:picLocks noChangeAspect="1"/>
          </p:cNvPicPr>
          <p:nvPr/>
        </p:nvPicPr>
        <p:blipFill>
          <a:blip r:embed="rId3"/>
          <a:stretch>
            <a:fillRect/>
          </a:stretch>
        </p:blipFill>
        <p:spPr>
          <a:xfrm>
            <a:off x="585216" y="1136292"/>
            <a:ext cx="10845475" cy="4085033"/>
          </a:xfrm>
          <a:prstGeom prst="rect">
            <a:avLst/>
          </a:prstGeom>
        </p:spPr>
      </p:pic>
      <p:sp>
        <p:nvSpPr>
          <p:cNvPr id="13" name="Rectangle 12" descr="Box shape to highlight FACPAC Support">
            <a:extLst>
              <a:ext uri="{FF2B5EF4-FFF2-40B4-BE49-F238E27FC236}">
                <a16:creationId xmlns:a16="http://schemas.microsoft.com/office/drawing/2014/main" id="{E68787D3-6537-11DA-094A-354E0E45805C}"/>
              </a:ext>
            </a:extLst>
          </p:cNvPr>
          <p:cNvSpPr/>
          <p:nvPr/>
        </p:nvSpPr>
        <p:spPr>
          <a:xfrm>
            <a:off x="585216" y="3145134"/>
            <a:ext cx="1326058" cy="466746"/>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descr="Box shape to highlight FACPAC Support">
            <a:extLst>
              <a:ext uri="{FF2B5EF4-FFF2-40B4-BE49-F238E27FC236}">
                <a16:creationId xmlns:a16="http://schemas.microsoft.com/office/drawing/2014/main" id="{2D01BB0E-BF63-A178-D466-86C13B3600BF}"/>
              </a:ext>
            </a:extLst>
          </p:cNvPr>
          <p:cNvSpPr/>
          <p:nvPr/>
        </p:nvSpPr>
        <p:spPr>
          <a:xfrm>
            <a:off x="1989574" y="2785068"/>
            <a:ext cx="7224763" cy="466746"/>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EE3B073-B506-EAE6-7663-ABEF15F899A7}"/>
              </a:ext>
            </a:extLst>
          </p:cNvPr>
          <p:cNvSpPr txBox="1"/>
          <p:nvPr/>
        </p:nvSpPr>
        <p:spPr>
          <a:xfrm>
            <a:off x="6449021" y="5955458"/>
            <a:ext cx="1831303" cy="584775"/>
          </a:xfrm>
          <a:prstGeom prst="rect">
            <a:avLst/>
          </a:prstGeom>
          <a:noFill/>
        </p:spPr>
        <p:txBody>
          <a:bodyPr wrap="square" lIns="91440" tIns="45720" rIns="91440" bIns="45720" rtlCol="0" anchor="t">
            <a:spAutoFit/>
          </a:bodyPr>
          <a:lstStyle/>
          <a:p>
            <a:r>
              <a:rPr lang="en-US" sz="1600" dirty="0">
                <a:solidFill>
                  <a:srgbClr val="002060"/>
                </a:solidFill>
              </a:rPr>
              <a:t>Image: FACPAC Welcome Page</a:t>
            </a:r>
          </a:p>
        </p:txBody>
      </p:sp>
    </p:spTree>
    <p:extLst>
      <p:ext uri="{BB962C8B-B14F-4D97-AF65-F5344CB8AC3E}">
        <p14:creationId xmlns:p14="http://schemas.microsoft.com/office/powerpoint/2010/main" val="2167556910"/>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C160B-8A90-FCFF-C965-82C5E0AD956E}"/>
            </a:ext>
          </a:extLst>
        </p:cNvPr>
        <p:cNvGrpSpPr/>
        <p:nvPr/>
      </p:nvGrpSpPr>
      <p:grpSpPr>
        <a:xfrm>
          <a:off x="0" y="0"/>
          <a:ext cx="0" cy="0"/>
          <a:chOff x="0" y="0"/>
          <a:chExt cx="0" cy="0"/>
        </a:xfrm>
      </p:grpSpPr>
      <p:pic>
        <p:nvPicPr>
          <p:cNvPr id="5" name="Picture 4" descr="A screenshot of a computer screen&#10;&#10;AI-generated content may be incorrect.">
            <a:extLst>
              <a:ext uri="{FF2B5EF4-FFF2-40B4-BE49-F238E27FC236}">
                <a16:creationId xmlns:a16="http://schemas.microsoft.com/office/drawing/2014/main" id="{AE635A43-1F65-ED67-91B8-0E174B89706B}"/>
              </a:ext>
            </a:extLst>
          </p:cNvPr>
          <p:cNvPicPr>
            <a:picLocks noChangeAspect="1"/>
          </p:cNvPicPr>
          <p:nvPr/>
        </p:nvPicPr>
        <p:blipFill>
          <a:blip r:embed="rId3"/>
          <a:stretch>
            <a:fillRect/>
          </a:stretch>
        </p:blipFill>
        <p:spPr>
          <a:xfrm>
            <a:off x="585216" y="1108419"/>
            <a:ext cx="7533852" cy="5334638"/>
          </a:xfrm>
          <a:prstGeom prst="rect">
            <a:avLst/>
          </a:prstGeom>
        </p:spPr>
      </p:pic>
      <p:sp>
        <p:nvSpPr>
          <p:cNvPr id="3" name="Title 2">
            <a:extLst>
              <a:ext uri="{FF2B5EF4-FFF2-40B4-BE49-F238E27FC236}">
                <a16:creationId xmlns:a16="http://schemas.microsoft.com/office/drawing/2014/main" id="{A16390EF-84B7-482F-200B-A19362355CFC}"/>
              </a:ext>
            </a:extLst>
          </p:cNvPr>
          <p:cNvSpPr txBox="1">
            <a:spLocks noGrp="1"/>
          </p:cNvSpPr>
          <p:nvPr>
            <p:ph type="title" idx="4294967295"/>
          </p:nvPr>
        </p:nvSpPr>
        <p:spPr>
          <a:xfrm>
            <a:off x="585216" y="246888"/>
            <a:ext cx="11082528"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0000"/>
              </a:lnSpc>
              <a:spcBef>
                <a:spcPts val="0"/>
              </a:spcBef>
              <a:defRPr/>
            </a:pPr>
            <a:r>
              <a:rPr lang="en-US" sz="4000" dirty="0">
                <a:solidFill>
                  <a:srgbClr val="002060"/>
                </a:solidFill>
              </a:rPr>
              <a:t>User Request Form</a:t>
            </a:r>
            <a:r>
              <a:rPr lang="en-US" sz="4000" dirty="0">
                <a:solidFill>
                  <a:srgbClr val="002060"/>
                </a:solidFill>
                <a:latin typeface="Franklin Gothic Medium" panose="020B0603020102020204"/>
              </a:rPr>
              <a:t>– </a:t>
            </a:r>
            <a:r>
              <a:rPr lang="en-US" sz="4000" dirty="0">
                <a:solidFill>
                  <a:srgbClr val="002060"/>
                </a:solidFill>
              </a:rPr>
              <a:t>FACPAC Support (2)</a:t>
            </a:r>
            <a:endParaRPr kumimoji="0" lang="en-US" sz="4000" b="1" i="0" u="none" strike="noStrike" kern="1200" cap="none" spc="0" normalizeH="0" baseline="0" noProof="0" dirty="0">
              <a:ln>
                <a:noFill/>
              </a:ln>
              <a:solidFill>
                <a:srgbClr val="002060"/>
              </a:solidFill>
              <a:effectLst/>
              <a:uLnTx/>
              <a:uFillTx/>
              <a:latin typeface="+mj-lt"/>
              <a:ea typeface="+mn-ea"/>
              <a:cs typeface="+mn-cs"/>
            </a:endParaRPr>
          </a:p>
        </p:txBody>
      </p:sp>
      <p:sp>
        <p:nvSpPr>
          <p:cNvPr id="4" name="TextBox 3">
            <a:extLst>
              <a:ext uri="{FF2B5EF4-FFF2-40B4-BE49-F238E27FC236}">
                <a16:creationId xmlns:a16="http://schemas.microsoft.com/office/drawing/2014/main" id="{84A389B1-786D-3C7C-5BCF-636278761CB3}"/>
              </a:ext>
            </a:extLst>
          </p:cNvPr>
          <p:cNvSpPr txBox="1"/>
          <p:nvPr/>
        </p:nvSpPr>
        <p:spPr>
          <a:xfrm>
            <a:off x="9836441" y="369999"/>
            <a:ext cx="1831303" cy="584775"/>
          </a:xfrm>
          <a:prstGeom prst="rect">
            <a:avLst/>
          </a:prstGeom>
          <a:noFill/>
        </p:spPr>
        <p:txBody>
          <a:bodyPr wrap="square" lIns="91440" tIns="45720" rIns="91440" bIns="45720" rtlCol="0" anchor="t">
            <a:spAutoFit/>
          </a:bodyPr>
          <a:lstStyle/>
          <a:p>
            <a:r>
              <a:rPr lang="en-US" sz="1600" dirty="0">
                <a:solidFill>
                  <a:srgbClr val="002060"/>
                </a:solidFill>
              </a:rPr>
              <a:t>Image: User Request Form</a:t>
            </a:r>
          </a:p>
        </p:txBody>
      </p:sp>
    </p:spTree>
    <p:extLst>
      <p:ext uri="{BB962C8B-B14F-4D97-AF65-F5344CB8AC3E}">
        <p14:creationId xmlns:p14="http://schemas.microsoft.com/office/powerpoint/2010/main" val="3144528370"/>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01A45-46F2-1948-D8F9-35AD3F05C454}"/>
              </a:ext>
            </a:extLst>
          </p:cNvPr>
          <p:cNvSpPr>
            <a:spLocks noGrp="1"/>
          </p:cNvSpPr>
          <p:nvPr>
            <p:ph type="title"/>
          </p:nvPr>
        </p:nvSpPr>
        <p:spPr>
          <a:xfrm>
            <a:off x="838200" y="365125"/>
            <a:ext cx="10515600" cy="1171067"/>
          </a:xfrm>
        </p:spPr>
        <p:txBody>
          <a:bodyPr/>
          <a:lstStyle/>
          <a:p>
            <a:r>
              <a:rPr lang="en-US" dirty="0">
                <a:solidFill>
                  <a:srgbClr val="002060"/>
                </a:solidFill>
              </a:rPr>
              <a:t>User Request Types - FACPAC Support (3)</a:t>
            </a:r>
          </a:p>
        </p:txBody>
      </p:sp>
      <p:sp>
        <p:nvSpPr>
          <p:cNvPr id="3" name="Content Placeholder 2">
            <a:extLst>
              <a:ext uri="{FF2B5EF4-FFF2-40B4-BE49-F238E27FC236}">
                <a16:creationId xmlns:a16="http://schemas.microsoft.com/office/drawing/2014/main" id="{28F29E43-0240-5B6F-8295-CA709A6EAA40}"/>
              </a:ext>
            </a:extLst>
          </p:cNvPr>
          <p:cNvSpPr>
            <a:spLocks noGrp="1"/>
          </p:cNvSpPr>
          <p:nvPr>
            <p:ph idx="1"/>
          </p:nvPr>
        </p:nvSpPr>
        <p:spPr>
          <a:xfrm>
            <a:off x="838200" y="1536192"/>
            <a:ext cx="10515600" cy="4640771"/>
          </a:xfrm>
        </p:spPr>
        <p:txBody>
          <a:bodyPr/>
          <a:lstStyle/>
          <a:p>
            <a:pPr>
              <a:buFont typeface="Wingdings" panose="05000000000000000000" pitchFamily="2" charset="2"/>
              <a:buChar char="q"/>
            </a:pPr>
            <a:r>
              <a:rPr lang="en-US" b="1" u="sng" dirty="0">
                <a:solidFill>
                  <a:srgbClr val="002060"/>
                </a:solidFill>
              </a:rPr>
              <a:t>General Inquiry </a:t>
            </a:r>
            <a:r>
              <a:rPr lang="en-US" dirty="0">
                <a:solidFill>
                  <a:srgbClr val="002060"/>
                </a:solidFill>
              </a:rPr>
              <a:t>– leave detailed explanation of issue or concern. (Remember, if not enough information is provided (i.e. name, BG#, district, requestor information) KDE may not be able to properly answer the request. </a:t>
            </a:r>
          </a:p>
          <a:p>
            <a:pPr>
              <a:buFont typeface="Wingdings" panose="05000000000000000000" pitchFamily="2" charset="2"/>
              <a:buChar char="q"/>
            </a:pPr>
            <a:r>
              <a:rPr lang="en-US" b="1" u="sng" dirty="0">
                <a:solidFill>
                  <a:srgbClr val="002060"/>
                </a:solidFill>
              </a:rPr>
              <a:t>Inventory Management </a:t>
            </a:r>
            <a:r>
              <a:rPr lang="en-US" dirty="0">
                <a:solidFill>
                  <a:srgbClr val="002060"/>
                </a:solidFill>
              </a:rPr>
              <a:t>– gives the user the ability to add, change or remove a facility. Remember to provide facility information or KDE cannot complete the request. </a:t>
            </a:r>
          </a:p>
          <a:p>
            <a:pPr>
              <a:buFont typeface="Wingdings" panose="05000000000000000000" pitchFamily="2" charset="2"/>
              <a:buChar char="q"/>
            </a:pPr>
            <a:r>
              <a:rPr lang="en-US" b="1" u="sng" dirty="0">
                <a:solidFill>
                  <a:srgbClr val="002060"/>
                </a:solidFill>
              </a:rPr>
              <a:t>User Management </a:t>
            </a:r>
            <a:r>
              <a:rPr lang="en-US" dirty="0">
                <a:solidFill>
                  <a:srgbClr val="002060"/>
                </a:solidFill>
              </a:rPr>
              <a:t>– gives the user the ability to add, change or remove another user. Remember to provide the user’s district or third-party information or KDE cannot complete the request. </a:t>
            </a:r>
          </a:p>
        </p:txBody>
      </p:sp>
    </p:spTree>
    <p:extLst>
      <p:ext uri="{BB962C8B-B14F-4D97-AF65-F5344CB8AC3E}">
        <p14:creationId xmlns:p14="http://schemas.microsoft.com/office/powerpoint/2010/main" val="2000301888"/>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25F6A-5899-1B8C-C757-3B624526AAF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9020022-7FA7-2A27-7133-CFD2F4443353}"/>
              </a:ext>
            </a:extLst>
          </p:cNvPr>
          <p:cNvSpPr>
            <a:spLocks noGrp="1"/>
          </p:cNvSpPr>
          <p:nvPr>
            <p:ph type="title"/>
          </p:nvPr>
        </p:nvSpPr>
        <p:spPr/>
        <p:txBody>
          <a:bodyPr anchor="ctr">
            <a:normAutofit/>
          </a:bodyPr>
          <a:lstStyle/>
          <a:p>
            <a:r>
              <a:rPr lang="en-US" sz="5400" dirty="0">
                <a:solidFill>
                  <a:srgbClr val="002060"/>
                </a:solidFill>
              </a:rPr>
              <a:t>FACPAC Project Creation </a:t>
            </a:r>
          </a:p>
        </p:txBody>
      </p:sp>
      <p:sp>
        <p:nvSpPr>
          <p:cNvPr id="5" name="Text Placeholder 4">
            <a:extLst>
              <a:ext uri="{FF2B5EF4-FFF2-40B4-BE49-F238E27FC236}">
                <a16:creationId xmlns:a16="http://schemas.microsoft.com/office/drawing/2014/main" id="{5029A2A1-21D6-B564-B04D-A33B1840EC3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7320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F74F02-B437-6A91-8A09-F48321DA0C7D}"/>
              </a:ext>
            </a:extLst>
          </p:cNvPr>
          <p:cNvPicPr>
            <a:picLocks noChangeAspect="1"/>
          </p:cNvPicPr>
          <p:nvPr/>
        </p:nvPicPr>
        <p:blipFill>
          <a:blip r:embed="rId3"/>
          <a:stretch>
            <a:fillRect/>
          </a:stretch>
        </p:blipFill>
        <p:spPr>
          <a:xfrm>
            <a:off x="625685" y="847027"/>
            <a:ext cx="10282596" cy="5163946"/>
          </a:xfrm>
          <a:prstGeom prst="rect">
            <a:avLst/>
          </a:prstGeom>
        </p:spPr>
      </p:pic>
      <p:sp>
        <p:nvSpPr>
          <p:cNvPr id="2" name="Rectangle 1" descr="Box shape to highlight FACPAC Support">
            <a:extLst>
              <a:ext uri="{FF2B5EF4-FFF2-40B4-BE49-F238E27FC236}">
                <a16:creationId xmlns:a16="http://schemas.microsoft.com/office/drawing/2014/main" id="{CCB2754C-8AFA-A862-77F9-4048CEA174DB}"/>
              </a:ext>
            </a:extLst>
          </p:cNvPr>
          <p:cNvSpPr/>
          <p:nvPr/>
        </p:nvSpPr>
        <p:spPr>
          <a:xfrm>
            <a:off x="4810614" y="3615092"/>
            <a:ext cx="1577591" cy="552658"/>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descr="Box shape to highlight FACPAC Support">
            <a:extLst>
              <a:ext uri="{FF2B5EF4-FFF2-40B4-BE49-F238E27FC236}">
                <a16:creationId xmlns:a16="http://schemas.microsoft.com/office/drawing/2014/main" id="{400065F6-188D-61E6-1BE4-D03D3E7229FE}"/>
              </a:ext>
            </a:extLst>
          </p:cNvPr>
          <p:cNvSpPr/>
          <p:nvPr/>
        </p:nvSpPr>
        <p:spPr>
          <a:xfrm>
            <a:off x="6526060" y="3724411"/>
            <a:ext cx="3081404" cy="339330"/>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descr="Box shape to highlight FACPAC Support">
            <a:extLst>
              <a:ext uri="{FF2B5EF4-FFF2-40B4-BE49-F238E27FC236}">
                <a16:creationId xmlns:a16="http://schemas.microsoft.com/office/drawing/2014/main" id="{B2F00663-0596-504A-7FFD-003A01056F25}"/>
              </a:ext>
            </a:extLst>
          </p:cNvPr>
          <p:cNvSpPr/>
          <p:nvPr/>
        </p:nvSpPr>
        <p:spPr>
          <a:xfrm>
            <a:off x="2172922" y="3721756"/>
            <a:ext cx="1669701" cy="339331"/>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2">
            <a:extLst>
              <a:ext uri="{FF2B5EF4-FFF2-40B4-BE49-F238E27FC236}">
                <a16:creationId xmlns:a16="http://schemas.microsoft.com/office/drawing/2014/main" id="{6B436367-7BCB-BB9D-592A-712D655A2AD8}"/>
              </a:ext>
            </a:extLst>
          </p:cNvPr>
          <p:cNvSpPr txBox="1">
            <a:spLocks/>
          </p:cNvSpPr>
          <p:nvPr/>
        </p:nvSpPr>
        <p:spPr>
          <a:xfrm>
            <a:off x="585216" y="246888"/>
            <a:ext cx="11082528"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nSpc>
                <a:spcPct val="100000"/>
              </a:lnSpc>
              <a:spcBef>
                <a:spcPts val="0"/>
              </a:spcBef>
              <a:defRPr/>
            </a:pPr>
            <a:r>
              <a:rPr lang="en-US" sz="4000" dirty="0">
                <a:solidFill>
                  <a:srgbClr val="002060"/>
                </a:solidFill>
              </a:rPr>
              <a:t>FACPAC Project Creation (1) </a:t>
            </a:r>
            <a:endParaRPr lang="en-US" sz="4000" b="1" dirty="0">
              <a:solidFill>
                <a:srgbClr val="002060"/>
              </a:solidFill>
              <a:ea typeface="+mn-ea"/>
              <a:cs typeface="+mn-cs"/>
            </a:endParaRPr>
          </a:p>
        </p:txBody>
      </p:sp>
      <p:sp>
        <p:nvSpPr>
          <p:cNvPr id="6" name="TextBox 5">
            <a:extLst>
              <a:ext uri="{FF2B5EF4-FFF2-40B4-BE49-F238E27FC236}">
                <a16:creationId xmlns:a16="http://schemas.microsoft.com/office/drawing/2014/main" id="{F6C8CA06-E74F-4769-A29E-FD4D822DE709}"/>
              </a:ext>
            </a:extLst>
          </p:cNvPr>
          <p:cNvSpPr txBox="1"/>
          <p:nvPr/>
        </p:nvSpPr>
        <p:spPr>
          <a:xfrm>
            <a:off x="6449021" y="5955458"/>
            <a:ext cx="1831303" cy="584775"/>
          </a:xfrm>
          <a:prstGeom prst="rect">
            <a:avLst/>
          </a:prstGeom>
          <a:noFill/>
        </p:spPr>
        <p:txBody>
          <a:bodyPr wrap="square" lIns="91440" tIns="45720" rIns="91440" bIns="45720" rtlCol="0" anchor="t">
            <a:spAutoFit/>
          </a:bodyPr>
          <a:lstStyle/>
          <a:p>
            <a:r>
              <a:rPr lang="en-US" sz="1600" dirty="0">
                <a:solidFill>
                  <a:srgbClr val="002060"/>
                </a:solidFill>
              </a:rPr>
              <a:t>Image: FACPAC Welcome Page</a:t>
            </a:r>
          </a:p>
        </p:txBody>
      </p:sp>
    </p:spTree>
    <p:extLst>
      <p:ext uri="{BB962C8B-B14F-4D97-AF65-F5344CB8AC3E}">
        <p14:creationId xmlns:p14="http://schemas.microsoft.com/office/powerpoint/2010/main" val="1652907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362FE-9DAD-EF99-105D-F6B90FF21922}"/>
              </a:ext>
            </a:extLst>
          </p:cNvPr>
          <p:cNvSpPr>
            <a:spLocks noGrp="1"/>
          </p:cNvSpPr>
          <p:nvPr>
            <p:ph type="title"/>
          </p:nvPr>
        </p:nvSpPr>
        <p:spPr>
          <a:xfrm>
            <a:off x="838200" y="365125"/>
            <a:ext cx="10515600" cy="1021223"/>
          </a:xfrm>
        </p:spPr>
        <p:txBody>
          <a:bodyPr>
            <a:normAutofit fontScale="90000"/>
          </a:bodyPr>
          <a:lstStyle/>
          <a:p>
            <a:r>
              <a:rPr lang="en-US" dirty="0">
                <a:solidFill>
                  <a:srgbClr val="002060"/>
                </a:solidFill>
              </a:rPr>
              <a:t>FAPCAC Project Creation </a:t>
            </a:r>
            <a:r>
              <a:rPr lang="en-US" sz="2800" dirty="0">
                <a:solidFill>
                  <a:srgbClr val="002060"/>
                </a:solidFill>
              </a:rPr>
              <a:t>(My Document Submissions) </a:t>
            </a:r>
            <a:r>
              <a:rPr lang="en-US" dirty="0">
                <a:solidFill>
                  <a:srgbClr val="002060"/>
                </a:solidFill>
              </a:rPr>
              <a:t>(2)</a:t>
            </a:r>
          </a:p>
        </p:txBody>
      </p:sp>
      <p:graphicFrame>
        <p:nvGraphicFramePr>
          <p:cNvPr id="4" name="Content Placeholder 3" descr="Example List of FACPAC forms that get uploaded to My Document Submissions: &#10;Letters of Agreement, Architect Contract, BG2, BG3, Board Order, Certificate of Title Insurance, Drawings, Inventory, Property Related Materials, External Partner Agreement and Post Bid Documents. ">
            <a:extLst>
              <a:ext uri="{FF2B5EF4-FFF2-40B4-BE49-F238E27FC236}">
                <a16:creationId xmlns:a16="http://schemas.microsoft.com/office/drawing/2014/main" id="{B1492861-CE6A-0FCD-1F59-05893656EADD}"/>
              </a:ext>
            </a:extLst>
          </p:cNvPr>
          <p:cNvGraphicFramePr>
            <a:graphicFrameLocks noGrp="1"/>
          </p:cNvGraphicFramePr>
          <p:nvPr>
            <p:ph idx="1"/>
            <p:extLst>
              <p:ext uri="{D42A27DB-BD31-4B8C-83A1-F6EECF244321}">
                <p14:modId xmlns:p14="http://schemas.microsoft.com/office/powerpoint/2010/main" val="861230586"/>
              </p:ext>
            </p:extLst>
          </p:nvPr>
        </p:nvGraphicFramePr>
        <p:xfrm>
          <a:off x="838200" y="3223248"/>
          <a:ext cx="10515600" cy="2735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4D268C44-640B-8B71-19F9-D581BB0D2B11}"/>
              </a:ext>
            </a:extLst>
          </p:cNvPr>
          <p:cNvSpPr txBox="1"/>
          <p:nvPr/>
        </p:nvSpPr>
        <p:spPr>
          <a:xfrm>
            <a:off x="838200" y="1386348"/>
            <a:ext cx="9891251" cy="2246769"/>
          </a:xfrm>
          <a:prstGeom prst="rect">
            <a:avLst/>
          </a:prstGeom>
          <a:noFill/>
        </p:spPr>
        <p:txBody>
          <a:bodyPr wrap="square" rtlCol="0">
            <a:spAutoFit/>
          </a:bodyPr>
          <a:lstStyle/>
          <a:p>
            <a:r>
              <a:rPr lang="en-US" sz="2800" dirty="0">
                <a:solidFill>
                  <a:srgbClr val="002060"/>
                </a:solidFill>
              </a:rPr>
              <a:t>Frequently, districts will have third parties (Design Professionals or Construction Managers) upload documents after the approval of the Initial BG-1. See below for a sample list of forms to be uploaded. </a:t>
            </a:r>
            <a:r>
              <a:rPr lang="en-US" sz="2800" u="sng" dirty="0">
                <a:solidFill>
                  <a:srgbClr val="002060"/>
                </a:solidFill>
              </a:rPr>
              <a:t>Online forms do not get uploaded here</a:t>
            </a:r>
            <a:r>
              <a:rPr lang="en-US" sz="2800" dirty="0">
                <a:solidFill>
                  <a:srgbClr val="002060"/>
                </a:solidFill>
              </a:rPr>
              <a:t>. Please contact your Project Manager with any questions </a:t>
            </a:r>
          </a:p>
        </p:txBody>
      </p:sp>
    </p:spTree>
    <p:extLst>
      <p:ext uri="{BB962C8B-B14F-4D97-AF65-F5344CB8AC3E}">
        <p14:creationId xmlns:p14="http://schemas.microsoft.com/office/powerpoint/2010/main" val="1862325470"/>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C3D181A1-E416-3703-E223-B4D2E2F84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708" y="149856"/>
            <a:ext cx="8030696" cy="6430272"/>
          </a:xfrm>
          <a:prstGeom prst="rect">
            <a:avLst/>
          </a:prstGeom>
        </p:spPr>
      </p:pic>
      <p:sp>
        <p:nvSpPr>
          <p:cNvPr id="4" name="TextBox 3">
            <a:extLst>
              <a:ext uri="{FF2B5EF4-FFF2-40B4-BE49-F238E27FC236}">
                <a16:creationId xmlns:a16="http://schemas.microsoft.com/office/drawing/2014/main" id="{40441893-A48A-49CC-9D4F-C49FCFDD1B98}"/>
              </a:ext>
            </a:extLst>
          </p:cNvPr>
          <p:cNvSpPr txBox="1"/>
          <p:nvPr/>
        </p:nvSpPr>
        <p:spPr>
          <a:xfrm>
            <a:off x="8514889" y="149856"/>
            <a:ext cx="3391039" cy="4801314"/>
          </a:xfrm>
          <a:prstGeom prst="rect">
            <a:avLst/>
          </a:prstGeom>
          <a:noFill/>
        </p:spPr>
        <p:txBody>
          <a:bodyPr wrap="square" rtlCol="0">
            <a:spAutoFit/>
          </a:bodyPr>
          <a:lstStyle/>
          <a:p>
            <a:pPr marL="285750" indent="-285750">
              <a:buFont typeface="Wingdings" panose="05000000000000000000" pitchFamily="2" charset="2"/>
              <a:buChar char="q"/>
            </a:pPr>
            <a:r>
              <a:rPr lang="en-US" dirty="0">
                <a:solidFill>
                  <a:srgbClr val="002060"/>
                </a:solidFill>
              </a:rPr>
              <a:t>Title is generic at the time it is created “New Project YYYMMDDTTTTSS.” </a:t>
            </a:r>
          </a:p>
          <a:p>
            <a:pPr marL="742950" lvl="1" indent="-285750">
              <a:buFont typeface="Wingdings" panose="05000000000000000000" pitchFamily="2" charset="2"/>
              <a:buChar char="ü"/>
            </a:pPr>
            <a:r>
              <a:rPr lang="en-US" dirty="0">
                <a:solidFill>
                  <a:srgbClr val="002060"/>
                </a:solidFill>
              </a:rPr>
              <a:t>CHANGE TITLE TO DESCRIBE THE PROJECT</a:t>
            </a:r>
          </a:p>
          <a:p>
            <a:pPr marL="742950" lvl="1" indent="-285750">
              <a:buFont typeface="Wingdings" panose="05000000000000000000" pitchFamily="2" charset="2"/>
              <a:buChar char="ü"/>
            </a:pPr>
            <a:endParaRPr lang="en-US" dirty="0">
              <a:solidFill>
                <a:srgbClr val="002060"/>
              </a:solidFill>
            </a:endParaRPr>
          </a:p>
          <a:p>
            <a:pPr marL="285750" indent="-285750">
              <a:buFont typeface="Wingdings" panose="05000000000000000000" pitchFamily="2" charset="2"/>
              <a:buChar char="q"/>
            </a:pPr>
            <a:r>
              <a:rPr lang="en-US" dirty="0">
                <a:solidFill>
                  <a:srgbClr val="002060"/>
                </a:solidFill>
              </a:rPr>
              <a:t>BG number is automated.</a:t>
            </a:r>
          </a:p>
          <a:p>
            <a:pPr marL="285750" indent="-285750">
              <a:buFont typeface="Wingdings" panose="05000000000000000000" pitchFamily="2" charset="2"/>
              <a:buChar char="q"/>
            </a:pPr>
            <a:endParaRPr lang="en-US" dirty="0">
              <a:solidFill>
                <a:srgbClr val="002060"/>
              </a:solidFill>
            </a:endParaRPr>
          </a:p>
          <a:p>
            <a:pPr marL="285750" indent="-285750">
              <a:buFont typeface="Wingdings" panose="05000000000000000000" pitchFamily="2" charset="2"/>
              <a:buChar char="q"/>
            </a:pPr>
            <a:r>
              <a:rPr lang="en-US" dirty="0">
                <a:solidFill>
                  <a:srgbClr val="002060"/>
                </a:solidFill>
              </a:rPr>
              <a:t>Project Type provides two choices:</a:t>
            </a:r>
          </a:p>
          <a:p>
            <a:pPr marL="742950" lvl="1" indent="-285750">
              <a:buFont typeface="Wingdings" panose="05000000000000000000" pitchFamily="2" charset="2"/>
              <a:buChar char="ü"/>
            </a:pPr>
            <a:r>
              <a:rPr lang="en-US" dirty="0">
                <a:solidFill>
                  <a:srgbClr val="002060"/>
                </a:solidFill>
              </a:rPr>
              <a:t>Construction</a:t>
            </a:r>
          </a:p>
          <a:p>
            <a:pPr marL="1200150" lvl="2" indent="-285750">
              <a:buFont typeface="Wingdings" panose="05000000000000000000" pitchFamily="2" charset="2"/>
              <a:buChar char="Ø"/>
            </a:pPr>
            <a:r>
              <a:rPr lang="en-US" dirty="0">
                <a:solidFill>
                  <a:srgbClr val="002060"/>
                </a:solidFill>
              </a:rPr>
              <a:t>Delivery Method</a:t>
            </a:r>
          </a:p>
          <a:p>
            <a:pPr marL="285750" indent="-285750">
              <a:buFont typeface="Wingdings" panose="05000000000000000000" pitchFamily="2" charset="2"/>
              <a:buChar char="q"/>
            </a:pPr>
            <a:r>
              <a:rPr lang="en-US" dirty="0">
                <a:solidFill>
                  <a:srgbClr val="002060"/>
                </a:solidFill>
              </a:rPr>
              <a:t>Third Party Group</a:t>
            </a:r>
          </a:p>
          <a:p>
            <a:pPr marL="742950" lvl="1" indent="-285750">
              <a:buFont typeface="Wingdings" panose="05000000000000000000" pitchFamily="2" charset="2"/>
              <a:buChar char="ü"/>
            </a:pPr>
            <a:r>
              <a:rPr lang="en-US" dirty="0">
                <a:solidFill>
                  <a:srgbClr val="002060"/>
                </a:solidFill>
              </a:rPr>
              <a:t>Add/Remove primary</a:t>
            </a:r>
          </a:p>
          <a:p>
            <a:pPr lvl="1"/>
            <a:r>
              <a:rPr lang="en-US" dirty="0">
                <a:solidFill>
                  <a:srgbClr val="002060"/>
                </a:solidFill>
              </a:rPr>
              <a:t>	vendor assisting with  	design/construction. </a:t>
            </a:r>
          </a:p>
          <a:p>
            <a:pPr marL="285750" indent="-285750">
              <a:buFont typeface="Wingdings" panose="05000000000000000000" pitchFamily="2" charset="2"/>
              <a:buChar char="q"/>
            </a:pPr>
            <a:r>
              <a:rPr lang="en-US" dirty="0">
                <a:solidFill>
                  <a:srgbClr val="002060"/>
                </a:solidFill>
              </a:rPr>
              <a:t>Save your data!</a:t>
            </a:r>
          </a:p>
        </p:txBody>
      </p:sp>
      <p:sp>
        <p:nvSpPr>
          <p:cNvPr id="5" name="Rectangle 4" descr="Rectangle shape highlighting Third Party Group drop-down menu">
            <a:extLst>
              <a:ext uri="{FF2B5EF4-FFF2-40B4-BE49-F238E27FC236}">
                <a16:creationId xmlns:a16="http://schemas.microsoft.com/office/drawing/2014/main" id="{D8CE72C2-2395-4F25-0FD3-21B20FDCA255}"/>
              </a:ext>
            </a:extLst>
          </p:cNvPr>
          <p:cNvSpPr/>
          <p:nvPr/>
        </p:nvSpPr>
        <p:spPr>
          <a:xfrm>
            <a:off x="4258056" y="3429000"/>
            <a:ext cx="3401388" cy="1389888"/>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pic>
        <p:nvPicPr>
          <p:cNvPr id="7" name="Picture 6" descr="Blank box shape to hide district information">
            <a:extLst>
              <a:ext uri="{FF2B5EF4-FFF2-40B4-BE49-F238E27FC236}">
                <a16:creationId xmlns:a16="http://schemas.microsoft.com/office/drawing/2014/main" id="{2E5F1B2B-2103-2B32-7D4B-2B384EC6937B}"/>
              </a:ext>
            </a:extLst>
          </p:cNvPr>
          <p:cNvPicPr>
            <a:picLocks noChangeAspect="1"/>
          </p:cNvPicPr>
          <p:nvPr/>
        </p:nvPicPr>
        <p:blipFill>
          <a:blip r:embed="rId4"/>
          <a:stretch>
            <a:fillRect/>
          </a:stretch>
        </p:blipFill>
        <p:spPr>
          <a:xfrm>
            <a:off x="5093366" y="1752600"/>
            <a:ext cx="1826578" cy="375684"/>
          </a:xfrm>
          <a:prstGeom prst="rect">
            <a:avLst/>
          </a:prstGeom>
        </p:spPr>
      </p:pic>
      <p:sp>
        <p:nvSpPr>
          <p:cNvPr id="8" name="Title 1">
            <a:extLst>
              <a:ext uri="{FF2B5EF4-FFF2-40B4-BE49-F238E27FC236}">
                <a16:creationId xmlns:a16="http://schemas.microsoft.com/office/drawing/2014/main" id="{B108E326-58D2-7062-6761-D07F9FDE3692}"/>
              </a:ext>
            </a:extLst>
          </p:cNvPr>
          <p:cNvSpPr txBox="1">
            <a:spLocks noGrp="1"/>
          </p:cNvSpPr>
          <p:nvPr>
            <p:ph type="title" idx="4294967295"/>
          </p:nvPr>
        </p:nvSpPr>
        <p:spPr>
          <a:xfrm>
            <a:off x="3024554" y="538144"/>
            <a:ext cx="5121833"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mj-lt"/>
                <a:ea typeface="+mn-ea"/>
                <a:cs typeface="+mn-cs"/>
              </a:rPr>
              <a:t>FACPAC Project </a:t>
            </a:r>
            <a:r>
              <a:rPr lang="en-US" sz="3200" dirty="0">
                <a:solidFill>
                  <a:srgbClr val="002060"/>
                </a:solidFill>
                <a:ea typeface="+mn-ea"/>
                <a:cs typeface="+mn-cs"/>
              </a:rPr>
              <a:t>Creation (3)</a:t>
            </a:r>
            <a:endParaRPr kumimoji="0" lang="en-US" sz="3200" b="0" i="0" u="none" strike="noStrike" kern="1200" cap="none" spc="0" normalizeH="0" baseline="0" noProof="0" dirty="0">
              <a:ln>
                <a:noFill/>
              </a:ln>
              <a:solidFill>
                <a:srgbClr val="002060"/>
              </a:solidFill>
              <a:effectLst/>
              <a:uLnTx/>
              <a:uFillTx/>
              <a:latin typeface="+mj-lt"/>
              <a:ea typeface="+mn-ea"/>
              <a:cs typeface="+mn-cs"/>
            </a:endParaRPr>
          </a:p>
        </p:txBody>
      </p:sp>
      <p:sp>
        <p:nvSpPr>
          <p:cNvPr id="2" name="Rectangle 1" descr="Rectangle shape highlighting Third Party Group drop-down menu">
            <a:extLst>
              <a:ext uri="{FF2B5EF4-FFF2-40B4-BE49-F238E27FC236}">
                <a16:creationId xmlns:a16="http://schemas.microsoft.com/office/drawing/2014/main" id="{CFE00A52-45E9-3755-2643-71A579F622D1}"/>
              </a:ext>
            </a:extLst>
          </p:cNvPr>
          <p:cNvSpPr/>
          <p:nvPr/>
        </p:nvSpPr>
        <p:spPr>
          <a:xfrm>
            <a:off x="1981591" y="2512807"/>
            <a:ext cx="5677853" cy="91619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0" name="Rectangle 9" descr="Rectangle shape highlighting Third Party Group drop-down menu">
            <a:extLst>
              <a:ext uri="{FF2B5EF4-FFF2-40B4-BE49-F238E27FC236}">
                <a16:creationId xmlns:a16="http://schemas.microsoft.com/office/drawing/2014/main" id="{FB61F70A-E371-B001-43C6-B4D677731DFD}"/>
              </a:ext>
            </a:extLst>
          </p:cNvPr>
          <p:cNvSpPr/>
          <p:nvPr/>
        </p:nvSpPr>
        <p:spPr>
          <a:xfrm>
            <a:off x="1882357" y="1705860"/>
            <a:ext cx="2680499" cy="58942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6" name="TextBox 5">
            <a:extLst>
              <a:ext uri="{FF2B5EF4-FFF2-40B4-BE49-F238E27FC236}">
                <a16:creationId xmlns:a16="http://schemas.microsoft.com/office/drawing/2014/main" id="{D0E4358C-55FC-FFA7-80A7-DF6C8775B1E2}"/>
              </a:ext>
            </a:extLst>
          </p:cNvPr>
          <p:cNvSpPr txBox="1"/>
          <p:nvPr/>
        </p:nvSpPr>
        <p:spPr>
          <a:xfrm>
            <a:off x="8273404" y="5392751"/>
            <a:ext cx="1831303" cy="584775"/>
          </a:xfrm>
          <a:prstGeom prst="rect">
            <a:avLst/>
          </a:prstGeom>
          <a:noFill/>
        </p:spPr>
        <p:txBody>
          <a:bodyPr wrap="square" lIns="91440" tIns="45720" rIns="91440" bIns="45720" rtlCol="0" anchor="t">
            <a:spAutoFit/>
          </a:bodyPr>
          <a:lstStyle/>
          <a:p>
            <a:r>
              <a:rPr lang="en-US" sz="1600" dirty="0">
                <a:solidFill>
                  <a:srgbClr val="002060"/>
                </a:solidFill>
              </a:rPr>
              <a:t>Image: FACPAC Project Form</a:t>
            </a:r>
          </a:p>
        </p:txBody>
      </p:sp>
    </p:spTree>
    <p:extLst>
      <p:ext uri="{BB962C8B-B14F-4D97-AF65-F5344CB8AC3E}">
        <p14:creationId xmlns:p14="http://schemas.microsoft.com/office/powerpoint/2010/main" val="1104730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a:xfrm>
            <a:off x="838200" y="365126"/>
            <a:ext cx="10515600" cy="1111250"/>
          </a:xfrm>
        </p:spPr>
        <p:txBody>
          <a:bodyPr/>
          <a:lstStyle/>
          <a:p>
            <a:r>
              <a:rPr lang="en-US" dirty="0">
                <a:solidFill>
                  <a:srgbClr val="002060"/>
                </a:solidFill>
              </a:rPr>
              <a:t>FACPAC Project Creation (4)</a:t>
            </a:r>
          </a:p>
        </p:txBody>
      </p:sp>
      <p:sp>
        <p:nvSpPr>
          <p:cNvPr id="3" name="Content Placeholder 2">
            <a:extLst>
              <a:ext uri="{FF2B5EF4-FFF2-40B4-BE49-F238E27FC236}">
                <a16:creationId xmlns:a16="http://schemas.microsoft.com/office/drawing/2014/main" id="{F5041A46-4F3E-46A3-A874-EF69F495C872}"/>
              </a:ext>
            </a:extLst>
          </p:cNvPr>
          <p:cNvSpPr>
            <a:spLocks noGrp="1"/>
          </p:cNvSpPr>
          <p:nvPr>
            <p:ph sz="half" idx="1"/>
          </p:nvPr>
        </p:nvSpPr>
        <p:spPr>
          <a:xfrm>
            <a:off x="838200" y="1476377"/>
            <a:ext cx="10515600" cy="4248148"/>
          </a:xfrm>
        </p:spPr>
        <p:txBody>
          <a:bodyPr>
            <a:noAutofit/>
          </a:body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US" sz="2400" b="0" i="0" u="none" strike="noStrike" kern="1200" cap="none" spc="0" normalizeH="0" baseline="0" noProof="0" dirty="0">
                <a:ln>
                  <a:noFill/>
                </a:ln>
                <a:solidFill>
                  <a:srgbClr val="002060"/>
                </a:solidFill>
                <a:effectLst/>
                <a:uLnTx/>
                <a:uFillTx/>
                <a:latin typeface="Franklin Gothic Book" panose="020B0503020102020204"/>
                <a:ea typeface="+mn-ea"/>
                <a:cs typeface="+mn-cs"/>
              </a:rPr>
              <a:t> Each project created is identified by the BG number and the title. The system assigns the BG number upon creation. Please make sure the district user assigns a title to the project. To add the title, click on the system generated title and replace it with the correct title of your project. The project title can always be changed later if necessary. </a:t>
            </a:r>
          </a:p>
          <a:p>
            <a:pPr>
              <a:buFont typeface="Wingdings" panose="05000000000000000000" pitchFamily="2" charset="2"/>
              <a:buChar char="q"/>
            </a:pPr>
            <a:r>
              <a:rPr lang="en-US" sz="2400" dirty="0">
                <a:solidFill>
                  <a:srgbClr val="002060"/>
                </a:solidFill>
              </a:rPr>
              <a:t> When selecting a construction project, the district must decide their </a:t>
            </a:r>
            <a:r>
              <a:rPr lang="en-US" sz="2400" u="sng" dirty="0">
                <a:solidFill>
                  <a:srgbClr val="002060"/>
                </a:solidFill>
              </a:rPr>
              <a:t>Construction Delivery Method</a:t>
            </a:r>
            <a:r>
              <a:rPr lang="en-US" sz="2400" dirty="0">
                <a:solidFill>
                  <a:srgbClr val="002060"/>
                </a:solidFill>
              </a:rPr>
              <a:t> by using the following drop-down menu choices:</a:t>
            </a:r>
          </a:p>
          <a:p>
            <a:pPr lvl="2"/>
            <a:r>
              <a:rPr lang="en-US" sz="2400" dirty="0">
                <a:solidFill>
                  <a:srgbClr val="002060"/>
                </a:solidFill>
              </a:rPr>
              <a:t>General Contractor </a:t>
            </a:r>
          </a:p>
          <a:p>
            <a:pPr lvl="2"/>
            <a:r>
              <a:rPr lang="en-US" sz="2400" dirty="0">
                <a:solidFill>
                  <a:srgbClr val="002060"/>
                </a:solidFill>
              </a:rPr>
              <a:t>Construction Manager</a:t>
            </a:r>
          </a:p>
          <a:p>
            <a:pPr lvl="2"/>
            <a:r>
              <a:rPr lang="en-US" sz="2400" dirty="0">
                <a:solidFill>
                  <a:srgbClr val="002060"/>
                </a:solidFill>
              </a:rPr>
              <a:t>Guaranteed Energy Savings Contract</a:t>
            </a:r>
          </a:p>
          <a:p>
            <a:pPr lvl="2"/>
            <a:r>
              <a:rPr lang="en-US" sz="2400" dirty="0">
                <a:solidFill>
                  <a:srgbClr val="002060"/>
                </a:solidFill>
              </a:rPr>
              <a:t>Cooperative Purchase</a:t>
            </a:r>
          </a:p>
        </p:txBody>
      </p:sp>
    </p:spTree>
    <p:extLst>
      <p:ext uri="{BB962C8B-B14F-4D97-AF65-F5344CB8AC3E}">
        <p14:creationId xmlns:p14="http://schemas.microsoft.com/office/powerpoint/2010/main" val="1445142216"/>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p:txBody>
          <a:bodyPr/>
          <a:lstStyle/>
          <a:p>
            <a:r>
              <a:rPr lang="en-US" dirty="0">
                <a:solidFill>
                  <a:srgbClr val="002060"/>
                </a:solidFill>
              </a:rPr>
              <a:t>FACPAC Project Creation (5)</a:t>
            </a:r>
          </a:p>
        </p:txBody>
      </p:sp>
      <p:sp>
        <p:nvSpPr>
          <p:cNvPr id="3" name="Content Placeholder 2">
            <a:extLst>
              <a:ext uri="{FF2B5EF4-FFF2-40B4-BE49-F238E27FC236}">
                <a16:creationId xmlns:a16="http://schemas.microsoft.com/office/drawing/2014/main" id="{F5041A46-4F3E-46A3-A874-EF69F495C872}"/>
              </a:ext>
            </a:extLst>
          </p:cNvPr>
          <p:cNvSpPr>
            <a:spLocks noGrp="1"/>
          </p:cNvSpPr>
          <p:nvPr>
            <p:ph sz="half" idx="1"/>
          </p:nvPr>
        </p:nvSpPr>
        <p:spPr>
          <a:xfrm>
            <a:off x="838200" y="1984247"/>
            <a:ext cx="10515600" cy="3520441"/>
          </a:xfrm>
        </p:spPr>
        <p:txBody>
          <a:bodyPr anchor="t">
            <a:normAutofit fontScale="92500"/>
          </a:bodyPr>
          <a:lstStyle/>
          <a:p>
            <a:pPr>
              <a:buFont typeface="Wingdings" panose="05000000000000000000" pitchFamily="2" charset="2"/>
              <a:buChar char="q"/>
            </a:pPr>
            <a:r>
              <a:rPr lang="en-US" dirty="0">
                <a:solidFill>
                  <a:srgbClr val="002060"/>
                </a:solidFill>
              </a:rPr>
              <a:t> Select the “Third Party Group (Primary)” drop-down menu to choose a third-party organization to add to the project. Third-party users will not be able to access the project in FACPAC until this step is complete. This can always be changed or added later if necessary.</a:t>
            </a:r>
          </a:p>
          <a:p>
            <a:pPr>
              <a:buFont typeface="Wingdings" panose="05000000000000000000" pitchFamily="2" charset="2"/>
              <a:buChar char="q"/>
            </a:pPr>
            <a:r>
              <a:rPr lang="en-US" dirty="0">
                <a:solidFill>
                  <a:srgbClr val="002060"/>
                </a:solidFill>
              </a:rPr>
              <a:t> If the third-party organization, your district is using, is not showing in the drop-down menu please submit a request through FACPAC Support to have them added. </a:t>
            </a:r>
          </a:p>
          <a:p>
            <a:pPr lvl="2">
              <a:buFont typeface="Wingdings" panose="05000000000000000000" pitchFamily="2" charset="2"/>
              <a:buChar char="Ø"/>
            </a:pPr>
            <a:r>
              <a:rPr lang="en-US" dirty="0">
                <a:solidFill>
                  <a:srgbClr val="002060"/>
                </a:solidFill>
              </a:rPr>
              <a:t>Include business name, business type, location and telephone number.</a:t>
            </a:r>
          </a:p>
          <a:p>
            <a:pPr lvl="2">
              <a:buFont typeface="Wingdings" panose="05000000000000000000" pitchFamily="2" charset="2"/>
              <a:buChar char="Ø"/>
            </a:pPr>
            <a:r>
              <a:rPr lang="en-US" dirty="0">
                <a:solidFill>
                  <a:srgbClr val="002060"/>
                </a:solidFill>
              </a:rPr>
              <a:t>Also include the individual user(s) name, title and email account within the organization</a:t>
            </a:r>
          </a:p>
        </p:txBody>
      </p:sp>
    </p:spTree>
    <p:extLst>
      <p:ext uri="{BB962C8B-B14F-4D97-AF65-F5344CB8AC3E}">
        <p14:creationId xmlns:p14="http://schemas.microsoft.com/office/powerpoint/2010/main" val="1439610581"/>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FB9-D42E-49D7-B0ED-190890D98FFF}"/>
              </a:ext>
            </a:extLst>
          </p:cNvPr>
          <p:cNvSpPr>
            <a:spLocks noGrp="1"/>
          </p:cNvSpPr>
          <p:nvPr>
            <p:ph type="title"/>
          </p:nvPr>
        </p:nvSpPr>
        <p:spPr>
          <a:xfrm>
            <a:off x="838200" y="531050"/>
            <a:ext cx="10515600" cy="1325563"/>
          </a:xfrm>
        </p:spPr>
        <p:txBody>
          <a:bodyPr/>
          <a:lstStyle/>
          <a:p>
            <a:r>
              <a:rPr lang="en-US" dirty="0">
                <a:solidFill>
                  <a:srgbClr val="002060"/>
                </a:solidFill>
              </a:rPr>
              <a:t>Kentucky Department of Education</a:t>
            </a:r>
            <a:br>
              <a:rPr lang="en-US" dirty="0">
                <a:solidFill>
                  <a:srgbClr val="002060"/>
                </a:solidFill>
              </a:rPr>
            </a:br>
            <a:r>
              <a:rPr lang="en-US" dirty="0">
                <a:solidFill>
                  <a:srgbClr val="002060"/>
                </a:solidFill>
              </a:rPr>
              <a:t>(KDE)</a:t>
            </a:r>
          </a:p>
        </p:txBody>
      </p:sp>
      <p:sp>
        <p:nvSpPr>
          <p:cNvPr id="3" name="Content Placeholder 2">
            <a:extLst>
              <a:ext uri="{FF2B5EF4-FFF2-40B4-BE49-F238E27FC236}">
                <a16:creationId xmlns:a16="http://schemas.microsoft.com/office/drawing/2014/main" id="{EA89953B-03F5-4196-B3BB-CB2192F023E7}"/>
              </a:ext>
            </a:extLst>
          </p:cNvPr>
          <p:cNvSpPr txBox="1">
            <a:spLocks/>
          </p:cNvSpPr>
          <p:nvPr/>
        </p:nvSpPr>
        <p:spPr>
          <a:xfrm>
            <a:off x="838200" y="1975612"/>
            <a:ext cx="10515600" cy="14533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2060"/>
                </a:solidFill>
                <a:effectLst/>
                <a:uLnTx/>
                <a:uFillTx/>
                <a:latin typeface="Franklin Gothic Book" panose="020B0503020102020204"/>
                <a:ea typeface="+mn-ea"/>
                <a:cs typeface="+mn-cs"/>
              </a:rPr>
              <a:t>Commissioner of Education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2060"/>
                </a:solidFill>
                <a:effectLst/>
                <a:uLnTx/>
                <a:uFillTx/>
                <a:latin typeface="Franklin Gothic Book" panose="020B0503020102020204"/>
                <a:ea typeface="+mn-ea"/>
                <a:cs typeface="+mn-cs"/>
              </a:rPr>
              <a:t>Dr. Robbie Fletcher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876072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496C1-5582-B4FF-8804-2C9CA8395D8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50A9923-1678-1380-BA3E-0F883542197D}"/>
              </a:ext>
            </a:extLst>
          </p:cNvPr>
          <p:cNvSpPr>
            <a:spLocks noGrp="1"/>
          </p:cNvSpPr>
          <p:nvPr>
            <p:ph type="title"/>
          </p:nvPr>
        </p:nvSpPr>
        <p:spPr/>
        <p:txBody>
          <a:bodyPr anchor="ctr">
            <a:normAutofit/>
          </a:bodyPr>
          <a:lstStyle/>
          <a:p>
            <a:r>
              <a:rPr lang="en-US" sz="5400" dirty="0">
                <a:solidFill>
                  <a:srgbClr val="002060"/>
                </a:solidFill>
              </a:rPr>
              <a:t>BG-1 </a:t>
            </a:r>
          </a:p>
        </p:txBody>
      </p:sp>
      <p:sp>
        <p:nvSpPr>
          <p:cNvPr id="5" name="Text Placeholder 4">
            <a:extLst>
              <a:ext uri="{FF2B5EF4-FFF2-40B4-BE49-F238E27FC236}">
                <a16:creationId xmlns:a16="http://schemas.microsoft.com/office/drawing/2014/main" id="{E34D9CEB-9785-0FB2-89FA-C4D43912FB80}"/>
              </a:ext>
            </a:extLst>
          </p:cNvPr>
          <p:cNvSpPr>
            <a:spLocks noGrp="1"/>
          </p:cNvSpPr>
          <p:nvPr>
            <p:ph type="body" idx="1"/>
          </p:nvPr>
        </p:nvSpPr>
        <p:spPr/>
        <p:txBody>
          <a:bodyPr/>
          <a:lstStyle/>
          <a:p>
            <a:r>
              <a:rPr lang="en-US" dirty="0"/>
              <a:t>Details project type, lists jobs, location, cost and funding of the project. </a:t>
            </a:r>
          </a:p>
          <a:p>
            <a:endParaRPr lang="en-US" dirty="0"/>
          </a:p>
        </p:txBody>
      </p:sp>
    </p:spTree>
    <p:extLst>
      <p:ext uri="{BB962C8B-B14F-4D97-AF65-F5344CB8AC3E}">
        <p14:creationId xmlns:p14="http://schemas.microsoft.com/office/powerpoint/2010/main" val="3982802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738F63-E03F-8D43-E9CE-D752A4573F90}"/>
              </a:ext>
            </a:extLst>
          </p:cNvPr>
          <p:cNvPicPr>
            <a:picLocks noChangeAspect="1"/>
          </p:cNvPicPr>
          <p:nvPr/>
        </p:nvPicPr>
        <p:blipFill>
          <a:blip r:embed="rId3"/>
          <a:stretch>
            <a:fillRect/>
          </a:stretch>
        </p:blipFill>
        <p:spPr>
          <a:xfrm>
            <a:off x="422342" y="213082"/>
            <a:ext cx="9125142" cy="5413996"/>
          </a:xfrm>
          <a:prstGeom prst="rect">
            <a:avLst/>
          </a:prstGeom>
        </p:spPr>
      </p:pic>
      <p:pic>
        <p:nvPicPr>
          <p:cNvPr id="4" name="Picture 3" descr="Blank box shape to hide district information">
            <a:extLst>
              <a:ext uri="{FF2B5EF4-FFF2-40B4-BE49-F238E27FC236}">
                <a16:creationId xmlns:a16="http://schemas.microsoft.com/office/drawing/2014/main" id="{40EDDCAC-3861-B741-08FC-DD4715E71BE9}"/>
              </a:ext>
            </a:extLst>
          </p:cNvPr>
          <p:cNvPicPr>
            <a:picLocks noChangeAspect="1"/>
          </p:cNvPicPr>
          <p:nvPr/>
        </p:nvPicPr>
        <p:blipFill>
          <a:blip r:embed="rId4"/>
          <a:stretch>
            <a:fillRect/>
          </a:stretch>
        </p:blipFill>
        <p:spPr>
          <a:xfrm>
            <a:off x="3963069" y="2091984"/>
            <a:ext cx="4501058" cy="281768"/>
          </a:xfrm>
          <a:prstGeom prst="rect">
            <a:avLst/>
          </a:prstGeom>
        </p:spPr>
      </p:pic>
      <p:sp>
        <p:nvSpPr>
          <p:cNvPr id="2" name="Rectangle 1" descr="Rectangle shape highlighting Third Party Group drop-down menu">
            <a:extLst>
              <a:ext uri="{FF2B5EF4-FFF2-40B4-BE49-F238E27FC236}">
                <a16:creationId xmlns:a16="http://schemas.microsoft.com/office/drawing/2014/main" id="{0B7A4BD4-97FF-7166-8677-824B9D96CEEE}"/>
              </a:ext>
            </a:extLst>
          </p:cNvPr>
          <p:cNvSpPr/>
          <p:nvPr/>
        </p:nvSpPr>
        <p:spPr>
          <a:xfrm>
            <a:off x="422341" y="301451"/>
            <a:ext cx="2702696" cy="126609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descr="Rectangle shape highlighting Third Party Group drop-down menu">
            <a:extLst>
              <a:ext uri="{FF2B5EF4-FFF2-40B4-BE49-F238E27FC236}">
                <a16:creationId xmlns:a16="http://schemas.microsoft.com/office/drawing/2014/main" id="{777D3E80-8C92-F0AC-C754-E9D845AF6A30}"/>
              </a:ext>
            </a:extLst>
          </p:cNvPr>
          <p:cNvSpPr/>
          <p:nvPr/>
        </p:nvSpPr>
        <p:spPr>
          <a:xfrm>
            <a:off x="2525028" y="2042072"/>
            <a:ext cx="6308162" cy="701128"/>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pic>
        <p:nvPicPr>
          <p:cNvPr id="8" name="Picture 7" descr="Blank box shape to hide district information">
            <a:extLst>
              <a:ext uri="{FF2B5EF4-FFF2-40B4-BE49-F238E27FC236}">
                <a16:creationId xmlns:a16="http://schemas.microsoft.com/office/drawing/2014/main" id="{277E7342-B2A2-AE03-6FC4-E80BF6FD2A61}"/>
              </a:ext>
            </a:extLst>
          </p:cNvPr>
          <p:cNvPicPr>
            <a:picLocks noChangeAspect="1"/>
          </p:cNvPicPr>
          <p:nvPr/>
        </p:nvPicPr>
        <p:blipFill>
          <a:blip r:embed="rId4"/>
          <a:stretch>
            <a:fillRect/>
          </a:stretch>
        </p:blipFill>
        <p:spPr>
          <a:xfrm>
            <a:off x="6179480" y="2282780"/>
            <a:ext cx="2361362" cy="281768"/>
          </a:xfrm>
          <a:prstGeom prst="rect">
            <a:avLst/>
          </a:prstGeom>
        </p:spPr>
      </p:pic>
      <p:sp>
        <p:nvSpPr>
          <p:cNvPr id="9" name="Rectangle 8" descr="Rectangle shape highlighting Third Party Group drop-down menu">
            <a:extLst>
              <a:ext uri="{FF2B5EF4-FFF2-40B4-BE49-F238E27FC236}">
                <a16:creationId xmlns:a16="http://schemas.microsoft.com/office/drawing/2014/main" id="{048B57AE-6EEF-1B29-2A34-4DEB7A0A4834}"/>
              </a:ext>
            </a:extLst>
          </p:cNvPr>
          <p:cNvSpPr/>
          <p:nvPr/>
        </p:nvSpPr>
        <p:spPr>
          <a:xfrm>
            <a:off x="3662216" y="2743200"/>
            <a:ext cx="884256" cy="47453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3" name="TextBox 2">
            <a:extLst>
              <a:ext uri="{FF2B5EF4-FFF2-40B4-BE49-F238E27FC236}">
                <a16:creationId xmlns:a16="http://schemas.microsoft.com/office/drawing/2014/main" id="{1A973D1C-2B81-F590-4BA9-D95CBF6C073F}"/>
              </a:ext>
            </a:extLst>
          </p:cNvPr>
          <p:cNvSpPr txBox="1"/>
          <p:nvPr/>
        </p:nvSpPr>
        <p:spPr>
          <a:xfrm>
            <a:off x="10054352" y="644212"/>
            <a:ext cx="1715307" cy="646331"/>
          </a:xfrm>
          <a:prstGeom prst="rect">
            <a:avLst/>
          </a:prstGeom>
          <a:noFill/>
        </p:spPr>
        <p:txBody>
          <a:bodyPr wrap="square" rtlCol="0">
            <a:spAutoFit/>
          </a:bodyPr>
          <a:lstStyle/>
          <a:p>
            <a:r>
              <a:rPr lang="en-US" dirty="0">
                <a:solidFill>
                  <a:srgbClr val="002060"/>
                </a:solidFill>
              </a:rPr>
              <a:t> </a:t>
            </a:r>
          </a:p>
          <a:p>
            <a:pPr marL="285750" indent="-285750">
              <a:buFont typeface="Wingdings" panose="05000000000000000000" pitchFamily="2" charset="2"/>
              <a:buChar char="q"/>
            </a:pPr>
            <a:endParaRPr lang="en-US" dirty="0">
              <a:solidFill>
                <a:srgbClr val="002060"/>
              </a:solidFill>
            </a:endParaRPr>
          </a:p>
        </p:txBody>
      </p:sp>
      <p:sp>
        <p:nvSpPr>
          <p:cNvPr id="5" name="TextBox 4">
            <a:extLst>
              <a:ext uri="{FF2B5EF4-FFF2-40B4-BE49-F238E27FC236}">
                <a16:creationId xmlns:a16="http://schemas.microsoft.com/office/drawing/2014/main" id="{6A4BB522-C24A-EB18-745E-FBEDD11A3675}"/>
              </a:ext>
            </a:extLst>
          </p:cNvPr>
          <p:cNvSpPr txBox="1"/>
          <p:nvPr/>
        </p:nvSpPr>
        <p:spPr>
          <a:xfrm>
            <a:off x="653142" y="6052278"/>
            <a:ext cx="5731277" cy="461665"/>
          </a:xfrm>
          <a:prstGeom prst="rect">
            <a:avLst/>
          </a:prstGeom>
          <a:noFill/>
        </p:spPr>
        <p:txBody>
          <a:bodyPr wrap="square" lIns="91440" tIns="45720" rIns="91440" bIns="45720" rtlCol="0" anchor="t">
            <a:spAutoFit/>
          </a:bodyPr>
          <a:lstStyle/>
          <a:p>
            <a:r>
              <a:rPr lang="en-US" sz="2400" b="1" dirty="0">
                <a:solidFill>
                  <a:srgbClr val="002060"/>
                </a:solidFill>
              </a:rPr>
              <a:t>Create BG-1 (Image)</a:t>
            </a:r>
          </a:p>
        </p:txBody>
      </p:sp>
      <p:sp>
        <p:nvSpPr>
          <p:cNvPr id="10" name="Title 1">
            <a:extLst>
              <a:ext uri="{FF2B5EF4-FFF2-40B4-BE49-F238E27FC236}">
                <a16:creationId xmlns:a16="http://schemas.microsoft.com/office/drawing/2014/main" id="{EAC667EA-D81E-144F-A658-3670EE987752}"/>
              </a:ext>
            </a:extLst>
          </p:cNvPr>
          <p:cNvSpPr txBox="1">
            <a:spLocks/>
          </p:cNvSpPr>
          <p:nvPr/>
        </p:nvSpPr>
        <p:spPr>
          <a:xfrm>
            <a:off x="9895562" y="245807"/>
            <a:ext cx="2112217" cy="1432268"/>
          </a:xfrm>
          <a:prstGeom prst="rect">
            <a:avLst/>
          </a:prstGeom>
        </p:spPr>
        <p:txBody>
          <a:bodyPr lIns="91440" tIns="45720" rIns="91440" bIns="45720" anchor="t">
            <a:normAutofit fontScale="40000" lnSpcReduction="20000"/>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r>
              <a:rPr lang="en-US" sz="6500" dirty="0">
                <a:solidFill>
                  <a:srgbClr val="002060"/>
                </a:solidFill>
              </a:rPr>
              <a:t>BG-1 (1)</a:t>
            </a:r>
          </a:p>
          <a:p>
            <a:endParaRPr lang="en-US" sz="4300" dirty="0">
              <a:solidFill>
                <a:srgbClr val="002060"/>
              </a:solidFill>
            </a:endParaRPr>
          </a:p>
          <a:p>
            <a:pPr marL="457200" indent="-457200">
              <a:buFont typeface="Wingdings" panose="05000000000000000000" pitchFamily="2" charset="2"/>
              <a:buChar char="q"/>
            </a:pPr>
            <a:r>
              <a:rPr lang="en-US" sz="4500" dirty="0">
                <a:solidFill>
                  <a:srgbClr val="002060"/>
                </a:solidFill>
              </a:rPr>
              <a:t>Create BG-1</a:t>
            </a:r>
          </a:p>
          <a:p>
            <a:pPr marL="457200" indent="-457200">
              <a:buFont typeface="Wingdings" panose="05000000000000000000" pitchFamily="2" charset="2"/>
              <a:buChar char="q"/>
            </a:pPr>
            <a:r>
              <a:rPr lang="en-US" sz="4500" dirty="0">
                <a:solidFill>
                  <a:srgbClr val="002060"/>
                </a:solidFill>
              </a:rPr>
              <a:t>Editing (Attachments)</a:t>
            </a:r>
          </a:p>
        </p:txBody>
      </p:sp>
      <p:pic>
        <p:nvPicPr>
          <p:cNvPr id="12" name="Picture 11" descr="A screenshot of a computer&#10;&#10;AI-generated content may be incorrect.">
            <a:extLst>
              <a:ext uri="{FF2B5EF4-FFF2-40B4-BE49-F238E27FC236}">
                <a16:creationId xmlns:a16="http://schemas.microsoft.com/office/drawing/2014/main" id="{D64871B3-1B3F-32E0-26D5-BBDE53CA7D0C}"/>
              </a:ext>
            </a:extLst>
          </p:cNvPr>
          <p:cNvPicPr>
            <a:picLocks noChangeAspect="1"/>
          </p:cNvPicPr>
          <p:nvPr/>
        </p:nvPicPr>
        <p:blipFill>
          <a:blip r:embed="rId5"/>
          <a:srcRect r="55276" b="83685"/>
          <a:stretch>
            <a:fillRect/>
          </a:stretch>
        </p:blipFill>
        <p:spPr>
          <a:xfrm>
            <a:off x="4263134" y="320553"/>
            <a:ext cx="2952530" cy="1053757"/>
          </a:xfrm>
          <a:prstGeom prst="rect">
            <a:avLst/>
          </a:prstGeom>
          <a:ln w="38100">
            <a:solidFill>
              <a:srgbClr val="002060"/>
            </a:solidFill>
          </a:ln>
        </p:spPr>
      </p:pic>
      <p:sp>
        <p:nvSpPr>
          <p:cNvPr id="13" name="Arrow: Right 12">
            <a:extLst>
              <a:ext uri="{FF2B5EF4-FFF2-40B4-BE49-F238E27FC236}">
                <a16:creationId xmlns:a16="http://schemas.microsoft.com/office/drawing/2014/main" id="{C9A54B3C-41B6-DCA5-9493-5C6CDBA9B1A5}"/>
              </a:ext>
            </a:extLst>
          </p:cNvPr>
          <p:cNvSpPr/>
          <p:nvPr/>
        </p:nvSpPr>
        <p:spPr>
          <a:xfrm>
            <a:off x="3436536" y="749569"/>
            <a:ext cx="667808" cy="484632"/>
          </a:xfrm>
          <a:prstGeom prst="rightArrow">
            <a:avLst/>
          </a:prstGeom>
          <a:solidFill>
            <a:srgbClr val="10264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B3B8A0F1-2CBA-F0DE-A380-77D3B74562EF}"/>
              </a:ext>
            </a:extLst>
          </p:cNvPr>
          <p:cNvSpPr/>
          <p:nvPr/>
        </p:nvSpPr>
        <p:spPr>
          <a:xfrm rot="16200000">
            <a:off x="347844" y="1394319"/>
            <a:ext cx="667808" cy="484632"/>
          </a:xfrm>
          <a:prstGeom prst="rightArrow">
            <a:avLst/>
          </a:prstGeom>
          <a:solidFill>
            <a:srgbClr val="10264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1E34813-1D78-EAA5-1057-A17A32050CC6}"/>
              </a:ext>
            </a:extLst>
          </p:cNvPr>
          <p:cNvSpPr txBox="1"/>
          <p:nvPr/>
        </p:nvSpPr>
        <p:spPr>
          <a:xfrm>
            <a:off x="6449021" y="5955458"/>
            <a:ext cx="1831303" cy="584775"/>
          </a:xfrm>
          <a:prstGeom prst="rect">
            <a:avLst/>
          </a:prstGeom>
          <a:noFill/>
        </p:spPr>
        <p:txBody>
          <a:bodyPr wrap="square" lIns="91440" tIns="45720" rIns="91440" bIns="45720" rtlCol="0" anchor="t">
            <a:spAutoFit/>
          </a:bodyPr>
          <a:lstStyle/>
          <a:p>
            <a:r>
              <a:rPr lang="en-US" sz="1600" dirty="0">
                <a:solidFill>
                  <a:srgbClr val="002060"/>
                </a:solidFill>
              </a:rPr>
              <a:t>Image: FACPAC Project Form</a:t>
            </a:r>
          </a:p>
        </p:txBody>
      </p:sp>
    </p:spTree>
    <p:extLst>
      <p:ext uri="{BB962C8B-B14F-4D97-AF65-F5344CB8AC3E}">
        <p14:creationId xmlns:p14="http://schemas.microsoft.com/office/powerpoint/2010/main" val="1589253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84B874-618C-2B9D-E9CC-618FCF009C04}"/>
              </a:ext>
            </a:extLst>
          </p:cNvPr>
          <p:cNvPicPr>
            <a:picLocks noChangeAspect="1"/>
          </p:cNvPicPr>
          <p:nvPr/>
        </p:nvPicPr>
        <p:blipFill>
          <a:blip r:embed="rId3"/>
          <a:stretch>
            <a:fillRect/>
          </a:stretch>
        </p:blipFill>
        <p:spPr>
          <a:xfrm>
            <a:off x="575295" y="127284"/>
            <a:ext cx="5703636" cy="6598370"/>
          </a:xfrm>
          <a:prstGeom prst="rect">
            <a:avLst/>
          </a:prstGeom>
          <a:ln>
            <a:solidFill>
              <a:schemeClr val="tx1"/>
            </a:solidFill>
          </a:ln>
          <a:effectLst/>
        </p:spPr>
      </p:pic>
      <p:pic>
        <p:nvPicPr>
          <p:cNvPr id="7" name="Picture 6">
            <a:extLst>
              <a:ext uri="{FF2B5EF4-FFF2-40B4-BE49-F238E27FC236}">
                <a16:creationId xmlns:a16="http://schemas.microsoft.com/office/drawing/2014/main" id="{152A0A9E-F49D-1D13-95CE-D79D13BDBEF4}"/>
              </a:ext>
            </a:extLst>
          </p:cNvPr>
          <p:cNvPicPr>
            <a:picLocks noChangeAspect="1"/>
          </p:cNvPicPr>
          <p:nvPr/>
        </p:nvPicPr>
        <p:blipFill>
          <a:blip r:embed="rId4"/>
          <a:stretch>
            <a:fillRect/>
          </a:stretch>
        </p:blipFill>
        <p:spPr>
          <a:xfrm>
            <a:off x="3573720" y="5693423"/>
            <a:ext cx="1150720" cy="419136"/>
          </a:xfrm>
          <a:prstGeom prst="rect">
            <a:avLst/>
          </a:prstGeom>
        </p:spPr>
      </p:pic>
      <p:pic>
        <p:nvPicPr>
          <p:cNvPr id="9" name="Picture 8">
            <a:extLst>
              <a:ext uri="{FF2B5EF4-FFF2-40B4-BE49-F238E27FC236}">
                <a16:creationId xmlns:a16="http://schemas.microsoft.com/office/drawing/2014/main" id="{DD9099C9-5ABD-D3CF-0543-7D51FBAAC61D}"/>
              </a:ext>
            </a:extLst>
          </p:cNvPr>
          <p:cNvPicPr>
            <a:picLocks noChangeAspect="1"/>
          </p:cNvPicPr>
          <p:nvPr/>
        </p:nvPicPr>
        <p:blipFill>
          <a:blip r:embed="rId5"/>
          <a:stretch>
            <a:fillRect/>
          </a:stretch>
        </p:blipFill>
        <p:spPr>
          <a:xfrm>
            <a:off x="3573720" y="6223043"/>
            <a:ext cx="1150720" cy="381033"/>
          </a:xfrm>
          <a:prstGeom prst="rect">
            <a:avLst/>
          </a:prstGeom>
        </p:spPr>
      </p:pic>
      <p:sp>
        <p:nvSpPr>
          <p:cNvPr id="3" name="Subtitle 2">
            <a:extLst>
              <a:ext uri="{FF2B5EF4-FFF2-40B4-BE49-F238E27FC236}">
                <a16:creationId xmlns:a16="http://schemas.microsoft.com/office/drawing/2014/main" id="{0BEDE8F4-7F32-C0A4-A5DC-AE0B33ECB801}"/>
              </a:ext>
            </a:extLst>
          </p:cNvPr>
          <p:cNvSpPr txBox="1">
            <a:spLocks/>
          </p:cNvSpPr>
          <p:nvPr/>
        </p:nvSpPr>
        <p:spPr>
          <a:xfrm>
            <a:off x="7735955" y="1253770"/>
            <a:ext cx="4128053" cy="496401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sz="2100" kern="100" dirty="0">
                <a:solidFill>
                  <a:srgbClr val="002060"/>
                </a:solidFill>
                <a:latin typeface="Calibri"/>
                <a:ea typeface="Calibri"/>
                <a:cs typeface="Times New Roman"/>
              </a:rPr>
              <a:t> Project Information carries over</a:t>
            </a:r>
            <a:endParaRPr lang="en-US" sz="2100" kern="100" dirty="0">
              <a:solidFill>
                <a:srgbClr val="002060"/>
              </a:solidFill>
              <a:latin typeface="Calibri"/>
              <a:ea typeface="Calibri"/>
              <a:cs typeface="Times New Roman" panose="02020603050405020304" pitchFamily="18" charset="0"/>
            </a:endParaRPr>
          </a:p>
          <a:p>
            <a:pPr>
              <a:buFont typeface="Wingdings" panose="05000000000000000000" pitchFamily="2" charset="2"/>
              <a:buChar char="q"/>
            </a:pPr>
            <a:r>
              <a:rPr lang="en-US" sz="2100" kern="100" dirty="0">
                <a:solidFill>
                  <a:srgbClr val="002060"/>
                </a:solidFill>
                <a:latin typeface="Calibri"/>
                <a:ea typeface="Calibri"/>
                <a:cs typeface="Times New Roman"/>
              </a:rPr>
              <a:t> Emergency?</a:t>
            </a:r>
            <a:endParaRPr lang="en-US" sz="2100" kern="100" dirty="0">
              <a:solidFill>
                <a:srgbClr val="002060"/>
              </a:solidFill>
              <a:latin typeface="Calibri"/>
              <a:ea typeface="Calibri"/>
              <a:cs typeface="Times New Roman" panose="02020603050405020304" pitchFamily="18" charset="0"/>
            </a:endParaRPr>
          </a:p>
          <a:p>
            <a:pPr>
              <a:buFont typeface="Wingdings" panose="05000000000000000000" pitchFamily="2" charset="2"/>
              <a:buChar char="q"/>
            </a:pPr>
            <a:r>
              <a:rPr lang="en-US" sz="2100" kern="100" dirty="0">
                <a:solidFill>
                  <a:srgbClr val="002060"/>
                </a:solidFill>
                <a:latin typeface="Calibri"/>
                <a:ea typeface="Calibri"/>
                <a:cs typeface="Times New Roman"/>
              </a:rPr>
              <a:t> Project Type</a:t>
            </a:r>
            <a:endParaRPr lang="en-US" sz="2100" kern="100" dirty="0">
              <a:solidFill>
                <a:srgbClr val="002060"/>
              </a:solidFill>
              <a:latin typeface="Calibri"/>
              <a:ea typeface="Calibri"/>
              <a:cs typeface="Times New Roman" panose="02020603050405020304" pitchFamily="18" charset="0"/>
            </a:endParaRPr>
          </a:p>
          <a:p>
            <a:pPr marL="0" indent="0">
              <a:buNone/>
            </a:pPr>
            <a:endParaRPr lang="en-US" sz="2100" kern="100" dirty="0">
              <a:solidFill>
                <a:schemeClr val="bg2">
                  <a:lumMod val="75000"/>
                </a:schemeClr>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chemeClr val="bg2">
                  <a:lumMod val="50000"/>
                </a:schemeClr>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chemeClr val="bg2">
                  <a:lumMod val="50000"/>
                </a:schemeClr>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000000"/>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000000"/>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767171"/>
              </a:solidFill>
              <a:latin typeface="Calibri"/>
              <a:ea typeface="Calibri"/>
              <a:cs typeface="Times New Roman" panose="02020603050405020304" pitchFamily="18" charset="0"/>
            </a:endParaRPr>
          </a:p>
        </p:txBody>
      </p:sp>
      <p:sp>
        <p:nvSpPr>
          <p:cNvPr id="4" name="Title 1">
            <a:extLst>
              <a:ext uri="{FF2B5EF4-FFF2-40B4-BE49-F238E27FC236}">
                <a16:creationId xmlns:a16="http://schemas.microsoft.com/office/drawing/2014/main" id="{8130FB77-EC4D-AD04-87FB-6F3D2D86CC14}"/>
              </a:ext>
            </a:extLst>
          </p:cNvPr>
          <p:cNvSpPr txBox="1">
            <a:spLocks/>
          </p:cNvSpPr>
          <p:nvPr/>
        </p:nvSpPr>
        <p:spPr>
          <a:xfrm>
            <a:off x="7735955" y="245807"/>
            <a:ext cx="4130835" cy="1007524"/>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r>
              <a:rPr lang="en-US" dirty="0">
                <a:solidFill>
                  <a:srgbClr val="002060"/>
                </a:solidFill>
              </a:rPr>
              <a:t>BG-1 (2) </a:t>
            </a:r>
            <a:endParaRPr lang="en-US" sz="3200" dirty="0">
              <a:solidFill>
                <a:srgbClr val="002060"/>
              </a:solidFill>
            </a:endParaRPr>
          </a:p>
        </p:txBody>
      </p:sp>
      <p:sp>
        <p:nvSpPr>
          <p:cNvPr id="6" name="TextBox 5">
            <a:extLst>
              <a:ext uri="{FF2B5EF4-FFF2-40B4-BE49-F238E27FC236}">
                <a16:creationId xmlns:a16="http://schemas.microsoft.com/office/drawing/2014/main" id="{B837C073-5A40-88BC-A110-9EA15999874F}"/>
              </a:ext>
            </a:extLst>
          </p:cNvPr>
          <p:cNvSpPr txBox="1"/>
          <p:nvPr/>
        </p:nvSpPr>
        <p:spPr>
          <a:xfrm>
            <a:off x="6449021" y="5955458"/>
            <a:ext cx="1831303" cy="584775"/>
          </a:xfrm>
          <a:prstGeom prst="rect">
            <a:avLst/>
          </a:prstGeom>
          <a:noFill/>
        </p:spPr>
        <p:txBody>
          <a:bodyPr wrap="square" lIns="91440" tIns="45720" rIns="91440" bIns="45720" rtlCol="0" anchor="t">
            <a:spAutoFit/>
          </a:bodyPr>
          <a:lstStyle/>
          <a:p>
            <a:r>
              <a:rPr lang="en-US" sz="1600" dirty="0">
                <a:solidFill>
                  <a:srgbClr val="002060"/>
                </a:solidFill>
              </a:rPr>
              <a:t>Image1: Initial BG-1 Form </a:t>
            </a:r>
          </a:p>
        </p:txBody>
      </p:sp>
      <p:pic>
        <p:nvPicPr>
          <p:cNvPr id="2" name="Picture 1" descr="Blank box shape to hide district information">
            <a:extLst>
              <a:ext uri="{FF2B5EF4-FFF2-40B4-BE49-F238E27FC236}">
                <a16:creationId xmlns:a16="http://schemas.microsoft.com/office/drawing/2014/main" id="{2236A54C-53B8-E9FB-BE14-0F07BA96A7F2}"/>
              </a:ext>
            </a:extLst>
          </p:cNvPr>
          <p:cNvPicPr>
            <a:picLocks noChangeAspect="1"/>
          </p:cNvPicPr>
          <p:nvPr/>
        </p:nvPicPr>
        <p:blipFill>
          <a:blip r:embed="rId6"/>
          <a:stretch>
            <a:fillRect/>
          </a:stretch>
        </p:blipFill>
        <p:spPr>
          <a:xfrm>
            <a:off x="643094" y="5141508"/>
            <a:ext cx="5194997" cy="1462567"/>
          </a:xfrm>
          <a:prstGeom prst="rect">
            <a:avLst/>
          </a:prstGeom>
        </p:spPr>
      </p:pic>
    </p:spTree>
    <p:extLst>
      <p:ext uri="{BB962C8B-B14F-4D97-AF65-F5344CB8AC3E}">
        <p14:creationId xmlns:p14="http://schemas.microsoft.com/office/powerpoint/2010/main" val="1120372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FC73AA16-138A-AA1C-8118-57BABB32C278}"/>
              </a:ext>
            </a:extLst>
          </p:cNvPr>
          <p:cNvGrpSpPr/>
          <p:nvPr/>
        </p:nvGrpSpPr>
        <p:grpSpPr>
          <a:xfrm>
            <a:off x="629724" y="433444"/>
            <a:ext cx="5340098" cy="4264559"/>
            <a:chOff x="629724" y="433444"/>
            <a:chExt cx="5340098" cy="4264559"/>
          </a:xfrm>
        </p:grpSpPr>
        <p:pic>
          <p:nvPicPr>
            <p:cNvPr id="6" name="Picture 5">
              <a:extLst>
                <a:ext uri="{FF2B5EF4-FFF2-40B4-BE49-F238E27FC236}">
                  <a16:creationId xmlns:a16="http://schemas.microsoft.com/office/drawing/2014/main" id="{AC3282DC-F546-BF2F-9DCD-0464B62A3AFC}"/>
                </a:ext>
              </a:extLst>
            </p:cNvPr>
            <p:cNvPicPr>
              <a:picLocks noChangeAspect="1"/>
            </p:cNvPicPr>
            <p:nvPr/>
          </p:nvPicPr>
          <p:blipFill rotWithShape="1">
            <a:blip r:embed="rId3"/>
            <a:srcRect l="-902" t="3089" r="-189" b="52729"/>
            <a:stretch/>
          </p:blipFill>
          <p:spPr>
            <a:xfrm>
              <a:off x="629724" y="1780267"/>
              <a:ext cx="5340098" cy="2917736"/>
            </a:xfrm>
            <a:prstGeom prst="rect">
              <a:avLst/>
            </a:prstGeom>
            <a:ln>
              <a:noFill/>
            </a:ln>
            <a:effectLst/>
          </p:spPr>
        </p:pic>
        <p:pic>
          <p:nvPicPr>
            <p:cNvPr id="5" name="Picture 4">
              <a:extLst>
                <a:ext uri="{FF2B5EF4-FFF2-40B4-BE49-F238E27FC236}">
                  <a16:creationId xmlns:a16="http://schemas.microsoft.com/office/drawing/2014/main" id="{1B84B874-618C-2B9D-E9CC-618FCF009C04}"/>
                </a:ext>
              </a:extLst>
            </p:cNvPr>
            <p:cNvPicPr>
              <a:picLocks noChangeAspect="1"/>
            </p:cNvPicPr>
            <p:nvPr/>
          </p:nvPicPr>
          <p:blipFill rotWithShape="1">
            <a:blip r:embed="rId4"/>
            <a:srcRect l="955" t="76033" r="5489" b="3409"/>
            <a:stretch/>
          </p:blipFill>
          <p:spPr>
            <a:xfrm>
              <a:off x="629724" y="433444"/>
              <a:ext cx="5336188" cy="1356509"/>
            </a:xfrm>
            <a:prstGeom prst="rect">
              <a:avLst/>
            </a:prstGeom>
            <a:ln>
              <a:noFill/>
            </a:ln>
            <a:effectLst/>
          </p:spPr>
        </p:pic>
        <p:pic>
          <p:nvPicPr>
            <p:cNvPr id="7" name="Picture 6">
              <a:extLst>
                <a:ext uri="{FF2B5EF4-FFF2-40B4-BE49-F238E27FC236}">
                  <a16:creationId xmlns:a16="http://schemas.microsoft.com/office/drawing/2014/main" id="{152A0A9E-F49D-1D13-95CE-D79D13BDBEF4}"/>
                </a:ext>
              </a:extLst>
            </p:cNvPr>
            <p:cNvPicPr>
              <a:picLocks noChangeAspect="1"/>
            </p:cNvPicPr>
            <p:nvPr/>
          </p:nvPicPr>
          <p:blipFill>
            <a:blip r:embed="rId5"/>
            <a:stretch>
              <a:fillRect/>
            </a:stretch>
          </p:blipFill>
          <p:spPr>
            <a:xfrm>
              <a:off x="3573720" y="971744"/>
              <a:ext cx="1150720" cy="419136"/>
            </a:xfrm>
            <a:prstGeom prst="rect">
              <a:avLst/>
            </a:prstGeom>
          </p:spPr>
        </p:pic>
        <p:pic>
          <p:nvPicPr>
            <p:cNvPr id="9" name="Picture 8">
              <a:extLst>
                <a:ext uri="{FF2B5EF4-FFF2-40B4-BE49-F238E27FC236}">
                  <a16:creationId xmlns:a16="http://schemas.microsoft.com/office/drawing/2014/main" id="{DD9099C9-5ABD-D3CF-0543-7D51FBAAC61D}"/>
                </a:ext>
              </a:extLst>
            </p:cNvPr>
            <p:cNvPicPr>
              <a:picLocks noChangeAspect="1"/>
            </p:cNvPicPr>
            <p:nvPr/>
          </p:nvPicPr>
          <p:blipFill>
            <a:blip r:embed="rId6"/>
            <a:stretch>
              <a:fillRect/>
            </a:stretch>
          </p:blipFill>
          <p:spPr>
            <a:xfrm>
              <a:off x="3573720" y="1501364"/>
              <a:ext cx="1150720" cy="381033"/>
            </a:xfrm>
            <a:prstGeom prst="rect">
              <a:avLst/>
            </a:prstGeom>
          </p:spPr>
        </p:pic>
      </p:grpSp>
      <p:sp>
        <p:nvSpPr>
          <p:cNvPr id="3" name="Subtitle 2">
            <a:extLst>
              <a:ext uri="{FF2B5EF4-FFF2-40B4-BE49-F238E27FC236}">
                <a16:creationId xmlns:a16="http://schemas.microsoft.com/office/drawing/2014/main" id="{0BEDE8F4-7F32-C0A4-A5DC-AE0B33ECB801}"/>
              </a:ext>
            </a:extLst>
          </p:cNvPr>
          <p:cNvSpPr txBox="1">
            <a:spLocks/>
          </p:cNvSpPr>
          <p:nvPr/>
        </p:nvSpPr>
        <p:spPr>
          <a:xfrm>
            <a:off x="7735955" y="1253770"/>
            <a:ext cx="4128053" cy="496401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sz="2100" kern="100" dirty="0">
                <a:solidFill>
                  <a:srgbClr val="002060"/>
                </a:solidFill>
                <a:latin typeface="Calibri"/>
                <a:ea typeface="Calibri"/>
                <a:cs typeface="Times New Roman"/>
              </a:rPr>
              <a:t>DFP (Needs Being Met)</a:t>
            </a:r>
            <a:endParaRPr lang="en-US" sz="2100" kern="100" dirty="0">
              <a:solidFill>
                <a:srgbClr val="002060"/>
              </a:solidFill>
              <a:latin typeface="Calibri"/>
              <a:ea typeface="Calibri"/>
              <a:cs typeface="Times New Roman" panose="02020603050405020304" pitchFamily="18" charset="0"/>
            </a:endParaRPr>
          </a:p>
          <a:p>
            <a:pPr>
              <a:buFont typeface="Wingdings" panose="05000000000000000000" pitchFamily="2" charset="2"/>
              <a:buChar char="q"/>
            </a:pPr>
            <a:r>
              <a:rPr lang="en-US" sz="2100" kern="100" dirty="0">
                <a:solidFill>
                  <a:srgbClr val="002060"/>
                </a:solidFill>
                <a:latin typeface="Calibri"/>
                <a:ea typeface="Calibri"/>
                <a:cs typeface="Times New Roman"/>
              </a:rPr>
              <a:t> Inventory</a:t>
            </a:r>
          </a:p>
          <a:p>
            <a:pPr>
              <a:buFont typeface="Wingdings" panose="05000000000000000000" pitchFamily="2" charset="2"/>
              <a:buChar char="q"/>
            </a:pPr>
            <a:r>
              <a:rPr lang="en-US" sz="2100" kern="100" dirty="0">
                <a:solidFill>
                  <a:srgbClr val="002060"/>
                </a:solidFill>
                <a:latin typeface="Calibri"/>
                <a:ea typeface="Calibri"/>
                <a:cs typeface="Times New Roman"/>
              </a:rPr>
              <a:t>Scope (General Description)</a:t>
            </a:r>
            <a:endParaRPr lang="en-US" sz="2100" kern="100" dirty="0">
              <a:solidFill>
                <a:srgbClr val="002060"/>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chemeClr val="tx1"/>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000000"/>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000000"/>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000000"/>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000000"/>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767171"/>
              </a:solidFill>
              <a:latin typeface="Calibri"/>
              <a:ea typeface="Calibri"/>
              <a:cs typeface="Times New Roman" panose="02020603050405020304" pitchFamily="18" charset="0"/>
            </a:endParaRPr>
          </a:p>
        </p:txBody>
      </p:sp>
      <p:sp>
        <p:nvSpPr>
          <p:cNvPr id="4" name="Title 1">
            <a:extLst>
              <a:ext uri="{FF2B5EF4-FFF2-40B4-BE49-F238E27FC236}">
                <a16:creationId xmlns:a16="http://schemas.microsoft.com/office/drawing/2014/main" id="{8130FB77-EC4D-AD04-87FB-6F3D2D86CC14}"/>
              </a:ext>
            </a:extLst>
          </p:cNvPr>
          <p:cNvSpPr txBox="1">
            <a:spLocks/>
          </p:cNvSpPr>
          <p:nvPr/>
        </p:nvSpPr>
        <p:spPr>
          <a:xfrm>
            <a:off x="7576457" y="245807"/>
            <a:ext cx="4290333" cy="1007524"/>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r>
              <a:rPr lang="en-US" dirty="0">
                <a:solidFill>
                  <a:srgbClr val="002060"/>
                </a:solidFill>
              </a:rPr>
              <a:t> BG-1 (3)</a:t>
            </a:r>
            <a:endParaRPr lang="en-US" sz="3200" dirty="0">
              <a:solidFill>
                <a:srgbClr val="002060"/>
              </a:solidFill>
            </a:endParaRPr>
          </a:p>
        </p:txBody>
      </p:sp>
      <p:sp>
        <p:nvSpPr>
          <p:cNvPr id="14" name="Rectangle 13">
            <a:extLst>
              <a:ext uri="{FF2B5EF4-FFF2-40B4-BE49-F238E27FC236}">
                <a16:creationId xmlns:a16="http://schemas.microsoft.com/office/drawing/2014/main" id="{8A42B34B-6BB4-4F6F-0D6D-1C06E51E6467}"/>
              </a:ext>
            </a:extLst>
          </p:cNvPr>
          <p:cNvSpPr/>
          <p:nvPr/>
        </p:nvSpPr>
        <p:spPr>
          <a:xfrm>
            <a:off x="802821" y="428625"/>
            <a:ext cx="5123089" cy="449716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27242DE-6B78-18D1-520A-2972FFF56CE8}"/>
              </a:ext>
            </a:extLst>
          </p:cNvPr>
          <p:cNvSpPr txBox="1"/>
          <p:nvPr/>
        </p:nvSpPr>
        <p:spPr>
          <a:xfrm>
            <a:off x="6449021" y="5955458"/>
            <a:ext cx="1831303" cy="584775"/>
          </a:xfrm>
          <a:prstGeom prst="rect">
            <a:avLst/>
          </a:prstGeom>
          <a:noFill/>
        </p:spPr>
        <p:txBody>
          <a:bodyPr wrap="square" lIns="91440" tIns="45720" rIns="91440" bIns="45720" rtlCol="0" anchor="t">
            <a:spAutoFit/>
          </a:bodyPr>
          <a:lstStyle/>
          <a:p>
            <a:r>
              <a:rPr lang="en-US" sz="1600" dirty="0">
                <a:solidFill>
                  <a:srgbClr val="002060"/>
                </a:solidFill>
              </a:rPr>
              <a:t>Image2: Initial BG-1 Form (continued)</a:t>
            </a:r>
          </a:p>
        </p:txBody>
      </p:sp>
    </p:spTree>
    <p:extLst>
      <p:ext uri="{BB962C8B-B14F-4D97-AF65-F5344CB8AC3E}">
        <p14:creationId xmlns:p14="http://schemas.microsoft.com/office/powerpoint/2010/main" val="3409876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BEDE8F4-7F32-C0A4-A5DC-AE0B33ECB801}"/>
              </a:ext>
            </a:extLst>
          </p:cNvPr>
          <p:cNvSpPr txBox="1">
            <a:spLocks/>
          </p:cNvSpPr>
          <p:nvPr/>
        </p:nvSpPr>
        <p:spPr>
          <a:xfrm>
            <a:off x="7735955" y="1253770"/>
            <a:ext cx="4128053" cy="496401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sz="2100" kern="100" dirty="0">
                <a:solidFill>
                  <a:schemeClr val="tx1"/>
                </a:solidFill>
                <a:latin typeface="Calibri"/>
                <a:ea typeface="Calibri"/>
                <a:cs typeface="Times New Roman"/>
              </a:rPr>
              <a:t> </a:t>
            </a:r>
            <a:r>
              <a:rPr lang="en-US" sz="2100" kern="100" dirty="0">
                <a:solidFill>
                  <a:srgbClr val="002060"/>
                </a:solidFill>
                <a:latin typeface="Calibri"/>
                <a:ea typeface="Calibri"/>
                <a:cs typeface="Times New Roman"/>
              </a:rPr>
              <a:t>Financial Plan – Probable Costs</a:t>
            </a:r>
            <a:endParaRPr lang="en-US" sz="2100" kern="100" dirty="0">
              <a:solidFill>
                <a:srgbClr val="002060"/>
              </a:solidFill>
              <a:latin typeface="Calibri"/>
              <a:ea typeface="Calibri"/>
              <a:cs typeface="Times New Roman" panose="02020603050405020304" pitchFamily="18" charset="0"/>
            </a:endParaRPr>
          </a:p>
          <a:p>
            <a:pPr marL="0" indent="0">
              <a:buNone/>
            </a:pPr>
            <a:endParaRPr lang="en-US" sz="2100" kern="100" dirty="0">
              <a:solidFill>
                <a:schemeClr val="tx1"/>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000000"/>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000000"/>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000000"/>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000000"/>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767171"/>
              </a:solidFill>
              <a:latin typeface="Calibri"/>
              <a:ea typeface="Calibri"/>
              <a:cs typeface="Times New Roman" panose="02020603050405020304" pitchFamily="18" charset="0"/>
            </a:endParaRPr>
          </a:p>
        </p:txBody>
      </p:sp>
      <p:sp>
        <p:nvSpPr>
          <p:cNvPr id="4" name="Title 1">
            <a:extLst>
              <a:ext uri="{FF2B5EF4-FFF2-40B4-BE49-F238E27FC236}">
                <a16:creationId xmlns:a16="http://schemas.microsoft.com/office/drawing/2014/main" id="{8130FB77-EC4D-AD04-87FB-6F3D2D86CC14}"/>
              </a:ext>
            </a:extLst>
          </p:cNvPr>
          <p:cNvSpPr txBox="1">
            <a:spLocks/>
          </p:cNvSpPr>
          <p:nvPr/>
        </p:nvSpPr>
        <p:spPr>
          <a:xfrm>
            <a:off x="7735955" y="245807"/>
            <a:ext cx="4130835" cy="1007524"/>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r>
              <a:rPr lang="en-US" dirty="0">
                <a:solidFill>
                  <a:srgbClr val="002060"/>
                </a:solidFill>
              </a:rPr>
              <a:t>BG-1 (4) </a:t>
            </a:r>
            <a:endParaRPr lang="en-US" sz="3200" dirty="0">
              <a:solidFill>
                <a:srgbClr val="002060"/>
              </a:solidFill>
            </a:endParaRPr>
          </a:p>
        </p:txBody>
      </p:sp>
      <p:grpSp>
        <p:nvGrpSpPr>
          <p:cNvPr id="15" name="Group 14">
            <a:extLst>
              <a:ext uri="{FF2B5EF4-FFF2-40B4-BE49-F238E27FC236}">
                <a16:creationId xmlns:a16="http://schemas.microsoft.com/office/drawing/2014/main" id="{3804B5CB-DD74-E6F9-6107-C4BFE01EA47B}"/>
              </a:ext>
            </a:extLst>
          </p:cNvPr>
          <p:cNvGrpSpPr/>
          <p:nvPr/>
        </p:nvGrpSpPr>
        <p:grpSpPr>
          <a:xfrm>
            <a:off x="571599" y="195037"/>
            <a:ext cx="5717860" cy="5810894"/>
            <a:chOff x="571599" y="174626"/>
            <a:chExt cx="5717860" cy="5810894"/>
          </a:xfrm>
        </p:grpSpPr>
        <p:pic>
          <p:nvPicPr>
            <p:cNvPr id="6" name="Picture 5">
              <a:extLst>
                <a:ext uri="{FF2B5EF4-FFF2-40B4-BE49-F238E27FC236}">
                  <a16:creationId xmlns:a16="http://schemas.microsoft.com/office/drawing/2014/main" id="{73AECDA5-E966-080C-5458-9B2C7DB86D48}"/>
                </a:ext>
              </a:extLst>
            </p:cNvPr>
            <p:cNvPicPr>
              <a:picLocks noChangeAspect="1"/>
            </p:cNvPicPr>
            <p:nvPr/>
          </p:nvPicPr>
          <p:blipFill rotWithShape="1">
            <a:blip r:embed="rId3"/>
            <a:srcRect t="47526" r="-119" b="2268"/>
            <a:stretch/>
          </p:blipFill>
          <p:spPr>
            <a:xfrm>
              <a:off x="578403" y="174626"/>
              <a:ext cx="5711056" cy="3315646"/>
            </a:xfrm>
            <a:prstGeom prst="rect">
              <a:avLst/>
            </a:prstGeom>
            <a:ln>
              <a:noFill/>
            </a:ln>
            <a:effectLst/>
          </p:spPr>
        </p:pic>
        <p:pic>
          <p:nvPicPr>
            <p:cNvPr id="13" name="Picture 12" descr="A screenshot of a computer screen&#10;&#10;Description automatically generated">
              <a:extLst>
                <a:ext uri="{FF2B5EF4-FFF2-40B4-BE49-F238E27FC236}">
                  <a16:creationId xmlns:a16="http://schemas.microsoft.com/office/drawing/2014/main" id="{D5776583-18C9-8FFA-F4E8-5BBB7C1DEB06}"/>
                </a:ext>
              </a:extLst>
            </p:cNvPr>
            <p:cNvPicPr>
              <a:picLocks noChangeAspect="1"/>
            </p:cNvPicPr>
            <p:nvPr/>
          </p:nvPicPr>
          <p:blipFill rotWithShape="1">
            <a:blip r:embed="rId4"/>
            <a:srcRect l="119" t="3109" r="-119" b="58549"/>
            <a:stretch/>
          </p:blipFill>
          <p:spPr>
            <a:xfrm>
              <a:off x="571599" y="3469820"/>
              <a:ext cx="5706119" cy="2515700"/>
            </a:xfrm>
            <a:prstGeom prst="rect">
              <a:avLst/>
            </a:prstGeom>
            <a:ln>
              <a:noFill/>
            </a:ln>
            <a:effectLst/>
          </p:spPr>
        </p:pic>
      </p:grpSp>
      <p:sp>
        <p:nvSpPr>
          <p:cNvPr id="16" name="Rectangle 15">
            <a:extLst>
              <a:ext uri="{FF2B5EF4-FFF2-40B4-BE49-F238E27FC236}">
                <a16:creationId xmlns:a16="http://schemas.microsoft.com/office/drawing/2014/main" id="{5C00FF0B-5303-389B-A672-4CE1C744D4DF}"/>
              </a:ext>
            </a:extLst>
          </p:cNvPr>
          <p:cNvSpPr/>
          <p:nvPr/>
        </p:nvSpPr>
        <p:spPr>
          <a:xfrm>
            <a:off x="659946" y="197302"/>
            <a:ext cx="5279571" cy="58578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46C864F-0094-04F6-DC1C-9DFDAC0D0461}"/>
              </a:ext>
            </a:extLst>
          </p:cNvPr>
          <p:cNvSpPr txBox="1"/>
          <p:nvPr/>
        </p:nvSpPr>
        <p:spPr>
          <a:xfrm>
            <a:off x="6449021" y="5955458"/>
            <a:ext cx="1831303" cy="584775"/>
          </a:xfrm>
          <a:prstGeom prst="rect">
            <a:avLst/>
          </a:prstGeom>
          <a:noFill/>
        </p:spPr>
        <p:txBody>
          <a:bodyPr wrap="square" lIns="91440" tIns="45720" rIns="91440" bIns="45720" rtlCol="0" anchor="t">
            <a:spAutoFit/>
          </a:bodyPr>
          <a:lstStyle/>
          <a:p>
            <a:r>
              <a:rPr lang="en-US" sz="1600" dirty="0">
                <a:solidFill>
                  <a:srgbClr val="002060"/>
                </a:solidFill>
              </a:rPr>
              <a:t>Image3: Initial BG-1 Form (continued</a:t>
            </a:r>
            <a:r>
              <a:rPr lang="en-US" sz="1600" dirty="0"/>
              <a:t>)</a:t>
            </a:r>
          </a:p>
        </p:txBody>
      </p:sp>
    </p:spTree>
    <p:extLst>
      <p:ext uri="{BB962C8B-B14F-4D97-AF65-F5344CB8AC3E}">
        <p14:creationId xmlns:p14="http://schemas.microsoft.com/office/powerpoint/2010/main" val="20656978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BEDE8F4-7F32-C0A4-A5DC-AE0B33ECB801}"/>
              </a:ext>
            </a:extLst>
          </p:cNvPr>
          <p:cNvSpPr txBox="1">
            <a:spLocks/>
          </p:cNvSpPr>
          <p:nvPr/>
        </p:nvSpPr>
        <p:spPr>
          <a:xfrm>
            <a:off x="7735955" y="1253770"/>
            <a:ext cx="4128053" cy="496401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sz="2100" kern="100" dirty="0">
                <a:solidFill>
                  <a:schemeClr val="tx1"/>
                </a:solidFill>
                <a:latin typeface="Calibri"/>
                <a:ea typeface="Calibri"/>
                <a:cs typeface="Times New Roman"/>
              </a:rPr>
              <a:t> </a:t>
            </a:r>
            <a:r>
              <a:rPr lang="en-US" sz="2100" kern="100" dirty="0">
                <a:solidFill>
                  <a:srgbClr val="002060"/>
                </a:solidFill>
                <a:latin typeface="Calibri"/>
                <a:ea typeface="Calibri"/>
                <a:cs typeface="Times New Roman"/>
              </a:rPr>
              <a:t>Financial Plan – Funds Available</a:t>
            </a:r>
          </a:p>
          <a:p>
            <a:pPr lvl="1">
              <a:buFont typeface="Wingdings" panose="05000000000000000000" pitchFamily="2" charset="2"/>
              <a:buChar char="q"/>
            </a:pPr>
            <a:r>
              <a:rPr lang="en-US" sz="1700" u="sng" kern="100" dirty="0">
                <a:solidFill>
                  <a:srgbClr val="002060"/>
                </a:solidFill>
                <a:latin typeface="Calibri"/>
                <a:ea typeface="Calibri"/>
                <a:cs typeface="Times New Roman"/>
              </a:rPr>
              <a:t>Define</a:t>
            </a:r>
            <a:r>
              <a:rPr lang="en-US" sz="1700" kern="100" dirty="0">
                <a:solidFill>
                  <a:srgbClr val="002060"/>
                </a:solidFill>
                <a:latin typeface="Calibri"/>
                <a:ea typeface="Calibri"/>
                <a:cs typeface="Times New Roman"/>
              </a:rPr>
              <a:t> Other Available Funds!</a:t>
            </a:r>
          </a:p>
          <a:p>
            <a:pPr>
              <a:buFont typeface="Wingdings" panose="05000000000000000000" pitchFamily="2" charset="2"/>
              <a:buChar char="q"/>
            </a:pPr>
            <a:r>
              <a:rPr lang="en-US" sz="2100" kern="100" dirty="0">
                <a:solidFill>
                  <a:srgbClr val="002060"/>
                </a:solidFill>
                <a:latin typeface="Calibri"/>
                <a:ea typeface="Calibri"/>
                <a:cs typeface="Times New Roman"/>
              </a:rPr>
              <a:t> Remember to save your data!</a:t>
            </a:r>
          </a:p>
          <a:p>
            <a:pPr>
              <a:buFont typeface="Wingdings" panose="05000000000000000000" pitchFamily="2" charset="2"/>
              <a:buChar char="q"/>
            </a:pPr>
            <a:r>
              <a:rPr lang="en-US" sz="2100" kern="100" dirty="0">
                <a:solidFill>
                  <a:srgbClr val="002060"/>
                </a:solidFill>
                <a:latin typeface="Calibri"/>
                <a:ea typeface="Calibri"/>
                <a:cs typeface="Times New Roman"/>
              </a:rPr>
              <a:t>Signature page will populate when you print the form. </a:t>
            </a:r>
          </a:p>
          <a:p>
            <a:pPr marL="0" indent="0">
              <a:buNone/>
            </a:pPr>
            <a:endParaRPr lang="en-US" sz="2100" kern="100" dirty="0">
              <a:solidFill>
                <a:srgbClr val="002060"/>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chemeClr val="tx1"/>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000000"/>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000000"/>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000000"/>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000000"/>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767171"/>
              </a:solidFill>
              <a:latin typeface="Calibri"/>
              <a:ea typeface="Calibri"/>
              <a:cs typeface="Times New Roman" panose="02020603050405020304" pitchFamily="18" charset="0"/>
            </a:endParaRPr>
          </a:p>
        </p:txBody>
      </p:sp>
      <p:sp>
        <p:nvSpPr>
          <p:cNvPr id="4" name="Title 1">
            <a:extLst>
              <a:ext uri="{FF2B5EF4-FFF2-40B4-BE49-F238E27FC236}">
                <a16:creationId xmlns:a16="http://schemas.microsoft.com/office/drawing/2014/main" id="{8130FB77-EC4D-AD04-87FB-6F3D2D86CC14}"/>
              </a:ext>
            </a:extLst>
          </p:cNvPr>
          <p:cNvSpPr txBox="1">
            <a:spLocks/>
          </p:cNvSpPr>
          <p:nvPr/>
        </p:nvSpPr>
        <p:spPr>
          <a:xfrm>
            <a:off x="7735955" y="245807"/>
            <a:ext cx="4130835" cy="1007524"/>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r>
              <a:rPr lang="en-US" dirty="0">
                <a:solidFill>
                  <a:srgbClr val="002060"/>
                </a:solidFill>
              </a:rPr>
              <a:t>BG-1 (5)</a:t>
            </a:r>
            <a:endParaRPr lang="en-US" sz="3200" dirty="0">
              <a:solidFill>
                <a:srgbClr val="002060"/>
              </a:solidFill>
            </a:endParaRPr>
          </a:p>
        </p:txBody>
      </p:sp>
      <p:pic>
        <p:nvPicPr>
          <p:cNvPr id="2" name="Picture 1" descr="A screenshot of a computer screen&#10;&#10;Description automatically generated">
            <a:extLst>
              <a:ext uri="{FF2B5EF4-FFF2-40B4-BE49-F238E27FC236}">
                <a16:creationId xmlns:a16="http://schemas.microsoft.com/office/drawing/2014/main" id="{A00A28A2-B700-9E70-EF12-F96B45B281CC}"/>
              </a:ext>
            </a:extLst>
          </p:cNvPr>
          <p:cNvPicPr>
            <a:picLocks noChangeAspect="1"/>
          </p:cNvPicPr>
          <p:nvPr/>
        </p:nvPicPr>
        <p:blipFill rotWithShape="1">
          <a:blip r:embed="rId3"/>
          <a:srcRect l="542" t="41121" r="772" b="-104"/>
          <a:stretch/>
        </p:blipFill>
        <p:spPr>
          <a:xfrm>
            <a:off x="653321" y="431346"/>
            <a:ext cx="5260601" cy="3865241"/>
          </a:xfrm>
          <a:prstGeom prst="rect">
            <a:avLst/>
          </a:prstGeom>
          <a:ln>
            <a:solidFill>
              <a:schemeClr val="tx1"/>
            </a:solidFill>
          </a:ln>
        </p:spPr>
      </p:pic>
      <p:pic>
        <p:nvPicPr>
          <p:cNvPr id="7" name="Picture 6" descr="A screenshot of a computer screen&#10;&#10;Description automatically generated">
            <a:extLst>
              <a:ext uri="{FF2B5EF4-FFF2-40B4-BE49-F238E27FC236}">
                <a16:creationId xmlns:a16="http://schemas.microsoft.com/office/drawing/2014/main" id="{9B4B660E-8F71-A669-171E-48100D85C847}"/>
              </a:ext>
            </a:extLst>
          </p:cNvPr>
          <p:cNvPicPr>
            <a:picLocks noChangeAspect="1"/>
          </p:cNvPicPr>
          <p:nvPr/>
        </p:nvPicPr>
        <p:blipFill rotWithShape="1">
          <a:blip r:embed="rId4"/>
          <a:srcRect b="70151"/>
          <a:stretch/>
        </p:blipFill>
        <p:spPr>
          <a:xfrm>
            <a:off x="655606" y="4208847"/>
            <a:ext cx="5259121" cy="1748524"/>
          </a:xfrm>
          <a:prstGeom prst="rect">
            <a:avLst/>
          </a:prstGeom>
          <a:ln>
            <a:solidFill>
              <a:schemeClr val="tx1"/>
            </a:solidFill>
          </a:ln>
          <a:effectLst/>
        </p:spPr>
      </p:pic>
      <p:sp>
        <p:nvSpPr>
          <p:cNvPr id="17" name="TextBox 16">
            <a:extLst>
              <a:ext uri="{FF2B5EF4-FFF2-40B4-BE49-F238E27FC236}">
                <a16:creationId xmlns:a16="http://schemas.microsoft.com/office/drawing/2014/main" id="{5299DB82-C6B3-434E-FE12-0510A09D31B4}"/>
              </a:ext>
            </a:extLst>
          </p:cNvPr>
          <p:cNvSpPr txBox="1"/>
          <p:nvPr/>
        </p:nvSpPr>
        <p:spPr>
          <a:xfrm>
            <a:off x="6449021" y="5955458"/>
            <a:ext cx="1831303" cy="584775"/>
          </a:xfrm>
          <a:prstGeom prst="rect">
            <a:avLst/>
          </a:prstGeom>
          <a:noFill/>
        </p:spPr>
        <p:txBody>
          <a:bodyPr wrap="square" lIns="91440" tIns="45720" rIns="91440" bIns="45720" rtlCol="0" anchor="t">
            <a:spAutoFit/>
          </a:bodyPr>
          <a:lstStyle/>
          <a:p>
            <a:r>
              <a:rPr lang="en-US" sz="1600" dirty="0">
                <a:solidFill>
                  <a:srgbClr val="002060"/>
                </a:solidFill>
              </a:rPr>
              <a:t>Image4: Initial BG-1 Form (continued)</a:t>
            </a:r>
          </a:p>
        </p:txBody>
      </p:sp>
    </p:spTree>
    <p:extLst>
      <p:ext uri="{BB962C8B-B14F-4D97-AF65-F5344CB8AC3E}">
        <p14:creationId xmlns:p14="http://schemas.microsoft.com/office/powerpoint/2010/main" val="852828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BADD4-B2B0-9E73-54CE-FDD37CF20896}"/>
              </a:ext>
            </a:extLst>
          </p:cNvPr>
          <p:cNvSpPr>
            <a:spLocks noGrp="1"/>
          </p:cNvSpPr>
          <p:nvPr>
            <p:ph type="title"/>
          </p:nvPr>
        </p:nvSpPr>
        <p:spPr>
          <a:xfrm>
            <a:off x="838200" y="365125"/>
            <a:ext cx="10515600" cy="1216787"/>
          </a:xfrm>
        </p:spPr>
        <p:txBody>
          <a:bodyPr/>
          <a:lstStyle/>
          <a:p>
            <a:r>
              <a:rPr lang="en-US" dirty="0">
                <a:solidFill>
                  <a:srgbClr val="002060"/>
                </a:solidFill>
              </a:rPr>
              <a:t>BG-1 (6) </a:t>
            </a:r>
          </a:p>
        </p:txBody>
      </p:sp>
      <p:sp>
        <p:nvSpPr>
          <p:cNvPr id="3" name="Content Placeholder 2">
            <a:extLst>
              <a:ext uri="{FF2B5EF4-FFF2-40B4-BE49-F238E27FC236}">
                <a16:creationId xmlns:a16="http://schemas.microsoft.com/office/drawing/2014/main" id="{16928FC2-4AAA-C2C0-51D1-7BDB48FF7D9B}"/>
              </a:ext>
            </a:extLst>
          </p:cNvPr>
          <p:cNvSpPr>
            <a:spLocks noGrp="1"/>
          </p:cNvSpPr>
          <p:nvPr>
            <p:ph idx="1"/>
          </p:nvPr>
        </p:nvSpPr>
        <p:spPr>
          <a:xfrm>
            <a:off x="838200" y="1773937"/>
            <a:ext cx="10515600" cy="4169663"/>
          </a:xfrm>
        </p:spPr>
        <p:txBody>
          <a:bodyPr>
            <a:normAutofit lnSpcReduction="10000"/>
          </a:bodyPr>
          <a:lstStyle/>
          <a:p>
            <a:pPr>
              <a:buFont typeface="Wingdings" panose="05000000000000000000" pitchFamily="2" charset="2"/>
              <a:buChar char="q"/>
            </a:pPr>
            <a:r>
              <a:rPr lang="en-US" dirty="0">
                <a:solidFill>
                  <a:srgbClr val="002060"/>
                </a:solidFill>
              </a:rPr>
              <a:t> After a Project Form is created in FACPAC, the next step is to create a  BG-1 when applicable. Contact the district’s KDE provided Project Manager (PM) if there are questions or concerns about the time to create a BG-1.</a:t>
            </a:r>
          </a:p>
          <a:p>
            <a:pPr>
              <a:buFont typeface="Wingdings" panose="05000000000000000000" pitchFamily="2" charset="2"/>
              <a:buChar char="q"/>
            </a:pPr>
            <a:r>
              <a:rPr lang="en-US" dirty="0">
                <a:solidFill>
                  <a:srgbClr val="002060"/>
                </a:solidFill>
              </a:rPr>
              <a:t> Only district staff can create the Initial BG-1 form and submit it to KDE.</a:t>
            </a:r>
          </a:p>
          <a:p>
            <a:pPr>
              <a:buFont typeface="Wingdings" panose="05000000000000000000" pitchFamily="2" charset="2"/>
              <a:buChar char="q"/>
            </a:pPr>
            <a:r>
              <a:rPr lang="en-US" dirty="0">
                <a:solidFill>
                  <a:srgbClr val="002060"/>
                </a:solidFill>
              </a:rPr>
              <a:t> On the FACPAC Project Form, select the “Create BG-1” button to start the process. </a:t>
            </a:r>
          </a:p>
          <a:p>
            <a:pPr>
              <a:buFont typeface="Wingdings" panose="05000000000000000000" pitchFamily="2" charset="2"/>
              <a:buChar char="q"/>
            </a:pPr>
            <a:r>
              <a:rPr lang="en-US" dirty="0">
                <a:solidFill>
                  <a:srgbClr val="002060"/>
                </a:solidFill>
              </a:rPr>
              <a:t> Add district data to complete the form. </a:t>
            </a:r>
          </a:p>
          <a:p>
            <a:pPr>
              <a:buFont typeface="Wingdings" panose="05000000000000000000" pitchFamily="2" charset="2"/>
              <a:buChar char="q"/>
            </a:pPr>
            <a:r>
              <a:rPr lang="en-US" dirty="0">
                <a:solidFill>
                  <a:srgbClr val="002060"/>
                </a:solidFill>
              </a:rPr>
              <a:t> Print form to get board signatures then attach and submit to KDE.</a:t>
            </a:r>
          </a:p>
        </p:txBody>
      </p:sp>
    </p:spTree>
    <p:extLst>
      <p:ext uri="{BB962C8B-B14F-4D97-AF65-F5344CB8AC3E}">
        <p14:creationId xmlns:p14="http://schemas.microsoft.com/office/powerpoint/2010/main" val="373071721"/>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A16F3-03DA-76F6-3B15-0E81B8ED35B3}"/>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E337BAD9-2789-45C3-453D-CF4E3E8CED4B}"/>
              </a:ext>
            </a:extLst>
          </p:cNvPr>
          <p:cNvPicPr>
            <a:picLocks noChangeAspect="1"/>
          </p:cNvPicPr>
          <p:nvPr/>
        </p:nvPicPr>
        <p:blipFill>
          <a:blip r:embed="rId3"/>
          <a:stretch>
            <a:fillRect/>
          </a:stretch>
        </p:blipFill>
        <p:spPr>
          <a:xfrm>
            <a:off x="419274" y="213082"/>
            <a:ext cx="7528995" cy="5413995"/>
          </a:xfrm>
          <a:prstGeom prst="rect">
            <a:avLst/>
          </a:prstGeom>
        </p:spPr>
      </p:pic>
      <p:sp>
        <p:nvSpPr>
          <p:cNvPr id="2" name="Rectangle 1" descr="Rectangle shape highlighting Third Party Group drop-down menu">
            <a:extLst>
              <a:ext uri="{FF2B5EF4-FFF2-40B4-BE49-F238E27FC236}">
                <a16:creationId xmlns:a16="http://schemas.microsoft.com/office/drawing/2014/main" id="{FAF0B944-D98D-B2C5-6515-A36991E40099}"/>
              </a:ext>
            </a:extLst>
          </p:cNvPr>
          <p:cNvSpPr/>
          <p:nvPr/>
        </p:nvSpPr>
        <p:spPr>
          <a:xfrm>
            <a:off x="512775" y="4250453"/>
            <a:ext cx="7294793" cy="411982"/>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pic>
        <p:nvPicPr>
          <p:cNvPr id="8" name="Picture 7" descr="Blank box shape to hide district information">
            <a:extLst>
              <a:ext uri="{FF2B5EF4-FFF2-40B4-BE49-F238E27FC236}">
                <a16:creationId xmlns:a16="http://schemas.microsoft.com/office/drawing/2014/main" id="{0AD9C546-5926-3147-F982-145015D05A28}"/>
              </a:ext>
            </a:extLst>
          </p:cNvPr>
          <p:cNvPicPr>
            <a:picLocks noChangeAspect="1"/>
          </p:cNvPicPr>
          <p:nvPr/>
        </p:nvPicPr>
        <p:blipFill>
          <a:blip r:embed="rId4"/>
          <a:stretch>
            <a:fillRect/>
          </a:stretch>
        </p:blipFill>
        <p:spPr>
          <a:xfrm>
            <a:off x="4355972" y="1090039"/>
            <a:ext cx="2361362" cy="281768"/>
          </a:xfrm>
          <a:prstGeom prst="rect">
            <a:avLst/>
          </a:prstGeom>
        </p:spPr>
      </p:pic>
      <p:sp>
        <p:nvSpPr>
          <p:cNvPr id="10" name="Title 1">
            <a:extLst>
              <a:ext uri="{FF2B5EF4-FFF2-40B4-BE49-F238E27FC236}">
                <a16:creationId xmlns:a16="http://schemas.microsoft.com/office/drawing/2014/main" id="{982D148C-E305-A193-AC2C-CAF7D5A19708}"/>
              </a:ext>
            </a:extLst>
          </p:cNvPr>
          <p:cNvSpPr txBox="1">
            <a:spLocks/>
          </p:cNvSpPr>
          <p:nvPr/>
        </p:nvSpPr>
        <p:spPr>
          <a:xfrm>
            <a:off x="9113856" y="245807"/>
            <a:ext cx="2893924" cy="1432268"/>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r>
              <a:rPr lang="en-US" sz="4000" dirty="0">
                <a:solidFill>
                  <a:srgbClr val="002060"/>
                </a:solidFill>
              </a:rPr>
              <a:t>BG-1 (7)</a:t>
            </a:r>
          </a:p>
          <a:p>
            <a:endParaRPr lang="en-US" sz="4300" dirty="0">
              <a:solidFill>
                <a:srgbClr val="002060"/>
              </a:solidFill>
            </a:endParaRPr>
          </a:p>
          <a:p>
            <a:endParaRPr lang="en-US" sz="4500" dirty="0">
              <a:solidFill>
                <a:srgbClr val="002060"/>
              </a:solidFill>
            </a:endParaRPr>
          </a:p>
        </p:txBody>
      </p:sp>
      <p:sp>
        <p:nvSpPr>
          <p:cNvPr id="17" name="TextBox 16">
            <a:extLst>
              <a:ext uri="{FF2B5EF4-FFF2-40B4-BE49-F238E27FC236}">
                <a16:creationId xmlns:a16="http://schemas.microsoft.com/office/drawing/2014/main" id="{2A179E48-FB74-1146-0593-A1152AD4731F}"/>
              </a:ext>
            </a:extLst>
          </p:cNvPr>
          <p:cNvSpPr txBox="1"/>
          <p:nvPr/>
        </p:nvSpPr>
        <p:spPr>
          <a:xfrm>
            <a:off x="6449021" y="5955458"/>
            <a:ext cx="1831303" cy="830997"/>
          </a:xfrm>
          <a:prstGeom prst="rect">
            <a:avLst/>
          </a:prstGeom>
          <a:noFill/>
        </p:spPr>
        <p:txBody>
          <a:bodyPr wrap="square" lIns="91440" tIns="45720" rIns="91440" bIns="45720" rtlCol="0" anchor="t">
            <a:spAutoFit/>
          </a:bodyPr>
          <a:lstStyle/>
          <a:p>
            <a:r>
              <a:rPr lang="en-US" sz="1600" dirty="0">
                <a:solidFill>
                  <a:srgbClr val="002060"/>
                </a:solidFill>
              </a:rPr>
              <a:t>Image: FACPAC Project Form BG-1 Dashboard</a:t>
            </a:r>
          </a:p>
        </p:txBody>
      </p:sp>
      <p:sp>
        <p:nvSpPr>
          <p:cNvPr id="15" name="Title 1">
            <a:extLst>
              <a:ext uri="{FF2B5EF4-FFF2-40B4-BE49-F238E27FC236}">
                <a16:creationId xmlns:a16="http://schemas.microsoft.com/office/drawing/2014/main" id="{8FDAAE99-C2B4-D56C-6F1B-AF7060B4E304}"/>
              </a:ext>
            </a:extLst>
          </p:cNvPr>
          <p:cNvSpPr txBox="1">
            <a:spLocks/>
          </p:cNvSpPr>
          <p:nvPr/>
        </p:nvSpPr>
        <p:spPr>
          <a:xfrm>
            <a:off x="9113856" y="1371807"/>
            <a:ext cx="2893923" cy="854110"/>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457200" indent="-457200">
              <a:buFont typeface="Wingdings" panose="05000000000000000000" pitchFamily="2" charset="2"/>
              <a:buChar char="q"/>
            </a:pPr>
            <a:r>
              <a:rPr lang="en-US" sz="2400" dirty="0">
                <a:solidFill>
                  <a:srgbClr val="002060"/>
                </a:solidFill>
                <a:latin typeface="+mn-lt"/>
              </a:rPr>
              <a:t>BG-1 tab view</a:t>
            </a:r>
          </a:p>
          <a:p>
            <a:pPr marL="457200" indent="-457200">
              <a:buFont typeface="Wingdings" panose="05000000000000000000" pitchFamily="2" charset="2"/>
              <a:buChar char="q"/>
            </a:pPr>
            <a:endParaRPr lang="en-US" sz="4500" dirty="0">
              <a:solidFill>
                <a:srgbClr val="002060"/>
              </a:solidFill>
              <a:latin typeface="+mn-lt"/>
            </a:endParaRPr>
          </a:p>
        </p:txBody>
      </p:sp>
    </p:spTree>
    <p:extLst>
      <p:ext uri="{BB962C8B-B14F-4D97-AF65-F5344CB8AC3E}">
        <p14:creationId xmlns:p14="http://schemas.microsoft.com/office/powerpoint/2010/main" val="3445683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E3776-C061-FAFD-B615-D16717C0B31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533D7C9-17A9-24A5-41B2-EDAC5B376CDC}"/>
              </a:ext>
            </a:extLst>
          </p:cNvPr>
          <p:cNvSpPr>
            <a:spLocks noGrp="1"/>
          </p:cNvSpPr>
          <p:nvPr>
            <p:ph type="title"/>
          </p:nvPr>
        </p:nvSpPr>
        <p:spPr/>
        <p:txBody>
          <a:bodyPr anchor="ctr">
            <a:normAutofit/>
          </a:bodyPr>
          <a:lstStyle/>
          <a:p>
            <a:r>
              <a:rPr lang="en-US" sz="5400" dirty="0">
                <a:solidFill>
                  <a:srgbClr val="002060"/>
                </a:solidFill>
              </a:rPr>
              <a:t>BG-2 &amp; BG-3 </a:t>
            </a:r>
          </a:p>
        </p:txBody>
      </p:sp>
      <p:sp>
        <p:nvSpPr>
          <p:cNvPr id="5" name="Text Placeholder 4">
            <a:extLst>
              <a:ext uri="{FF2B5EF4-FFF2-40B4-BE49-F238E27FC236}">
                <a16:creationId xmlns:a16="http://schemas.microsoft.com/office/drawing/2014/main" id="{DA80569A-0370-D275-B31A-D4E640FCC3AE}"/>
              </a:ext>
            </a:extLst>
          </p:cNvPr>
          <p:cNvSpPr>
            <a:spLocks noGrp="1"/>
          </p:cNvSpPr>
          <p:nvPr>
            <p:ph type="body" idx="1"/>
          </p:nvPr>
        </p:nvSpPr>
        <p:spPr/>
        <p:txBody>
          <a:bodyPr/>
          <a:lstStyle/>
          <a:p>
            <a:r>
              <a:rPr lang="en-US" dirty="0"/>
              <a:t>BG-2: Lists materials and energy estimates to detail energy target goal. </a:t>
            </a:r>
          </a:p>
          <a:p>
            <a:r>
              <a:rPr lang="en-US" dirty="0"/>
              <a:t>BG-3 Lists the construction cost estimates. </a:t>
            </a:r>
          </a:p>
          <a:p>
            <a:endParaRPr lang="en-US" dirty="0"/>
          </a:p>
        </p:txBody>
      </p:sp>
    </p:spTree>
    <p:extLst>
      <p:ext uri="{BB962C8B-B14F-4D97-AF65-F5344CB8AC3E}">
        <p14:creationId xmlns:p14="http://schemas.microsoft.com/office/powerpoint/2010/main" val="801225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125A2-7666-8B84-01F3-8B072D04E081}"/>
              </a:ext>
            </a:extLst>
          </p:cNvPr>
          <p:cNvSpPr>
            <a:spLocks noGrp="1"/>
          </p:cNvSpPr>
          <p:nvPr>
            <p:ph type="title"/>
          </p:nvPr>
        </p:nvSpPr>
        <p:spPr/>
        <p:txBody>
          <a:bodyPr/>
          <a:lstStyle/>
          <a:p>
            <a:r>
              <a:rPr lang="en-US" dirty="0">
                <a:solidFill>
                  <a:srgbClr val="002060"/>
                </a:solidFill>
              </a:rPr>
              <a:t>BG-2 and BG-3 </a:t>
            </a:r>
          </a:p>
        </p:txBody>
      </p:sp>
      <p:sp>
        <p:nvSpPr>
          <p:cNvPr id="3" name="Content Placeholder 2">
            <a:extLst>
              <a:ext uri="{FF2B5EF4-FFF2-40B4-BE49-F238E27FC236}">
                <a16:creationId xmlns:a16="http://schemas.microsoft.com/office/drawing/2014/main" id="{62DF5D62-88CE-9682-5505-737EDE0B2FE0}"/>
              </a:ext>
            </a:extLst>
          </p:cNvPr>
          <p:cNvSpPr>
            <a:spLocks noGrp="1"/>
          </p:cNvSpPr>
          <p:nvPr>
            <p:ph idx="1"/>
          </p:nvPr>
        </p:nvSpPr>
        <p:spPr/>
        <p:txBody>
          <a:bodyPr/>
          <a:lstStyle/>
          <a:p>
            <a:pPr>
              <a:buFont typeface="Wingdings" panose="05000000000000000000" pitchFamily="2" charset="2"/>
              <a:buChar char="q"/>
            </a:pPr>
            <a:r>
              <a:rPr lang="en-US" dirty="0"/>
              <a:t>These forms are not in FACPAC</a:t>
            </a:r>
          </a:p>
          <a:p>
            <a:pPr>
              <a:buFont typeface="Wingdings" panose="05000000000000000000" pitchFamily="2" charset="2"/>
              <a:buChar char="q"/>
            </a:pPr>
            <a:r>
              <a:rPr lang="en-US" dirty="0"/>
              <a:t>Performed by design professionals and construction managers.</a:t>
            </a:r>
          </a:p>
          <a:p>
            <a:pPr marL="0" indent="0">
              <a:buNone/>
            </a:pPr>
            <a:r>
              <a:rPr lang="en-US" dirty="0"/>
              <a:t>Please see the User Guide for assistance.</a:t>
            </a:r>
          </a:p>
        </p:txBody>
      </p:sp>
    </p:spTree>
    <p:extLst>
      <p:ext uri="{BB962C8B-B14F-4D97-AF65-F5344CB8AC3E}">
        <p14:creationId xmlns:p14="http://schemas.microsoft.com/office/powerpoint/2010/main" val="600185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FB9-D42E-49D7-B0ED-190890D98FFF}"/>
              </a:ext>
            </a:extLst>
          </p:cNvPr>
          <p:cNvSpPr>
            <a:spLocks noGrp="1"/>
          </p:cNvSpPr>
          <p:nvPr>
            <p:ph type="title"/>
          </p:nvPr>
        </p:nvSpPr>
        <p:spPr>
          <a:xfrm>
            <a:off x="838200" y="531050"/>
            <a:ext cx="10515600" cy="1325563"/>
          </a:xfrm>
        </p:spPr>
        <p:txBody>
          <a:bodyPr/>
          <a:lstStyle/>
          <a:p>
            <a:r>
              <a:rPr lang="en-US" dirty="0">
                <a:solidFill>
                  <a:srgbClr val="002060"/>
                </a:solidFill>
              </a:rPr>
              <a:t>Office of Finance and Operations</a:t>
            </a:r>
            <a:br>
              <a:rPr lang="en-US" dirty="0">
                <a:solidFill>
                  <a:srgbClr val="002060"/>
                </a:solidFill>
              </a:rPr>
            </a:br>
            <a:r>
              <a:rPr lang="en-US" dirty="0">
                <a:solidFill>
                  <a:srgbClr val="002060"/>
                </a:solidFill>
              </a:rPr>
              <a:t>(OFO)</a:t>
            </a:r>
          </a:p>
        </p:txBody>
      </p:sp>
      <p:sp>
        <p:nvSpPr>
          <p:cNvPr id="3" name="Content Placeholder 2">
            <a:extLst>
              <a:ext uri="{FF2B5EF4-FFF2-40B4-BE49-F238E27FC236}">
                <a16:creationId xmlns:a16="http://schemas.microsoft.com/office/drawing/2014/main" id="{EA89953B-03F5-4196-B3BB-CB2192F023E7}"/>
              </a:ext>
            </a:extLst>
          </p:cNvPr>
          <p:cNvSpPr txBox="1">
            <a:spLocks/>
          </p:cNvSpPr>
          <p:nvPr/>
        </p:nvSpPr>
        <p:spPr>
          <a:xfrm>
            <a:off x="838200" y="1975612"/>
            <a:ext cx="10515600" cy="103889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2060"/>
                </a:solidFill>
                <a:effectLst/>
                <a:uLnTx/>
                <a:uFillTx/>
                <a:latin typeface="Franklin Gothic Book" panose="020B0503020102020204"/>
                <a:ea typeface="+mn-ea"/>
                <a:cs typeface="+mn-cs"/>
              </a:rPr>
              <a:t>Associate Commissioner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2060"/>
                </a:solidFill>
                <a:effectLst/>
                <a:uLnTx/>
                <a:uFillTx/>
                <a:latin typeface="Franklin Gothic Book" panose="020B0503020102020204"/>
                <a:ea typeface="+mn-ea"/>
                <a:cs typeface="+mn-cs"/>
              </a:rPr>
              <a:t>Matt Ross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p:txBody>
      </p:sp>
      <p:sp>
        <p:nvSpPr>
          <p:cNvPr id="4" name="Title 1">
            <a:extLst>
              <a:ext uri="{FF2B5EF4-FFF2-40B4-BE49-F238E27FC236}">
                <a16:creationId xmlns:a16="http://schemas.microsoft.com/office/drawing/2014/main" id="{61144847-5790-23CE-3E3D-5352467242EE}"/>
              </a:ext>
            </a:extLst>
          </p:cNvPr>
          <p:cNvSpPr txBox="1">
            <a:spLocks/>
          </p:cNvSpPr>
          <p:nvPr/>
        </p:nvSpPr>
        <p:spPr>
          <a:xfrm>
            <a:off x="838200" y="3014506"/>
            <a:ext cx="10515600" cy="124599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r>
              <a:rPr lang="en-US" dirty="0">
                <a:solidFill>
                  <a:srgbClr val="002060"/>
                </a:solidFill>
              </a:rPr>
              <a:t>Division of District Support</a:t>
            </a:r>
            <a:br>
              <a:rPr lang="en-US" dirty="0">
                <a:solidFill>
                  <a:srgbClr val="002060"/>
                </a:solidFill>
              </a:rPr>
            </a:br>
            <a:r>
              <a:rPr lang="en-US" dirty="0">
                <a:solidFill>
                  <a:srgbClr val="002060"/>
                </a:solidFill>
              </a:rPr>
              <a:t>(DDS)</a:t>
            </a:r>
          </a:p>
        </p:txBody>
      </p:sp>
      <p:sp>
        <p:nvSpPr>
          <p:cNvPr id="5" name="Content Placeholder 2">
            <a:extLst>
              <a:ext uri="{FF2B5EF4-FFF2-40B4-BE49-F238E27FC236}">
                <a16:creationId xmlns:a16="http://schemas.microsoft.com/office/drawing/2014/main" id="{F37691EA-9D96-060A-3914-89CF5B07D5E0}"/>
              </a:ext>
            </a:extLst>
          </p:cNvPr>
          <p:cNvSpPr txBox="1">
            <a:spLocks/>
          </p:cNvSpPr>
          <p:nvPr/>
        </p:nvSpPr>
        <p:spPr>
          <a:xfrm>
            <a:off x="838200" y="4260502"/>
            <a:ext cx="2889738" cy="1336430"/>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defRPr/>
            </a:pPr>
            <a:r>
              <a:rPr kumimoji="0" lang="en-US" sz="3300" b="1" i="0" u="none" strike="noStrike" kern="1200" cap="none" spc="0" normalizeH="0" baseline="0" noProof="0" dirty="0">
                <a:ln>
                  <a:noFill/>
                </a:ln>
                <a:solidFill>
                  <a:srgbClr val="102649"/>
                </a:solidFill>
                <a:effectLst/>
                <a:uLnTx/>
                <a:uFillTx/>
                <a:ea typeface="+mn-ea"/>
                <a:cs typeface="+mn-cs"/>
              </a:rPr>
              <a:t>Division Director</a:t>
            </a:r>
            <a:endParaRPr lang="en-US" sz="3300" b="1" dirty="0"/>
          </a:p>
          <a:p>
            <a:pPr marL="0" indent="0">
              <a:buNone/>
              <a:defRPr/>
            </a:pPr>
            <a:r>
              <a:rPr lang="en-US" dirty="0"/>
              <a:t>   Chay Ritter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p:txBody>
      </p:sp>
      <p:sp>
        <p:nvSpPr>
          <p:cNvPr id="9" name="Content Placeholder 2">
            <a:extLst>
              <a:ext uri="{FF2B5EF4-FFF2-40B4-BE49-F238E27FC236}">
                <a16:creationId xmlns:a16="http://schemas.microsoft.com/office/drawing/2014/main" id="{DFABCB06-E460-0E6E-801A-D5759F349DE9}"/>
              </a:ext>
            </a:extLst>
          </p:cNvPr>
          <p:cNvSpPr txBox="1">
            <a:spLocks/>
          </p:cNvSpPr>
          <p:nvPr/>
        </p:nvSpPr>
        <p:spPr>
          <a:xfrm>
            <a:off x="3674660" y="4260501"/>
            <a:ext cx="3189514" cy="133643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defRPr/>
            </a:pPr>
            <a:r>
              <a:rPr kumimoji="0" lang="en-US" b="1" i="0" u="none" strike="noStrike" kern="1200" cap="none" spc="0" normalizeH="0" baseline="0" noProof="0" dirty="0">
                <a:ln>
                  <a:noFill/>
                </a:ln>
                <a:solidFill>
                  <a:srgbClr val="102649"/>
                </a:solidFill>
                <a:effectLst/>
                <a:uLnTx/>
                <a:uFillTx/>
                <a:ea typeface="+mn-ea"/>
                <a:cs typeface="+mn-cs"/>
              </a:rPr>
              <a:t>Assistant Director</a:t>
            </a:r>
            <a:endParaRPr lang="en-US" b="1" dirty="0"/>
          </a:p>
          <a:p>
            <a:pPr marL="0" indent="0">
              <a:buNone/>
              <a:defRPr/>
            </a:pPr>
            <a:r>
              <a:rPr lang="en-US" dirty="0"/>
              <a:t>   </a:t>
            </a:r>
            <a:r>
              <a:rPr lang="en-US" sz="2400" dirty="0"/>
              <a:t>Marshall Smith </a:t>
            </a:r>
            <a:r>
              <a:rPr lang="en-US" dirty="0"/>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99809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6F179-35FC-65B5-A891-5BC03EB1FF3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CC91E84-1690-CDAA-4A84-EBE6DBBF2529}"/>
              </a:ext>
            </a:extLst>
          </p:cNvPr>
          <p:cNvSpPr>
            <a:spLocks noGrp="1"/>
          </p:cNvSpPr>
          <p:nvPr>
            <p:ph type="title"/>
          </p:nvPr>
        </p:nvSpPr>
        <p:spPr/>
        <p:txBody>
          <a:bodyPr anchor="ctr">
            <a:normAutofit/>
          </a:bodyPr>
          <a:lstStyle/>
          <a:p>
            <a:r>
              <a:rPr lang="en-US" sz="5400" dirty="0">
                <a:solidFill>
                  <a:srgbClr val="002060"/>
                </a:solidFill>
              </a:rPr>
              <a:t>Contract</a:t>
            </a:r>
          </a:p>
        </p:txBody>
      </p:sp>
      <p:sp>
        <p:nvSpPr>
          <p:cNvPr id="5" name="Text Placeholder 4">
            <a:extLst>
              <a:ext uri="{FF2B5EF4-FFF2-40B4-BE49-F238E27FC236}">
                <a16:creationId xmlns:a16="http://schemas.microsoft.com/office/drawing/2014/main" id="{63F0C4A1-90E7-18FA-4480-E244DBC07B4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730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FFF22A-FEA8-4D68-B28D-71327A11EE84}"/>
              </a:ext>
            </a:extLst>
          </p:cNvPr>
          <p:cNvSpPr txBox="1">
            <a:spLocks noGrp="1"/>
          </p:cNvSpPr>
          <p:nvPr>
            <p:ph type="title" idx="4294967295"/>
          </p:nvPr>
        </p:nvSpPr>
        <p:spPr>
          <a:xfrm>
            <a:off x="311436" y="258762"/>
            <a:ext cx="11569128"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lvl="0">
              <a:lnSpc>
                <a:spcPct val="120000"/>
              </a:lnSpc>
              <a:defRPr/>
            </a:pPr>
            <a:r>
              <a:rPr lang="en-US" sz="4000" dirty="0">
                <a:solidFill>
                  <a:srgbClr val="002060"/>
                </a:solidFill>
              </a:rPr>
              <a:t>Contract (1)</a:t>
            </a:r>
            <a:endParaRPr kumimoji="0" lang="en-US" sz="4800" b="0" i="0" u="none" strike="noStrike" kern="1200" cap="none" spc="0" normalizeH="0" baseline="0" noProof="0" dirty="0">
              <a:ln>
                <a:noFill/>
              </a:ln>
              <a:solidFill>
                <a:srgbClr val="002060"/>
              </a:solidFill>
              <a:effectLst/>
              <a:uLnTx/>
              <a:uFillTx/>
              <a:latin typeface="+mj-lt"/>
              <a:ea typeface="+mj-ea"/>
              <a:cs typeface="+mj-cs"/>
            </a:endParaRPr>
          </a:p>
        </p:txBody>
      </p:sp>
      <p:pic>
        <p:nvPicPr>
          <p:cNvPr id="7" name="Picture 6">
            <a:extLst>
              <a:ext uri="{FF2B5EF4-FFF2-40B4-BE49-F238E27FC236}">
                <a16:creationId xmlns:a16="http://schemas.microsoft.com/office/drawing/2014/main" id="{CD1E957D-491C-B76F-92F7-8EEDAEED5A9D}"/>
              </a:ext>
            </a:extLst>
          </p:cNvPr>
          <p:cNvPicPr>
            <a:picLocks noChangeAspect="1"/>
          </p:cNvPicPr>
          <p:nvPr/>
        </p:nvPicPr>
        <p:blipFill>
          <a:blip r:embed="rId3"/>
          <a:srcRect b="62577"/>
          <a:stretch>
            <a:fillRect/>
          </a:stretch>
        </p:blipFill>
        <p:spPr>
          <a:xfrm>
            <a:off x="311436" y="1577868"/>
            <a:ext cx="7329000" cy="2303568"/>
          </a:xfrm>
          <a:prstGeom prst="rect">
            <a:avLst/>
          </a:prstGeom>
          <a:ln w="12700">
            <a:solidFill>
              <a:schemeClr val="tx1"/>
            </a:solidFill>
          </a:ln>
        </p:spPr>
      </p:pic>
      <p:pic>
        <p:nvPicPr>
          <p:cNvPr id="2" name="Picture 1" descr="Blank box shape to hide district information">
            <a:extLst>
              <a:ext uri="{FF2B5EF4-FFF2-40B4-BE49-F238E27FC236}">
                <a16:creationId xmlns:a16="http://schemas.microsoft.com/office/drawing/2014/main" id="{46E7D870-6A60-D605-F644-FE88A5609254}"/>
              </a:ext>
            </a:extLst>
          </p:cNvPr>
          <p:cNvPicPr>
            <a:picLocks noChangeAspect="1"/>
          </p:cNvPicPr>
          <p:nvPr/>
        </p:nvPicPr>
        <p:blipFill>
          <a:blip r:embed="rId4"/>
          <a:stretch>
            <a:fillRect/>
          </a:stretch>
        </p:blipFill>
        <p:spPr>
          <a:xfrm>
            <a:off x="4160016" y="2438648"/>
            <a:ext cx="2481944" cy="281768"/>
          </a:xfrm>
          <a:prstGeom prst="rect">
            <a:avLst/>
          </a:prstGeom>
        </p:spPr>
      </p:pic>
      <p:sp>
        <p:nvSpPr>
          <p:cNvPr id="3" name="Rectangle 2" descr="Rectangle shape highlighting Third Party Group drop-down menu">
            <a:extLst>
              <a:ext uri="{FF2B5EF4-FFF2-40B4-BE49-F238E27FC236}">
                <a16:creationId xmlns:a16="http://schemas.microsoft.com/office/drawing/2014/main" id="{210E8136-D20D-BA5B-A5EA-81F3EF5D089F}"/>
              </a:ext>
            </a:extLst>
          </p:cNvPr>
          <p:cNvSpPr/>
          <p:nvPr/>
        </p:nvSpPr>
        <p:spPr>
          <a:xfrm>
            <a:off x="3667648" y="2934542"/>
            <a:ext cx="1145511" cy="494458"/>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5" name="Subtitle 2">
            <a:extLst>
              <a:ext uri="{FF2B5EF4-FFF2-40B4-BE49-F238E27FC236}">
                <a16:creationId xmlns:a16="http://schemas.microsoft.com/office/drawing/2014/main" id="{45D7E3E9-D814-7016-980E-323012E37E7B}"/>
              </a:ext>
            </a:extLst>
          </p:cNvPr>
          <p:cNvSpPr txBox="1">
            <a:spLocks/>
          </p:cNvSpPr>
          <p:nvPr/>
        </p:nvSpPr>
        <p:spPr>
          <a:xfrm>
            <a:off x="7735955" y="1253770"/>
            <a:ext cx="4128053" cy="496401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sz="2100" kern="100" dirty="0">
                <a:latin typeface="Calibri"/>
                <a:ea typeface="Calibri"/>
                <a:cs typeface="Times New Roman"/>
              </a:rPr>
              <a:t> Create Contract</a:t>
            </a:r>
            <a:endParaRPr lang="en-US" sz="2100" kern="100" dirty="0">
              <a:latin typeface="Calibri"/>
              <a:ea typeface="Calibri"/>
              <a:cs typeface="Times New Roman" panose="02020603050405020304" pitchFamily="18" charset="0"/>
            </a:endParaRPr>
          </a:p>
          <a:p>
            <a:pPr marL="0" indent="0">
              <a:buNone/>
            </a:pPr>
            <a:endParaRPr lang="en-US" sz="2100" kern="100" dirty="0">
              <a:solidFill>
                <a:schemeClr val="tx1"/>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000000"/>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000000"/>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000000"/>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000000"/>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767171"/>
              </a:solidFill>
              <a:latin typeface="Calibri"/>
              <a:ea typeface="Calibri"/>
              <a:cs typeface="Times New Roman" panose="02020603050405020304" pitchFamily="18" charset="0"/>
            </a:endParaRPr>
          </a:p>
        </p:txBody>
      </p:sp>
      <p:sp>
        <p:nvSpPr>
          <p:cNvPr id="8" name="TextBox 7">
            <a:extLst>
              <a:ext uri="{FF2B5EF4-FFF2-40B4-BE49-F238E27FC236}">
                <a16:creationId xmlns:a16="http://schemas.microsoft.com/office/drawing/2014/main" id="{44804749-2264-45BF-7FDE-E5DC401CA4CA}"/>
              </a:ext>
            </a:extLst>
          </p:cNvPr>
          <p:cNvSpPr txBox="1"/>
          <p:nvPr/>
        </p:nvSpPr>
        <p:spPr>
          <a:xfrm>
            <a:off x="6449021" y="5955458"/>
            <a:ext cx="1831303" cy="584775"/>
          </a:xfrm>
          <a:prstGeom prst="rect">
            <a:avLst/>
          </a:prstGeom>
          <a:noFill/>
        </p:spPr>
        <p:txBody>
          <a:bodyPr wrap="square" lIns="91440" tIns="45720" rIns="91440" bIns="45720" rtlCol="0" anchor="t">
            <a:spAutoFit/>
          </a:bodyPr>
          <a:lstStyle/>
          <a:p>
            <a:r>
              <a:rPr lang="en-US" sz="1600" dirty="0">
                <a:solidFill>
                  <a:srgbClr val="002060"/>
                </a:solidFill>
              </a:rPr>
              <a:t>Image: Create Contract View</a:t>
            </a:r>
          </a:p>
        </p:txBody>
      </p:sp>
    </p:spTree>
    <p:extLst>
      <p:ext uri="{BB962C8B-B14F-4D97-AF65-F5344CB8AC3E}">
        <p14:creationId xmlns:p14="http://schemas.microsoft.com/office/powerpoint/2010/main" val="18769845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D0091-DDB3-83A6-8360-309BDAFCE682}"/>
              </a:ext>
            </a:extLst>
          </p:cNvPr>
          <p:cNvSpPr>
            <a:spLocks noGrp="1"/>
          </p:cNvSpPr>
          <p:nvPr>
            <p:ph type="title"/>
          </p:nvPr>
        </p:nvSpPr>
        <p:spPr>
          <a:xfrm>
            <a:off x="838200" y="365125"/>
            <a:ext cx="10515600" cy="1025525"/>
          </a:xfrm>
        </p:spPr>
        <p:txBody>
          <a:bodyPr>
            <a:normAutofit/>
          </a:bodyPr>
          <a:lstStyle/>
          <a:p>
            <a:r>
              <a:rPr lang="en-US" dirty="0">
                <a:solidFill>
                  <a:srgbClr val="002060"/>
                </a:solidFill>
              </a:rPr>
              <a:t>Contract (2)</a:t>
            </a:r>
          </a:p>
        </p:txBody>
      </p:sp>
      <p:sp>
        <p:nvSpPr>
          <p:cNvPr id="3" name="Content Placeholder 2">
            <a:extLst>
              <a:ext uri="{FF2B5EF4-FFF2-40B4-BE49-F238E27FC236}">
                <a16:creationId xmlns:a16="http://schemas.microsoft.com/office/drawing/2014/main" id="{5F5FF72A-D7A2-2D25-B5C4-5C007AA9CAB3}"/>
              </a:ext>
            </a:extLst>
          </p:cNvPr>
          <p:cNvSpPr>
            <a:spLocks noGrp="1"/>
          </p:cNvSpPr>
          <p:nvPr>
            <p:ph idx="1"/>
          </p:nvPr>
        </p:nvSpPr>
        <p:spPr>
          <a:xfrm>
            <a:off x="838200" y="1390651"/>
            <a:ext cx="10515600" cy="4533900"/>
          </a:xfrm>
        </p:spPr>
        <p:txBody>
          <a:bodyPr>
            <a:normAutofit/>
          </a:bodyPr>
          <a:lstStyle/>
          <a:p>
            <a:pPr>
              <a:buFont typeface="Wingdings" panose="05000000000000000000" pitchFamily="2" charset="2"/>
              <a:buChar char="q"/>
            </a:pPr>
            <a:r>
              <a:rPr lang="en-US" dirty="0"/>
              <a:t> Generally, before construction begins on a project the post bid information is put into FACPAC. </a:t>
            </a:r>
          </a:p>
          <a:p>
            <a:pPr>
              <a:buFont typeface="Wingdings" panose="05000000000000000000" pitchFamily="2" charset="2"/>
              <a:buChar char="q"/>
            </a:pPr>
            <a:r>
              <a:rPr lang="en-US" dirty="0"/>
              <a:t> A contract cannot be created until an Initial BG-1 has been  approved.</a:t>
            </a:r>
          </a:p>
          <a:p>
            <a:pPr>
              <a:buFont typeface="Wingdings" panose="05000000000000000000" pitchFamily="2" charset="2"/>
              <a:buChar char="q"/>
            </a:pPr>
            <a:r>
              <a:rPr lang="en-US" dirty="0"/>
              <a:t> Click on the “Create Contract” button to start the process. </a:t>
            </a:r>
          </a:p>
          <a:p>
            <a:pPr>
              <a:buFont typeface="Wingdings" panose="05000000000000000000" pitchFamily="2" charset="2"/>
              <a:buChar char="q"/>
            </a:pPr>
            <a:r>
              <a:rPr lang="en-US" dirty="0">
                <a:solidFill>
                  <a:srgbClr val="002060"/>
                </a:solidFill>
              </a:rPr>
              <a:t> Upon completion of the construction contract, including all change orders, and purchase orders, each contract must be closed out by a BG-4 Contract Closeout Form. </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3953688486"/>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4A451-E30C-449A-836C-85B76B847AB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3F8F4D81-CFAF-29CC-9808-3F8D3BAB57BC}"/>
              </a:ext>
            </a:extLst>
          </p:cNvPr>
          <p:cNvSpPr txBox="1">
            <a:spLocks noGrp="1"/>
          </p:cNvSpPr>
          <p:nvPr>
            <p:ph type="title" idx="4294967295"/>
          </p:nvPr>
        </p:nvSpPr>
        <p:spPr>
          <a:xfrm>
            <a:off x="7640436" y="258761"/>
            <a:ext cx="4240128" cy="11049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defTabSz="914400" rtl="0" eaLnBrk="1" fontAlgn="auto" latinLnBrk="0" hangingPunct="1">
              <a:lnSpc>
                <a:spcPct val="120000"/>
              </a:lnSpc>
              <a:spcBef>
                <a:spcPct val="0"/>
              </a:spcBef>
              <a:spcAft>
                <a:spcPts val="0"/>
              </a:spcAft>
              <a:buClrTx/>
              <a:buSzTx/>
              <a:buFontTx/>
              <a:buNone/>
              <a:tabLst/>
              <a:defRPr/>
            </a:pPr>
            <a:r>
              <a:rPr lang="en-US" sz="4000" dirty="0">
                <a:solidFill>
                  <a:srgbClr val="002060"/>
                </a:solidFill>
              </a:rPr>
              <a:t>Contract (3)</a:t>
            </a:r>
            <a:br>
              <a:rPr lang="en-US" sz="4000" dirty="0">
                <a:solidFill>
                  <a:srgbClr val="002060"/>
                </a:solidFill>
              </a:rPr>
            </a:br>
            <a:br>
              <a:rPr lang="en-US" sz="4000" dirty="0">
                <a:solidFill>
                  <a:srgbClr val="002060"/>
                </a:solidFill>
              </a:rPr>
            </a:br>
            <a:br>
              <a:rPr lang="en-US" sz="4000" dirty="0">
                <a:solidFill>
                  <a:srgbClr val="002060"/>
                </a:solidFill>
              </a:rPr>
            </a:br>
            <a:br>
              <a:rPr lang="en-US" sz="4000" dirty="0">
                <a:solidFill>
                  <a:srgbClr val="002060"/>
                </a:solidFill>
              </a:rPr>
            </a:br>
            <a:r>
              <a:rPr lang="en-US" sz="4000" dirty="0">
                <a:solidFill>
                  <a:srgbClr val="002060"/>
                </a:solidFill>
              </a:rPr>
              <a:t> </a:t>
            </a:r>
            <a:endParaRPr kumimoji="0" lang="en-US" sz="4800" b="0" i="0" u="none" strike="noStrike" kern="1200" cap="none" spc="0" normalizeH="0" baseline="0" noProof="0" dirty="0">
              <a:ln>
                <a:noFill/>
              </a:ln>
              <a:solidFill>
                <a:srgbClr val="002060"/>
              </a:solidFill>
              <a:effectLst/>
              <a:uLnTx/>
              <a:uFillTx/>
              <a:latin typeface="+mj-lt"/>
              <a:ea typeface="+mj-ea"/>
              <a:cs typeface="+mj-cs"/>
            </a:endParaRPr>
          </a:p>
        </p:txBody>
      </p:sp>
      <p:pic>
        <p:nvPicPr>
          <p:cNvPr id="7" name="Picture 6">
            <a:extLst>
              <a:ext uri="{FF2B5EF4-FFF2-40B4-BE49-F238E27FC236}">
                <a16:creationId xmlns:a16="http://schemas.microsoft.com/office/drawing/2014/main" id="{CF912C38-CF16-86A6-A679-12A12C4674AB}"/>
              </a:ext>
            </a:extLst>
          </p:cNvPr>
          <p:cNvPicPr>
            <a:picLocks noChangeAspect="1"/>
          </p:cNvPicPr>
          <p:nvPr/>
        </p:nvPicPr>
        <p:blipFill>
          <a:blip r:embed="rId3"/>
          <a:stretch>
            <a:fillRect/>
          </a:stretch>
        </p:blipFill>
        <p:spPr>
          <a:xfrm>
            <a:off x="311436" y="258762"/>
            <a:ext cx="7329000" cy="6155564"/>
          </a:xfrm>
          <a:prstGeom prst="rect">
            <a:avLst/>
          </a:prstGeom>
        </p:spPr>
      </p:pic>
      <p:pic>
        <p:nvPicPr>
          <p:cNvPr id="2" name="Picture 1" descr="Blank box shape to hide district information">
            <a:extLst>
              <a:ext uri="{FF2B5EF4-FFF2-40B4-BE49-F238E27FC236}">
                <a16:creationId xmlns:a16="http://schemas.microsoft.com/office/drawing/2014/main" id="{AD02D7A6-9139-F8BE-6353-83B3BB1E6346}"/>
              </a:ext>
            </a:extLst>
          </p:cNvPr>
          <p:cNvPicPr>
            <a:picLocks noChangeAspect="1"/>
          </p:cNvPicPr>
          <p:nvPr/>
        </p:nvPicPr>
        <p:blipFill>
          <a:blip r:embed="rId4"/>
          <a:stretch>
            <a:fillRect/>
          </a:stretch>
        </p:blipFill>
        <p:spPr>
          <a:xfrm>
            <a:off x="4170066" y="1081974"/>
            <a:ext cx="2361362" cy="281768"/>
          </a:xfrm>
          <a:prstGeom prst="rect">
            <a:avLst/>
          </a:prstGeom>
        </p:spPr>
      </p:pic>
      <p:sp>
        <p:nvSpPr>
          <p:cNvPr id="3" name="Rectangle 2" descr="Rectangle shape highlighting Third Party Group drop-down menu">
            <a:extLst>
              <a:ext uri="{FF2B5EF4-FFF2-40B4-BE49-F238E27FC236}">
                <a16:creationId xmlns:a16="http://schemas.microsoft.com/office/drawing/2014/main" id="{2FA9755D-6E87-BD8F-3B7D-397F8BC1B928}"/>
              </a:ext>
            </a:extLst>
          </p:cNvPr>
          <p:cNvSpPr/>
          <p:nvPr/>
        </p:nvSpPr>
        <p:spPr>
          <a:xfrm>
            <a:off x="3657600" y="1577868"/>
            <a:ext cx="1145511" cy="494458"/>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5" name="Title 1">
            <a:extLst>
              <a:ext uri="{FF2B5EF4-FFF2-40B4-BE49-F238E27FC236}">
                <a16:creationId xmlns:a16="http://schemas.microsoft.com/office/drawing/2014/main" id="{F0D6AAC7-70F3-519D-24F3-108D2F697970}"/>
              </a:ext>
            </a:extLst>
          </p:cNvPr>
          <p:cNvSpPr txBox="1">
            <a:spLocks/>
          </p:cNvSpPr>
          <p:nvPr/>
        </p:nvSpPr>
        <p:spPr>
          <a:xfrm>
            <a:off x="7722498" y="1577868"/>
            <a:ext cx="4240128" cy="11049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342900" indent="-342900">
              <a:lnSpc>
                <a:spcPct val="120000"/>
              </a:lnSpc>
              <a:buFont typeface="Wingdings" panose="05000000000000000000" pitchFamily="2" charset="2"/>
              <a:buChar char="q"/>
              <a:defRPr/>
            </a:pPr>
            <a:r>
              <a:rPr lang="en-US" sz="2000" dirty="0">
                <a:solidFill>
                  <a:srgbClr val="002060"/>
                </a:solidFill>
              </a:rPr>
              <a:t>In-Processing (contract pending)</a:t>
            </a:r>
          </a:p>
          <a:p>
            <a:pPr marL="342900" indent="-342900">
              <a:lnSpc>
                <a:spcPct val="120000"/>
              </a:lnSpc>
              <a:buFont typeface="Wingdings" panose="05000000000000000000" pitchFamily="2" charset="2"/>
              <a:buChar char="q"/>
              <a:defRPr/>
            </a:pPr>
            <a:r>
              <a:rPr lang="en-US" sz="2000" dirty="0">
                <a:solidFill>
                  <a:srgbClr val="002060"/>
                </a:solidFill>
              </a:rPr>
              <a:t>Completed Processing (contract approved)</a:t>
            </a:r>
            <a:br>
              <a:rPr lang="en-US" sz="4000" dirty="0">
                <a:solidFill>
                  <a:srgbClr val="002060"/>
                </a:solidFill>
              </a:rPr>
            </a:br>
            <a:br>
              <a:rPr lang="en-US" sz="4000" dirty="0">
                <a:solidFill>
                  <a:srgbClr val="002060"/>
                </a:solidFill>
              </a:rPr>
            </a:br>
            <a:r>
              <a:rPr lang="en-US" sz="4000" dirty="0">
                <a:solidFill>
                  <a:srgbClr val="002060"/>
                </a:solidFill>
              </a:rPr>
              <a:t> </a:t>
            </a:r>
            <a:endParaRPr lang="en-US" sz="4800" dirty="0">
              <a:solidFill>
                <a:srgbClr val="002060"/>
              </a:solidFill>
            </a:endParaRPr>
          </a:p>
        </p:txBody>
      </p:sp>
      <p:sp>
        <p:nvSpPr>
          <p:cNvPr id="8" name="TextBox 7">
            <a:extLst>
              <a:ext uri="{FF2B5EF4-FFF2-40B4-BE49-F238E27FC236}">
                <a16:creationId xmlns:a16="http://schemas.microsoft.com/office/drawing/2014/main" id="{B0972724-814E-3484-01CC-45CE4A7D4432}"/>
              </a:ext>
            </a:extLst>
          </p:cNvPr>
          <p:cNvSpPr txBox="1"/>
          <p:nvPr/>
        </p:nvSpPr>
        <p:spPr>
          <a:xfrm>
            <a:off x="7640436" y="5392750"/>
            <a:ext cx="1831303" cy="584775"/>
          </a:xfrm>
          <a:prstGeom prst="rect">
            <a:avLst/>
          </a:prstGeom>
          <a:noFill/>
        </p:spPr>
        <p:txBody>
          <a:bodyPr wrap="square" lIns="91440" tIns="45720" rIns="91440" bIns="45720" rtlCol="0" anchor="t">
            <a:spAutoFit/>
          </a:bodyPr>
          <a:lstStyle/>
          <a:p>
            <a:r>
              <a:rPr lang="en-US" sz="1600" dirty="0">
                <a:solidFill>
                  <a:srgbClr val="002060"/>
                </a:solidFill>
              </a:rPr>
              <a:t>Image: Contract Processing View</a:t>
            </a:r>
          </a:p>
        </p:txBody>
      </p:sp>
    </p:spTree>
    <p:extLst>
      <p:ext uri="{BB962C8B-B14F-4D97-AF65-F5344CB8AC3E}">
        <p14:creationId xmlns:p14="http://schemas.microsoft.com/office/powerpoint/2010/main" val="1671517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27A97-9B16-9634-0673-C1704354453C}"/>
              </a:ext>
            </a:extLst>
          </p:cNvPr>
          <p:cNvSpPr>
            <a:spLocks noGrp="1"/>
          </p:cNvSpPr>
          <p:nvPr>
            <p:ph type="title"/>
          </p:nvPr>
        </p:nvSpPr>
        <p:spPr/>
        <p:txBody>
          <a:bodyPr/>
          <a:lstStyle/>
          <a:p>
            <a:r>
              <a:rPr lang="en-US" dirty="0">
                <a:solidFill>
                  <a:srgbClr val="002060"/>
                </a:solidFill>
              </a:rPr>
              <a:t>Contract </a:t>
            </a:r>
            <a:r>
              <a:rPr kumimoji="0" lang="en-US" sz="3200" b="0" i="0" u="none" strike="noStrike" kern="1200" cap="none" spc="0" normalizeH="0" baseline="0" noProof="0" dirty="0">
                <a:ln>
                  <a:noFill/>
                </a:ln>
                <a:solidFill>
                  <a:srgbClr val="002060"/>
                </a:solidFill>
                <a:effectLst/>
                <a:uLnTx/>
                <a:uFillTx/>
                <a:latin typeface="Franklin Gothic Medium" panose="020B0603020102020204"/>
                <a:ea typeface="+mj-ea"/>
                <a:cs typeface="+mj-cs"/>
              </a:rPr>
              <a:t>(Approval Process) </a:t>
            </a:r>
            <a:r>
              <a:rPr lang="en-US" dirty="0">
                <a:solidFill>
                  <a:srgbClr val="002060"/>
                </a:solidFill>
              </a:rPr>
              <a:t>(4)</a:t>
            </a:r>
            <a:endParaRPr lang="en-US" dirty="0"/>
          </a:p>
        </p:txBody>
      </p:sp>
      <p:sp>
        <p:nvSpPr>
          <p:cNvPr id="3" name="Content Placeholder 2">
            <a:extLst>
              <a:ext uri="{FF2B5EF4-FFF2-40B4-BE49-F238E27FC236}">
                <a16:creationId xmlns:a16="http://schemas.microsoft.com/office/drawing/2014/main" id="{81ADB627-F805-7F88-899B-08808C85269C}"/>
              </a:ext>
            </a:extLst>
          </p:cNvPr>
          <p:cNvSpPr>
            <a:spLocks noGrp="1"/>
          </p:cNvSpPr>
          <p:nvPr>
            <p:ph idx="1"/>
          </p:nvPr>
        </p:nvSpPr>
        <p:spPr/>
        <p:txBody>
          <a:bodyPr/>
          <a:lstStyle/>
          <a:p>
            <a:pPr marL="0" indent="0" algn="ctr">
              <a:buNone/>
            </a:pPr>
            <a:r>
              <a:rPr lang="en-US" dirty="0"/>
              <a:t>Contracts have a two-step submission process.</a:t>
            </a:r>
          </a:p>
          <a:p>
            <a:pPr marL="0" indent="0">
              <a:buNone/>
            </a:pPr>
            <a:r>
              <a:rPr lang="en-US" b="1" u="sng" dirty="0"/>
              <a:t>STEP 1 </a:t>
            </a:r>
          </a:p>
          <a:p>
            <a:pPr>
              <a:buFont typeface="Wingdings" panose="05000000000000000000" pitchFamily="2" charset="2"/>
              <a:buChar char="q"/>
            </a:pPr>
            <a:r>
              <a:rPr lang="en-US" dirty="0"/>
              <a:t>The Initial Contract (online version) should be completed with an attached copy (paper version) in PDF format of the proposal. When all necessary forms are attached, process the contract to submit the proposal to KDE. KDE will process accordingly.</a:t>
            </a:r>
          </a:p>
          <a:p>
            <a:pPr>
              <a:buFont typeface="Wingdings" panose="05000000000000000000" pitchFamily="2" charset="2"/>
              <a:buChar char="q"/>
            </a:pPr>
            <a:r>
              <a:rPr lang="en-US" dirty="0"/>
              <a:t>The contract will show a status of “</a:t>
            </a:r>
            <a:r>
              <a:rPr lang="en-US" b="1" dirty="0"/>
              <a:t>Approved – Proposed”.</a:t>
            </a:r>
          </a:p>
          <a:p>
            <a:endParaRPr lang="en-US" dirty="0"/>
          </a:p>
        </p:txBody>
      </p:sp>
    </p:spTree>
    <p:extLst>
      <p:ext uri="{BB962C8B-B14F-4D97-AF65-F5344CB8AC3E}">
        <p14:creationId xmlns:p14="http://schemas.microsoft.com/office/powerpoint/2010/main" val="1887164132"/>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B6789-78E9-BDA3-F0CF-D7FAE0EE80E0}"/>
              </a:ext>
            </a:extLst>
          </p:cNvPr>
          <p:cNvSpPr>
            <a:spLocks noGrp="1"/>
          </p:cNvSpPr>
          <p:nvPr>
            <p:ph type="title"/>
          </p:nvPr>
        </p:nvSpPr>
        <p:spPr/>
        <p:txBody>
          <a:bodyPr/>
          <a:lstStyle/>
          <a:p>
            <a:r>
              <a:rPr lang="en-US" dirty="0">
                <a:solidFill>
                  <a:srgbClr val="002060"/>
                </a:solidFill>
              </a:rPr>
              <a:t>Contract </a:t>
            </a:r>
            <a:r>
              <a:rPr lang="en-US" sz="3200" dirty="0">
                <a:solidFill>
                  <a:srgbClr val="002060"/>
                </a:solidFill>
              </a:rPr>
              <a:t>(Approval Process) </a:t>
            </a:r>
            <a:r>
              <a:rPr lang="en-US" dirty="0">
                <a:solidFill>
                  <a:srgbClr val="002060"/>
                </a:solidFill>
              </a:rPr>
              <a:t>(5)</a:t>
            </a:r>
            <a:endParaRPr lang="en-US" dirty="0"/>
          </a:p>
        </p:txBody>
      </p:sp>
      <p:sp>
        <p:nvSpPr>
          <p:cNvPr id="3" name="Content Placeholder 2">
            <a:extLst>
              <a:ext uri="{FF2B5EF4-FFF2-40B4-BE49-F238E27FC236}">
                <a16:creationId xmlns:a16="http://schemas.microsoft.com/office/drawing/2014/main" id="{8F09BC1C-1BA1-D34B-0490-FF7CC74C3ED8}"/>
              </a:ext>
            </a:extLst>
          </p:cNvPr>
          <p:cNvSpPr>
            <a:spLocks noGrp="1"/>
          </p:cNvSpPr>
          <p:nvPr>
            <p:ph idx="1"/>
          </p:nvPr>
        </p:nvSpPr>
        <p:spPr>
          <a:xfrm>
            <a:off x="838200" y="1690688"/>
            <a:ext cx="10515600" cy="4486275"/>
          </a:xfrm>
        </p:spPr>
        <p:txBody>
          <a:bodyPr/>
          <a:lstStyle/>
          <a:p>
            <a:pPr marL="0" indent="0">
              <a:buNone/>
            </a:pPr>
            <a:r>
              <a:rPr lang="en-US" b="1" u="sng" dirty="0"/>
              <a:t>Step 2</a:t>
            </a:r>
          </a:p>
          <a:p>
            <a:r>
              <a:rPr lang="en-US" dirty="0"/>
              <a:t>The final step involves printing the completed FACPAC Contract (online version) and the Executed Contract (paper version). Both copies should be presented to the Local Board of Education for approval then signed and dated by all appropriate parties. Attach both forms in PDF format to the online FACPAC contract with all other relevant attachments then process the contract to submit to KDE. After this final step is complete, the contract will show a status of “</a:t>
            </a:r>
            <a:r>
              <a:rPr lang="en-US" b="1" dirty="0"/>
              <a:t>Approved – Signed”</a:t>
            </a:r>
            <a:r>
              <a:rPr lang="en-US" dirty="0"/>
              <a:t>. </a:t>
            </a:r>
          </a:p>
          <a:p>
            <a:endParaRPr lang="en-US" dirty="0"/>
          </a:p>
        </p:txBody>
      </p:sp>
    </p:spTree>
    <p:extLst>
      <p:ext uri="{BB962C8B-B14F-4D97-AF65-F5344CB8AC3E}">
        <p14:creationId xmlns:p14="http://schemas.microsoft.com/office/powerpoint/2010/main" val="2273195549"/>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53318-8C26-5081-C728-7CB17B2CD9F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7A3ED1-3D2B-7590-8C02-1B7D88B54022}"/>
              </a:ext>
            </a:extLst>
          </p:cNvPr>
          <p:cNvSpPr>
            <a:spLocks noGrp="1"/>
          </p:cNvSpPr>
          <p:nvPr>
            <p:ph type="title"/>
          </p:nvPr>
        </p:nvSpPr>
        <p:spPr/>
        <p:txBody>
          <a:bodyPr anchor="ctr">
            <a:normAutofit/>
          </a:bodyPr>
          <a:lstStyle/>
          <a:p>
            <a:r>
              <a:rPr lang="en-US" sz="5400" dirty="0">
                <a:solidFill>
                  <a:srgbClr val="002060"/>
                </a:solidFill>
              </a:rPr>
              <a:t>Purchase Order</a:t>
            </a:r>
          </a:p>
        </p:txBody>
      </p:sp>
      <p:sp>
        <p:nvSpPr>
          <p:cNvPr id="5" name="Text Placeholder 4">
            <a:extLst>
              <a:ext uri="{FF2B5EF4-FFF2-40B4-BE49-F238E27FC236}">
                <a16:creationId xmlns:a16="http://schemas.microsoft.com/office/drawing/2014/main" id="{A7F69D8F-C4C9-CB33-176B-0885A54909F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58136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017780-3CB9-D2D5-AC6F-4AEC05F67D85}"/>
              </a:ext>
            </a:extLst>
          </p:cNvPr>
          <p:cNvPicPr>
            <a:picLocks noChangeAspect="1"/>
          </p:cNvPicPr>
          <p:nvPr/>
        </p:nvPicPr>
        <p:blipFill>
          <a:blip r:embed="rId3"/>
          <a:srcRect b="47628"/>
          <a:stretch>
            <a:fillRect/>
          </a:stretch>
        </p:blipFill>
        <p:spPr>
          <a:xfrm>
            <a:off x="408252" y="1574231"/>
            <a:ext cx="7232184" cy="2504597"/>
          </a:xfrm>
          <a:prstGeom prst="rect">
            <a:avLst/>
          </a:prstGeom>
          <a:ln>
            <a:solidFill>
              <a:schemeClr val="tx1"/>
            </a:solidFill>
          </a:ln>
        </p:spPr>
      </p:pic>
      <p:sp>
        <p:nvSpPr>
          <p:cNvPr id="4" name="Rectangle 3" descr="Rectangle shape highlighting Third Party Group drop-down menu">
            <a:extLst>
              <a:ext uri="{FF2B5EF4-FFF2-40B4-BE49-F238E27FC236}">
                <a16:creationId xmlns:a16="http://schemas.microsoft.com/office/drawing/2014/main" id="{0517C1A8-77A8-19C6-6F75-CD6D0C321619}"/>
              </a:ext>
            </a:extLst>
          </p:cNvPr>
          <p:cNvSpPr/>
          <p:nvPr/>
        </p:nvSpPr>
        <p:spPr>
          <a:xfrm>
            <a:off x="502417" y="3584370"/>
            <a:ext cx="1316335" cy="39477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6" name="TextBox 5">
            <a:extLst>
              <a:ext uri="{FF2B5EF4-FFF2-40B4-BE49-F238E27FC236}">
                <a16:creationId xmlns:a16="http://schemas.microsoft.com/office/drawing/2014/main" id="{634A4B9B-66CF-9956-5A8F-CFEE9D4F1372}"/>
              </a:ext>
            </a:extLst>
          </p:cNvPr>
          <p:cNvSpPr txBox="1"/>
          <p:nvPr/>
        </p:nvSpPr>
        <p:spPr>
          <a:xfrm>
            <a:off x="653142" y="6052278"/>
            <a:ext cx="7224766" cy="461665"/>
          </a:xfrm>
          <a:prstGeom prst="rect">
            <a:avLst/>
          </a:prstGeom>
          <a:noFill/>
        </p:spPr>
        <p:txBody>
          <a:bodyPr wrap="square" lIns="91440" tIns="45720" rIns="91440" bIns="45720" rtlCol="0" anchor="t">
            <a:spAutoFit/>
          </a:bodyPr>
          <a:lstStyle/>
          <a:p>
            <a:r>
              <a:rPr lang="en-US" sz="2400" b="1" dirty="0">
                <a:solidFill>
                  <a:srgbClr val="002060"/>
                </a:solidFill>
              </a:rPr>
              <a:t>FACPAC Project Form - Create PO (Image)</a:t>
            </a:r>
          </a:p>
        </p:txBody>
      </p:sp>
      <p:sp>
        <p:nvSpPr>
          <p:cNvPr id="2" name="Title 1">
            <a:extLst>
              <a:ext uri="{FF2B5EF4-FFF2-40B4-BE49-F238E27FC236}">
                <a16:creationId xmlns:a16="http://schemas.microsoft.com/office/drawing/2014/main" id="{4F1FD6DC-B37C-B1A5-2B00-1D51A01C63DE}"/>
              </a:ext>
            </a:extLst>
          </p:cNvPr>
          <p:cNvSpPr txBox="1">
            <a:spLocks/>
          </p:cNvSpPr>
          <p:nvPr/>
        </p:nvSpPr>
        <p:spPr>
          <a:xfrm>
            <a:off x="319703" y="238379"/>
            <a:ext cx="7940042"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nSpc>
                <a:spcPct val="120000"/>
              </a:lnSpc>
              <a:defRPr/>
            </a:pPr>
            <a:r>
              <a:rPr lang="en-US" sz="4000" dirty="0">
                <a:solidFill>
                  <a:srgbClr val="002060"/>
                </a:solidFill>
              </a:rPr>
              <a:t>Purchase Order (1)</a:t>
            </a:r>
            <a:endParaRPr lang="en-US" sz="4800" dirty="0">
              <a:solidFill>
                <a:srgbClr val="002060"/>
              </a:solidFill>
            </a:endParaRPr>
          </a:p>
        </p:txBody>
      </p:sp>
      <p:sp>
        <p:nvSpPr>
          <p:cNvPr id="7" name="Subtitle 2">
            <a:extLst>
              <a:ext uri="{FF2B5EF4-FFF2-40B4-BE49-F238E27FC236}">
                <a16:creationId xmlns:a16="http://schemas.microsoft.com/office/drawing/2014/main" id="{735F94D1-5AA2-353B-D8CD-4993020280E4}"/>
              </a:ext>
            </a:extLst>
          </p:cNvPr>
          <p:cNvSpPr txBox="1">
            <a:spLocks/>
          </p:cNvSpPr>
          <p:nvPr/>
        </p:nvSpPr>
        <p:spPr>
          <a:xfrm>
            <a:off x="7735955" y="1253770"/>
            <a:ext cx="4128053" cy="496401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sz="2100" kern="100" dirty="0">
                <a:latin typeface="Calibri"/>
                <a:ea typeface="Calibri"/>
                <a:cs typeface="Times New Roman"/>
              </a:rPr>
              <a:t> Create Purchase Order</a:t>
            </a:r>
            <a:endParaRPr lang="en-US" sz="2100" kern="100" dirty="0">
              <a:latin typeface="Calibri"/>
              <a:ea typeface="Calibri"/>
              <a:cs typeface="Times New Roman" panose="02020603050405020304" pitchFamily="18" charset="0"/>
            </a:endParaRPr>
          </a:p>
          <a:p>
            <a:pPr marL="0" indent="0">
              <a:buNone/>
            </a:pPr>
            <a:endParaRPr lang="en-US" sz="2100" kern="100" dirty="0">
              <a:solidFill>
                <a:schemeClr val="tx1"/>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000000"/>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000000"/>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000000"/>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000000"/>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767171"/>
              </a:solidFill>
              <a:latin typeface="Calibri"/>
              <a:ea typeface="Calibri"/>
              <a:cs typeface="Times New Roman" panose="02020603050405020304" pitchFamily="18" charset="0"/>
            </a:endParaRPr>
          </a:p>
        </p:txBody>
      </p:sp>
      <p:sp>
        <p:nvSpPr>
          <p:cNvPr id="9" name="TextBox 8">
            <a:extLst>
              <a:ext uri="{FF2B5EF4-FFF2-40B4-BE49-F238E27FC236}">
                <a16:creationId xmlns:a16="http://schemas.microsoft.com/office/drawing/2014/main" id="{1515F73B-A36B-9969-00DD-9BF367DC2921}"/>
              </a:ext>
            </a:extLst>
          </p:cNvPr>
          <p:cNvSpPr txBox="1"/>
          <p:nvPr/>
        </p:nvSpPr>
        <p:spPr>
          <a:xfrm>
            <a:off x="6449021" y="5955458"/>
            <a:ext cx="1831303" cy="830997"/>
          </a:xfrm>
          <a:prstGeom prst="rect">
            <a:avLst/>
          </a:prstGeom>
          <a:noFill/>
        </p:spPr>
        <p:txBody>
          <a:bodyPr wrap="square" lIns="91440" tIns="45720" rIns="91440" bIns="45720" rtlCol="0" anchor="t">
            <a:spAutoFit/>
          </a:bodyPr>
          <a:lstStyle/>
          <a:p>
            <a:r>
              <a:rPr lang="en-US" sz="1600" dirty="0">
                <a:solidFill>
                  <a:srgbClr val="002060"/>
                </a:solidFill>
              </a:rPr>
              <a:t>Image1: Create Purchase Order View</a:t>
            </a:r>
          </a:p>
        </p:txBody>
      </p:sp>
    </p:spTree>
    <p:extLst>
      <p:ext uri="{BB962C8B-B14F-4D97-AF65-F5344CB8AC3E}">
        <p14:creationId xmlns:p14="http://schemas.microsoft.com/office/powerpoint/2010/main" val="19979416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84E23-5791-DD6E-14D7-7F909C815D4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BA00078-AACA-49B4-FA9C-7F578737C887}"/>
              </a:ext>
            </a:extLst>
          </p:cNvPr>
          <p:cNvPicPr>
            <a:picLocks noChangeAspect="1"/>
          </p:cNvPicPr>
          <p:nvPr/>
        </p:nvPicPr>
        <p:blipFill>
          <a:blip r:embed="rId3"/>
          <a:stretch>
            <a:fillRect/>
          </a:stretch>
        </p:blipFill>
        <p:spPr>
          <a:xfrm>
            <a:off x="408252" y="914814"/>
            <a:ext cx="7128012" cy="4713436"/>
          </a:xfrm>
          <a:prstGeom prst="rect">
            <a:avLst/>
          </a:prstGeom>
        </p:spPr>
      </p:pic>
      <p:sp>
        <p:nvSpPr>
          <p:cNvPr id="4" name="Rectangle 3" descr="Rectangle shape highlighting Third Party Group drop-down menu">
            <a:extLst>
              <a:ext uri="{FF2B5EF4-FFF2-40B4-BE49-F238E27FC236}">
                <a16:creationId xmlns:a16="http://schemas.microsoft.com/office/drawing/2014/main" id="{2A93504A-AF7F-40B0-8536-7C71FAACB06C}"/>
              </a:ext>
            </a:extLst>
          </p:cNvPr>
          <p:cNvSpPr/>
          <p:nvPr/>
        </p:nvSpPr>
        <p:spPr>
          <a:xfrm>
            <a:off x="512467" y="3275763"/>
            <a:ext cx="6903218" cy="225083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2" name="Title 1">
            <a:extLst>
              <a:ext uri="{FF2B5EF4-FFF2-40B4-BE49-F238E27FC236}">
                <a16:creationId xmlns:a16="http://schemas.microsoft.com/office/drawing/2014/main" id="{42C4C2DA-366B-3367-E431-0412138D319B}"/>
              </a:ext>
            </a:extLst>
          </p:cNvPr>
          <p:cNvSpPr txBox="1">
            <a:spLocks/>
          </p:cNvSpPr>
          <p:nvPr/>
        </p:nvSpPr>
        <p:spPr>
          <a:xfrm>
            <a:off x="319703" y="238379"/>
            <a:ext cx="7940042" cy="7192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nSpc>
                <a:spcPct val="120000"/>
              </a:lnSpc>
              <a:defRPr/>
            </a:pPr>
            <a:r>
              <a:rPr lang="en-US" sz="4000" dirty="0">
                <a:solidFill>
                  <a:srgbClr val="002060"/>
                </a:solidFill>
              </a:rPr>
              <a:t>Purchase Order (2)</a:t>
            </a:r>
            <a:endParaRPr lang="en-US" sz="4800" dirty="0">
              <a:solidFill>
                <a:srgbClr val="002060"/>
              </a:solidFill>
            </a:endParaRPr>
          </a:p>
        </p:txBody>
      </p:sp>
      <p:sp>
        <p:nvSpPr>
          <p:cNvPr id="5" name="Subtitle 2">
            <a:extLst>
              <a:ext uri="{FF2B5EF4-FFF2-40B4-BE49-F238E27FC236}">
                <a16:creationId xmlns:a16="http://schemas.microsoft.com/office/drawing/2014/main" id="{7B55F9A1-3A03-3F8D-1B42-A12A7424CAB1}"/>
              </a:ext>
            </a:extLst>
          </p:cNvPr>
          <p:cNvSpPr txBox="1">
            <a:spLocks/>
          </p:cNvSpPr>
          <p:nvPr/>
        </p:nvSpPr>
        <p:spPr>
          <a:xfrm>
            <a:off x="7735955" y="1253770"/>
            <a:ext cx="4128053" cy="496401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sz="2100" kern="100" dirty="0">
                <a:latin typeface="Calibri"/>
                <a:ea typeface="Calibri"/>
                <a:cs typeface="Times New Roman"/>
              </a:rPr>
              <a:t> Purchase Order View</a:t>
            </a:r>
            <a:endParaRPr lang="en-US" sz="2100" kern="100" dirty="0">
              <a:latin typeface="Calibri"/>
              <a:ea typeface="Calibri"/>
              <a:cs typeface="Times New Roman" panose="02020603050405020304" pitchFamily="18" charset="0"/>
            </a:endParaRPr>
          </a:p>
          <a:p>
            <a:pPr marL="0" indent="0">
              <a:buNone/>
            </a:pPr>
            <a:endParaRPr lang="en-US" sz="2100" kern="100" dirty="0">
              <a:solidFill>
                <a:schemeClr val="tx1"/>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000000"/>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000000"/>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000000"/>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000000"/>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767171"/>
              </a:solidFill>
              <a:latin typeface="Calibri"/>
              <a:ea typeface="Calibri"/>
              <a:cs typeface="Times New Roman" panose="02020603050405020304" pitchFamily="18" charset="0"/>
            </a:endParaRPr>
          </a:p>
        </p:txBody>
      </p:sp>
      <p:sp>
        <p:nvSpPr>
          <p:cNvPr id="8" name="TextBox 7">
            <a:extLst>
              <a:ext uri="{FF2B5EF4-FFF2-40B4-BE49-F238E27FC236}">
                <a16:creationId xmlns:a16="http://schemas.microsoft.com/office/drawing/2014/main" id="{8012272C-0CCA-3761-087F-7EB5E9128D3B}"/>
              </a:ext>
            </a:extLst>
          </p:cNvPr>
          <p:cNvSpPr txBox="1"/>
          <p:nvPr/>
        </p:nvSpPr>
        <p:spPr>
          <a:xfrm>
            <a:off x="6449021" y="5955458"/>
            <a:ext cx="1831303" cy="830997"/>
          </a:xfrm>
          <a:prstGeom prst="rect">
            <a:avLst/>
          </a:prstGeom>
          <a:noFill/>
        </p:spPr>
        <p:txBody>
          <a:bodyPr wrap="square" lIns="91440" tIns="45720" rIns="91440" bIns="45720" rtlCol="0" anchor="t">
            <a:spAutoFit/>
          </a:bodyPr>
          <a:lstStyle/>
          <a:p>
            <a:r>
              <a:rPr lang="en-US" sz="1600" dirty="0">
                <a:solidFill>
                  <a:srgbClr val="002060"/>
                </a:solidFill>
              </a:rPr>
              <a:t>Image2: Purchase Order Processing View</a:t>
            </a:r>
          </a:p>
        </p:txBody>
      </p:sp>
    </p:spTree>
    <p:extLst>
      <p:ext uri="{BB962C8B-B14F-4D97-AF65-F5344CB8AC3E}">
        <p14:creationId xmlns:p14="http://schemas.microsoft.com/office/powerpoint/2010/main" val="18518686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010F5-F8A4-3009-EC89-9973EB55225D}"/>
              </a:ext>
            </a:extLst>
          </p:cNvPr>
          <p:cNvSpPr>
            <a:spLocks noGrp="1"/>
          </p:cNvSpPr>
          <p:nvPr>
            <p:ph type="title"/>
          </p:nvPr>
        </p:nvSpPr>
        <p:spPr>
          <a:xfrm>
            <a:off x="838200" y="365125"/>
            <a:ext cx="10515600" cy="800485"/>
          </a:xfrm>
        </p:spPr>
        <p:txBody>
          <a:bodyPr/>
          <a:lstStyle/>
          <a:p>
            <a:r>
              <a:rPr lang="en-US" dirty="0">
                <a:solidFill>
                  <a:srgbClr val="002060"/>
                </a:solidFill>
              </a:rPr>
              <a:t>Purchase Order (3)</a:t>
            </a:r>
            <a:r>
              <a:rPr lang="en-US" sz="3200" dirty="0">
                <a:solidFill>
                  <a:srgbClr val="002060"/>
                </a:solidFill>
              </a:rPr>
              <a:t>(Extra Tidbits)</a:t>
            </a:r>
            <a:endParaRPr lang="en-US" dirty="0">
              <a:solidFill>
                <a:srgbClr val="002060"/>
              </a:solidFill>
            </a:endParaRPr>
          </a:p>
        </p:txBody>
      </p:sp>
      <p:sp>
        <p:nvSpPr>
          <p:cNvPr id="3" name="Content Placeholder 2">
            <a:extLst>
              <a:ext uri="{FF2B5EF4-FFF2-40B4-BE49-F238E27FC236}">
                <a16:creationId xmlns:a16="http://schemas.microsoft.com/office/drawing/2014/main" id="{195D9910-BD89-C413-82BB-1FEE3C267395}"/>
              </a:ext>
            </a:extLst>
          </p:cNvPr>
          <p:cNvSpPr>
            <a:spLocks noGrp="1"/>
          </p:cNvSpPr>
          <p:nvPr>
            <p:ph idx="1"/>
          </p:nvPr>
        </p:nvSpPr>
        <p:spPr>
          <a:xfrm>
            <a:off x="838200" y="1165610"/>
            <a:ext cx="10515600" cy="5011354"/>
          </a:xfrm>
        </p:spPr>
        <p:txBody>
          <a:bodyPr>
            <a:normAutofit/>
          </a:bodyPr>
          <a:lstStyle/>
          <a:p>
            <a:pPr>
              <a:buFont typeface="Wingdings" panose="05000000000000000000" pitchFamily="2" charset="2"/>
              <a:buChar char="q"/>
            </a:pPr>
            <a:r>
              <a:rPr lang="en-US" dirty="0">
                <a:solidFill>
                  <a:srgbClr val="002060"/>
                </a:solidFill>
              </a:rPr>
              <a:t> No further edits can be made to the Purchase Order after completion of the approval process.</a:t>
            </a:r>
          </a:p>
          <a:p>
            <a:pPr>
              <a:buFont typeface="Wingdings" panose="05000000000000000000" pitchFamily="2" charset="2"/>
              <a:buChar char="q"/>
            </a:pPr>
            <a:r>
              <a:rPr lang="en-US" dirty="0">
                <a:solidFill>
                  <a:srgbClr val="002060"/>
                </a:solidFill>
              </a:rPr>
              <a:t> Once the BG-4 process is started for a contract, no further purchase orders can be created. As long as the BG-4 is saved, it can be deleted to start that process if necessary. </a:t>
            </a:r>
          </a:p>
          <a:p>
            <a:pPr>
              <a:buFont typeface="Wingdings" panose="05000000000000000000" pitchFamily="2" charset="2"/>
              <a:buChar char="q"/>
            </a:pPr>
            <a:r>
              <a:rPr lang="en-US" dirty="0">
                <a:solidFill>
                  <a:srgbClr val="002060"/>
                </a:solidFill>
              </a:rPr>
              <a:t> Click the “Add Item” button to include the Item Description, Item Number, Quantity, and Unit Price. </a:t>
            </a:r>
            <a:r>
              <a:rPr lang="en-US" u="sng" dirty="0">
                <a:solidFill>
                  <a:srgbClr val="002060"/>
                </a:solidFill>
              </a:rPr>
              <a:t>Be sure to click the “Add Item” button again to make the total populate for that entry</a:t>
            </a:r>
            <a:r>
              <a:rPr lang="en-US" dirty="0">
                <a:solidFill>
                  <a:srgbClr val="002060"/>
                </a:solidFill>
              </a:rPr>
              <a:t>. This does not require another entry and can be deleted if unnecessary however, it will correct the figures.</a:t>
            </a:r>
          </a:p>
          <a:p>
            <a:pPr marL="0" indent="0">
              <a:buNone/>
            </a:pPr>
            <a:endParaRPr lang="en-US"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419394124"/>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FB9-D42E-49D7-B0ED-190890D98FFF}"/>
              </a:ext>
            </a:extLst>
          </p:cNvPr>
          <p:cNvSpPr>
            <a:spLocks noGrp="1"/>
          </p:cNvSpPr>
          <p:nvPr>
            <p:ph type="title"/>
          </p:nvPr>
        </p:nvSpPr>
        <p:spPr>
          <a:xfrm>
            <a:off x="838200" y="531050"/>
            <a:ext cx="10515600" cy="1325563"/>
          </a:xfrm>
        </p:spPr>
        <p:txBody>
          <a:bodyPr/>
          <a:lstStyle/>
          <a:p>
            <a:r>
              <a:rPr lang="en-US" dirty="0">
                <a:solidFill>
                  <a:srgbClr val="002060"/>
                </a:solidFill>
              </a:rPr>
              <a:t>District Facilities Branch</a:t>
            </a:r>
            <a:br>
              <a:rPr lang="en-US" dirty="0">
                <a:solidFill>
                  <a:srgbClr val="002060"/>
                </a:solidFill>
              </a:rPr>
            </a:br>
            <a:r>
              <a:rPr lang="en-US" dirty="0">
                <a:solidFill>
                  <a:srgbClr val="002060"/>
                </a:solidFill>
              </a:rPr>
              <a:t>(DFB) Part 1</a:t>
            </a:r>
          </a:p>
        </p:txBody>
      </p:sp>
      <p:sp>
        <p:nvSpPr>
          <p:cNvPr id="3" name="Content Placeholder 2">
            <a:extLst>
              <a:ext uri="{FF2B5EF4-FFF2-40B4-BE49-F238E27FC236}">
                <a16:creationId xmlns:a16="http://schemas.microsoft.com/office/drawing/2014/main" id="{EA89953B-03F5-4196-B3BB-CB2192F023E7}"/>
              </a:ext>
            </a:extLst>
          </p:cNvPr>
          <p:cNvSpPr txBox="1">
            <a:spLocks/>
          </p:cNvSpPr>
          <p:nvPr/>
        </p:nvSpPr>
        <p:spPr>
          <a:xfrm>
            <a:off x="838200" y="1975612"/>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2060"/>
                </a:solidFill>
                <a:effectLst/>
                <a:uLnTx/>
                <a:uFillTx/>
                <a:latin typeface="Franklin Gothic Book" panose="020B0503020102020204"/>
                <a:ea typeface="+mn-ea"/>
                <a:cs typeface="+mn-cs"/>
              </a:rPr>
              <a:t>Branch Manager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latin typeface="Franklin Gothic Book" panose="020B0503020102020204"/>
              </a:rPr>
              <a:t>VACANT </a:t>
            </a: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p:txBody>
      </p:sp>
      <p:sp>
        <p:nvSpPr>
          <p:cNvPr id="4" name="Content Placeholder 2">
            <a:extLst>
              <a:ext uri="{FF2B5EF4-FFF2-40B4-BE49-F238E27FC236}">
                <a16:creationId xmlns:a16="http://schemas.microsoft.com/office/drawing/2014/main" id="{7DA53DA5-83B1-FBC9-5E7F-4DEE7974B26B}"/>
              </a:ext>
            </a:extLst>
          </p:cNvPr>
          <p:cNvSpPr txBox="1">
            <a:spLocks/>
          </p:cNvSpPr>
          <p:nvPr/>
        </p:nvSpPr>
        <p:spPr>
          <a:xfrm>
            <a:off x="838200" y="3774915"/>
            <a:ext cx="10515600" cy="30830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102649"/>
                </a:solidFill>
                <a:effectLst/>
                <a:uLnTx/>
                <a:uFillTx/>
                <a:latin typeface="Franklin Gothic Book" panose="020B0503020102020204"/>
                <a:ea typeface="+mn-ea"/>
                <a:cs typeface="+mn-cs"/>
              </a:rPr>
              <a:t>Project Management / District Liaison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rPr>
              <a:t>Gary </a:t>
            </a:r>
            <a:r>
              <a:rPr kumimoji="0" lang="en-US" sz="2800" b="0" i="0" u="none" strike="noStrike" kern="1200" cap="none" spc="0" normalizeH="0" baseline="0" noProof="0" dirty="0" err="1">
                <a:ln>
                  <a:noFill/>
                </a:ln>
                <a:solidFill>
                  <a:srgbClr val="102649"/>
                </a:solidFill>
                <a:effectLst/>
                <a:uLnTx/>
                <a:uFillTx/>
                <a:latin typeface="Franklin Gothic Book" panose="020B0503020102020204"/>
                <a:ea typeface="+mn-ea"/>
                <a:cs typeface="+mn-cs"/>
              </a:rPr>
              <a:t>Leist</a:t>
            </a:r>
            <a:r>
              <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rPr>
              <a:t>, AIA, LEED AP</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102649"/>
                </a:solidFill>
                <a:effectLst/>
                <a:uLnTx/>
                <a:uFillTx/>
                <a:latin typeface="Franklin Gothic Book" panose="020B0503020102020204"/>
                <a:ea typeface="+mn-ea"/>
                <a:cs typeface="+mn-cs"/>
                <a:hlinkClick r:id="rId3"/>
              </a:rPr>
              <a:t>gary.leist@education.ky.gov</a:t>
            </a:r>
            <a:endParaRPr kumimoji="0" lang="en-US" sz="24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rPr>
              <a:t>Marcus Highland, AIA</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102649"/>
                </a:solidFill>
                <a:effectLst/>
                <a:uLnTx/>
                <a:uFillTx/>
                <a:latin typeface="Franklin Gothic Book" panose="020B0503020102020204"/>
                <a:ea typeface="+mn-ea"/>
                <a:cs typeface="+mn-cs"/>
                <a:hlinkClick r:id="rId4"/>
              </a:rPr>
              <a:t>marcus.highland@education.ky.gov</a:t>
            </a:r>
            <a:endParaRPr kumimoji="0" lang="en-US" sz="24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101424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06C0C-0761-A170-9CB7-5424E3AFC3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005F168-A837-D0BE-998D-4FBE57C47757}"/>
              </a:ext>
            </a:extLst>
          </p:cNvPr>
          <p:cNvSpPr>
            <a:spLocks noGrp="1"/>
          </p:cNvSpPr>
          <p:nvPr>
            <p:ph type="title"/>
          </p:nvPr>
        </p:nvSpPr>
        <p:spPr/>
        <p:txBody>
          <a:bodyPr anchor="ctr">
            <a:normAutofit/>
          </a:bodyPr>
          <a:lstStyle/>
          <a:p>
            <a:r>
              <a:rPr lang="en-US" sz="5400" dirty="0">
                <a:solidFill>
                  <a:srgbClr val="002060"/>
                </a:solidFill>
              </a:rPr>
              <a:t>Change Order Supplemental Information </a:t>
            </a:r>
          </a:p>
        </p:txBody>
      </p:sp>
      <p:sp>
        <p:nvSpPr>
          <p:cNvPr id="5" name="Text Placeholder 4">
            <a:extLst>
              <a:ext uri="{FF2B5EF4-FFF2-40B4-BE49-F238E27FC236}">
                <a16:creationId xmlns:a16="http://schemas.microsoft.com/office/drawing/2014/main" id="{105905BF-BC59-2271-45CB-45C7B3CC5B1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3226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49A12-BA0A-BC8F-21F4-BBBEB474AD5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29EF275-C5D8-51E8-0A99-0BD638C4393A}"/>
              </a:ext>
            </a:extLst>
          </p:cNvPr>
          <p:cNvPicPr>
            <a:picLocks noChangeAspect="1"/>
          </p:cNvPicPr>
          <p:nvPr/>
        </p:nvPicPr>
        <p:blipFill>
          <a:blip r:embed="rId3"/>
          <a:srcRect b="47628"/>
          <a:stretch>
            <a:fillRect/>
          </a:stretch>
        </p:blipFill>
        <p:spPr>
          <a:xfrm>
            <a:off x="408252" y="1595925"/>
            <a:ext cx="7232184" cy="2504597"/>
          </a:xfrm>
          <a:prstGeom prst="rect">
            <a:avLst/>
          </a:prstGeom>
          <a:ln w="6350">
            <a:solidFill>
              <a:schemeClr val="tx1"/>
            </a:solidFill>
          </a:ln>
        </p:spPr>
      </p:pic>
      <p:sp>
        <p:nvSpPr>
          <p:cNvPr id="4" name="Rectangle 3" descr="Rectangle shape highlighting Third Party Group drop-down menu">
            <a:extLst>
              <a:ext uri="{FF2B5EF4-FFF2-40B4-BE49-F238E27FC236}">
                <a16:creationId xmlns:a16="http://schemas.microsoft.com/office/drawing/2014/main" id="{3DFF27E0-3430-D47B-F85B-56847D37B506}"/>
              </a:ext>
            </a:extLst>
          </p:cNvPr>
          <p:cNvSpPr/>
          <p:nvPr/>
        </p:nvSpPr>
        <p:spPr>
          <a:xfrm>
            <a:off x="1818752" y="3587262"/>
            <a:ext cx="2612572" cy="389675"/>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2" name="Title 1">
            <a:extLst>
              <a:ext uri="{FF2B5EF4-FFF2-40B4-BE49-F238E27FC236}">
                <a16:creationId xmlns:a16="http://schemas.microsoft.com/office/drawing/2014/main" id="{8F1FE001-6E50-FAFF-DE7F-DCE9050B2DA1}"/>
              </a:ext>
            </a:extLst>
          </p:cNvPr>
          <p:cNvSpPr txBox="1">
            <a:spLocks/>
          </p:cNvSpPr>
          <p:nvPr/>
        </p:nvSpPr>
        <p:spPr>
          <a:xfrm>
            <a:off x="319703" y="238379"/>
            <a:ext cx="9889422"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nSpc>
                <a:spcPct val="120000"/>
              </a:lnSpc>
              <a:defRPr/>
            </a:pPr>
            <a:r>
              <a:rPr lang="en-US" sz="4000" dirty="0">
                <a:solidFill>
                  <a:srgbClr val="002060"/>
                </a:solidFill>
              </a:rPr>
              <a:t>Change Order Supplemental Information (1)</a:t>
            </a:r>
            <a:endParaRPr lang="en-US" sz="4800" dirty="0">
              <a:solidFill>
                <a:srgbClr val="002060"/>
              </a:solidFill>
            </a:endParaRPr>
          </a:p>
        </p:txBody>
      </p:sp>
      <p:sp>
        <p:nvSpPr>
          <p:cNvPr id="7" name="Subtitle 2">
            <a:extLst>
              <a:ext uri="{FF2B5EF4-FFF2-40B4-BE49-F238E27FC236}">
                <a16:creationId xmlns:a16="http://schemas.microsoft.com/office/drawing/2014/main" id="{67568ABF-F82F-85FC-51A1-609E3A4B0A8D}"/>
              </a:ext>
            </a:extLst>
          </p:cNvPr>
          <p:cNvSpPr txBox="1">
            <a:spLocks/>
          </p:cNvSpPr>
          <p:nvPr/>
        </p:nvSpPr>
        <p:spPr>
          <a:xfrm>
            <a:off x="7735955" y="1231180"/>
            <a:ext cx="4128053" cy="496401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sz="2100" kern="100" dirty="0">
                <a:latin typeface="Calibri"/>
                <a:ea typeface="Calibri"/>
                <a:cs typeface="Times New Roman"/>
              </a:rPr>
              <a:t> Create Change Order</a:t>
            </a:r>
            <a:endParaRPr lang="en-US" sz="2100" kern="100" dirty="0">
              <a:latin typeface="Calibri"/>
              <a:ea typeface="Calibri"/>
              <a:cs typeface="Times New Roman" panose="02020603050405020304" pitchFamily="18" charset="0"/>
            </a:endParaRPr>
          </a:p>
          <a:p>
            <a:pPr marL="0" indent="0">
              <a:buNone/>
            </a:pPr>
            <a:endParaRPr lang="en-US" sz="2100" kern="100" dirty="0">
              <a:solidFill>
                <a:schemeClr val="tx1"/>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000000"/>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000000"/>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000000"/>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000000"/>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767171"/>
              </a:solidFill>
              <a:latin typeface="Calibri"/>
              <a:ea typeface="Calibri"/>
              <a:cs typeface="Times New Roman" panose="02020603050405020304" pitchFamily="18" charset="0"/>
            </a:endParaRPr>
          </a:p>
        </p:txBody>
      </p:sp>
      <p:sp>
        <p:nvSpPr>
          <p:cNvPr id="9" name="TextBox 8">
            <a:extLst>
              <a:ext uri="{FF2B5EF4-FFF2-40B4-BE49-F238E27FC236}">
                <a16:creationId xmlns:a16="http://schemas.microsoft.com/office/drawing/2014/main" id="{B27B6125-92AE-23C7-D299-5093D9DE3451}"/>
              </a:ext>
            </a:extLst>
          </p:cNvPr>
          <p:cNvSpPr txBox="1"/>
          <p:nvPr/>
        </p:nvSpPr>
        <p:spPr>
          <a:xfrm>
            <a:off x="6449021" y="5955458"/>
            <a:ext cx="1831303" cy="584775"/>
          </a:xfrm>
          <a:prstGeom prst="rect">
            <a:avLst/>
          </a:prstGeom>
          <a:noFill/>
        </p:spPr>
        <p:txBody>
          <a:bodyPr wrap="square" lIns="91440" tIns="45720" rIns="91440" bIns="45720" rtlCol="0" anchor="t">
            <a:spAutoFit/>
          </a:bodyPr>
          <a:lstStyle/>
          <a:p>
            <a:r>
              <a:rPr lang="en-US" sz="1600" dirty="0">
                <a:solidFill>
                  <a:srgbClr val="002060"/>
                </a:solidFill>
              </a:rPr>
              <a:t>Image1: Create Change Order View</a:t>
            </a:r>
          </a:p>
        </p:txBody>
      </p:sp>
    </p:spTree>
    <p:extLst>
      <p:ext uri="{BB962C8B-B14F-4D97-AF65-F5344CB8AC3E}">
        <p14:creationId xmlns:p14="http://schemas.microsoft.com/office/powerpoint/2010/main" val="31240489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1EBA7C-5A01-1E6D-D5A1-078DACA9F084}"/>
              </a:ext>
            </a:extLst>
          </p:cNvPr>
          <p:cNvSpPr>
            <a:spLocks noGrp="1"/>
          </p:cNvSpPr>
          <p:nvPr>
            <p:ph type="title"/>
          </p:nvPr>
        </p:nvSpPr>
        <p:spPr>
          <a:xfrm>
            <a:off x="838200" y="365125"/>
            <a:ext cx="10515600" cy="1235075"/>
          </a:xfrm>
        </p:spPr>
        <p:txBody>
          <a:bodyPr>
            <a:normAutofit fontScale="90000"/>
          </a:bodyPr>
          <a:lstStyle/>
          <a:p>
            <a:r>
              <a:rPr lang="en-US" dirty="0">
                <a:solidFill>
                  <a:srgbClr val="002060"/>
                </a:solidFill>
              </a:rPr>
              <a:t>Change Order Supplemental Information (2)</a:t>
            </a:r>
          </a:p>
        </p:txBody>
      </p:sp>
      <p:sp>
        <p:nvSpPr>
          <p:cNvPr id="5" name="Content Placeholder 4">
            <a:extLst>
              <a:ext uri="{FF2B5EF4-FFF2-40B4-BE49-F238E27FC236}">
                <a16:creationId xmlns:a16="http://schemas.microsoft.com/office/drawing/2014/main" id="{52E8CBDF-0159-52C2-F269-A18B32F78CC1}"/>
              </a:ext>
            </a:extLst>
          </p:cNvPr>
          <p:cNvSpPr>
            <a:spLocks noGrp="1"/>
          </p:cNvSpPr>
          <p:nvPr>
            <p:ph idx="1"/>
          </p:nvPr>
        </p:nvSpPr>
        <p:spPr>
          <a:xfrm>
            <a:off x="838200" y="1600201"/>
            <a:ext cx="10515600" cy="4210050"/>
          </a:xfrm>
        </p:spPr>
        <p:txBody>
          <a:bodyPr>
            <a:normAutofit/>
          </a:bodyPr>
          <a:lstStyle/>
          <a:p>
            <a:pPr>
              <a:buFont typeface="Wingdings" panose="05000000000000000000" pitchFamily="2" charset="2"/>
              <a:buChar char="q"/>
            </a:pPr>
            <a:r>
              <a:rPr lang="en-US" dirty="0">
                <a:solidFill>
                  <a:srgbClr val="002060"/>
                </a:solidFill>
              </a:rPr>
              <a:t>Changes to </a:t>
            </a:r>
            <a:r>
              <a:rPr lang="en-US" u="sng" dirty="0">
                <a:solidFill>
                  <a:srgbClr val="002060"/>
                </a:solidFill>
              </a:rPr>
              <a:t>contracts/agreements </a:t>
            </a:r>
            <a:r>
              <a:rPr lang="en-US" dirty="0">
                <a:solidFill>
                  <a:srgbClr val="002060"/>
                </a:solidFill>
              </a:rPr>
              <a:t>(post bid) are done by creating a Change Order (AIA document). This information is what gets put into FACPAC and all accompanied information that supports this information. </a:t>
            </a:r>
          </a:p>
          <a:p>
            <a:pPr marL="0" indent="0">
              <a:buNone/>
            </a:pPr>
            <a:r>
              <a:rPr lang="en-US" dirty="0">
                <a:solidFill>
                  <a:srgbClr val="002060"/>
                </a:solidFill>
              </a:rPr>
              <a:t>	</a:t>
            </a:r>
            <a:endParaRPr lang="en-US" dirty="0">
              <a:solidFill>
                <a:srgbClr val="FF0000"/>
              </a:solidFill>
            </a:endParaRPr>
          </a:p>
        </p:txBody>
      </p:sp>
    </p:spTree>
    <p:extLst>
      <p:ext uri="{BB962C8B-B14F-4D97-AF65-F5344CB8AC3E}">
        <p14:creationId xmlns:p14="http://schemas.microsoft.com/office/powerpoint/2010/main" val="3587034443"/>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1EBA7C-5A01-1E6D-D5A1-078DACA9F084}"/>
              </a:ext>
            </a:extLst>
          </p:cNvPr>
          <p:cNvSpPr>
            <a:spLocks noGrp="1"/>
          </p:cNvSpPr>
          <p:nvPr>
            <p:ph type="title"/>
          </p:nvPr>
        </p:nvSpPr>
        <p:spPr>
          <a:xfrm>
            <a:off x="838200" y="365125"/>
            <a:ext cx="10515600" cy="1235075"/>
          </a:xfrm>
        </p:spPr>
        <p:txBody>
          <a:bodyPr>
            <a:normAutofit fontScale="90000"/>
          </a:bodyPr>
          <a:lstStyle/>
          <a:p>
            <a:r>
              <a:rPr lang="en-US" dirty="0">
                <a:solidFill>
                  <a:srgbClr val="002060"/>
                </a:solidFill>
              </a:rPr>
              <a:t>Change Order Supplemental Information (3)</a:t>
            </a:r>
          </a:p>
        </p:txBody>
      </p:sp>
      <p:sp>
        <p:nvSpPr>
          <p:cNvPr id="5" name="Content Placeholder 4">
            <a:extLst>
              <a:ext uri="{FF2B5EF4-FFF2-40B4-BE49-F238E27FC236}">
                <a16:creationId xmlns:a16="http://schemas.microsoft.com/office/drawing/2014/main" id="{52E8CBDF-0159-52C2-F269-A18B32F78CC1}"/>
              </a:ext>
            </a:extLst>
          </p:cNvPr>
          <p:cNvSpPr>
            <a:spLocks noGrp="1"/>
          </p:cNvSpPr>
          <p:nvPr>
            <p:ph idx="1"/>
          </p:nvPr>
        </p:nvSpPr>
        <p:spPr>
          <a:xfrm>
            <a:off x="838200" y="1600201"/>
            <a:ext cx="10515600" cy="4210050"/>
          </a:xfrm>
        </p:spPr>
        <p:txBody>
          <a:bodyPr>
            <a:normAutofit/>
          </a:bodyPr>
          <a:lstStyle/>
          <a:p>
            <a:pPr>
              <a:buFont typeface="Wingdings" panose="05000000000000000000" pitchFamily="2" charset="2"/>
              <a:buChar char="q"/>
            </a:pPr>
            <a:r>
              <a:rPr lang="en-US" dirty="0">
                <a:solidFill>
                  <a:srgbClr val="002060"/>
                </a:solidFill>
              </a:rPr>
              <a:t>Changes to </a:t>
            </a:r>
            <a:r>
              <a:rPr lang="en-US" u="sng" dirty="0">
                <a:solidFill>
                  <a:srgbClr val="002060"/>
                </a:solidFill>
              </a:rPr>
              <a:t>purchase orders </a:t>
            </a:r>
            <a:r>
              <a:rPr lang="en-US" dirty="0">
                <a:solidFill>
                  <a:srgbClr val="002060"/>
                </a:solidFill>
              </a:rPr>
              <a:t>(post bid) are done by creating a Change Order (AIA document). Same as stated previously for contracts, this information being put into FACPAC will result in a change order supplemental information form for a purchase order. Make sure to not confuse a Change Order to a contract with a Change Order to a purchase order. These may have common numeric values.  </a:t>
            </a:r>
          </a:p>
          <a:p>
            <a:pPr marL="0" indent="0">
              <a:buNone/>
            </a:pPr>
            <a:endParaRPr lang="en-US" dirty="0">
              <a:solidFill>
                <a:srgbClr val="FF0000"/>
              </a:solidFill>
            </a:endParaRPr>
          </a:p>
        </p:txBody>
      </p:sp>
    </p:spTree>
    <p:extLst>
      <p:ext uri="{BB962C8B-B14F-4D97-AF65-F5344CB8AC3E}">
        <p14:creationId xmlns:p14="http://schemas.microsoft.com/office/powerpoint/2010/main" val="2204259240"/>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E1629-A7D2-FC90-4A0A-7AF99328E9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22C5CA5-3DB1-9C99-94D8-03DE3358E4A0}"/>
              </a:ext>
            </a:extLst>
          </p:cNvPr>
          <p:cNvSpPr>
            <a:spLocks noGrp="1"/>
          </p:cNvSpPr>
          <p:nvPr>
            <p:ph type="title"/>
          </p:nvPr>
        </p:nvSpPr>
        <p:spPr/>
        <p:txBody>
          <a:bodyPr anchor="ctr">
            <a:normAutofit/>
          </a:bodyPr>
          <a:lstStyle/>
          <a:p>
            <a:r>
              <a:rPr lang="en-US" sz="5400" dirty="0">
                <a:solidFill>
                  <a:srgbClr val="002060"/>
                </a:solidFill>
              </a:rPr>
              <a:t>BG-4</a:t>
            </a:r>
          </a:p>
        </p:txBody>
      </p:sp>
      <p:sp>
        <p:nvSpPr>
          <p:cNvPr id="5" name="Text Placeholder 4">
            <a:extLst>
              <a:ext uri="{FF2B5EF4-FFF2-40B4-BE49-F238E27FC236}">
                <a16:creationId xmlns:a16="http://schemas.microsoft.com/office/drawing/2014/main" id="{F209F11A-B448-D51C-AE22-44CA0BA1E64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30281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8116B5-B411-B335-BB9D-F1B55D4A0F99}"/>
              </a:ext>
            </a:extLst>
          </p:cNvPr>
          <p:cNvPicPr>
            <a:picLocks noChangeAspect="1"/>
          </p:cNvPicPr>
          <p:nvPr/>
        </p:nvPicPr>
        <p:blipFill>
          <a:blip r:embed="rId3"/>
          <a:stretch>
            <a:fillRect/>
          </a:stretch>
        </p:blipFill>
        <p:spPr>
          <a:xfrm>
            <a:off x="319703" y="858749"/>
            <a:ext cx="6484876" cy="5446592"/>
          </a:xfrm>
          <a:prstGeom prst="rect">
            <a:avLst/>
          </a:prstGeom>
        </p:spPr>
      </p:pic>
      <p:sp>
        <p:nvSpPr>
          <p:cNvPr id="5" name="TextBox 4">
            <a:extLst>
              <a:ext uri="{FF2B5EF4-FFF2-40B4-BE49-F238E27FC236}">
                <a16:creationId xmlns:a16="http://schemas.microsoft.com/office/drawing/2014/main" id="{D015D650-93E8-B144-2145-F2CE55253D89}"/>
              </a:ext>
            </a:extLst>
          </p:cNvPr>
          <p:cNvSpPr txBox="1"/>
          <p:nvPr/>
        </p:nvSpPr>
        <p:spPr>
          <a:xfrm>
            <a:off x="8455390" y="336155"/>
            <a:ext cx="3151713" cy="1938992"/>
          </a:xfrm>
          <a:prstGeom prst="rect">
            <a:avLst/>
          </a:prstGeom>
          <a:noFill/>
        </p:spPr>
        <p:txBody>
          <a:bodyPr wrap="square" rtlCol="0">
            <a:spAutoFit/>
          </a:bodyPr>
          <a:lstStyle/>
          <a:p>
            <a:pPr marL="285750" indent="-285750">
              <a:buFont typeface="Wingdings" panose="05000000000000000000" pitchFamily="2" charset="2"/>
              <a:buChar char="q"/>
            </a:pPr>
            <a:r>
              <a:rPr lang="en-US" sz="2400" dirty="0">
                <a:solidFill>
                  <a:srgbClr val="002060"/>
                </a:solidFill>
              </a:rPr>
              <a:t>BG-4’s can be created and processed by third parties or the district.</a:t>
            </a:r>
          </a:p>
        </p:txBody>
      </p:sp>
      <p:sp>
        <p:nvSpPr>
          <p:cNvPr id="3" name="Rectangle 2" descr="Rectangle shape highlighting Third Party Group drop-down menu">
            <a:extLst>
              <a:ext uri="{FF2B5EF4-FFF2-40B4-BE49-F238E27FC236}">
                <a16:creationId xmlns:a16="http://schemas.microsoft.com/office/drawing/2014/main" id="{BC0B5F46-13FA-969C-3891-EEDAB232F369}"/>
              </a:ext>
            </a:extLst>
          </p:cNvPr>
          <p:cNvSpPr/>
          <p:nvPr/>
        </p:nvSpPr>
        <p:spPr>
          <a:xfrm>
            <a:off x="588751" y="5797898"/>
            <a:ext cx="1316334" cy="321548"/>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4" name="Rectangle 3" descr="Rectangle shape highlighting Third Party Group drop-down menu">
            <a:extLst>
              <a:ext uri="{FF2B5EF4-FFF2-40B4-BE49-F238E27FC236}">
                <a16:creationId xmlns:a16="http://schemas.microsoft.com/office/drawing/2014/main" id="{D5BF74BF-C64C-272D-6381-038BE749E80F}"/>
              </a:ext>
            </a:extLst>
          </p:cNvPr>
          <p:cNvSpPr/>
          <p:nvPr/>
        </p:nvSpPr>
        <p:spPr>
          <a:xfrm>
            <a:off x="6223828" y="5476350"/>
            <a:ext cx="418680" cy="321548"/>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7" name="Straight Arrow Connector 6">
            <a:extLst>
              <a:ext uri="{FF2B5EF4-FFF2-40B4-BE49-F238E27FC236}">
                <a16:creationId xmlns:a16="http://schemas.microsoft.com/office/drawing/2014/main" id="{EE82AFB2-3CC2-F2E3-9A2A-3D3BDF2299CF}"/>
              </a:ext>
            </a:extLst>
          </p:cNvPr>
          <p:cNvCxnSpPr>
            <a:cxnSpLocks/>
          </p:cNvCxnSpPr>
          <p:nvPr/>
        </p:nvCxnSpPr>
        <p:spPr>
          <a:xfrm flipH="1">
            <a:off x="6642508" y="542611"/>
            <a:ext cx="1999074" cy="4783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DB42CFF-807D-338B-0C04-08A1F2C13813}"/>
              </a:ext>
            </a:extLst>
          </p:cNvPr>
          <p:cNvCxnSpPr>
            <a:cxnSpLocks/>
          </p:cNvCxnSpPr>
          <p:nvPr/>
        </p:nvCxnSpPr>
        <p:spPr>
          <a:xfrm flipH="1">
            <a:off x="1999622" y="552659"/>
            <a:ext cx="6621864" cy="5255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5E257331-0B21-F58C-F2BE-0AE2D05A6F6F}"/>
              </a:ext>
            </a:extLst>
          </p:cNvPr>
          <p:cNvSpPr txBox="1">
            <a:spLocks/>
          </p:cNvSpPr>
          <p:nvPr/>
        </p:nvSpPr>
        <p:spPr>
          <a:xfrm>
            <a:off x="319703" y="238379"/>
            <a:ext cx="9889422"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nSpc>
                <a:spcPct val="120000"/>
              </a:lnSpc>
              <a:defRPr/>
            </a:pPr>
            <a:r>
              <a:rPr lang="en-US" sz="4000" dirty="0">
                <a:solidFill>
                  <a:srgbClr val="002060"/>
                </a:solidFill>
              </a:rPr>
              <a:t>BG-4 (1)</a:t>
            </a:r>
            <a:endParaRPr lang="en-US" sz="4800" dirty="0">
              <a:solidFill>
                <a:srgbClr val="002060"/>
              </a:solidFill>
            </a:endParaRPr>
          </a:p>
        </p:txBody>
      </p:sp>
      <p:sp>
        <p:nvSpPr>
          <p:cNvPr id="10" name="TextBox 9">
            <a:extLst>
              <a:ext uri="{FF2B5EF4-FFF2-40B4-BE49-F238E27FC236}">
                <a16:creationId xmlns:a16="http://schemas.microsoft.com/office/drawing/2014/main" id="{B1FD2E22-016D-5A8E-BCEF-BE88C12B8166}"/>
              </a:ext>
            </a:extLst>
          </p:cNvPr>
          <p:cNvSpPr txBox="1"/>
          <p:nvPr/>
        </p:nvSpPr>
        <p:spPr>
          <a:xfrm>
            <a:off x="6899116" y="5221625"/>
            <a:ext cx="1831303" cy="830997"/>
          </a:xfrm>
          <a:prstGeom prst="rect">
            <a:avLst/>
          </a:prstGeom>
          <a:noFill/>
        </p:spPr>
        <p:txBody>
          <a:bodyPr wrap="square" lIns="91440" tIns="45720" rIns="91440" bIns="45720" rtlCol="0" anchor="t">
            <a:spAutoFit/>
          </a:bodyPr>
          <a:lstStyle/>
          <a:p>
            <a:r>
              <a:rPr lang="en-US" sz="1600" dirty="0">
                <a:solidFill>
                  <a:srgbClr val="002060"/>
                </a:solidFill>
              </a:rPr>
              <a:t>Image1: Contract View for “No BG4 Found”</a:t>
            </a:r>
          </a:p>
        </p:txBody>
      </p:sp>
    </p:spTree>
    <p:extLst>
      <p:ext uri="{BB962C8B-B14F-4D97-AF65-F5344CB8AC3E}">
        <p14:creationId xmlns:p14="http://schemas.microsoft.com/office/powerpoint/2010/main" val="965150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61556-8877-0CA3-B15C-32BC7A3F9E4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956D2BA-581F-7CDA-A0C6-C0E53E11F3F2}"/>
              </a:ext>
            </a:extLst>
          </p:cNvPr>
          <p:cNvPicPr>
            <a:picLocks noChangeAspect="1"/>
          </p:cNvPicPr>
          <p:nvPr/>
        </p:nvPicPr>
        <p:blipFill>
          <a:blip r:embed="rId3"/>
          <a:srcRect b="49453"/>
          <a:stretch>
            <a:fillRect/>
          </a:stretch>
        </p:blipFill>
        <p:spPr>
          <a:xfrm>
            <a:off x="319703" y="1409678"/>
            <a:ext cx="8047138" cy="2689723"/>
          </a:xfrm>
          <a:prstGeom prst="rect">
            <a:avLst/>
          </a:prstGeom>
        </p:spPr>
      </p:pic>
      <p:sp>
        <p:nvSpPr>
          <p:cNvPr id="4" name="Rectangle 3" descr="Rectangle shape highlighting Third Party Group drop-down menu">
            <a:extLst>
              <a:ext uri="{FF2B5EF4-FFF2-40B4-BE49-F238E27FC236}">
                <a16:creationId xmlns:a16="http://schemas.microsoft.com/office/drawing/2014/main" id="{9DC5CC80-D552-A5F6-E825-E8F2BEBD75BE}"/>
              </a:ext>
            </a:extLst>
          </p:cNvPr>
          <p:cNvSpPr/>
          <p:nvPr/>
        </p:nvSpPr>
        <p:spPr>
          <a:xfrm>
            <a:off x="4728685" y="3604943"/>
            <a:ext cx="1071457" cy="494458"/>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2" name="Title 1">
            <a:extLst>
              <a:ext uri="{FF2B5EF4-FFF2-40B4-BE49-F238E27FC236}">
                <a16:creationId xmlns:a16="http://schemas.microsoft.com/office/drawing/2014/main" id="{5FF72398-AB13-6698-947E-674FE5F1B239}"/>
              </a:ext>
            </a:extLst>
          </p:cNvPr>
          <p:cNvSpPr txBox="1">
            <a:spLocks/>
          </p:cNvSpPr>
          <p:nvPr/>
        </p:nvSpPr>
        <p:spPr>
          <a:xfrm>
            <a:off x="319703" y="238379"/>
            <a:ext cx="9889422"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nSpc>
                <a:spcPct val="120000"/>
              </a:lnSpc>
              <a:defRPr/>
            </a:pPr>
            <a:r>
              <a:rPr lang="en-US" sz="4000" dirty="0">
                <a:solidFill>
                  <a:srgbClr val="002060"/>
                </a:solidFill>
              </a:rPr>
              <a:t>BG-4 (2)</a:t>
            </a:r>
            <a:endParaRPr lang="en-US" sz="4800" dirty="0">
              <a:solidFill>
                <a:srgbClr val="002060"/>
              </a:solidFill>
            </a:endParaRPr>
          </a:p>
        </p:txBody>
      </p:sp>
      <p:sp>
        <p:nvSpPr>
          <p:cNvPr id="5" name="TextBox 4">
            <a:extLst>
              <a:ext uri="{FF2B5EF4-FFF2-40B4-BE49-F238E27FC236}">
                <a16:creationId xmlns:a16="http://schemas.microsoft.com/office/drawing/2014/main" id="{C6E990D9-3F87-AD37-DDDB-F34948D2C4CA}"/>
              </a:ext>
            </a:extLst>
          </p:cNvPr>
          <p:cNvSpPr txBox="1"/>
          <p:nvPr/>
        </p:nvSpPr>
        <p:spPr>
          <a:xfrm>
            <a:off x="6899116" y="5221625"/>
            <a:ext cx="1831303" cy="584775"/>
          </a:xfrm>
          <a:prstGeom prst="rect">
            <a:avLst/>
          </a:prstGeom>
          <a:noFill/>
        </p:spPr>
        <p:txBody>
          <a:bodyPr wrap="square" lIns="91440" tIns="45720" rIns="91440" bIns="45720" rtlCol="0" anchor="t">
            <a:spAutoFit/>
          </a:bodyPr>
          <a:lstStyle/>
          <a:p>
            <a:r>
              <a:rPr lang="en-US" sz="1600" dirty="0">
                <a:solidFill>
                  <a:srgbClr val="002060"/>
                </a:solidFill>
              </a:rPr>
              <a:t>Image1: Create BG-4 View</a:t>
            </a:r>
          </a:p>
        </p:txBody>
      </p:sp>
    </p:spTree>
    <p:extLst>
      <p:ext uri="{BB962C8B-B14F-4D97-AF65-F5344CB8AC3E}">
        <p14:creationId xmlns:p14="http://schemas.microsoft.com/office/powerpoint/2010/main" val="35865959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E8EC81-B529-D947-6F9E-36D939D0D890}"/>
              </a:ext>
            </a:extLst>
          </p:cNvPr>
          <p:cNvPicPr>
            <a:picLocks noChangeAspect="1"/>
          </p:cNvPicPr>
          <p:nvPr/>
        </p:nvPicPr>
        <p:blipFill>
          <a:blip r:embed="rId3"/>
          <a:stretch>
            <a:fillRect/>
          </a:stretch>
        </p:blipFill>
        <p:spPr>
          <a:xfrm>
            <a:off x="648959" y="117763"/>
            <a:ext cx="5352265" cy="6622473"/>
          </a:xfrm>
          <a:prstGeom prst="rect">
            <a:avLst/>
          </a:prstGeom>
          <a:ln>
            <a:solidFill>
              <a:schemeClr val="tx1"/>
            </a:solidFill>
          </a:ln>
          <a:effectLst/>
        </p:spPr>
      </p:pic>
      <p:sp>
        <p:nvSpPr>
          <p:cNvPr id="3" name="Subtitle 2">
            <a:extLst>
              <a:ext uri="{FF2B5EF4-FFF2-40B4-BE49-F238E27FC236}">
                <a16:creationId xmlns:a16="http://schemas.microsoft.com/office/drawing/2014/main" id="{9BA5481C-8FCB-07D5-BD29-E5D75E30D920}"/>
              </a:ext>
            </a:extLst>
          </p:cNvPr>
          <p:cNvSpPr txBox="1">
            <a:spLocks/>
          </p:cNvSpPr>
          <p:nvPr/>
        </p:nvSpPr>
        <p:spPr>
          <a:xfrm>
            <a:off x="6449021" y="1253770"/>
            <a:ext cx="5414987" cy="496401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sz="2100" kern="100" dirty="0">
                <a:solidFill>
                  <a:srgbClr val="002060"/>
                </a:solidFill>
                <a:ea typeface="Calibri"/>
                <a:cs typeface="Times New Roman"/>
              </a:rPr>
              <a:t>BG-4 Construction Costs are summarized and automated from contract information in the FACPAC system. </a:t>
            </a:r>
            <a:endParaRPr lang="en-US" sz="2100" kern="100" dirty="0">
              <a:solidFill>
                <a:srgbClr val="002060"/>
              </a:solidFill>
              <a:ea typeface="Calibri"/>
              <a:cs typeface="Times New Roman" panose="02020603050405020304" pitchFamily="18" charset="0"/>
            </a:endParaRPr>
          </a:p>
          <a:p>
            <a:pPr>
              <a:buFont typeface="Wingdings" panose="020B0604020202020204" pitchFamily="34" charset="0"/>
              <a:buChar char="q"/>
            </a:pPr>
            <a:r>
              <a:rPr lang="en-US" sz="2100" kern="100" dirty="0">
                <a:solidFill>
                  <a:srgbClr val="002060"/>
                </a:solidFill>
                <a:ea typeface="Calibri"/>
                <a:cs typeface="Times New Roman"/>
              </a:rPr>
              <a:t> Verification of Required Approvals provides dates of all official closeout requirements like building code, environmental, etc.</a:t>
            </a:r>
            <a:endParaRPr lang="en-US" sz="2100" kern="100" dirty="0">
              <a:solidFill>
                <a:srgbClr val="002060"/>
              </a:solidFill>
              <a:ea typeface="Calibri"/>
              <a:cs typeface="Times New Roman" panose="02020603050405020304" pitchFamily="18" charset="0"/>
            </a:endParaRPr>
          </a:p>
          <a:p>
            <a:pPr>
              <a:buFont typeface="Wingdings" panose="020B0604020202020204" pitchFamily="34" charset="0"/>
              <a:buChar char="q"/>
            </a:pPr>
            <a:r>
              <a:rPr lang="en-US" sz="2100" kern="100" dirty="0">
                <a:solidFill>
                  <a:srgbClr val="002060"/>
                </a:solidFill>
                <a:ea typeface="Calibri"/>
                <a:cs typeface="Times New Roman"/>
              </a:rPr>
              <a:t> Closeout information provides documentation on warranties, trainings, record drawings, lien releases, etc.</a:t>
            </a:r>
            <a:endParaRPr lang="en-US" sz="2100" kern="100" dirty="0">
              <a:solidFill>
                <a:srgbClr val="002060"/>
              </a:solidFill>
              <a:ea typeface="Calibri"/>
              <a:cs typeface="Times New Roman" panose="02020603050405020304" pitchFamily="18" charset="0"/>
            </a:endParaRPr>
          </a:p>
          <a:p>
            <a:pPr>
              <a:buFont typeface="Wingdings" panose="020B0604020202020204" pitchFamily="34" charset="0"/>
              <a:buChar char="q"/>
            </a:pPr>
            <a:endParaRPr lang="en-US" sz="2100" kern="100" dirty="0">
              <a:solidFill>
                <a:srgbClr val="AFABAB"/>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000000"/>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000000"/>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767171"/>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000000"/>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000000"/>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767171"/>
              </a:solidFill>
              <a:latin typeface="Calibri"/>
              <a:ea typeface="Calibri"/>
              <a:cs typeface="Times New Roman" panose="02020603050405020304" pitchFamily="18" charset="0"/>
            </a:endParaRPr>
          </a:p>
        </p:txBody>
      </p:sp>
      <p:sp>
        <p:nvSpPr>
          <p:cNvPr id="13" name="TextBox 12">
            <a:extLst>
              <a:ext uri="{FF2B5EF4-FFF2-40B4-BE49-F238E27FC236}">
                <a16:creationId xmlns:a16="http://schemas.microsoft.com/office/drawing/2014/main" id="{6071F75B-80F2-7242-C971-1DB648C06C2F}"/>
              </a:ext>
            </a:extLst>
          </p:cNvPr>
          <p:cNvSpPr txBox="1"/>
          <p:nvPr/>
        </p:nvSpPr>
        <p:spPr>
          <a:xfrm>
            <a:off x="6449021" y="5955458"/>
            <a:ext cx="1831303" cy="830997"/>
          </a:xfrm>
          <a:prstGeom prst="rect">
            <a:avLst/>
          </a:prstGeom>
          <a:noFill/>
        </p:spPr>
        <p:txBody>
          <a:bodyPr wrap="square" lIns="91440" tIns="45720" rIns="91440" bIns="45720" rtlCol="0" anchor="t">
            <a:spAutoFit/>
          </a:bodyPr>
          <a:lstStyle/>
          <a:p>
            <a:r>
              <a:rPr lang="en-US" sz="1600" dirty="0">
                <a:solidFill>
                  <a:srgbClr val="002060"/>
                </a:solidFill>
              </a:rPr>
              <a:t>Image2: BG-4 Form Project Costs </a:t>
            </a:r>
            <a:r>
              <a:rPr lang="en-US" sz="1600" dirty="0"/>
              <a:t> </a:t>
            </a:r>
          </a:p>
        </p:txBody>
      </p:sp>
      <p:sp>
        <p:nvSpPr>
          <p:cNvPr id="15" name="Title 1">
            <a:extLst>
              <a:ext uri="{FF2B5EF4-FFF2-40B4-BE49-F238E27FC236}">
                <a16:creationId xmlns:a16="http://schemas.microsoft.com/office/drawing/2014/main" id="{9198D452-159D-27AC-91AA-459C65028406}"/>
              </a:ext>
            </a:extLst>
          </p:cNvPr>
          <p:cNvSpPr txBox="1">
            <a:spLocks/>
          </p:cNvSpPr>
          <p:nvPr/>
        </p:nvSpPr>
        <p:spPr>
          <a:xfrm>
            <a:off x="7312609" y="245807"/>
            <a:ext cx="4554181" cy="1007524"/>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r>
              <a:rPr lang="en-US" dirty="0">
                <a:solidFill>
                  <a:srgbClr val="002060"/>
                </a:solidFill>
              </a:rPr>
              <a:t>BG-4 (3)</a:t>
            </a:r>
            <a:endParaRPr lang="en-US" sz="3200" dirty="0">
              <a:solidFill>
                <a:srgbClr val="002060"/>
              </a:solidFill>
            </a:endParaRPr>
          </a:p>
        </p:txBody>
      </p:sp>
    </p:spTree>
    <p:extLst>
      <p:ext uri="{BB962C8B-B14F-4D97-AF65-F5344CB8AC3E}">
        <p14:creationId xmlns:p14="http://schemas.microsoft.com/office/powerpoint/2010/main" val="36637213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9972C-ACD6-C834-1810-DB8F1E76C63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65B4581-0C09-0F4C-774C-F48A70F2E12B}"/>
              </a:ext>
            </a:extLst>
          </p:cNvPr>
          <p:cNvSpPr>
            <a:spLocks noGrp="1"/>
          </p:cNvSpPr>
          <p:nvPr>
            <p:ph type="title"/>
          </p:nvPr>
        </p:nvSpPr>
        <p:spPr/>
        <p:txBody>
          <a:bodyPr anchor="ctr">
            <a:normAutofit/>
          </a:bodyPr>
          <a:lstStyle/>
          <a:p>
            <a:r>
              <a:rPr lang="en-US" sz="5400" dirty="0">
                <a:solidFill>
                  <a:srgbClr val="002060"/>
                </a:solidFill>
              </a:rPr>
              <a:t>BG-5</a:t>
            </a:r>
          </a:p>
        </p:txBody>
      </p:sp>
      <p:sp>
        <p:nvSpPr>
          <p:cNvPr id="5" name="Text Placeholder 4">
            <a:extLst>
              <a:ext uri="{FF2B5EF4-FFF2-40B4-BE49-F238E27FC236}">
                <a16:creationId xmlns:a16="http://schemas.microsoft.com/office/drawing/2014/main" id="{E2AF17AF-62CA-0A07-93F6-C0D89BF8F2A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329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EE52E2-FA80-0949-1B14-913F0CA9C93A}"/>
              </a:ext>
            </a:extLst>
          </p:cNvPr>
          <p:cNvPicPr>
            <a:picLocks noChangeAspect="1"/>
          </p:cNvPicPr>
          <p:nvPr/>
        </p:nvPicPr>
        <p:blipFill>
          <a:blip r:embed="rId3"/>
          <a:stretch>
            <a:fillRect/>
          </a:stretch>
        </p:blipFill>
        <p:spPr>
          <a:xfrm>
            <a:off x="410987" y="1073318"/>
            <a:ext cx="7868855" cy="4894301"/>
          </a:xfrm>
          <a:prstGeom prst="rect">
            <a:avLst/>
          </a:prstGeom>
        </p:spPr>
      </p:pic>
      <p:sp>
        <p:nvSpPr>
          <p:cNvPr id="4" name="Rectangle 3" descr="Rectangle shape highlighting Third Party Group drop-down menu">
            <a:extLst>
              <a:ext uri="{FF2B5EF4-FFF2-40B4-BE49-F238E27FC236}">
                <a16:creationId xmlns:a16="http://schemas.microsoft.com/office/drawing/2014/main" id="{03A82A63-911D-2256-A6ED-6CBE6C3C41CB}"/>
              </a:ext>
            </a:extLst>
          </p:cNvPr>
          <p:cNvSpPr/>
          <p:nvPr/>
        </p:nvSpPr>
        <p:spPr>
          <a:xfrm>
            <a:off x="5141405" y="2502454"/>
            <a:ext cx="1110183" cy="494458"/>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2" name="Title 1">
            <a:extLst>
              <a:ext uri="{FF2B5EF4-FFF2-40B4-BE49-F238E27FC236}">
                <a16:creationId xmlns:a16="http://schemas.microsoft.com/office/drawing/2014/main" id="{7B97E242-A259-BB9F-F1D5-7654565D32FD}"/>
              </a:ext>
            </a:extLst>
          </p:cNvPr>
          <p:cNvSpPr txBox="1">
            <a:spLocks/>
          </p:cNvSpPr>
          <p:nvPr/>
        </p:nvSpPr>
        <p:spPr>
          <a:xfrm>
            <a:off x="319703" y="238379"/>
            <a:ext cx="9889422"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nSpc>
                <a:spcPct val="120000"/>
              </a:lnSpc>
              <a:defRPr/>
            </a:pPr>
            <a:r>
              <a:rPr lang="en-US" sz="4000" dirty="0">
                <a:solidFill>
                  <a:srgbClr val="002060"/>
                </a:solidFill>
              </a:rPr>
              <a:t>BG-5 (1)</a:t>
            </a:r>
            <a:endParaRPr lang="en-US" sz="4800" dirty="0">
              <a:solidFill>
                <a:srgbClr val="002060"/>
              </a:solidFill>
            </a:endParaRPr>
          </a:p>
        </p:txBody>
      </p:sp>
      <p:sp>
        <p:nvSpPr>
          <p:cNvPr id="6" name="TextBox 5">
            <a:extLst>
              <a:ext uri="{FF2B5EF4-FFF2-40B4-BE49-F238E27FC236}">
                <a16:creationId xmlns:a16="http://schemas.microsoft.com/office/drawing/2014/main" id="{C2B6CCB3-AE3D-BB6B-79A9-6785C22DD759}"/>
              </a:ext>
            </a:extLst>
          </p:cNvPr>
          <p:cNvSpPr txBox="1"/>
          <p:nvPr/>
        </p:nvSpPr>
        <p:spPr>
          <a:xfrm>
            <a:off x="8328832" y="4953685"/>
            <a:ext cx="1831303" cy="584775"/>
          </a:xfrm>
          <a:prstGeom prst="rect">
            <a:avLst/>
          </a:prstGeom>
          <a:noFill/>
        </p:spPr>
        <p:txBody>
          <a:bodyPr wrap="square" lIns="91440" tIns="45720" rIns="91440" bIns="45720" rtlCol="0" anchor="t">
            <a:spAutoFit/>
          </a:bodyPr>
          <a:lstStyle/>
          <a:p>
            <a:r>
              <a:rPr lang="en-US" sz="1600" dirty="0">
                <a:solidFill>
                  <a:srgbClr val="002060"/>
                </a:solidFill>
              </a:rPr>
              <a:t>Image1: Create BG-5 View</a:t>
            </a:r>
          </a:p>
        </p:txBody>
      </p:sp>
    </p:spTree>
    <p:extLst>
      <p:ext uri="{BB962C8B-B14F-4D97-AF65-F5344CB8AC3E}">
        <p14:creationId xmlns:p14="http://schemas.microsoft.com/office/powerpoint/2010/main" val="334297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FB9-D42E-49D7-B0ED-190890D98FFF}"/>
              </a:ext>
            </a:extLst>
          </p:cNvPr>
          <p:cNvSpPr>
            <a:spLocks noGrp="1"/>
          </p:cNvSpPr>
          <p:nvPr>
            <p:ph type="title"/>
          </p:nvPr>
        </p:nvSpPr>
        <p:spPr>
          <a:xfrm>
            <a:off x="838200" y="531050"/>
            <a:ext cx="10515600" cy="1325563"/>
          </a:xfrm>
        </p:spPr>
        <p:txBody>
          <a:bodyPr/>
          <a:lstStyle/>
          <a:p>
            <a:r>
              <a:rPr lang="en-US" dirty="0">
                <a:solidFill>
                  <a:srgbClr val="002060"/>
                </a:solidFill>
              </a:rPr>
              <a:t>District Facilities Branch</a:t>
            </a:r>
            <a:br>
              <a:rPr lang="en-US" dirty="0">
                <a:solidFill>
                  <a:srgbClr val="002060"/>
                </a:solidFill>
              </a:rPr>
            </a:br>
            <a:r>
              <a:rPr lang="en-US" dirty="0">
                <a:solidFill>
                  <a:srgbClr val="002060"/>
                </a:solidFill>
              </a:rPr>
              <a:t>(DFB) Part 2 </a:t>
            </a:r>
          </a:p>
        </p:txBody>
      </p:sp>
      <p:sp>
        <p:nvSpPr>
          <p:cNvPr id="3" name="Content Placeholder 2">
            <a:extLst>
              <a:ext uri="{FF2B5EF4-FFF2-40B4-BE49-F238E27FC236}">
                <a16:creationId xmlns:a16="http://schemas.microsoft.com/office/drawing/2014/main" id="{EA89953B-03F5-4196-B3BB-CB2192F023E7}"/>
              </a:ext>
            </a:extLst>
          </p:cNvPr>
          <p:cNvSpPr txBox="1">
            <a:spLocks/>
          </p:cNvSpPr>
          <p:nvPr/>
        </p:nvSpPr>
        <p:spPr>
          <a:xfrm>
            <a:off x="838200" y="1975611"/>
            <a:ext cx="10515600" cy="45201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102649"/>
                </a:solidFill>
                <a:effectLst/>
                <a:uLnTx/>
                <a:uFillTx/>
                <a:latin typeface="Franklin Gothic Book" panose="020B0503020102020204"/>
                <a:ea typeface="+mn-ea"/>
                <a:cs typeface="+mn-cs"/>
              </a:rPr>
              <a:t>Project Management / District Liaison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rPr>
              <a:t>Teresa Hester</a:t>
            </a:r>
            <a:r>
              <a:rPr lang="en-US" dirty="0">
                <a:solidFill>
                  <a:srgbClr val="08264B"/>
                </a:solidFill>
                <a:effectLst/>
                <a:ea typeface="Calibri" panose="020F0502020204030204" pitchFamily="34" charset="0"/>
              </a:rPr>
              <a:t>, NCIDQ, KYCID</a:t>
            </a:r>
            <a:endParaRPr kumimoji="0" lang="en-US" i="0" u="none" strike="noStrike" kern="1200" cap="none" spc="0" normalizeH="0" baseline="0" noProof="0" dirty="0">
              <a:ln>
                <a:noFill/>
              </a:ln>
              <a:solidFill>
                <a:srgbClr val="102649"/>
              </a:solidFill>
              <a:effectLst/>
              <a:uLnTx/>
              <a:uFillTx/>
              <a:ea typeface="+mn-ea"/>
              <a:cs typeface="+mn-cs"/>
            </a:endParaRP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en-US" sz="2400" dirty="0">
                <a:latin typeface="Franklin Gothic Book" panose="020B0503020102020204"/>
                <a:hlinkClick r:id="rId2"/>
              </a:rPr>
              <a:t>t</a:t>
            </a:r>
            <a:r>
              <a:rPr kumimoji="0" lang="en-US" sz="2400" b="0" i="0" u="none" strike="noStrike" kern="1200" cap="none" spc="0" normalizeH="0" baseline="0" noProof="0" dirty="0">
                <a:ln>
                  <a:noFill/>
                </a:ln>
                <a:solidFill>
                  <a:srgbClr val="102649"/>
                </a:solidFill>
                <a:effectLst/>
                <a:uLnTx/>
                <a:uFillTx/>
                <a:latin typeface="Franklin Gothic Book" panose="020B0503020102020204"/>
                <a:hlinkClick r:id="rId2"/>
              </a:rPr>
              <a:t>eresa.hester@education.ky.gov</a:t>
            </a:r>
            <a:endParaRPr kumimoji="0" lang="en-US" sz="24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rPr>
              <a:t>John C. Gilbert, AIA, LEED AP</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102649"/>
                </a:solidFill>
                <a:effectLst/>
                <a:uLnTx/>
                <a:uFillTx/>
                <a:latin typeface="Franklin Gothic Book" panose="020B0503020102020204"/>
                <a:ea typeface="+mn-ea"/>
                <a:cs typeface="+mn-cs"/>
                <a:hlinkClick r:id="rId3"/>
              </a:rPr>
              <a:t>john.gilbert@education.ky.gov</a:t>
            </a:r>
            <a:endParaRPr kumimoji="0" lang="en-US" sz="24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1825476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B8DD16-22A6-4612-D75D-94EBD960CC2F}"/>
              </a:ext>
            </a:extLst>
          </p:cNvPr>
          <p:cNvSpPr>
            <a:spLocks noGrp="1"/>
          </p:cNvSpPr>
          <p:nvPr>
            <p:ph idx="1"/>
          </p:nvPr>
        </p:nvSpPr>
        <p:spPr/>
        <p:txBody>
          <a:bodyPr/>
          <a:lstStyle/>
          <a:p>
            <a:pPr>
              <a:buFont typeface="Wingdings" panose="05000000000000000000" pitchFamily="2" charset="2"/>
              <a:buChar char="q"/>
            </a:pPr>
            <a:r>
              <a:rPr lang="en-US" dirty="0">
                <a:solidFill>
                  <a:srgbClr val="002060"/>
                </a:solidFill>
              </a:rPr>
              <a:t> Who completes a BG-5?</a:t>
            </a:r>
          </a:p>
          <a:p>
            <a:pPr lvl="1">
              <a:buFont typeface="Wingdings" panose="05000000000000000000" pitchFamily="2" charset="2"/>
              <a:buChar char="Ø"/>
            </a:pPr>
            <a:r>
              <a:rPr lang="en-US" dirty="0">
                <a:solidFill>
                  <a:srgbClr val="002060"/>
                </a:solidFill>
              </a:rPr>
              <a:t> Only district personnel may complete this form.</a:t>
            </a:r>
          </a:p>
          <a:p>
            <a:pPr lvl="1">
              <a:buFont typeface="Wingdings" panose="05000000000000000000" pitchFamily="2" charset="2"/>
              <a:buChar char="Ø"/>
            </a:pPr>
            <a:endParaRPr lang="en-US" dirty="0">
              <a:solidFill>
                <a:srgbClr val="002060"/>
              </a:solidFill>
            </a:endParaRPr>
          </a:p>
          <a:p>
            <a:pPr>
              <a:buFont typeface="Wingdings" panose="05000000000000000000" pitchFamily="2" charset="2"/>
              <a:buChar char="q"/>
            </a:pPr>
            <a:r>
              <a:rPr lang="en-US" dirty="0">
                <a:solidFill>
                  <a:srgbClr val="002060"/>
                </a:solidFill>
              </a:rPr>
              <a:t> When do you complete a BG-5?</a:t>
            </a:r>
          </a:p>
          <a:p>
            <a:pPr lvl="1">
              <a:buFont typeface="Wingdings" panose="05000000000000000000" pitchFamily="2" charset="2"/>
              <a:buChar char="Ø"/>
            </a:pPr>
            <a:r>
              <a:rPr lang="en-US" dirty="0">
                <a:solidFill>
                  <a:srgbClr val="002060"/>
                </a:solidFill>
              </a:rPr>
              <a:t> This is the final act to formally close the entire project. All contracts are completed which includes design professionals, construction management companies, fiscal agent and other soft cost related items. </a:t>
            </a:r>
          </a:p>
        </p:txBody>
      </p:sp>
      <p:sp>
        <p:nvSpPr>
          <p:cNvPr id="6" name="Title 5">
            <a:extLst>
              <a:ext uri="{FF2B5EF4-FFF2-40B4-BE49-F238E27FC236}">
                <a16:creationId xmlns:a16="http://schemas.microsoft.com/office/drawing/2014/main" id="{C631E07A-6763-8A52-F8F4-601249B42DF8}"/>
              </a:ext>
            </a:extLst>
          </p:cNvPr>
          <p:cNvSpPr>
            <a:spLocks noGrp="1"/>
          </p:cNvSpPr>
          <p:nvPr>
            <p:ph type="title"/>
          </p:nvPr>
        </p:nvSpPr>
        <p:spPr/>
        <p:txBody>
          <a:bodyPr/>
          <a:lstStyle/>
          <a:p>
            <a:r>
              <a:rPr lang="en-US" dirty="0">
                <a:solidFill>
                  <a:srgbClr val="102649"/>
                </a:solidFill>
              </a:rPr>
              <a:t>BG-5 (2)</a:t>
            </a:r>
          </a:p>
        </p:txBody>
      </p:sp>
    </p:spTree>
    <p:extLst>
      <p:ext uri="{BB962C8B-B14F-4D97-AF65-F5344CB8AC3E}">
        <p14:creationId xmlns:p14="http://schemas.microsoft.com/office/powerpoint/2010/main" val="3030519319"/>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A130F-F606-E9AE-0A60-D9F014BE3F93}"/>
              </a:ext>
            </a:extLst>
          </p:cNvPr>
          <p:cNvSpPr>
            <a:spLocks noGrp="1"/>
          </p:cNvSpPr>
          <p:nvPr>
            <p:ph type="title"/>
          </p:nvPr>
        </p:nvSpPr>
        <p:spPr/>
        <p:txBody>
          <a:bodyPr/>
          <a:lstStyle/>
          <a:p>
            <a:r>
              <a:rPr lang="en-US" dirty="0">
                <a:solidFill>
                  <a:srgbClr val="002060"/>
                </a:solidFill>
              </a:rPr>
              <a:t>BG-5 (3)</a:t>
            </a:r>
          </a:p>
        </p:txBody>
      </p:sp>
      <p:sp>
        <p:nvSpPr>
          <p:cNvPr id="3" name="Content Placeholder 2">
            <a:extLst>
              <a:ext uri="{FF2B5EF4-FFF2-40B4-BE49-F238E27FC236}">
                <a16:creationId xmlns:a16="http://schemas.microsoft.com/office/drawing/2014/main" id="{93C40BFB-0C4A-31E5-7766-1D8C8E5AD80A}"/>
              </a:ext>
            </a:extLst>
          </p:cNvPr>
          <p:cNvSpPr>
            <a:spLocks noGrp="1"/>
          </p:cNvSpPr>
          <p:nvPr>
            <p:ph idx="1"/>
          </p:nvPr>
        </p:nvSpPr>
        <p:spPr/>
        <p:txBody>
          <a:bodyPr/>
          <a:lstStyle/>
          <a:p>
            <a:pPr>
              <a:buFont typeface="Wingdings" panose="05000000000000000000" pitchFamily="2" charset="2"/>
              <a:buChar char="q"/>
            </a:pPr>
            <a:r>
              <a:rPr lang="en-US" dirty="0">
                <a:solidFill>
                  <a:srgbClr val="002060"/>
                </a:solidFill>
              </a:rPr>
              <a:t>Remember to update your building inventory through Kentucky Facilities Inventory and Classification System (KFICS).  </a:t>
            </a:r>
          </a:p>
          <a:p>
            <a:pPr>
              <a:buFont typeface="Wingdings" panose="05000000000000000000" pitchFamily="2" charset="2"/>
              <a:buChar char="q"/>
            </a:pPr>
            <a:r>
              <a:rPr lang="en-US" dirty="0">
                <a:solidFill>
                  <a:srgbClr val="002060"/>
                </a:solidFill>
              </a:rPr>
              <a:t>The Local Board of Education designee must sign and date the printed BG-5, then it should be attached to the online form itself. </a:t>
            </a:r>
          </a:p>
          <a:p>
            <a:pPr>
              <a:buFont typeface="Wingdings" panose="05000000000000000000" pitchFamily="2" charset="2"/>
              <a:buChar char="q"/>
            </a:pPr>
            <a:r>
              <a:rPr lang="en-US" b="1" u="sng" dirty="0">
                <a:solidFill>
                  <a:srgbClr val="002060"/>
                </a:solidFill>
              </a:rPr>
              <a:t>PLEASE MAKE SURE ALL FIGURES ARE CORRECT BECAUSE NO FURTHER EDITS CAN BE DONE AFTER THE BG-5 IS APPROVED!</a:t>
            </a:r>
          </a:p>
          <a:p>
            <a:endParaRPr lang="en-US" dirty="0"/>
          </a:p>
        </p:txBody>
      </p:sp>
      <p:pic>
        <p:nvPicPr>
          <p:cNvPr id="5" name="Picture 2" descr="FDA Approved Stamp. Wooden Round Stamper and Stamp with Text FDA Approved  on White Background. 3d Illustration. Rubber Stamp. Stock Illustration -  Illustration of stamp, symbol: 180028433">
            <a:extLst>
              <a:ext uri="{FF2B5EF4-FFF2-40B4-BE49-F238E27FC236}">
                <a16:creationId xmlns:a16="http://schemas.microsoft.com/office/drawing/2014/main" id="{87368234-8DFC-9E72-A871-CA830F3A83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8578" y="415850"/>
            <a:ext cx="1773916" cy="1224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204438"/>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BG5 page 1. ">
            <a:extLst>
              <a:ext uri="{FF2B5EF4-FFF2-40B4-BE49-F238E27FC236}">
                <a16:creationId xmlns:a16="http://schemas.microsoft.com/office/drawing/2014/main" id="{60512CFB-A558-6F6A-195C-46F327771AB0}"/>
              </a:ext>
            </a:extLst>
          </p:cNvPr>
          <p:cNvPicPr>
            <a:picLocks noChangeAspect="1"/>
          </p:cNvPicPr>
          <p:nvPr/>
        </p:nvPicPr>
        <p:blipFill>
          <a:blip r:embed="rId3"/>
          <a:stretch>
            <a:fillRect/>
          </a:stretch>
        </p:blipFill>
        <p:spPr>
          <a:xfrm>
            <a:off x="423418" y="250374"/>
            <a:ext cx="5145015" cy="6115377"/>
          </a:xfrm>
          <a:prstGeom prst="rect">
            <a:avLst/>
          </a:prstGeom>
        </p:spPr>
      </p:pic>
      <p:pic>
        <p:nvPicPr>
          <p:cNvPr id="5" name="Picture 4" descr="Screenshot of bottom of page 1 missing from first screenshot. ">
            <a:extLst>
              <a:ext uri="{FF2B5EF4-FFF2-40B4-BE49-F238E27FC236}">
                <a16:creationId xmlns:a16="http://schemas.microsoft.com/office/drawing/2014/main" id="{DD80F85E-36F1-D2DD-4832-8F6AE1331F98}"/>
              </a:ext>
            </a:extLst>
          </p:cNvPr>
          <p:cNvPicPr>
            <a:picLocks noChangeAspect="1"/>
          </p:cNvPicPr>
          <p:nvPr/>
        </p:nvPicPr>
        <p:blipFill>
          <a:blip r:embed="rId4"/>
          <a:stretch>
            <a:fillRect/>
          </a:stretch>
        </p:blipFill>
        <p:spPr>
          <a:xfrm>
            <a:off x="423419" y="6365751"/>
            <a:ext cx="5145014" cy="396528"/>
          </a:xfrm>
          <a:prstGeom prst="rect">
            <a:avLst/>
          </a:prstGeom>
        </p:spPr>
      </p:pic>
      <p:sp>
        <p:nvSpPr>
          <p:cNvPr id="6" name="Title 5">
            <a:extLst>
              <a:ext uri="{FF2B5EF4-FFF2-40B4-BE49-F238E27FC236}">
                <a16:creationId xmlns:a16="http://schemas.microsoft.com/office/drawing/2014/main" id="{C84358E1-B4D7-AA08-70E0-B040FB9C424F}"/>
              </a:ext>
            </a:extLst>
          </p:cNvPr>
          <p:cNvSpPr txBox="1">
            <a:spLocks noGrp="1"/>
          </p:cNvSpPr>
          <p:nvPr>
            <p:ph type="title" idx="4294967295"/>
          </p:nvPr>
        </p:nvSpPr>
        <p:spPr>
          <a:xfrm>
            <a:off x="7029450" y="95721"/>
            <a:ext cx="4557006"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mj-lt"/>
                <a:ea typeface="+mn-ea"/>
                <a:cs typeface="+mn-cs"/>
              </a:rPr>
              <a:t>BG-5 (4)(Image 1)</a:t>
            </a:r>
          </a:p>
        </p:txBody>
      </p:sp>
      <p:sp>
        <p:nvSpPr>
          <p:cNvPr id="4" name="TextBox 3">
            <a:extLst>
              <a:ext uri="{FF2B5EF4-FFF2-40B4-BE49-F238E27FC236}">
                <a16:creationId xmlns:a16="http://schemas.microsoft.com/office/drawing/2014/main" id="{D30D8C5E-8396-1C95-1EFB-20F701727753}"/>
              </a:ext>
            </a:extLst>
          </p:cNvPr>
          <p:cNvSpPr txBox="1"/>
          <p:nvPr/>
        </p:nvSpPr>
        <p:spPr>
          <a:xfrm>
            <a:off x="8328832" y="4953685"/>
            <a:ext cx="1831303" cy="584775"/>
          </a:xfrm>
          <a:prstGeom prst="rect">
            <a:avLst/>
          </a:prstGeom>
          <a:noFill/>
        </p:spPr>
        <p:txBody>
          <a:bodyPr wrap="square" lIns="91440" tIns="45720" rIns="91440" bIns="45720" rtlCol="0" anchor="t">
            <a:spAutoFit/>
          </a:bodyPr>
          <a:lstStyle/>
          <a:p>
            <a:r>
              <a:rPr lang="en-US" sz="1600" dirty="0">
                <a:solidFill>
                  <a:srgbClr val="002060"/>
                </a:solidFill>
              </a:rPr>
              <a:t>Image1: BG-5 Form View</a:t>
            </a:r>
          </a:p>
        </p:txBody>
      </p:sp>
    </p:spTree>
    <p:extLst>
      <p:ext uri="{BB962C8B-B14F-4D97-AF65-F5344CB8AC3E}">
        <p14:creationId xmlns:p14="http://schemas.microsoft.com/office/powerpoint/2010/main" val="2085052939"/>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51A2BD-F8B5-EE4A-BD4E-97CBA84CC923}"/>
              </a:ext>
            </a:extLst>
          </p:cNvPr>
          <p:cNvSpPr txBox="1"/>
          <p:nvPr/>
        </p:nvSpPr>
        <p:spPr>
          <a:xfrm>
            <a:off x="7029450" y="1295401"/>
            <a:ext cx="4557006" cy="646331"/>
          </a:xfrm>
          <a:prstGeom prst="rect">
            <a:avLst/>
          </a:prstGeom>
          <a:noFill/>
        </p:spPr>
        <p:txBody>
          <a:bodyPr wrap="square" rtlCol="0">
            <a:spAutoFit/>
          </a:bodyPr>
          <a:lstStyle/>
          <a:p>
            <a:pPr marL="285750" indent="-285750">
              <a:buFont typeface="Wingdings" panose="05000000000000000000" pitchFamily="2" charset="2"/>
              <a:buChar char="q"/>
            </a:pPr>
            <a:endParaRPr lang="en-US" dirty="0">
              <a:solidFill>
                <a:srgbClr val="002060"/>
              </a:solidFill>
            </a:endParaRPr>
          </a:p>
          <a:p>
            <a:pPr lvl="1"/>
            <a:endParaRPr lang="en-US" dirty="0">
              <a:solidFill>
                <a:srgbClr val="002060"/>
              </a:solidFill>
            </a:endParaRPr>
          </a:p>
        </p:txBody>
      </p:sp>
      <p:sp>
        <p:nvSpPr>
          <p:cNvPr id="6" name="Title 5">
            <a:extLst>
              <a:ext uri="{FF2B5EF4-FFF2-40B4-BE49-F238E27FC236}">
                <a16:creationId xmlns:a16="http://schemas.microsoft.com/office/drawing/2014/main" id="{C84358E1-B4D7-AA08-70E0-B040FB9C424F}"/>
              </a:ext>
            </a:extLst>
          </p:cNvPr>
          <p:cNvSpPr txBox="1">
            <a:spLocks noGrp="1"/>
          </p:cNvSpPr>
          <p:nvPr>
            <p:ph type="title" idx="4294967295"/>
          </p:nvPr>
        </p:nvSpPr>
        <p:spPr>
          <a:xfrm>
            <a:off x="7029450" y="172190"/>
            <a:ext cx="4557006"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mj-lt"/>
                <a:ea typeface="+mn-ea"/>
                <a:cs typeface="+mn-cs"/>
              </a:rPr>
              <a:t>BG-5 (5)(Image 2)</a:t>
            </a:r>
          </a:p>
        </p:txBody>
      </p:sp>
      <p:pic>
        <p:nvPicPr>
          <p:cNvPr id="8" name="Picture 7" descr="Screenshot of BG5 page 2 top. ">
            <a:extLst>
              <a:ext uri="{FF2B5EF4-FFF2-40B4-BE49-F238E27FC236}">
                <a16:creationId xmlns:a16="http://schemas.microsoft.com/office/drawing/2014/main" id="{8D5007D8-BBFF-9B0C-4EE2-BF6C6196B0D8}"/>
              </a:ext>
            </a:extLst>
          </p:cNvPr>
          <p:cNvPicPr>
            <a:picLocks noChangeAspect="1"/>
          </p:cNvPicPr>
          <p:nvPr/>
        </p:nvPicPr>
        <p:blipFill>
          <a:blip r:embed="rId2"/>
          <a:stretch>
            <a:fillRect/>
          </a:stretch>
        </p:blipFill>
        <p:spPr>
          <a:xfrm>
            <a:off x="605544" y="172190"/>
            <a:ext cx="5117060" cy="5060337"/>
          </a:xfrm>
          <a:prstGeom prst="rect">
            <a:avLst/>
          </a:prstGeom>
        </p:spPr>
      </p:pic>
      <p:pic>
        <p:nvPicPr>
          <p:cNvPr id="9" name="Picture 8" descr="Screenshot of BG5 form page 2 bottom. ">
            <a:extLst>
              <a:ext uri="{FF2B5EF4-FFF2-40B4-BE49-F238E27FC236}">
                <a16:creationId xmlns:a16="http://schemas.microsoft.com/office/drawing/2014/main" id="{C51B1BCC-54D4-08C0-2216-5AF8AFE2E871}"/>
              </a:ext>
            </a:extLst>
          </p:cNvPr>
          <p:cNvPicPr>
            <a:picLocks noChangeAspect="1"/>
          </p:cNvPicPr>
          <p:nvPr/>
        </p:nvPicPr>
        <p:blipFill>
          <a:blip r:embed="rId3"/>
          <a:stretch>
            <a:fillRect/>
          </a:stretch>
        </p:blipFill>
        <p:spPr>
          <a:xfrm>
            <a:off x="605544" y="5232527"/>
            <a:ext cx="5117061" cy="1546486"/>
          </a:xfrm>
          <a:prstGeom prst="rect">
            <a:avLst/>
          </a:prstGeom>
        </p:spPr>
      </p:pic>
      <p:sp>
        <p:nvSpPr>
          <p:cNvPr id="2" name="TextBox 1">
            <a:extLst>
              <a:ext uri="{FF2B5EF4-FFF2-40B4-BE49-F238E27FC236}">
                <a16:creationId xmlns:a16="http://schemas.microsoft.com/office/drawing/2014/main" id="{0169867D-8A4D-9D99-2E61-F582E1A59F43}"/>
              </a:ext>
            </a:extLst>
          </p:cNvPr>
          <p:cNvSpPr txBox="1"/>
          <p:nvPr/>
        </p:nvSpPr>
        <p:spPr>
          <a:xfrm>
            <a:off x="8328832" y="4953685"/>
            <a:ext cx="1831303" cy="584775"/>
          </a:xfrm>
          <a:prstGeom prst="rect">
            <a:avLst/>
          </a:prstGeom>
          <a:noFill/>
        </p:spPr>
        <p:txBody>
          <a:bodyPr wrap="square" lIns="91440" tIns="45720" rIns="91440" bIns="45720" rtlCol="0" anchor="t">
            <a:spAutoFit/>
          </a:bodyPr>
          <a:lstStyle/>
          <a:p>
            <a:r>
              <a:rPr lang="en-US" sz="1600" dirty="0">
                <a:solidFill>
                  <a:srgbClr val="002060"/>
                </a:solidFill>
              </a:rPr>
              <a:t>Image2: BG-5 Form View</a:t>
            </a:r>
          </a:p>
        </p:txBody>
      </p:sp>
    </p:spTree>
    <p:extLst>
      <p:ext uri="{BB962C8B-B14F-4D97-AF65-F5344CB8AC3E}">
        <p14:creationId xmlns:p14="http://schemas.microsoft.com/office/powerpoint/2010/main" val="952534142"/>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F1352C4-837A-2740-A1FD-33D79082FB17}"/>
              </a:ext>
            </a:extLst>
          </p:cNvPr>
          <p:cNvSpPr txBox="1">
            <a:spLocks/>
          </p:cNvSpPr>
          <p:nvPr/>
        </p:nvSpPr>
        <p:spPr>
          <a:xfrm>
            <a:off x="7735955" y="1253770"/>
            <a:ext cx="4128053" cy="496401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sz="2100" kern="100" dirty="0">
                <a:solidFill>
                  <a:srgbClr val="002060"/>
                </a:solidFill>
                <a:latin typeface="Calibri"/>
                <a:ea typeface="Calibri"/>
                <a:cs typeface="Times New Roman"/>
              </a:rPr>
              <a:t> Project Completions and Inventory Update (KFICS)</a:t>
            </a:r>
            <a:endParaRPr lang="en-US" sz="2100" kern="100" dirty="0">
              <a:solidFill>
                <a:srgbClr val="002060"/>
              </a:solidFill>
              <a:latin typeface="Calibri"/>
              <a:ea typeface="Calibri"/>
              <a:cs typeface="Times New Roman" panose="02020603050405020304" pitchFamily="18" charset="0"/>
            </a:endParaRPr>
          </a:p>
          <a:p>
            <a:pPr>
              <a:buFont typeface="Wingdings" panose="05000000000000000000" pitchFamily="2" charset="2"/>
              <a:buChar char="q"/>
            </a:pPr>
            <a:r>
              <a:rPr lang="en-US" sz="2100" kern="100" dirty="0">
                <a:solidFill>
                  <a:srgbClr val="002060"/>
                </a:solidFill>
                <a:latin typeface="Calibri"/>
                <a:ea typeface="Calibri"/>
                <a:cs typeface="Times New Roman"/>
              </a:rPr>
              <a:t> Reconciliation of Final Project Costs</a:t>
            </a:r>
            <a:endParaRPr lang="en-US" sz="2100" kern="100" dirty="0">
              <a:solidFill>
                <a:srgbClr val="002060"/>
              </a:solidFill>
              <a:latin typeface="Calibri"/>
              <a:ea typeface="Calibri"/>
              <a:cs typeface="Times New Roman" panose="02020603050405020304" pitchFamily="18" charset="0"/>
            </a:endParaRPr>
          </a:p>
          <a:p>
            <a:pPr>
              <a:buFont typeface="Wingdings" panose="05000000000000000000" pitchFamily="2" charset="2"/>
              <a:buChar char="q"/>
            </a:pPr>
            <a:r>
              <a:rPr lang="en-US" sz="2100" kern="100" dirty="0">
                <a:solidFill>
                  <a:srgbClr val="002060"/>
                </a:solidFill>
                <a:latin typeface="Calibri"/>
                <a:ea typeface="Calibri"/>
                <a:cs typeface="Times New Roman"/>
              </a:rPr>
              <a:t> Reconciliation of Final Project Funds and Residual Funds</a:t>
            </a:r>
            <a:endParaRPr lang="en-US" sz="2100" kern="100" dirty="0">
              <a:solidFill>
                <a:srgbClr val="002060"/>
              </a:solidFill>
              <a:latin typeface="Calibri"/>
              <a:ea typeface="Calibri"/>
              <a:cs typeface="Times New Roman" panose="02020603050405020304" pitchFamily="18" charset="0"/>
            </a:endParaRPr>
          </a:p>
          <a:p>
            <a:pPr>
              <a:buFont typeface="Wingdings" panose="05000000000000000000" pitchFamily="2" charset="2"/>
              <a:buChar char="q"/>
            </a:pPr>
            <a:r>
              <a:rPr lang="en-US" sz="2100" kern="100" dirty="0">
                <a:solidFill>
                  <a:srgbClr val="002060"/>
                </a:solidFill>
                <a:highlight>
                  <a:srgbClr val="FFFF00"/>
                </a:highlight>
                <a:latin typeface="Calibri"/>
                <a:ea typeface="Calibri"/>
                <a:cs typeface="Times New Roman"/>
              </a:rPr>
              <a:t> The Difference for Costs, Funds, and Remaining Residual Value should all equal the same number.</a:t>
            </a:r>
          </a:p>
          <a:p>
            <a:pPr lvl="1">
              <a:buFont typeface="Wingdings" panose="05000000000000000000" pitchFamily="2" charset="2"/>
              <a:buChar char="q"/>
            </a:pPr>
            <a:r>
              <a:rPr lang="en-US" sz="1700" kern="100" dirty="0">
                <a:solidFill>
                  <a:srgbClr val="002060"/>
                </a:solidFill>
                <a:latin typeface="Calibri"/>
                <a:ea typeface="Calibri"/>
                <a:cs typeface="Times New Roman"/>
              </a:rPr>
              <a:t>For this to occur, the other totals for costs and funds shall match too.</a:t>
            </a:r>
            <a:endParaRPr lang="en-US" sz="2100" kern="100" dirty="0">
              <a:solidFill>
                <a:srgbClr val="002060"/>
              </a:solidFill>
              <a:highlight>
                <a:srgbClr val="FFFF00"/>
              </a:highlight>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000000"/>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000000"/>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767171"/>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000000"/>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000000"/>
              </a:solidFill>
              <a:latin typeface="Calibri"/>
              <a:ea typeface="Calibri"/>
              <a:cs typeface="Times New Roman" panose="02020603050405020304" pitchFamily="18" charset="0"/>
            </a:endParaRPr>
          </a:p>
          <a:p>
            <a:pPr>
              <a:buFont typeface="Wingdings" panose="05000000000000000000" pitchFamily="2" charset="2"/>
              <a:buChar char="q"/>
            </a:pPr>
            <a:endParaRPr lang="en-US" sz="2100" kern="100" dirty="0">
              <a:solidFill>
                <a:srgbClr val="767171"/>
              </a:solidFill>
              <a:latin typeface="Calibri"/>
              <a:ea typeface="Calibri"/>
              <a:cs typeface="Times New Roman" panose="02020603050405020304" pitchFamily="18" charset="0"/>
            </a:endParaRPr>
          </a:p>
        </p:txBody>
      </p:sp>
      <p:sp>
        <p:nvSpPr>
          <p:cNvPr id="11" name="Title 1">
            <a:extLst>
              <a:ext uri="{FF2B5EF4-FFF2-40B4-BE49-F238E27FC236}">
                <a16:creationId xmlns:a16="http://schemas.microsoft.com/office/drawing/2014/main" id="{92F1F06F-C1C9-8509-79CF-6337E81C7122}"/>
              </a:ext>
            </a:extLst>
          </p:cNvPr>
          <p:cNvSpPr txBox="1">
            <a:spLocks/>
          </p:cNvSpPr>
          <p:nvPr/>
        </p:nvSpPr>
        <p:spPr>
          <a:xfrm>
            <a:off x="7312609" y="245807"/>
            <a:ext cx="4554181" cy="1007524"/>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r>
              <a:rPr lang="en-US" dirty="0">
                <a:solidFill>
                  <a:srgbClr val="002060"/>
                </a:solidFill>
              </a:rPr>
              <a:t>BG-5 Example (6) </a:t>
            </a:r>
            <a:endParaRPr lang="en-US" sz="3200" dirty="0">
              <a:solidFill>
                <a:srgbClr val="002060"/>
              </a:solidFill>
            </a:endParaRPr>
          </a:p>
        </p:txBody>
      </p:sp>
      <p:pic>
        <p:nvPicPr>
          <p:cNvPr id="4" name="Picture 3">
            <a:extLst>
              <a:ext uri="{FF2B5EF4-FFF2-40B4-BE49-F238E27FC236}">
                <a16:creationId xmlns:a16="http://schemas.microsoft.com/office/drawing/2014/main" id="{B1C60A89-E5E6-7FD7-99D1-478C58F0C070}"/>
              </a:ext>
            </a:extLst>
          </p:cNvPr>
          <p:cNvPicPr>
            <a:picLocks noChangeAspect="1"/>
          </p:cNvPicPr>
          <p:nvPr/>
        </p:nvPicPr>
        <p:blipFill>
          <a:blip r:embed="rId3"/>
          <a:srcRect t="94104"/>
          <a:stretch>
            <a:fillRect/>
          </a:stretch>
        </p:blipFill>
        <p:spPr>
          <a:xfrm>
            <a:off x="289556" y="1073150"/>
            <a:ext cx="5581181" cy="334877"/>
          </a:xfrm>
          <a:prstGeom prst="rect">
            <a:avLst/>
          </a:prstGeom>
        </p:spPr>
      </p:pic>
      <p:pic>
        <p:nvPicPr>
          <p:cNvPr id="6" name="Picture 5">
            <a:extLst>
              <a:ext uri="{FF2B5EF4-FFF2-40B4-BE49-F238E27FC236}">
                <a16:creationId xmlns:a16="http://schemas.microsoft.com/office/drawing/2014/main" id="{CC5A7A15-F481-0483-CFC0-F0A7EACEA713}"/>
              </a:ext>
            </a:extLst>
          </p:cNvPr>
          <p:cNvPicPr>
            <a:picLocks noChangeAspect="1"/>
          </p:cNvPicPr>
          <p:nvPr/>
        </p:nvPicPr>
        <p:blipFill>
          <a:blip r:embed="rId3"/>
          <a:srcRect b="90579"/>
          <a:stretch>
            <a:fillRect/>
          </a:stretch>
        </p:blipFill>
        <p:spPr>
          <a:xfrm>
            <a:off x="289556" y="538040"/>
            <a:ext cx="5581181" cy="535110"/>
          </a:xfrm>
          <a:prstGeom prst="rect">
            <a:avLst/>
          </a:prstGeom>
        </p:spPr>
      </p:pic>
      <p:pic>
        <p:nvPicPr>
          <p:cNvPr id="2" name="Picture 1">
            <a:extLst>
              <a:ext uri="{FF2B5EF4-FFF2-40B4-BE49-F238E27FC236}">
                <a16:creationId xmlns:a16="http://schemas.microsoft.com/office/drawing/2014/main" id="{9A18364A-C607-C0B1-3432-00E57C877472}"/>
              </a:ext>
            </a:extLst>
          </p:cNvPr>
          <p:cNvPicPr>
            <a:picLocks noChangeAspect="1"/>
          </p:cNvPicPr>
          <p:nvPr/>
        </p:nvPicPr>
        <p:blipFill>
          <a:blip r:embed="rId4"/>
          <a:srcRect t="90067" b="58"/>
          <a:stretch>
            <a:fillRect/>
          </a:stretch>
        </p:blipFill>
        <p:spPr>
          <a:xfrm>
            <a:off x="334079" y="4101314"/>
            <a:ext cx="5351333" cy="729507"/>
          </a:xfrm>
          <a:prstGeom prst="rect">
            <a:avLst/>
          </a:prstGeom>
        </p:spPr>
      </p:pic>
      <p:pic>
        <p:nvPicPr>
          <p:cNvPr id="8" name="Picture 7">
            <a:extLst>
              <a:ext uri="{FF2B5EF4-FFF2-40B4-BE49-F238E27FC236}">
                <a16:creationId xmlns:a16="http://schemas.microsoft.com/office/drawing/2014/main" id="{DD0D2EF8-E1EA-78EB-24BC-7628495CC792}"/>
              </a:ext>
            </a:extLst>
          </p:cNvPr>
          <p:cNvPicPr>
            <a:picLocks noChangeAspect="1"/>
          </p:cNvPicPr>
          <p:nvPr/>
        </p:nvPicPr>
        <p:blipFill>
          <a:blip r:embed="rId4"/>
          <a:srcRect b="91171"/>
          <a:stretch>
            <a:fillRect/>
          </a:stretch>
        </p:blipFill>
        <p:spPr>
          <a:xfrm>
            <a:off x="334079" y="3375740"/>
            <a:ext cx="5461336" cy="665733"/>
          </a:xfrm>
          <a:prstGeom prst="rect">
            <a:avLst/>
          </a:prstGeom>
        </p:spPr>
      </p:pic>
      <p:cxnSp>
        <p:nvCxnSpPr>
          <p:cNvPr id="12" name="Straight Arrow Connector 11">
            <a:extLst>
              <a:ext uri="{FF2B5EF4-FFF2-40B4-BE49-F238E27FC236}">
                <a16:creationId xmlns:a16="http://schemas.microsoft.com/office/drawing/2014/main" id="{4E10B1EB-19EF-71EE-BCDC-B2FB229D7DE0}"/>
              </a:ext>
            </a:extLst>
          </p:cNvPr>
          <p:cNvCxnSpPr>
            <a:cxnSpLocks/>
          </p:cNvCxnSpPr>
          <p:nvPr/>
        </p:nvCxnSpPr>
        <p:spPr>
          <a:xfrm flipH="1" flipV="1">
            <a:off x="5422900" y="1253331"/>
            <a:ext cx="2508250" cy="2264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6E5E856-437E-8FA3-BC03-DEF2A673F853}"/>
              </a:ext>
            </a:extLst>
          </p:cNvPr>
          <p:cNvCxnSpPr>
            <a:cxnSpLocks/>
          </p:cNvCxnSpPr>
          <p:nvPr/>
        </p:nvCxnSpPr>
        <p:spPr>
          <a:xfrm flipH="1">
            <a:off x="5299903" y="3517900"/>
            <a:ext cx="2637597" cy="767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CA55058-4B81-0FE6-2E91-6095FEA1ABE4}"/>
              </a:ext>
            </a:extLst>
          </p:cNvPr>
          <p:cNvCxnSpPr>
            <a:cxnSpLocks/>
          </p:cNvCxnSpPr>
          <p:nvPr/>
        </p:nvCxnSpPr>
        <p:spPr>
          <a:xfrm flipH="1">
            <a:off x="3282950" y="3517900"/>
            <a:ext cx="4648200" cy="948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AC771EC-40F6-A2AD-801C-279C4A621AF4}"/>
              </a:ext>
            </a:extLst>
          </p:cNvPr>
          <p:cNvSpPr txBox="1"/>
          <p:nvPr/>
        </p:nvSpPr>
        <p:spPr>
          <a:xfrm>
            <a:off x="428371" y="6151346"/>
            <a:ext cx="7851953" cy="584775"/>
          </a:xfrm>
          <a:prstGeom prst="rect">
            <a:avLst/>
          </a:prstGeom>
          <a:noFill/>
        </p:spPr>
        <p:txBody>
          <a:bodyPr wrap="square" lIns="91440" tIns="45720" rIns="91440" bIns="45720" rtlCol="0" anchor="t">
            <a:spAutoFit/>
          </a:bodyPr>
          <a:lstStyle/>
          <a:p>
            <a:r>
              <a:rPr lang="en-US" sz="1600" dirty="0">
                <a:solidFill>
                  <a:srgbClr val="002060"/>
                </a:solidFill>
              </a:rPr>
              <a:t>Images focused on BG-5 Project Closeout Form totals and their need to match, </a:t>
            </a:r>
          </a:p>
          <a:p>
            <a:r>
              <a:rPr lang="en-US" sz="1600" dirty="0">
                <a:solidFill>
                  <a:srgbClr val="002060"/>
                </a:solidFill>
              </a:rPr>
              <a:t>(credit Fayette County)</a:t>
            </a:r>
          </a:p>
        </p:txBody>
      </p:sp>
      <p:sp>
        <p:nvSpPr>
          <p:cNvPr id="5" name="Title 1">
            <a:extLst>
              <a:ext uri="{FF2B5EF4-FFF2-40B4-BE49-F238E27FC236}">
                <a16:creationId xmlns:a16="http://schemas.microsoft.com/office/drawing/2014/main" id="{82EA8A2B-BEC2-3E87-373C-4E8650859414}"/>
              </a:ext>
            </a:extLst>
          </p:cNvPr>
          <p:cNvSpPr txBox="1">
            <a:spLocks/>
          </p:cNvSpPr>
          <p:nvPr/>
        </p:nvSpPr>
        <p:spPr>
          <a:xfrm>
            <a:off x="1805073" y="2175499"/>
            <a:ext cx="4554181" cy="1007524"/>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r>
              <a:rPr lang="en-US" dirty="0">
                <a:solidFill>
                  <a:srgbClr val="002060"/>
                </a:solidFill>
              </a:rPr>
              <a:t>EQUALS</a:t>
            </a:r>
            <a:endParaRPr lang="en-US" sz="3200" dirty="0">
              <a:solidFill>
                <a:srgbClr val="002060"/>
              </a:solidFill>
            </a:endParaRPr>
          </a:p>
        </p:txBody>
      </p:sp>
    </p:spTree>
    <p:extLst>
      <p:ext uri="{BB962C8B-B14F-4D97-AF65-F5344CB8AC3E}">
        <p14:creationId xmlns:p14="http://schemas.microsoft.com/office/powerpoint/2010/main" val="6893209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idx="4294967295"/>
          </p:nvPr>
        </p:nvSpPr>
        <p:spPr>
          <a:xfrm>
            <a:off x="814192" y="706439"/>
            <a:ext cx="9701408" cy="1034680"/>
          </a:xfrm>
        </p:spPr>
        <p:txBody>
          <a:bodyPr anchor="ctr"/>
          <a:lstStyle/>
          <a:p>
            <a:r>
              <a:rPr lang="en-US" dirty="0">
                <a:solidFill>
                  <a:srgbClr val="002060"/>
                </a:solidFill>
              </a:rPr>
              <a:t>Early Question #1</a:t>
            </a:r>
          </a:p>
        </p:txBody>
      </p:sp>
      <p:sp>
        <p:nvSpPr>
          <p:cNvPr id="3" name="Text Placeholder 2">
            <a:extLst>
              <a:ext uri="{FF2B5EF4-FFF2-40B4-BE49-F238E27FC236}">
                <a16:creationId xmlns:a16="http://schemas.microsoft.com/office/drawing/2014/main" id="{3BC977D0-B7AD-4FE7-914C-15FB82DC48EB}"/>
              </a:ext>
            </a:extLst>
          </p:cNvPr>
          <p:cNvSpPr>
            <a:spLocks noGrp="1"/>
          </p:cNvSpPr>
          <p:nvPr>
            <p:ph type="body" idx="4294967295"/>
          </p:nvPr>
        </p:nvSpPr>
        <p:spPr>
          <a:xfrm>
            <a:off x="814192" y="1891430"/>
            <a:ext cx="10515600" cy="4058433"/>
          </a:xfrm>
        </p:spPr>
        <p:txBody>
          <a:bodyPr vert="horz" lIns="91440" tIns="45720" rIns="91440" bIns="45720" rtlCol="0" anchor="t">
            <a:normAutofit fontScale="92500" lnSpcReduction="10000"/>
          </a:bodyPr>
          <a:lstStyle/>
          <a:p>
            <a:pPr>
              <a:buFont typeface="Wingdings" panose="05000000000000000000" pitchFamily="2" charset="2"/>
              <a:buChar char="q"/>
            </a:pPr>
            <a:r>
              <a:rPr lang="en-US" sz="3200" dirty="0">
                <a:ea typeface="Calibri" panose="020F0502020204030204" pitchFamily="34" charset="0"/>
                <a:cs typeface="Calibri" panose="020F0502020204030204" pitchFamily="34" charset="0"/>
              </a:rPr>
              <a:t>Should District’s, Architects, GC’s, and CM’s continue to utilize the construction documents/templates/ and fee guidelines available on the KDE website, despite the changes that have taken place related to HB 678 and the fact that the KAR 4:160 is designated as expired?</a:t>
            </a:r>
          </a:p>
          <a:p>
            <a:pPr>
              <a:buFont typeface="Wingdings" panose="05000000000000000000" pitchFamily="2" charset="2"/>
              <a:buChar char="q"/>
            </a:pPr>
            <a:r>
              <a:rPr lang="en-US" sz="3200" dirty="0">
                <a:ea typeface="Calibri" panose="020F0502020204030204" pitchFamily="34" charset="0"/>
                <a:cs typeface="Calibri" panose="020F0502020204030204" pitchFamily="34" charset="0"/>
              </a:rPr>
              <a:t>Additionally, we noted from a recently published RFP from a district which included a statement that there was no predetermined fee scheduled provided by KDE for CM as Constructor services, stating that the district allowed for negotiation of fee amount.</a:t>
            </a:r>
          </a:p>
          <a:p>
            <a:endParaRPr lang="en-US" dirty="0">
              <a:solidFill>
                <a:schemeClr val="tx1"/>
              </a:solidFill>
            </a:endParaRPr>
          </a:p>
        </p:txBody>
      </p:sp>
    </p:spTree>
    <p:extLst>
      <p:ext uri="{BB962C8B-B14F-4D97-AF65-F5344CB8AC3E}">
        <p14:creationId xmlns:p14="http://schemas.microsoft.com/office/powerpoint/2010/main" val="29297896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E8FDC-4EDF-F4AA-84C5-491522A6F0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2AF52B-1938-BC27-A400-CAA093C0A0CD}"/>
              </a:ext>
            </a:extLst>
          </p:cNvPr>
          <p:cNvSpPr>
            <a:spLocks noGrp="1"/>
          </p:cNvSpPr>
          <p:nvPr>
            <p:ph type="title"/>
          </p:nvPr>
        </p:nvSpPr>
        <p:spPr>
          <a:xfrm>
            <a:off x="838200" y="705886"/>
            <a:ext cx="10515600" cy="2852737"/>
          </a:xfrm>
        </p:spPr>
        <p:txBody>
          <a:bodyPr anchor="b"/>
          <a:lstStyle/>
          <a:p>
            <a:r>
              <a:rPr lang="en-US" dirty="0">
                <a:solidFill>
                  <a:srgbClr val="002060"/>
                </a:solidFill>
              </a:rPr>
              <a:t>Any Questions?</a:t>
            </a:r>
          </a:p>
        </p:txBody>
      </p:sp>
      <p:sp>
        <p:nvSpPr>
          <p:cNvPr id="5" name="Text Placeholder 4">
            <a:extLst>
              <a:ext uri="{FF2B5EF4-FFF2-40B4-BE49-F238E27FC236}">
                <a16:creationId xmlns:a16="http://schemas.microsoft.com/office/drawing/2014/main" id="{60959258-7343-0544-4B3A-4639AC11EC7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178814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593EE-06A5-DD34-BDDE-BC55A43B13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52870E-DA00-71FD-679B-74282194DD65}"/>
              </a:ext>
            </a:extLst>
          </p:cNvPr>
          <p:cNvSpPr>
            <a:spLocks noGrp="1"/>
          </p:cNvSpPr>
          <p:nvPr>
            <p:ph type="title"/>
          </p:nvPr>
        </p:nvSpPr>
        <p:spPr>
          <a:xfrm>
            <a:off x="838200" y="705886"/>
            <a:ext cx="10515600" cy="2852737"/>
          </a:xfrm>
        </p:spPr>
        <p:txBody>
          <a:bodyPr anchor="ctr"/>
          <a:lstStyle/>
          <a:p>
            <a:r>
              <a:rPr lang="en-US" dirty="0">
                <a:solidFill>
                  <a:srgbClr val="002060"/>
                </a:solidFill>
              </a:rPr>
              <a:t>Follow–Up Questions</a:t>
            </a:r>
          </a:p>
        </p:txBody>
      </p:sp>
      <p:sp>
        <p:nvSpPr>
          <p:cNvPr id="3" name="Text Placeholder 2">
            <a:extLst>
              <a:ext uri="{FF2B5EF4-FFF2-40B4-BE49-F238E27FC236}">
                <a16:creationId xmlns:a16="http://schemas.microsoft.com/office/drawing/2014/main" id="{2383D50C-1363-D4A2-E82D-402AD6FAE810}"/>
              </a:ext>
            </a:extLst>
          </p:cNvPr>
          <p:cNvSpPr>
            <a:spLocks noGrp="1"/>
          </p:cNvSpPr>
          <p:nvPr>
            <p:ph type="body" idx="1"/>
          </p:nvPr>
        </p:nvSpPr>
        <p:spPr>
          <a:xfrm>
            <a:off x="838200" y="3585611"/>
            <a:ext cx="10515600" cy="1804986"/>
          </a:xfrm>
        </p:spPr>
        <p:txBody>
          <a:bodyPr vert="horz" lIns="91440" tIns="45720" rIns="91440" bIns="45720" rtlCol="0" anchor="t">
            <a:normAutofit/>
          </a:bodyPr>
          <a:lstStyle/>
          <a:p>
            <a:r>
              <a:rPr lang="en-US" dirty="0">
                <a:solidFill>
                  <a:schemeClr val="tx1"/>
                </a:solidFill>
              </a:rPr>
              <a:t>If you have any further questions, you may call District Facilities Branch at (502) 564-4326 or email your assigned project manager. </a:t>
            </a:r>
          </a:p>
          <a:p>
            <a:r>
              <a:rPr lang="en-US" dirty="0">
                <a:solidFill>
                  <a:schemeClr val="tx1"/>
                </a:solidFill>
              </a:rPr>
              <a:t>If you are uncertain who to contact, reach out to </a:t>
            </a:r>
            <a:r>
              <a:rPr lang="en-US" b="1" dirty="0">
                <a:solidFill>
                  <a:schemeClr val="tx1"/>
                </a:solidFill>
              </a:rPr>
              <a:t>Tanesha Keene </a:t>
            </a:r>
            <a:r>
              <a:rPr lang="en-US" dirty="0">
                <a:solidFill>
                  <a:schemeClr val="tx1"/>
                </a:solidFill>
              </a:rPr>
              <a:t>at </a:t>
            </a:r>
            <a:r>
              <a:rPr lang="en-US" dirty="0">
                <a:solidFill>
                  <a:schemeClr val="tx1"/>
                </a:solidFill>
                <a:hlinkClick r:id="rId2"/>
              </a:rPr>
              <a:t>tanesha.keene@education.ky.gov</a:t>
            </a:r>
            <a:r>
              <a:rPr lang="en-US" dirty="0">
                <a:solidFill>
                  <a:schemeClr val="tx1"/>
                </a:solidFill>
              </a:rPr>
              <a:t>.</a:t>
            </a:r>
          </a:p>
          <a:p>
            <a:endParaRPr lang="en-US" dirty="0">
              <a:solidFill>
                <a:schemeClr val="tx1"/>
              </a:solidFill>
            </a:endParaRPr>
          </a:p>
        </p:txBody>
      </p:sp>
    </p:spTree>
    <p:extLst>
      <p:ext uri="{BB962C8B-B14F-4D97-AF65-F5344CB8AC3E}">
        <p14:creationId xmlns:p14="http://schemas.microsoft.com/office/powerpoint/2010/main" val="18830676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2579649" y="988217"/>
            <a:ext cx="9144000" cy="1681163"/>
          </a:xfrm>
        </p:spPr>
        <p:txBody>
          <a:bodyPr>
            <a:normAutofit fontScale="90000"/>
          </a:bodyPr>
          <a:lstStyle/>
          <a:p>
            <a:r>
              <a:rPr lang="en-US" dirty="0"/>
              <a:t>Thank you for your interest and participation!</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579649" y="2752530"/>
            <a:ext cx="9144000" cy="2133599"/>
          </a:xfrm>
        </p:spPr>
        <p:txBody>
          <a:bodyPr>
            <a:normAutofit/>
          </a:bodyPr>
          <a:lstStyle/>
          <a:p>
            <a:r>
              <a:rPr lang="en-US" dirty="0">
                <a:solidFill>
                  <a:srgbClr val="002060"/>
                </a:solidFill>
              </a:rPr>
              <a:t>Kentucky Department of Education (KDE)</a:t>
            </a:r>
          </a:p>
          <a:p>
            <a:r>
              <a:rPr lang="en-US" dirty="0">
                <a:solidFill>
                  <a:srgbClr val="002060"/>
                </a:solidFill>
              </a:rPr>
              <a:t>Office of Finance and Operations (OFO)</a:t>
            </a:r>
          </a:p>
          <a:p>
            <a:r>
              <a:rPr lang="en-US" dirty="0">
                <a:solidFill>
                  <a:srgbClr val="002060"/>
                </a:solidFill>
              </a:rPr>
              <a:t>Division of District Support (DDS)</a:t>
            </a:r>
          </a:p>
          <a:p>
            <a:r>
              <a:rPr lang="en-US" dirty="0">
                <a:solidFill>
                  <a:srgbClr val="002060"/>
                </a:solidFill>
              </a:rPr>
              <a:t>District Facilities Branch (DFB)</a:t>
            </a:r>
          </a:p>
        </p:txBody>
      </p:sp>
      <p:sp>
        <p:nvSpPr>
          <p:cNvPr id="4" name="Subtitle 2">
            <a:extLst>
              <a:ext uri="{FF2B5EF4-FFF2-40B4-BE49-F238E27FC236}">
                <a16:creationId xmlns:a16="http://schemas.microsoft.com/office/drawing/2014/main" id="{F3E465F9-A9D6-4556-981A-D34F2AE49706}"/>
              </a:ext>
            </a:extLst>
          </p:cNvPr>
          <p:cNvSpPr txBox="1">
            <a:spLocks/>
          </p:cNvSpPr>
          <p:nvPr/>
        </p:nvSpPr>
        <p:spPr>
          <a:xfrm>
            <a:off x="2579649" y="4889834"/>
            <a:ext cx="9144000" cy="426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002060"/>
                </a:solidFill>
              </a:rPr>
              <a:t>December 11, 2025</a:t>
            </a:r>
          </a:p>
        </p:txBody>
      </p:sp>
    </p:spTree>
    <p:extLst>
      <p:ext uri="{BB962C8B-B14F-4D97-AF65-F5344CB8AC3E}">
        <p14:creationId xmlns:p14="http://schemas.microsoft.com/office/powerpoint/2010/main" val="3374819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FB9-D42E-49D7-B0ED-190890D98FFF}"/>
              </a:ext>
            </a:extLst>
          </p:cNvPr>
          <p:cNvSpPr>
            <a:spLocks noGrp="1"/>
          </p:cNvSpPr>
          <p:nvPr>
            <p:ph type="title"/>
          </p:nvPr>
        </p:nvSpPr>
        <p:spPr>
          <a:xfrm>
            <a:off x="838200" y="531050"/>
            <a:ext cx="10515600" cy="1325563"/>
          </a:xfrm>
        </p:spPr>
        <p:txBody>
          <a:bodyPr/>
          <a:lstStyle/>
          <a:p>
            <a:r>
              <a:rPr lang="en-US" dirty="0">
                <a:solidFill>
                  <a:srgbClr val="002060"/>
                </a:solidFill>
              </a:rPr>
              <a:t>District Facilities Branch </a:t>
            </a:r>
            <a:br>
              <a:rPr lang="en-US" dirty="0">
                <a:solidFill>
                  <a:srgbClr val="002060"/>
                </a:solidFill>
              </a:rPr>
            </a:br>
            <a:r>
              <a:rPr lang="en-US" dirty="0">
                <a:solidFill>
                  <a:srgbClr val="002060"/>
                </a:solidFill>
              </a:rPr>
              <a:t>(DFB) Part 3 </a:t>
            </a:r>
          </a:p>
        </p:txBody>
      </p:sp>
      <p:sp>
        <p:nvSpPr>
          <p:cNvPr id="4" name="Content Placeholder 2">
            <a:extLst>
              <a:ext uri="{FF2B5EF4-FFF2-40B4-BE49-F238E27FC236}">
                <a16:creationId xmlns:a16="http://schemas.microsoft.com/office/drawing/2014/main" id="{1649DA5D-1E29-9324-44D5-D1702497210E}"/>
              </a:ext>
            </a:extLst>
          </p:cNvPr>
          <p:cNvSpPr txBox="1">
            <a:spLocks/>
          </p:cNvSpPr>
          <p:nvPr/>
        </p:nvSpPr>
        <p:spPr>
          <a:xfrm>
            <a:off x="838200" y="1863987"/>
            <a:ext cx="10515600" cy="177718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rPr>
              <a:t>Tanesha Keene – FACPAC Contact</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102649"/>
                </a:solidFill>
                <a:effectLst/>
                <a:uLnTx/>
                <a:uFillTx/>
                <a:latin typeface="Franklin Gothic Book" panose="020B0503020102020204"/>
                <a:ea typeface="+mn-ea"/>
                <a:cs typeface="+mn-cs"/>
                <a:hlinkClick r:id="rId2"/>
              </a:rPr>
              <a:t>tanesha.keene@education.ky.gov</a:t>
            </a:r>
            <a:endParaRPr kumimoji="0" lang="en-US" sz="24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053071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4A57B-ED14-C36F-1BC3-1BBC23C73B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9ADF7-6279-EA52-CCC9-320C692D40AF}"/>
              </a:ext>
            </a:extLst>
          </p:cNvPr>
          <p:cNvSpPr>
            <a:spLocks noGrp="1"/>
          </p:cNvSpPr>
          <p:nvPr>
            <p:ph type="title"/>
          </p:nvPr>
        </p:nvSpPr>
        <p:spPr>
          <a:xfrm>
            <a:off x="0" y="34731"/>
            <a:ext cx="12192000" cy="1325563"/>
          </a:xfrm>
        </p:spPr>
        <p:txBody>
          <a:bodyPr>
            <a:normAutofit/>
          </a:bodyPr>
          <a:lstStyle/>
          <a:p>
            <a:pPr algn="ctr"/>
            <a:r>
              <a:rPr lang="en-US" sz="4000" dirty="0">
                <a:solidFill>
                  <a:srgbClr val="002060"/>
                </a:solidFill>
              </a:rPr>
              <a:t>DFB – Personnel Introductions – Project Manager</a:t>
            </a:r>
          </a:p>
        </p:txBody>
      </p:sp>
      <p:sp>
        <p:nvSpPr>
          <p:cNvPr id="3" name="Content Placeholder 2">
            <a:extLst>
              <a:ext uri="{FF2B5EF4-FFF2-40B4-BE49-F238E27FC236}">
                <a16:creationId xmlns:a16="http://schemas.microsoft.com/office/drawing/2014/main" id="{BE2F7B37-9A00-33CB-6370-5285E9E63A59}"/>
              </a:ext>
            </a:extLst>
          </p:cNvPr>
          <p:cNvSpPr>
            <a:spLocks noGrp="1"/>
          </p:cNvSpPr>
          <p:nvPr>
            <p:ph idx="1"/>
          </p:nvPr>
        </p:nvSpPr>
        <p:spPr>
          <a:xfrm>
            <a:off x="616226" y="1053202"/>
            <a:ext cx="11218836" cy="1332094"/>
          </a:xfrm>
        </p:spPr>
        <p:txBody>
          <a:bodyPr vert="horz" lIns="91440" tIns="45720" rIns="91440" bIns="45720" rtlCol="0" anchor="t">
            <a:normAutofit/>
          </a:bodyPr>
          <a:lstStyle/>
          <a:p>
            <a:pPr lvl="0">
              <a:buFont typeface="Wingdings" panose="05000000000000000000" pitchFamily="2" charset="2"/>
              <a:buChar char="§"/>
            </a:pPr>
            <a:r>
              <a:rPr lang="en-US" sz="2200" b="1" dirty="0"/>
              <a:t>Name:</a:t>
            </a:r>
            <a:r>
              <a:rPr lang="en-US" sz="2200" dirty="0"/>
              <a:t> Gary T. Leist, AIA, LEED AP</a:t>
            </a:r>
          </a:p>
          <a:p>
            <a:pPr lvl="0">
              <a:buFont typeface="Wingdings" panose="05000000000000000000" pitchFamily="2" charset="2"/>
              <a:buChar char="§"/>
            </a:pPr>
            <a:r>
              <a:rPr lang="en-US" sz="2200" b="1" dirty="0"/>
              <a:t>Position:</a:t>
            </a:r>
            <a:r>
              <a:rPr lang="en-US" sz="2200" dirty="0"/>
              <a:t> Capital Construction Project Administrator (aka Project Manager)</a:t>
            </a:r>
          </a:p>
          <a:p>
            <a:pPr>
              <a:buFont typeface="Wingdings" panose="05000000000000000000" pitchFamily="2" charset="2"/>
              <a:buChar char="§"/>
            </a:pPr>
            <a:r>
              <a:rPr lang="en-US" sz="2000" b="1" dirty="0"/>
              <a:t>KDE Experience: </a:t>
            </a:r>
            <a:r>
              <a:rPr lang="en-US" sz="2000" dirty="0"/>
              <a:t>16 years</a:t>
            </a:r>
          </a:p>
        </p:txBody>
      </p:sp>
      <p:sp>
        <p:nvSpPr>
          <p:cNvPr id="7" name="Content Placeholder 2">
            <a:extLst>
              <a:ext uri="{FF2B5EF4-FFF2-40B4-BE49-F238E27FC236}">
                <a16:creationId xmlns:a16="http://schemas.microsoft.com/office/drawing/2014/main" id="{0D0202B6-BE30-4F81-F40C-B5FCB58DCF9C}"/>
              </a:ext>
            </a:extLst>
          </p:cNvPr>
          <p:cNvSpPr txBox="1">
            <a:spLocks/>
          </p:cNvSpPr>
          <p:nvPr/>
        </p:nvSpPr>
        <p:spPr>
          <a:xfrm>
            <a:off x="617339" y="2388379"/>
            <a:ext cx="2858728" cy="36198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Augusta Ind. </a:t>
            </a:r>
          </a:p>
          <a:p>
            <a:pPr marL="0" indent="0">
              <a:lnSpc>
                <a:spcPct val="100000"/>
              </a:lnSpc>
              <a:spcBef>
                <a:spcPts val="0"/>
              </a:spcBef>
              <a:buNone/>
            </a:pPr>
            <a:r>
              <a:rPr lang="en-US" sz="2000"/>
              <a:t>Bardstown Ind. Beechwood Ind. Bellevue Ind. </a:t>
            </a:r>
          </a:p>
          <a:p>
            <a:pPr marL="0" indent="0">
              <a:lnSpc>
                <a:spcPct val="100000"/>
              </a:lnSpc>
              <a:spcBef>
                <a:spcPts val="0"/>
              </a:spcBef>
              <a:buNone/>
            </a:pPr>
            <a:r>
              <a:rPr lang="en-US" sz="2000"/>
              <a:t>Boone Co.</a:t>
            </a:r>
          </a:p>
          <a:p>
            <a:pPr marL="0" indent="0">
              <a:lnSpc>
                <a:spcPct val="100000"/>
              </a:lnSpc>
              <a:spcBef>
                <a:spcPts val="0"/>
              </a:spcBef>
              <a:buNone/>
            </a:pPr>
            <a:r>
              <a:rPr lang="en-US" sz="2000"/>
              <a:t>Bowling Green Ind. Bracken Co.</a:t>
            </a:r>
          </a:p>
          <a:p>
            <a:pPr marL="0" indent="0">
              <a:lnSpc>
                <a:spcPct val="100000"/>
              </a:lnSpc>
              <a:spcBef>
                <a:spcPts val="0"/>
              </a:spcBef>
              <a:buNone/>
            </a:pPr>
            <a:r>
              <a:rPr lang="en-US" sz="2000"/>
              <a:t>Caldwell Co.</a:t>
            </a:r>
          </a:p>
          <a:p>
            <a:pPr marL="0" indent="0">
              <a:lnSpc>
                <a:spcPct val="100000"/>
              </a:lnSpc>
              <a:spcBef>
                <a:spcPts val="0"/>
              </a:spcBef>
              <a:buNone/>
            </a:pPr>
            <a:r>
              <a:rPr lang="en-US" sz="2000"/>
              <a:t>Campbell Co. </a:t>
            </a:r>
          </a:p>
          <a:p>
            <a:pPr marL="0" indent="0">
              <a:lnSpc>
                <a:spcPct val="100000"/>
              </a:lnSpc>
              <a:spcBef>
                <a:spcPts val="0"/>
              </a:spcBef>
              <a:buNone/>
            </a:pPr>
            <a:r>
              <a:rPr lang="en-US" sz="2000"/>
              <a:t>Covington Ind.</a:t>
            </a:r>
          </a:p>
          <a:p>
            <a:pPr marL="0" indent="0">
              <a:lnSpc>
                <a:spcPct val="120000"/>
              </a:lnSpc>
              <a:spcBef>
                <a:spcPts val="0"/>
              </a:spcBef>
              <a:buNone/>
            </a:pPr>
            <a:endParaRPr lang="en-US" sz="2000"/>
          </a:p>
          <a:p>
            <a:pPr indent="0">
              <a:lnSpc>
                <a:spcPct val="120000"/>
              </a:lnSpc>
              <a:spcBef>
                <a:spcPts val="0"/>
              </a:spcBef>
            </a:pPr>
            <a:endParaRPr lang="en-US" sz="2200"/>
          </a:p>
        </p:txBody>
      </p:sp>
      <p:sp>
        <p:nvSpPr>
          <p:cNvPr id="4" name="Content Placeholder 2">
            <a:extLst>
              <a:ext uri="{FF2B5EF4-FFF2-40B4-BE49-F238E27FC236}">
                <a16:creationId xmlns:a16="http://schemas.microsoft.com/office/drawing/2014/main" id="{6FBE7336-585A-9951-D2C1-DB393EA9EAED}"/>
              </a:ext>
            </a:extLst>
          </p:cNvPr>
          <p:cNvSpPr txBox="1">
            <a:spLocks/>
          </p:cNvSpPr>
          <p:nvPr/>
        </p:nvSpPr>
        <p:spPr>
          <a:xfrm>
            <a:off x="3227154" y="2381514"/>
            <a:ext cx="2865592" cy="362435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spcBef>
                <a:spcPts val="0"/>
              </a:spcBef>
              <a:buNone/>
            </a:pPr>
            <a:r>
              <a:rPr lang="en-US" sz="2000" dirty="0">
                <a:ea typeface="+mn-lt"/>
                <a:cs typeface="+mn-lt"/>
              </a:rPr>
              <a:t>Dawson Springs Ind. Dayton Ind.</a:t>
            </a:r>
            <a:endParaRPr lang="en-US" sz="2000" dirty="0"/>
          </a:p>
          <a:p>
            <a:pPr indent="0">
              <a:lnSpc>
                <a:spcPct val="100000"/>
              </a:lnSpc>
              <a:spcBef>
                <a:spcPts val="0"/>
              </a:spcBef>
              <a:buNone/>
            </a:pPr>
            <a:r>
              <a:rPr lang="en-US" sz="2000" dirty="0">
                <a:ea typeface="+mn-lt"/>
                <a:cs typeface="+mn-lt"/>
              </a:rPr>
              <a:t>Edmonson Co.</a:t>
            </a:r>
          </a:p>
          <a:p>
            <a:pPr indent="0">
              <a:lnSpc>
                <a:spcPct val="100000"/>
              </a:lnSpc>
              <a:spcBef>
                <a:spcPts val="0"/>
              </a:spcBef>
              <a:buNone/>
            </a:pPr>
            <a:r>
              <a:rPr lang="en-US" sz="2000" dirty="0">
                <a:ea typeface="+mn-lt"/>
                <a:cs typeface="+mn-lt"/>
              </a:rPr>
              <a:t>Erlanger - Elsmere Ind.</a:t>
            </a:r>
          </a:p>
          <a:p>
            <a:pPr indent="0">
              <a:lnSpc>
                <a:spcPct val="100000"/>
              </a:lnSpc>
              <a:spcBef>
                <a:spcPts val="0"/>
              </a:spcBef>
              <a:buNone/>
            </a:pPr>
            <a:r>
              <a:rPr lang="en-US" sz="2000" dirty="0">
                <a:ea typeface="+mn-lt"/>
                <a:cs typeface="+mn-lt"/>
              </a:rPr>
              <a:t>Fort Thomas Ind. </a:t>
            </a:r>
          </a:p>
          <a:p>
            <a:pPr indent="0">
              <a:lnSpc>
                <a:spcPct val="100000"/>
              </a:lnSpc>
              <a:spcBef>
                <a:spcPts val="0"/>
              </a:spcBef>
              <a:buNone/>
            </a:pPr>
            <a:r>
              <a:rPr lang="en-US" sz="2000" dirty="0">
                <a:ea typeface="+mn-lt"/>
                <a:cs typeface="+mn-lt"/>
              </a:rPr>
              <a:t>Garrard Co.</a:t>
            </a:r>
            <a:endParaRPr lang="en-US" sz="2000" dirty="0"/>
          </a:p>
          <a:p>
            <a:pPr indent="0">
              <a:lnSpc>
                <a:spcPct val="100000"/>
              </a:lnSpc>
              <a:spcBef>
                <a:spcPts val="0"/>
              </a:spcBef>
              <a:buNone/>
            </a:pPr>
            <a:r>
              <a:rPr lang="en-US" sz="2000" dirty="0">
                <a:ea typeface="+mn-lt"/>
                <a:cs typeface="+mn-lt"/>
              </a:rPr>
              <a:t>Grant Co.</a:t>
            </a:r>
          </a:p>
          <a:p>
            <a:pPr indent="0">
              <a:lnSpc>
                <a:spcPct val="100000"/>
              </a:lnSpc>
              <a:spcBef>
                <a:spcPts val="0"/>
              </a:spcBef>
              <a:buNone/>
            </a:pPr>
            <a:r>
              <a:rPr lang="en-US" sz="2000" dirty="0">
                <a:ea typeface="+mn-lt"/>
                <a:cs typeface="+mn-lt"/>
              </a:rPr>
              <a:t>Grayson Co.,</a:t>
            </a:r>
            <a:endParaRPr lang="en-US" sz="2000" dirty="0"/>
          </a:p>
          <a:p>
            <a:pPr indent="0">
              <a:lnSpc>
                <a:spcPct val="100000"/>
              </a:lnSpc>
              <a:spcBef>
                <a:spcPts val="0"/>
              </a:spcBef>
              <a:buNone/>
            </a:pPr>
            <a:r>
              <a:rPr lang="en-US" sz="2000" dirty="0">
                <a:ea typeface="+mn-lt"/>
                <a:cs typeface="+mn-lt"/>
              </a:rPr>
              <a:t>Hopkins Co.</a:t>
            </a:r>
          </a:p>
          <a:p>
            <a:pPr indent="0">
              <a:lnSpc>
                <a:spcPct val="100000"/>
              </a:lnSpc>
              <a:spcBef>
                <a:spcPts val="0"/>
              </a:spcBef>
              <a:buNone/>
            </a:pPr>
            <a:r>
              <a:rPr lang="en-US" sz="2000" dirty="0">
                <a:ea typeface="+mn-lt"/>
                <a:cs typeface="+mn-lt"/>
              </a:rPr>
              <a:t>Jackson Co.</a:t>
            </a:r>
          </a:p>
          <a:p>
            <a:pPr indent="0">
              <a:lnSpc>
                <a:spcPct val="100000"/>
              </a:lnSpc>
              <a:spcBef>
                <a:spcPts val="0"/>
              </a:spcBef>
              <a:buNone/>
            </a:pPr>
            <a:r>
              <a:rPr lang="en-US" sz="2000" dirty="0">
                <a:ea typeface="+mn-lt"/>
                <a:cs typeface="+mn-lt"/>
              </a:rPr>
              <a:t>Kenton Co.</a:t>
            </a:r>
          </a:p>
          <a:p>
            <a:pPr marL="0" indent="0">
              <a:lnSpc>
                <a:spcPct val="100000"/>
              </a:lnSpc>
              <a:spcBef>
                <a:spcPts val="0"/>
              </a:spcBef>
              <a:buNone/>
            </a:pPr>
            <a:endParaRPr lang="en-US" sz="2200" dirty="0"/>
          </a:p>
          <a:p>
            <a:pPr marL="0" indent="0">
              <a:lnSpc>
                <a:spcPct val="100000"/>
              </a:lnSpc>
              <a:spcBef>
                <a:spcPts val="0"/>
              </a:spcBef>
              <a:buNone/>
            </a:pPr>
            <a:endParaRPr lang="en-US" sz="2200" dirty="0"/>
          </a:p>
          <a:p>
            <a:pPr indent="0">
              <a:lnSpc>
                <a:spcPct val="100000"/>
              </a:lnSpc>
              <a:spcBef>
                <a:spcPts val="0"/>
              </a:spcBef>
            </a:pPr>
            <a:endParaRPr lang="en-US" sz="2200" dirty="0"/>
          </a:p>
        </p:txBody>
      </p:sp>
      <p:sp>
        <p:nvSpPr>
          <p:cNvPr id="5" name="Content Placeholder 2">
            <a:extLst>
              <a:ext uri="{FF2B5EF4-FFF2-40B4-BE49-F238E27FC236}">
                <a16:creationId xmlns:a16="http://schemas.microsoft.com/office/drawing/2014/main" id="{69F85B01-AFF9-D706-3828-93E7606F73EC}"/>
              </a:ext>
            </a:extLst>
          </p:cNvPr>
          <p:cNvSpPr txBox="1">
            <a:spLocks/>
          </p:cNvSpPr>
          <p:nvPr/>
        </p:nvSpPr>
        <p:spPr>
          <a:xfrm>
            <a:off x="6090336" y="2381515"/>
            <a:ext cx="2865592" cy="362435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Lewis Co.</a:t>
            </a:r>
            <a:endParaRPr lang="en-US"/>
          </a:p>
          <a:p>
            <a:pPr marL="0" indent="0">
              <a:lnSpc>
                <a:spcPct val="100000"/>
              </a:lnSpc>
              <a:spcBef>
                <a:spcPts val="0"/>
              </a:spcBef>
              <a:buNone/>
            </a:pPr>
            <a:r>
              <a:rPr lang="en-US" sz="2000"/>
              <a:t>Livingston Co.</a:t>
            </a:r>
          </a:p>
          <a:p>
            <a:pPr marL="0" indent="0">
              <a:lnSpc>
                <a:spcPct val="100000"/>
              </a:lnSpc>
              <a:spcBef>
                <a:spcPts val="0"/>
              </a:spcBef>
              <a:buNone/>
            </a:pPr>
            <a:r>
              <a:rPr lang="en-US" sz="2000"/>
              <a:t>Ludlow Ind.</a:t>
            </a:r>
          </a:p>
          <a:p>
            <a:pPr marL="0" indent="0">
              <a:lnSpc>
                <a:spcPct val="100000"/>
              </a:lnSpc>
              <a:spcBef>
                <a:spcPts val="0"/>
              </a:spcBef>
              <a:buNone/>
            </a:pPr>
            <a:r>
              <a:rPr lang="en-US" sz="2000"/>
              <a:t>Martin Co.</a:t>
            </a:r>
          </a:p>
          <a:p>
            <a:pPr marL="0" indent="0">
              <a:lnSpc>
                <a:spcPct val="100000"/>
              </a:lnSpc>
              <a:spcBef>
                <a:spcPts val="0"/>
              </a:spcBef>
              <a:buNone/>
            </a:pPr>
            <a:r>
              <a:rPr lang="en-US" sz="2000"/>
              <a:t>Mason Co.</a:t>
            </a:r>
          </a:p>
          <a:p>
            <a:pPr marL="0" indent="0">
              <a:lnSpc>
                <a:spcPct val="100000"/>
              </a:lnSpc>
              <a:spcBef>
                <a:spcPts val="0"/>
              </a:spcBef>
              <a:buNone/>
            </a:pPr>
            <a:r>
              <a:rPr lang="en-US" sz="2000"/>
              <a:t>Meade Co. </a:t>
            </a:r>
          </a:p>
          <a:p>
            <a:pPr marL="0" indent="0">
              <a:lnSpc>
                <a:spcPct val="100000"/>
              </a:lnSpc>
              <a:spcBef>
                <a:spcPts val="0"/>
              </a:spcBef>
              <a:buNone/>
            </a:pPr>
            <a:r>
              <a:rPr lang="en-US" sz="2000"/>
              <a:t>Muhlenberg Co. </a:t>
            </a:r>
          </a:p>
          <a:p>
            <a:pPr marL="0" indent="0">
              <a:lnSpc>
                <a:spcPct val="100000"/>
              </a:lnSpc>
              <a:spcBef>
                <a:spcPts val="0"/>
              </a:spcBef>
              <a:buNone/>
            </a:pPr>
            <a:r>
              <a:rPr lang="en-US" sz="2000"/>
              <a:t>Nelson Co.</a:t>
            </a:r>
            <a:endParaRPr lang="en-US"/>
          </a:p>
          <a:p>
            <a:pPr marL="0" indent="0">
              <a:lnSpc>
                <a:spcPct val="100000"/>
              </a:lnSpc>
              <a:spcBef>
                <a:spcPts val="0"/>
              </a:spcBef>
              <a:buNone/>
            </a:pPr>
            <a:r>
              <a:rPr lang="en-US" sz="2000"/>
              <a:t>Newport Ind.</a:t>
            </a:r>
          </a:p>
          <a:p>
            <a:pPr marL="0" indent="0">
              <a:lnSpc>
                <a:spcPct val="100000"/>
              </a:lnSpc>
              <a:spcBef>
                <a:spcPts val="0"/>
              </a:spcBef>
              <a:buNone/>
            </a:pPr>
            <a:r>
              <a:rPr lang="en-US" sz="2000"/>
              <a:t>Oldham Co.</a:t>
            </a:r>
          </a:p>
          <a:p>
            <a:pPr marL="0" indent="0">
              <a:lnSpc>
                <a:spcPct val="100000"/>
              </a:lnSpc>
              <a:spcBef>
                <a:spcPts val="0"/>
              </a:spcBef>
              <a:buNone/>
            </a:pPr>
            <a:r>
              <a:rPr lang="en-US" sz="2000"/>
              <a:t>Owen Co.</a:t>
            </a:r>
          </a:p>
          <a:p>
            <a:pPr marL="0" indent="0">
              <a:lnSpc>
                <a:spcPct val="100000"/>
              </a:lnSpc>
              <a:spcBef>
                <a:spcPts val="0"/>
              </a:spcBef>
              <a:buNone/>
            </a:pPr>
            <a:endParaRPr lang="en-US" sz="2000"/>
          </a:p>
          <a:p>
            <a:pPr marL="0" indent="0">
              <a:lnSpc>
                <a:spcPct val="100000"/>
              </a:lnSpc>
              <a:spcBef>
                <a:spcPts val="0"/>
              </a:spcBef>
              <a:buNone/>
            </a:pPr>
            <a:endParaRPr lang="en-US" sz="2000"/>
          </a:p>
          <a:p>
            <a:pPr indent="0">
              <a:lnSpc>
                <a:spcPct val="100000"/>
              </a:lnSpc>
              <a:spcBef>
                <a:spcPts val="0"/>
              </a:spcBef>
            </a:pPr>
            <a:endParaRPr lang="en-US" sz="2000"/>
          </a:p>
        </p:txBody>
      </p:sp>
      <p:sp>
        <p:nvSpPr>
          <p:cNvPr id="6" name="Content Placeholder 2">
            <a:extLst>
              <a:ext uri="{FF2B5EF4-FFF2-40B4-BE49-F238E27FC236}">
                <a16:creationId xmlns:a16="http://schemas.microsoft.com/office/drawing/2014/main" id="{EF378010-3311-494A-B8C1-BA2983D92C42}"/>
              </a:ext>
            </a:extLst>
          </p:cNvPr>
          <p:cNvSpPr txBox="1">
            <a:spLocks/>
          </p:cNvSpPr>
          <p:nvPr/>
        </p:nvSpPr>
        <p:spPr>
          <a:xfrm>
            <a:off x="8949342" y="2381514"/>
            <a:ext cx="2890172" cy="362435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dirty="0"/>
              <a:t>Pendleton Co.</a:t>
            </a:r>
            <a:endParaRPr lang="en-US" dirty="0"/>
          </a:p>
          <a:p>
            <a:pPr marL="0" indent="0">
              <a:lnSpc>
                <a:spcPct val="100000"/>
              </a:lnSpc>
              <a:spcBef>
                <a:spcPts val="0"/>
              </a:spcBef>
              <a:buNone/>
            </a:pPr>
            <a:r>
              <a:rPr lang="en-US" sz="2000" dirty="0"/>
              <a:t>Pike Co.</a:t>
            </a:r>
          </a:p>
          <a:p>
            <a:pPr marL="0" indent="0">
              <a:lnSpc>
                <a:spcPct val="100000"/>
              </a:lnSpc>
              <a:spcBef>
                <a:spcPts val="0"/>
              </a:spcBef>
              <a:buNone/>
            </a:pPr>
            <a:r>
              <a:rPr lang="en-US" sz="2000" dirty="0"/>
              <a:t>Pikeville Ind.</a:t>
            </a:r>
          </a:p>
          <a:p>
            <a:pPr marL="0" indent="0">
              <a:lnSpc>
                <a:spcPct val="100000"/>
              </a:lnSpc>
              <a:spcBef>
                <a:spcPts val="0"/>
              </a:spcBef>
              <a:buNone/>
            </a:pPr>
            <a:r>
              <a:rPr lang="en-US" sz="2000" dirty="0"/>
              <a:t>Scott Co.</a:t>
            </a:r>
          </a:p>
          <a:p>
            <a:pPr marL="0" indent="0">
              <a:lnSpc>
                <a:spcPct val="100000"/>
              </a:lnSpc>
              <a:spcBef>
                <a:spcPts val="0"/>
              </a:spcBef>
              <a:buNone/>
            </a:pPr>
            <a:r>
              <a:rPr lang="en-US" sz="2000" dirty="0"/>
              <a:t>Southgate Ind.</a:t>
            </a:r>
          </a:p>
          <a:p>
            <a:pPr marL="0" indent="0">
              <a:lnSpc>
                <a:spcPct val="100000"/>
              </a:lnSpc>
              <a:spcBef>
                <a:spcPts val="0"/>
              </a:spcBef>
              <a:buNone/>
            </a:pPr>
            <a:r>
              <a:rPr lang="en-US" sz="2000" dirty="0"/>
              <a:t>Trigg Co.</a:t>
            </a:r>
          </a:p>
          <a:p>
            <a:pPr marL="0" indent="0">
              <a:lnSpc>
                <a:spcPct val="100000"/>
              </a:lnSpc>
              <a:spcBef>
                <a:spcPts val="0"/>
              </a:spcBef>
              <a:buNone/>
            </a:pPr>
            <a:r>
              <a:rPr lang="en-US" sz="2000" dirty="0"/>
              <a:t>Trimble Co.</a:t>
            </a:r>
          </a:p>
          <a:p>
            <a:pPr marL="0" indent="0">
              <a:lnSpc>
                <a:spcPct val="100000"/>
              </a:lnSpc>
              <a:spcBef>
                <a:spcPts val="0"/>
              </a:spcBef>
              <a:buNone/>
            </a:pPr>
            <a:r>
              <a:rPr lang="en-US" sz="2000" dirty="0"/>
              <a:t>Walton - Verona Ind. Warren Co. </a:t>
            </a:r>
          </a:p>
          <a:p>
            <a:pPr marL="0" indent="0">
              <a:lnSpc>
                <a:spcPct val="100000"/>
              </a:lnSpc>
              <a:spcBef>
                <a:spcPts val="0"/>
              </a:spcBef>
              <a:buNone/>
            </a:pPr>
            <a:r>
              <a:rPr lang="en-US" sz="2000" dirty="0"/>
              <a:t>Williamstown Ind. Woodford Co.</a:t>
            </a:r>
            <a:endParaRPr lang="en-US" dirty="0"/>
          </a:p>
          <a:p>
            <a:pPr marL="0" indent="0">
              <a:lnSpc>
                <a:spcPct val="100000"/>
              </a:lnSpc>
              <a:spcBef>
                <a:spcPts val="0"/>
              </a:spcBef>
              <a:buNone/>
            </a:pPr>
            <a:endParaRPr lang="en-US" sz="2000" dirty="0"/>
          </a:p>
          <a:p>
            <a:pPr indent="0">
              <a:lnSpc>
                <a:spcPct val="100000"/>
              </a:lnSpc>
              <a:spcBef>
                <a:spcPts val="0"/>
              </a:spcBef>
            </a:pPr>
            <a:endParaRPr lang="en-US" sz="2000" dirty="0"/>
          </a:p>
        </p:txBody>
      </p:sp>
    </p:spTree>
    <p:extLst>
      <p:ext uri="{BB962C8B-B14F-4D97-AF65-F5344CB8AC3E}">
        <p14:creationId xmlns:p14="http://schemas.microsoft.com/office/powerpoint/2010/main" val="1097422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F4909-1899-1312-2B63-724FEA9BB1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4EB0B0-6F94-4B7D-DCF8-4F98BB61FBAE}"/>
              </a:ext>
            </a:extLst>
          </p:cNvPr>
          <p:cNvSpPr>
            <a:spLocks noGrp="1"/>
          </p:cNvSpPr>
          <p:nvPr>
            <p:ph type="title"/>
          </p:nvPr>
        </p:nvSpPr>
        <p:spPr>
          <a:xfrm>
            <a:off x="0" y="34731"/>
            <a:ext cx="12192000" cy="1325563"/>
          </a:xfrm>
        </p:spPr>
        <p:txBody>
          <a:bodyPr>
            <a:normAutofit/>
          </a:bodyPr>
          <a:lstStyle/>
          <a:p>
            <a:pPr algn="ctr"/>
            <a:r>
              <a:rPr lang="en-US" sz="4000" dirty="0">
                <a:solidFill>
                  <a:srgbClr val="002060"/>
                </a:solidFill>
              </a:rPr>
              <a:t>DFB – Personnel Introductions – Project Manager</a:t>
            </a:r>
          </a:p>
        </p:txBody>
      </p:sp>
      <p:sp>
        <p:nvSpPr>
          <p:cNvPr id="3" name="Content Placeholder 2">
            <a:extLst>
              <a:ext uri="{FF2B5EF4-FFF2-40B4-BE49-F238E27FC236}">
                <a16:creationId xmlns:a16="http://schemas.microsoft.com/office/drawing/2014/main" id="{6F800107-2C75-A736-7CA2-8F93BE9EE24A}"/>
              </a:ext>
            </a:extLst>
          </p:cNvPr>
          <p:cNvSpPr>
            <a:spLocks noGrp="1"/>
          </p:cNvSpPr>
          <p:nvPr>
            <p:ph idx="1"/>
          </p:nvPr>
        </p:nvSpPr>
        <p:spPr>
          <a:xfrm>
            <a:off x="626165" y="988452"/>
            <a:ext cx="11208897" cy="1360848"/>
          </a:xfrm>
        </p:spPr>
        <p:txBody>
          <a:bodyPr vert="horz" lIns="91440" tIns="45720" rIns="91440" bIns="45720" rtlCol="0" anchor="t">
            <a:normAutofit/>
          </a:bodyPr>
          <a:lstStyle/>
          <a:p>
            <a:pPr lvl="0">
              <a:buFont typeface="Wingdings" panose="05000000000000000000" pitchFamily="2" charset="2"/>
              <a:buChar char="§"/>
            </a:pPr>
            <a:r>
              <a:rPr lang="en-US" sz="2000" b="1" dirty="0"/>
              <a:t>Name:</a:t>
            </a:r>
            <a:r>
              <a:rPr lang="en-US" sz="2000" dirty="0"/>
              <a:t> Marcus Highland, AIA</a:t>
            </a:r>
          </a:p>
          <a:p>
            <a:pPr lvl="0">
              <a:buFont typeface="Wingdings" panose="05000000000000000000" pitchFamily="2" charset="2"/>
              <a:buChar char="§"/>
            </a:pPr>
            <a:r>
              <a:rPr lang="en-US" sz="2000" b="1" dirty="0"/>
              <a:t>Position:</a:t>
            </a:r>
            <a:r>
              <a:rPr lang="en-US" sz="2000" dirty="0"/>
              <a:t> Capital Construction Project Administrator (aka Project Manager)</a:t>
            </a:r>
          </a:p>
          <a:p>
            <a:pPr>
              <a:buFont typeface="Wingdings" panose="05000000000000000000" pitchFamily="2" charset="2"/>
              <a:buChar char="§"/>
            </a:pPr>
            <a:r>
              <a:rPr lang="en-US" sz="2000" b="1" dirty="0"/>
              <a:t>KDE Experience: </a:t>
            </a:r>
            <a:r>
              <a:rPr lang="en-US" sz="2000" dirty="0"/>
              <a:t>9 years</a:t>
            </a:r>
          </a:p>
          <a:p>
            <a:endParaRPr lang="en-US" sz="2200" dirty="0"/>
          </a:p>
          <a:p>
            <a:pPr marL="0" indent="0">
              <a:buNone/>
            </a:pPr>
            <a:endParaRPr lang="en-US" sz="2200" dirty="0"/>
          </a:p>
        </p:txBody>
      </p:sp>
      <p:sp>
        <p:nvSpPr>
          <p:cNvPr id="8" name="Content Placeholder 2">
            <a:extLst>
              <a:ext uri="{FF2B5EF4-FFF2-40B4-BE49-F238E27FC236}">
                <a16:creationId xmlns:a16="http://schemas.microsoft.com/office/drawing/2014/main" id="{B794A30A-901C-18FF-F59D-6E51CF8491CA}"/>
              </a:ext>
            </a:extLst>
          </p:cNvPr>
          <p:cNvSpPr txBox="1">
            <a:spLocks/>
          </p:cNvSpPr>
          <p:nvPr/>
        </p:nvSpPr>
        <p:spPr>
          <a:xfrm>
            <a:off x="626125" y="2344611"/>
            <a:ext cx="2420195" cy="335260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Barbourville Ind. </a:t>
            </a:r>
            <a:endParaRPr lang="en-US"/>
          </a:p>
          <a:p>
            <a:pPr marL="0" indent="0">
              <a:lnSpc>
                <a:spcPct val="100000"/>
              </a:lnSpc>
              <a:spcBef>
                <a:spcPts val="0"/>
              </a:spcBef>
              <a:buNone/>
            </a:pPr>
            <a:r>
              <a:rPr lang="en-US" sz="2000"/>
              <a:t>Berea Ind.</a:t>
            </a:r>
          </a:p>
          <a:p>
            <a:pPr marL="0" indent="0">
              <a:lnSpc>
                <a:spcPct val="100000"/>
              </a:lnSpc>
              <a:spcBef>
                <a:spcPts val="0"/>
              </a:spcBef>
              <a:buNone/>
            </a:pPr>
            <a:r>
              <a:rPr lang="en-US" sz="2000"/>
              <a:t>Boyle Co.</a:t>
            </a:r>
          </a:p>
          <a:p>
            <a:pPr marL="0" indent="0">
              <a:lnSpc>
                <a:spcPct val="100000"/>
              </a:lnSpc>
              <a:spcBef>
                <a:spcPts val="0"/>
              </a:spcBef>
              <a:buNone/>
            </a:pPr>
            <a:r>
              <a:rPr lang="en-US" sz="2000"/>
              <a:t>Breckinridge Co. Calloway Co.</a:t>
            </a:r>
          </a:p>
          <a:p>
            <a:pPr marL="0" indent="0">
              <a:lnSpc>
                <a:spcPct val="100000"/>
              </a:lnSpc>
              <a:spcBef>
                <a:spcPts val="0"/>
              </a:spcBef>
              <a:buNone/>
            </a:pPr>
            <a:r>
              <a:rPr lang="en-US" sz="2000"/>
              <a:t>Carroll Co.</a:t>
            </a:r>
          </a:p>
          <a:p>
            <a:pPr marL="0" indent="0">
              <a:lnSpc>
                <a:spcPct val="100000"/>
              </a:lnSpc>
              <a:spcBef>
                <a:spcPts val="0"/>
              </a:spcBef>
              <a:buNone/>
            </a:pPr>
            <a:r>
              <a:rPr lang="en-US" sz="2000"/>
              <a:t>Carter Co.</a:t>
            </a:r>
          </a:p>
          <a:p>
            <a:pPr marL="0" indent="0">
              <a:lnSpc>
                <a:spcPct val="100000"/>
              </a:lnSpc>
              <a:spcBef>
                <a:spcPts val="0"/>
              </a:spcBef>
              <a:buNone/>
            </a:pPr>
            <a:r>
              <a:rPr lang="en-US" sz="2000"/>
              <a:t>Clinton Co.</a:t>
            </a:r>
          </a:p>
          <a:p>
            <a:pPr marL="0" indent="0">
              <a:lnSpc>
                <a:spcPct val="100000"/>
              </a:lnSpc>
              <a:spcBef>
                <a:spcPts val="0"/>
              </a:spcBef>
              <a:buNone/>
            </a:pPr>
            <a:r>
              <a:rPr lang="en-US" sz="2000" err="1"/>
              <a:t>Cloverport</a:t>
            </a:r>
            <a:r>
              <a:rPr lang="en-US" sz="2000"/>
              <a:t> Ind. Crittenden Co. Danville Ind.</a:t>
            </a:r>
          </a:p>
          <a:p>
            <a:pPr>
              <a:lnSpc>
                <a:spcPct val="0"/>
              </a:lnSpc>
              <a:spcBef>
                <a:spcPts val="0"/>
              </a:spcBef>
            </a:pPr>
            <a:endParaRPr lang="en-US" sz="2000"/>
          </a:p>
        </p:txBody>
      </p:sp>
      <p:sp>
        <p:nvSpPr>
          <p:cNvPr id="4" name="Content Placeholder 2">
            <a:extLst>
              <a:ext uri="{FF2B5EF4-FFF2-40B4-BE49-F238E27FC236}">
                <a16:creationId xmlns:a16="http://schemas.microsoft.com/office/drawing/2014/main" id="{2D4E2FCC-FAB3-ACE6-479B-6CF3D05B39FE}"/>
              </a:ext>
            </a:extLst>
          </p:cNvPr>
          <p:cNvSpPr txBox="1">
            <a:spLocks/>
          </p:cNvSpPr>
          <p:nvPr/>
        </p:nvSpPr>
        <p:spPr>
          <a:xfrm>
            <a:off x="3208338" y="2344610"/>
            <a:ext cx="2294935" cy="335260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Eminence Ind.</a:t>
            </a:r>
            <a:endParaRPr lang="en-US"/>
          </a:p>
          <a:p>
            <a:pPr marL="0" indent="0">
              <a:lnSpc>
                <a:spcPct val="100000"/>
              </a:lnSpc>
              <a:spcBef>
                <a:spcPts val="0"/>
              </a:spcBef>
              <a:buNone/>
            </a:pPr>
            <a:r>
              <a:rPr lang="en-US" sz="2000"/>
              <a:t>Floyd Co.</a:t>
            </a:r>
          </a:p>
          <a:p>
            <a:pPr marL="0" indent="0">
              <a:lnSpc>
                <a:spcPct val="100000"/>
              </a:lnSpc>
              <a:spcBef>
                <a:spcPts val="0"/>
              </a:spcBef>
              <a:buNone/>
            </a:pPr>
            <a:r>
              <a:rPr lang="en-US" sz="2000"/>
              <a:t>Frankfort Ind.</a:t>
            </a:r>
          </a:p>
          <a:p>
            <a:pPr marL="0" indent="0">
              <a:lnSpc>
                <a:spcPct val="100000"/>
              </a:lnSpc>
              <a:spcBef>
                <a:spcPts val="0"/>
              </a:spcBef>
              <a:buNone/>
            </a:pPr>
            <a:r>
              <a:rPr lang="en-US" sz="2000"/>
              <a:t>Franklin Co.</a:t>
            </a:r>
          </a:p>
          <a:p>
            <a:pPr marL="0" indent="0">
              <a:lnSpc>
                <a:spcPct val="100000"/>
              </a:lnSpc>
              <a:spcBef>
                <a:spcPts val="0"/>
              </a:spcBef>
              <a:buNone/>
            </a:pPr>
            <a:r>
              <a:rPr lang="en-US" sz="2000"/>
              <a:t>Graves Co.</a:t>
            </a:r>
          </a:p>
          <a:p>
            <a:pPr marL="0" indent="0">
              <a:lnSpc>
                <a:spcPct val="100000"/>
              </a:lnSpc>
              <a:spcBef>
                <a:spcPts val="0"/>
              </a:spcBef>
              <a:buNone/>
            </a:pPr>
            <a:r>
              <a:rPr lang="en-US" sz="2000"/>
              <a:t>Harrison Co.</a:t>
            </a:r>
          </a:p>
          <a:p>
            <a:pPr marL="0" indent="0">
              <a:lnSpc>
                <a:spcPct val="100000"/>
              </a:lnSpc>
              <a:spcBef>
                <a:spcPts val="0"/>
              </a:spcBef>
              <a:buNone/>
            </a:pPr>
            <a:r>
              <a:rPr lang="en-US" sz="2000"/>
              <a:t>Hazard Ind. Henderson Co.</a:t>
            </a:r>
          </a:p>
          <a:p>
            <a:pPr marL="0" indent="0">
              <a:lnSpc>
                <a:spcPct val="100000"/>
              </a:lnSpc>
              <a:spcBef>
                <a:spcPts val="0"/>
              </a:spcBef>
              <a:buNone/>
            </a:pPr>
            <a:r>
              <a:rPr lang="en-US" sz="2000"/>
              <a:t>Henry Co.</a:t>
            </a:r>
          </a:p>
          <a:p>
            <a:pPr marL="0" indent="0">
              <a:lnSpc>
                <a:spcPct val="100000"/>
              </a:lnSpc>
              <a:spcBef>
                <a:spcPts val="0"/>
              </a:spcBef>
              <a:buNone/>
            </a:pPr>
            <a:r>
              <a:rPr lang="en-US" sz="2000"/>
              <a:t>Knox Co.</a:t>
            </a:r>
          </a:p>
          <a:p>
            <a:pPr marL="0" indent="0">
              <a:lnSpc>
                <a:spcPct val="100000"/>
              </a:lnSpc>
              <a:spcBef>
                <a:spcPts val="0"/>
              </a:spcBef>
              <a:buNone/>
            </a:pPr>
            <a:r>
              <a:rPr lang="en-US" sz="2000"/>
              <a:t>LaRue Co.</a:t>
            </a:r>
          </a:p>
          <a:p>
            <a:pPr marL="0" indent="0">
              <a:lnSpc>
                <a:spcPct val="100000"/>
              </a:lnSpc>
              <a:spcBef>
                <a:spcPts val="0"/>
              </a:spcBef>
              <a:buNone/>
            </a:pPr>
            <a:endParaRPr lang="en-US" sz="2000"/>
          </a:p>
        </p:txBody>
      </p:sp>
      <p:sp>
        <p:nvSpPr>
          <p:cNvPr id="5" name="Content Placeholder 2">
            <a:extLst>
              <a:ext uri="{FF2B5EF4-FFF2-40B4-BE49-F238E27FC236}">
                <a16:creationId xmlns:a16="http://schemas.microsoft.com/office/drawing/2014/main" id="{F6C2CA02-D65F-D4BC-0097-3B54CDC61F7C}"/>
              </a:ext>
            </a:extLst>
          </p:cNvPr>
          <p:cNvSpPr txBox="1">
            <a:spLocks/>
          </p:cNvSpPr>
          <p:nvPr/>
        </p:nvSpPr>
        <p:spPr>
          <a:xfrm>
            <a:off x="6098187" y="2477946"/>
            <a:ext cx="2294935" cy="32064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00"/>
              </a:spcBef>
              <a:buNone/>
            </a:pPr>
            <a:r>
              <a:rPr lang="en-US" sz="2000"/>
              <a:t> Lee Co.</a:t>
            </a:r>
            <a:endParaRPr lang="en-US"/>
          </a:p>
          <a:p>
            <a:pPr marL="0" indent="0">
              <a:lnSpc>
                <a:spcPct val="100000"/>
              </a:lnSpc>
              <a:spcBef>
                <a:spcPts val="100"/>
              </a:spcBef>
              <a:buNone/>
            </a:pPr>
            <a:r>
              <a:rPr lang="en-US" sz="2000"/>
              <a:t>Leslie Co.</a:t>
            </a:r>
          </a:p>
          <a:p>
            <a:pPr marL="0" indent="0">
              <a:lnSpc>
                <a:spcPct val="100000"/>
              </a:lnSpc>
              <a:spcBef>
                <a:spcPts val="100"/>
              </a:spcBef>
              <a:buNone/>
            </a:pPr>
            <a:r>
              <a:rPr lang="en-US" sz="2000"/>
              <a:t>Logan Co.</a:t>
            </a:r>
          </a:p>
          <a:p>
            <a:pPr marL="0" indent="0">
              <a:lnSpc>
                <a:spcPct val="100000"/>
              </a:lnSpc>
              <a:spcBef>
                <a:spcPts val="100"/>
              </a:spcBef>
              <a:buNone/>
            </a:pPr>
            <a:r>
              <a:rPr lang="en-US" sz="2000"/>
              <a:t>Madison Co.</a:t>
            </a:r>
          </a:p>
          <a:p>
            <a:pPr marL="0" indent="0">
              <a:lnSpc>
                <a:spcPct val="100000"/>
              </a:lnSpc>
              <a:spcBef>
                <a:spcPts val="100"/>
              </a:spcBef>
              <a:buNone/>
            </a:pPr>
            <a:r>
              <a:rPr lang="en-US" sz="2000"/>
              <a:t>Magoffin Co.</a:t>
            </a:r>
          </a:p>
          <a:p>
            <a:pPr marL="0" indent="0">
              <a:lnSpc>
                <a:spcPct val="100000"/>
              </a:lnSpc>
              <a:spcBef>
                <a:spcPts val="100"/>
              </a:spcBef>
              <a:buNone/>
            </a:pPr>
            <a:r>
              <a:rPr lang="en-US" sz="2000"/>
              <a:t>Mayfield Ind.</a:t>
            </a:r>
          </a:p>
          <a:p>
            <a:pPr marL="0" indent="0">
              <a:lnSpc>
                <a:spcPct val="100000"/>
              </a:lnSpc>
              <a:spcBef>
                <a:spcPts val="100"/>
              </a:spcBef>
              <a:buNone/>
            </a:pPr>
            <a:r>
              <a:rPr lang="en-US" sz="2000"/>
              <a:t>McCreary Co.</a:t>
            </a:r>
          </a:p>
          <a:p>
            <a:pPr marL="0" indent="0">
              <a:lnSpc>
                <a:spcPct val="100000"/>
              </a:lnSpc>
              <a:spcBef>
                <a:spcPts val="100"/>
              </a:spcBef>
              <a:buNone/>
            </a:pPr>
            <a:r>
              <a:rPr lang="en-US" sz="2000"/>
              <a:t>McLean Co.</a:t>
            </a:r>
          </a:p>
          <a:p>
            <a:pPr marL="0" indent="0">
              <a:lnSpc>
                <a:spcPct val="100000"/>
              </a:lnSpc>
              <a:spcBef>
                <a:spcPts val="100"/>
              </a:spcBef>
              <a:buNone/>
            </a:pPr>
            <a:r>
              <a:rPr lang="en-US" sz="2000"/>
              <a:t>Menifee Co.</a:t>
            </a:r>
          </a:p>
          <a:p>
            <a:pPr marL="0" indent="0">
              <a:lnSpc>
                <a:spcPct val="100000"/>
              </a:lnSpc>
              <a:spcBef>
                <a:spcPts val="100"/>
              </a:spcBef>
              <a:buNone/>
            </a:pPr>
            <a:r>
              <a:rPr lang="en-US" sz="2000"/>
              <a:t>Morgan Co.</a:t>
            </a:r>
          </a:p>
        </p:txBody>
      </p:sp>
      <p:sp>
        <p:nvSpPr>
          <p:cNvPr id="6" name="Content Placeholder 2">
            <a:extLst>
              <a:ext uri="{FF2B5EF4-FFF2-40B4-BE49-F238E27FC236}">
                <a16:creationId xmlns:a16="http://schemas.microsoft.com/office/drawing/2014/main" id="{F5C426C9-C0CA-BAF1-59D5-58699C97C93B}"/>
              </a:ext>
            </a:extLst>
          </p:cNvPr>
          <p:cNvSpPr txBox="1">
            <a:spLocks/>
          </p:cNvSpPr>
          <p:nvPr/>
        </p:nvSpPr>
        <p:spPr>
          <a:xfrm>
            <a:off x="8930526" y="2477945"/>
            <a:ext cx="2294935" cy="320374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Murray Ind.</a:t>
            </a:r>
            <a:endParaRPr lang="en-US"/>
          </a:p>
          <a:p>
            <a:pPr marL="0" indent="0">
              <a:lnSpc>
                <a:spcPct val="100000"/>
              </a:lnSpc>
              <a:spcBef>
                <a:spcPts val="0"/>
              </a:spcBef>
              <a:buNone/>
            </a:pPr>
            <a:r>
              <a:rPr lang="en-US" sz="2000"/>
              <a:t>Perry Co.</a:t>
            </a:r>
            <a:endParaRPr lang="en-US"/>
          </a:p>
          <a:p>
            <a:pPr marL="0" indent="0">
              <a:lnSpc>
                <a:spcPct val="100000"/>
              </a:lnSpc>
              <a:spcBef>
                <a:spcPts val="0"/>
              </a:spcBef>
              <a:buNone/>
            </a:pPr>
            <a:r>
              <a:rPr lang="en-US" sz="2000"/>
              <a:t>Rockcastle Co. Russell Co. Russellville Ind. Shelby Co. </a:t>
            </a:r>
          </a:p>
          <a:p>
            <a:pPr marL="0" indent="0">
              <a:lnSpc>
                <a:spcPct val="100000"/>
              </a:lnSpc>
              <a:spcBef>
                <a:spcPts val="0"/>
              </a:spcBef>
              <a:buNone/>
            </a:pPr>
            <a:r>
              <a:rPr lang="en-US" sz="2000"/>
              <a:t>Todd Co.</a:t>
            </a:r>
          </a:p>
          <a:p>
            <a:pPr marL="0" indent="0">
              <a:lnSpc>
                <a:spcPct val="100000"/>
              </a:lnSpc>
              <a:spcBef>
                <a:spcPts val="0"/>
              </a:spcBef>
              <a:buNone/>
            </a:pPr>
            <a:r>
              <a:rPr lang="en-US" sz="2000"/>
              <a:t>Union Co.</a:t>
            </a:r>
          </a:p>
          <a:p>
            <a:pPr marL="0" indent="0">
              <a:lnSpc>
                <a:spcPct val="100000"/>
              </a:lnSpc>
              <a:spcBef>
                <a:spcPts val="0"/>
              </a:spcBef>
              <a:buNone/>
            </a:pPr>
            <a:r>
              <a:rPr lang="en-US" sz="2000"/>
              <a:t>Washington Co.</a:t>
            </a:r>
          </a:p>
          <a:p>
            <a:pPr marL="0" indent="0">
              <a:lnSpc>
                <a:spcPct val="100000"/>
              </a:lnSpc>
              <a:spcBef>
                <a:spcPts val="0"/>
              </a:spcBef>
              <a:buNone/>
            </a:pPr>
            <a:r>
              <a:rPr lang="en-US" sz="2000"/>
              <a:t>Wolfe Co.</a:t>
            </a:r>
          </a:p>
        </p:txBody>
      </p:sp>
    </p:spTree>
    <p:extLst>
      <p:ext uri="{BB962C8B-B14F-4D97-AF65-F5344CB8AC3E}">
        <p14:creationId xmlns:p14="http://schemas.microsoft.com/office/powerpoint/2010/main" val="2468672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PowerPoint Template 2021.potx" id="{04ED75E9-8D58-41D2-9CF6-323636BE50B7}" vid="{843C60AB-BB62-4D3F-B875-5488F5C0D8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F503EDB72D3F1B41ABF6D87AAEFE693A" ma:contentTypeVersion="28" ma:contentTypeDescription="" ma:contentTypeScope="" ma:versionID="4656e771591f1ff3673f5680e9ffb6ee">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6f38eb1e008c7a035d2df6072afc5d6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2025-12-17T05:00:00+00:00</Publication_x0020_Date>
    <Audience1 xmlns="3a62de7d-ba57-4f43-9dae-9623ba637be0"/>
    <_dlc_DocId xmlns="3a62de7d-ba57-4f43-9dae-9623ba637be0">KYED-258-1018</_dlc_DocId>
    <_dlc_DocIdUrl xmlns="3a62de7d-ba57-4f43-9dae-9623ba637be0">
      <Url>https://www.education.ky.gov/districts/fac/_layouts/15/DocIdRedir.aspx?ID=KYED-258-1018</Url>
      <Description>KYED-258-1018</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3121F82-AB69-4A14-A2C1-55EB96B296C7}"/>
</file>

<file path=customXml/itemProps2.xml><?xml version="1.0" encoding="utf-8"?>
<ds:datastoreItem xmlns:ds="http://schemas.openxmlformats.org/officeDocument/2006/customXml" ds:itemID="{548B35B5-E129-4E76-82C1-61F0C9F92853}">
  <ds:schemaRefs>
    <ds:schemaRef ds:uri="http://schemas.microsoft.com/sharepoint/v3/contenttype/forms"/>
  </ds:schemaRefs>
</ds:datastoreItem>
</file>

<file path=customXml/itemProps3.xml><?xml version="1.0" encoding="utf-8"?>
<ds:datastoreItem xmlns:ds="http://schemas.openxmlformats.org/officeDocument/2006/customXml" ds:itemID="{1304D238-A438-4788-8AAF-9615940D617A}">
  <ds:schemaRef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FF7A957E-6283-40B3-B565-4FF20FEF7FDA}"/>
</file>

<file path=docProps/app.xml><?xml version="1.0" encoding="utf-8"?>
<Properties xmlns="http://schemas.openxmlformats.org/officeDocument/2006/extended-properties" xmlns:vt="http://schemas.openxmlformats.org/officeDocument/2006/docPropsVTypes">
  <Template>KDE PowerPoint Template 2021 (3)</Template>
  <TotalTime>17887</TotalTime>
  <Words>4480</Words>
  <Application>Microsoft Office PowerPoint</Application>
  <PresentationFormat>Widescreen</PresentationFormat>
  <Paragraphs>622</Paragraphs>
  <Slides>68</Slides>
  <Notes>48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Arial</vt:lpstr>
      <vt:lpstr>Calibri</vt:lpstr>
      <vt:lpstr>Franklin Gothic Book</vt:lpstr>
      <vt:lpstr>Franklin Gothic Medium</vt:lpstr>
      <vt:lpstr>Wingdings</vt:lpstr>
      <vt:lpstr>Office Theme</vt:lpstr>
      <vt:lpstr>Webinar #5 Facilities Branch:   FACPAC “Construction Projects”  </vt:lpstr>
      <vt:lpstr>Introductions</vt:lpstr>
      <vt:lpstr>Kentucky Department of Education (KDE)</vt:lpstr>
      <vt:lpstr>Office of Finance and Operations (OFO)</vt:lpstr>
      <vt:lpstr>District Facilities Branch (DFB) Part 1</vt:lpstr>
      <vt:lpstr>District Facilities Branch (DFB) Part 2 </vt:lpstr>
      <vt:lpstr>District Facilities Branch  (DFB) Part 3 </vt:lpstr>
      <vt:lpstr>DFB – Personnel Introductions – Project Manager</vt:lpstr>
      <vt:lpstr>DFB – Personnel Introductions – Project Manager</vt:lpstr>
      <vt:lpstr>DFB – Personnel Introductions – Project Manager</vt:lpstr>
      <vt:lpstr>DFB – Personnel Introductions – Project Manager</vt:lpstr>
      <vt:lpstr>Presentation Summary (1)</vt:lpstr>
      <vt:lpstr>Presentation Summary (2)</vt:lpstr>
      <vt:lpstr>Does my project require a BG-1?</vt:lpstr>
      <vt:lpstr>Does my project require a BG-1?                     (Is it time for FACPAC?)</vt:lpstr>
      <vt:lpstr>What is FACPAC?</vt:lpstr>
      <vt:lpstr>What is FACPAC? </vt:lpstr>
      <vt:lpstr>FACPAC Access</vt:lpstr>
      <vt:lpstr>FACPAC Access</vt:lpstr>
      <vt:lpstr>FACPAC Welcome Page</vt:lpstr>
      <vt:lpstr>FACPAC Welcome Page – FACPAC Support (1)</vt:lpstr>
      <vt:lpstr>User Request Form– FACPAC Support (2)</vt:lpstr>
      <vt:lpstr>User Request Types - FACPAC Support (3)</vt:lpstr>
      <vt:lpstr>FACPAC Project Creation </vt:lpstr>
      <vt:lpstr>PowerPoint Presentation</vt:lpstr>
      <vt:lpstr>FAPCAC Project Creation (My Document Submissions) (2)</vt:lpstr>
      <vt:lpstr>FACPAC Project Creation (3)</vt:lpstr>
      <vt:lpstr>FACPAC Project Creation (4)</vt:lpstr>
      <vt:lpstr>FACPAC Project Creation (5)</vt:lpstr>
      <vt:lpstr>BG-1 </vt:lpstr>
      <vt:lpstr>PowerPoint Presentation</vt:lpstr>
      <vt:lpstr>PowerPoint Presentation</vt:lpstr>
      <vt:lpstr>PowerPoint Presentation</vt:lpstr>
      <vt:lpstr>PowerPoint Presentation</vt:lpstr>
      <vt:lpstr>PowerPoint Presentation</vt:lpstr>
      <vt:lpstr>BG-1 (6) </vt:lpstr>
      <vt:lpstr>PowerPoint Presentation</vt:lpstr>
      <vt:lpstr>BG-2 &amp; BG-3 </vt:lpstr>
      <vt:lpstr>BG-2 and BG-3 </vt:lpstr>
      <vt:lpstr>Contract</vt:lpstr>
      <vt:lpstr>Contract (1)</vt:lpstr>
      <vt:lpstr>Contract (2)</vt:lpstr>
      <vt:lpstr>Contract (3)     </vt:lpstr>
      <vt:lpstr>Contract (Approval Process) (4)</vt:lpstr>
      <vt:lpstr>Contract (Approval Process) (5)</vt:lpstr>
      <vt:lpstr>Purchase Order</vt:lpstr>
      <vt:lpstr>PowerPoint Presentation</vt:lpstr>
      <vt:lpstr>PowerPoint Presentation</vt:lpstr>
      <vt:lpstr>Purchase Order (3)(Extra Tidbits)</vt:lpstr>
      <vt:lpstr>Change Order Supplemental Information </vt:lpstr>
      <vt:lpstr>PowerPoint Presentation</vt:lpstr>
      <vt:lpstr>Change Order Supplemental Information (2)</vt:lpstr>
      <vt:lpstr>Change Order Supplemental Information (3)</vt:lpstr>
      <vt:lpstr>BG-4</vt:lpstr>
      <vt:lpstr>PowerPoint Presentation</vt:lpstr>
      <vt:lpstr>PowerPoint Presentation</vt:lpstr>
      <vt:lpstr>PowerPoint Presentation</vt:lpstr>
      <vt:lpstr>BG-5</vt:lpstr>
      <vt:lpstr>PowerPoint Presentation</vt:lpstr>
      <vt:lpstr>BG-5 (2)</vt:lpstr>
      <vt:lpstr>BG-5 (3)</vt:lpstr>
      <vt:lpstr>BG-5 (4)(Image 1)</vt:lpstr>
      <vt:lpstr>BG-5 (5)(Image 2)</vt:lpstr>
      <vt:lpstr>PowerPoint Presentation</vt:lpstr>
      <vt:lpstr>Early Question #1</vt:lpstr>
      <vt:lpstr>Any Questions?</vt:lpstr>
      <vt:lpstr>Follow–Up Questions</vt:lpstr>
      <vt:lpstr>Thank you for your interest and participation!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Turner, Rosalind - Division of Communications</dc:creator>
  <cp:lastModifiedBy>Keene, Tanesha - Division of District Support</cp:lastModifiedBy>
  <cp:revision>190</cp:revision>
  <dcterms:created xsi:type="dcterms:W3CDTF">2022-03-15T17:15:31Z</dcterms:created>
  <dcterms:modified xsi:type="dcterms:W3CDTF">2025-12-11T15:54:12Z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0x0101001BEB557DBE01834EAB47A683706DCD5B00F503EDB72D3F1B41ABF6D87AAEFE693A</vt:lpwstr>
  </property>
  <property fmtid="{D5CDD505-2E9C-101B-9397-08002B2CF9AE}" pid="3" name="MSIP_Label_eb544694-0027-44fa-bee4-2648c0363f9d_Enabled">
    <vt:lpwstr>true</vt:lpwstr>
  </property>
  <property fmtid="{D5CDD505-2E9C-101B-9397-08002B2CF9AE}" pid="4" name="MSIP_Label_eb544694-0027-44fa-bee4-2648c0363f9d_SetDate">
    <vt:lpwstr>2024-09-19T16:41:59Z</vt:lpwstr>
  </property>
  <property fmtid="{D5CDD505-2E9C-101B-9397-08002B2CF9AE}" pid="5" name="MSIP_Label_eb544694-0027-44fa-bee4-2648c0363f9d_Method">
    <vt:lpwstr>Standard</vt:lpwstr>
  </property>
  <property fmtid="{D5CDD505-2E9C-101B-9397-08002B2CF9AE}" pid="6" name="MSIP_Label_eb544694-0027-44fa-bee4-2648c0363f9d_Name">
    <vt:lpwstr>defa4170-0d19-0005-0004-bc88714345d2</vt:lpwstr>
  </property>
  <property fmtid="{D5CDD505-2E9C-101B-9397-08002B2CF9AE}" pid="7" name="MSIP_Label_eb544694-0027-44fa-bee4-2648c0363f9d_SiteId">
    <vt:lpwstr>9360c11f-90e6-4706-ad00-25fcdc9e2ed1</vt:lpwstr>
  </property>
  <property fmtid="{D5CDD505-2E9C-101B-9397-08002B2CF9AE}" pid="8" name="MSIP_Label_eb544694-0027-44fa-bee4-2648c0363f9d_ActionId">
    <vt:lpwstr>f7ad8d07-d64f-43c4-8b18-70142e6ddbcd</vt:lpwstr>
  </property>
  <property fmtid="{D5CDD505-2E9C-101B-9397-08002B2CF9AE}" pid="9" name="MSIP_Label_eb544694-0027-44fa-bee4-2648c0363f9d_ContentBits">
    <vt:lpwstr>0</vt:lpwstr>
  </property>
  <property fmtid="{D5CDD505-2E9C-101B-9397-08002B2CF9AE}" pid="10" name="_dlc_DocIdItemGuid">
    <vt:lpwstr>30ae1092-5dc5-40ff-815b-14fbbae74465</vt:lpwstr>
  </property>
</Properties>
</file>