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5"/>
  </p:notesMasterIdLst>
  <p:sldIdLst>
    <p:sldId id="257" r:id="rId6"/>
    <p:sldId id="275" r:id="rId7"/>
    <p:sldId id="266" r:id="rId8"/>
    <p:sldId id="390" r:id="rId9"/>
    <p:sldId id="267" r:id="rId10"/>
    <p:sldId id="270" r:id="rId11"/>
    <p:sldId id="391" r:id="rId12"/>
    <p:sldId id="261" r:id="rId13"/>
    <p:sldId id="29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C1A6C34-95A3-1C65-0296-0FA01061D1BD}" name="Gilbert, John - Division of District Support" initials="GS" userId="S::john.gilbert@education.ky.gov::42477b55-f449-4e75-a34e-6fc3d9c97338" providerId="AD"/>
  <p188:author id="{C3D873E3-4DC4-748B-D574-646FE133D5AE}" name="Turner, Rosalind - Division of Communications" initials="TRDoC" userId="S::rosalind.turner@education.ky.gov::7c9c7ca7-1d99-46ec-ad67-a660f1da40f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urner, Rosalind - Division of Communications" initials="TR-DoC" lastIdx="9" clrIdx="0">
    <p:extLst>
      <p:ext uri="{19B8F6BF-5375-455C-9EA6-DF929625EA0E}">
        <p15:presenceInfo xmlns:p15="http://schemas.microsoft.com/office/powerpoint/2012/main" userId="S::rosalind.turner@education.ky.gov::7c9c7ca7-1d99-46ec-ad67-a660f1da40f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2649"/>
    <a:srgbClr val="007780"/>
    <a:srgbClr val="6D6D6D"/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86410" autoAdjust="0"/>
  </p:normalViewPr>
  <p:slideViewPr>
    <p:cSldViewPr snapToGrid="0">
      <p:cViewPr varScale="1">
        <p:scale>
          <a:sx n="74" d="100"/>
          <a:sy n="74" d="100"/>
        </p:scale>
        <p:origin x="878" y="67"/>
      </p:cViewPr>
      <p:guideLst/>
    </p:cSldViewPr>
  </p:slideViewPr>
  <p:outlineViewPr>
    <p:cViewPr>
      <p:scale>
        <a:sx n="33" d="100"/>
        <a:sy n="33" d="100"/>
      </p:scale>
      <p:origin x="0" y="-10819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B9F42-CA0B-4192-A804-409CA6D80ECA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F0B4B-24A3-4ED9-9A35-8514EA9062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740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08569-7959-0241-9BB6-EB4CB1A4E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0264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C0594C-E6C1-9547-AD0F-AB6967F2D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778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A7D72-74A1-FB4F-ACD2-40B8F2296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F885B2-8894-8044-8FDE-175D50DC3849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3B05B-48C7-544E-97E6-CC2AA1DB1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78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0090F-0F27-4242-854F-4BE100FF7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780"/>
                </a:solidFill>
              </a:defRPr>
            </a:lvl1pPr>
          </a:lstStyle>
          <a:p>
            <a:fld id="{01152AFA-7C55-604E-8665-049907417E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362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D2CF2-02DF-EB40-9C30-F603922C4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8DE25A-01D2-3842-897E-9F6C70707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2C0B9-4A3D-004D-A3C2-A486C0B21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5B2-8894-8044-8FDE-175D50DC3849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7C0FF-A49D-F241-8819-70F0A0CC2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027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5D8CEE-7FBA-F449-BE55-F05E99DED9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F7D7E5-BBC6-C94E-AF43-17FD8D82E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1A1BF-C169-454D-9CB3-0B7C89D94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5B2-8894-8044-8FDE-175D50DC3849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9A9C6-28A1-0644-81AA-168137097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688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32FA69-F2CC-8E44-A069-E9A85C2CD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90F885B2-8894-8044-8FDE-175D50DC3849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E013E8-1B59-1947-97AA-780C14576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02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B55A3-9192-AA4B-A28B-F665D0BBD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CF848-C4FD-8E4B-B94D-2FC841DBA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30E4B-79F6-0A4D-9360-91B7A9F14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5B2-8894-8044-8FDE-175D50DC3849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54B59-D8EC-434F-A166-20C80AE0A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679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2AF73-9A4E-D146-900B-0DCB6902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68D449-E993-6C44-BBED-F872FBC17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E4AF1-AF32-5744-9E56-22A24F35B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90F885B2-8894-8044-8FDE-175D50DC3849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392A0-E4A1-8D48-AC5B-1687A954F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078266" cy="365125"/>
          </a:xfr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1426B-CAD7-A248-9D25-832FA2DA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01152AFA-7C55-604E-8665-049907417E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87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129AE-3E3D-8D40-9357-256A736AB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97DC4-37E3-C541-8F1C-EC9F203D4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8A85B-13CF-DC4C-9B51-8C0EC0757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8DDCC5-4054-D648-9589-53E6D120B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5B2-8894-8044-8FDE-175D50DC3849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10285-C8F1-CC49-B417-CA5C71B9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104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DC529-84D4-2947-8D87-A9FE98A46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BF79D-E057-CE44-9D97-934038F08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57DC18-B0E2-5D48-BC36-CA6CE0554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6779E1-2F41-084E-B78A-9475EADB3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E98414-52E5-4E4B-BD61-22E50040F5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A177FD-8970-6E49-AE3A-3E9900415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5B2-8894-8044-8FDE-175D50DC3849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B81514-1649-6142-AC73-F89804C2E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063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95664-CBD9-5B44-AF8D-232A4D4E3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453A43-613C-1740-9F57-1DA02F78D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90F885B2-8894-8044-8FDE-175D50DC3849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737E07-BDE7-EE4F-A7D2-BCC968B7D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29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CEA650-939E-F048-B947-6D573735B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90F885B2-8894-8044-8FDE-175D50DC3849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3B547-38B5-CE45-9D41-AB9885E10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898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47C7-D880-DF47-A5AB-551081E93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D60D4-B40E-F34D-80B5-1FB5C0192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91430"/>
            <a:ext cx="6172200" cy="39696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E9781-5FD6-404C-9615-4A709D301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5DCDF3-E889-1748-B70C-A614B28DB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90F885B2-8894-8044-8FDE-175D50DC3849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23D8E5-FB74-B545-B35C-110FA0DCF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040688" cy="365125"/>
          </a:xfr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AA720A-FAFC-0B47-B836-6026134BE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01152AFA-7C55-604E-8665-049907417E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705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9EA58-8F14-9847-A5CC-481304CAC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780811-8AD9-384B-AAE6-7D7355D83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5E1C3A-9866-3A4D-B8F8-421BAC501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E9B453-B7EA-F54F-99BE-092E9693B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5B2-8894-8044-8FDE-175D50DC3849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BAE837-F714-D749-8672-F5ACD89AB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610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FAA31E-A6D5-0042-9274-104B04F9A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896C5-06B0-3147-AB94-8C999EE89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C9E41-8ACF-5A41-9EAC-CFD88AAFBF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0F885B2-8894-8044-8FDE-175D50DC3849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268BD-BE55-F341-B9D2-8E463FCF8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35646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33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78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0264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0264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0264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264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26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robin.kinney@education.ky.gov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hay.kinney@education.ky.gov" TargetMode="External"/><Relationship Id="rId2" Type="http://schemas.openxmlformats.org/officeDocument/2006/relationships/hyperlink" Target="mailto:robin.kinney@education.ky.gov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james.bauman@education.ky.gov" TargetMode="External"/><Relationship Id="rId2" Type="http://schemas.openxmlformats.org/officeDocument/2006/relationships/hyperlink" Target="mailto:greg.dunbar@education.ky.gov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gary.leist@education.ky.go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john.gilbert@education.ky.gov" TargetMode="External"/><Relationship Id="rId2" Type="http://schemas.openxmlformats.org/officeDocument/2006/relationships/hyperlink" Target="mailto:marcus.highland@education.ky.gov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teresa.hester@education.ky.gov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tanesha.keene@education.ky.gov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3189A-6FB4-E44C-B710-7D3A72EB7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5920" y="749560"/>
            <a:ext cx="10210800" cy="1681163"/>
          </a:xfrm>
        </p:spPr>
        <p:txBody>
          <a:bodyPr>
            <a:normAutofit/>
          </a:bodyPr>
          <a:lstStyle/>
          <a:p>
            <a:r>
              <a:rPr lang="en-US" sz="4400" dirty="0"/>
              <a:t>District Facilities Branch Question and Answer (Q&amp;A) Session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975756-7273-374D-877B-DD347CC3BB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9320" y="2707924"/>
            <a:ext cx="9144000" cy="2133599"/>
          </a:xfrm>
        </p:spPr>
        <p:txBody>
          <a:bodyPr>
            <a:normAutofit/>
          </a:bodyPr>
          <a:lstStyle/>
          <a:p>
            <a:r>
              <a:rPr lang="en-US" dirty="0"/>
              <a:t>Kentucky Department of Education (KDE)</a:t>
            </a:r>
          </a:p>
          <a:p>
            <a:r>
              <a:rPr lang="en-US" dirty="0"/>
              <a:t>Office of Finance and Operations (OFO)</a:t>
            </a:r>
          </a:p>
          <a:p>
            <a:r>
              <a:rPr lang="en-US" dirty="0"/>
              <a:t>Division of District Support (DDS)</a:t>
            </a:r>
          </a:p>
          <a:p>
            <a:r>
              <a:rPr lang="en-US" dirty="0"/>
              <a:t>District Facilities Branch (DFB)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3E465F9-A9D6-4556-981A-D34F2AE49706}"/>
              </a:ext>
            </a:extLst>
          </p:cNvPr>
          <p:cNvSpPr txBox="1">
            <a:spLocks/>
          </p:cNvSpPr>
          <p:nvPr/>
        </p:nvSpPr>
        <p:spPr>
          <a:xfrm>
            <a:off x="2296160" y="4841523"/>
            <a:ext cx="9144000" cy="426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778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December 8, 2022</a:t>
            </a:r>
          </a:p>
        </p:txBody>
      </p:sp>
    </p:spTree>
    <p:extLst>
      <p:ext uri="{BB962C8B-B14F-4D97-AF65-F5344CB8AC3E}">
        <p14:creationId xmlns:p14="http://schemas.microsoft.com/office/powerpoint/2010/main" val="1841133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133FA-21D5-4E61-8FD8-94723D691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</p:spTree>
    <p:extLst>
      <p:ext uri="{BB962C8B-B14F-4D97-AF65-F5344CB8AC3E}">
        <p14:creationId xmlns:p14="http://schemas.microsoft.com/office/powerpoint/2010/main" val="3645198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F3FB9-D42E-49D7-B0ED-190890D98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1050"/>
            <a:ext cx="10515600" cy="1325563"/>
          </a:xfrm>
        </p:spPr>
        <p:txBody>
          <a:bodyPr/>
          <a:lstStyle/>
          <a:p>
            <a:r>
              <a:rPr lang="en-US" dirty="0"/>
              <a:t>Kentucky Department of Education</a:t>
            </a:r>
            <a:br>
              <a:rPr lang="en-US" dirty="0"/>
            </a:br>
            <a:r>
              <a:rPr lang="en-US" dirty="0"/>
              <a:t>(KDE)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9953B-03F5-4196-B3BB-CB2192F023E7}"/>
              </a:ext>
            </a:extLst>
          </p:cNvPr>
          <p:cNvSpPr txBox="1">
            <a:spLocks/>
          </p:cNvSpPr>
          <p:nvPr/>
        </p:nvSpPr>
        <p:spPr>
          <a:xfrm>
            <a:off x="838200" y="197561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02649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Commissioner – Chief Learner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latin typeface="Franklin Gothic Book" panose="020B0503020102020204"/>
              </a:rPr>
              <a:t>Jason E. Glass, Ed.D.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02649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latin typeface="Franklin Gothic Book" panose="020B0503020102020204"/>
                <a:hlinkClick r:id="rId2"/>
              </a:rPr>
              <a:t>ja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02649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hlinkClick r:id="rId2"/>
              </a:rPr>
              <a:t>son</a:t>
            </a:r>
            <a:r>
              <a:rPr lang="en-US" dirty="0">
                <a:latin typeface="Franklin Gothic Book" panose="020B0503020102020204"/>
                <a:hlinkClick r:id="rId2"/>
              </a:rPr>
              <a:t>.glass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02649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hlinkClick r:id="rId2"/>
              </a:rPr>
              <a:t>@education.ky.gov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02649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02649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072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F3FB9-D42E-49D7-B0ED-190890D98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1050"/>
            <a:ext cx="10515600" cy="1325563"/>
          </a:xfrm>
        </p:spPr>
        <p:txBody>
          <a:bodyPr/>
          <a:lstStyle/>
          <a:p>
            <a:r>
              <a:rPr lang="en-US" dirty="0"/>
              <a:t>Office of Finance and Operations</a:t>
            </a:r>
            <a:br>
              <a:rPr lang="en-US" dirty="0"/>
            </a:br>
            <a:r>
              <a:rPr lang="en-US" dirty="0"/>
              <a:t>(OFO)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9953B-03F5-4196-B3BB-CB2192F023E7}"/>
              </a:ext>
            </a:extLst>
          </p:cNvPr>
          <p:cNvSpPr txBox="1">
            <a:spLocks/>
          </p:cNvSpPr>
          <p:nvPr/>
        </p:nvSpPr>
        <p:spPr>
          <a:xfrm>
            <a:off x="838200" y="1975612"/>
            <a:ext cx="10515600" cy="145338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02649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Associate Commissioner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02649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Robin Fields Kinney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02649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hlinkClick r:id="rId2"/>
              </a:rPr>
              <a:t>robin.kinney@education.ky.gov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02649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02649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44847-5790-23CE-3E3D-5352467242EE}"/>
              </a:ext>
            </a:extLst>
          </p:cNvPr>
          <p:cNvSpPr txBox="1">
            <a:spLocks/>
          </p:cNvSpPr>
          <p:nvPr/>
        </p:nvSpPr>
        <p:spPr>
          <a:xfrm>
            <a:off x="838200" y="3429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778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Division of District Support</a:t>
            </a:r>
            <a:br>
              <a:rPr lang="en-US" dirty="0"/>
            </a:br>
            <a:r>
              <a:rPr lang="en-US" dirty="0"/>
              <a:t>(DDS)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37691EA-9D96-060A-3914-89CF5B07D5E0}"/>
              </a:ext>
            </a:extLst>
          </p:cNvPr>
          <p:cNvSpPr txBox="1">
            <a:spLocks/>
          </p:cNvSpPr>
          <p:nvPr/>
        </p:nvSpPr>
        <p:spPr>
          <a:xfrm>
            <a:off x="838200" y="4873562"/>
            <a:ext cx="10515600" cy="17484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02649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Division Director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02649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Chay Ritter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02649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hlinkClick r:id="rId3"/>
              </a:rPr>
              <a:t>chay.ritter@education.ky.gov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02649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02649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180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F3FB9-D42E-49D7-B0ED-190890D98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1050"/>
            <a:ext cx="10515600" cy="1325563"/>
          </a:xfrm>
        </p:spPr>
        <p:txBody>
          <a:bodyPr/>
          <a:lstStyle/>
          <a:p>
            <a:r>
              <a:rPr lang="en-US" dirty="0"/>
              <a:t>District Facilities Branch</a:t>
            </a:r>
            <a:br>
              <a:rPr lang="en-US" dirty="0"/>
            </a:br>
            <a:r>
              <a:rPr lang="en-US" dirty="0"/>
              <a:t>(DFB) 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9953B-03F5-4196-B3BB-CB2192F023E7}"/>
              </a:ext>
            </a:extLst>
          </p:cNvPr>
          <p:cNvSpPr txBox="1">
            <a:spLocks/>
          </p:cNvSpPr>
          <p:nvPr/>
        </p:nvSpPr>
        <p:spPr>
          <a:xfrm>
            <a:off x="838200" y="197561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02649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Branch Manager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02649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Greg Dunbar, AIA, MBA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02649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hlinkClick r:id="rId2"/>
              </a:rPr>
              <a:t>greg.dunbar@education.ky.gov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02649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B1E97BE-6FDB-A98A-5CE8-84747B1EE900}"/>
              </a:ext>
            </a:extLst>
          </p:cNvPr>
          <p:cNvSpPr txBox="1">
            <a:spLocks/>
          </p:cNvSpPr>
          <p:nvPr/>
        </p:nvSpPr>
        <p:spPr>
          <a:xfrm>
            <a:off x="838200" y="3789663"/>
            <a:ext cx="6639232" cy="3068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02649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Project Management/District Liaison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02649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James A. Bauman, Architect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102649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hlinkClick r:id="rId3"/>
              </a:rPr>
              <a:t>james.bauman@education.ky.gov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102649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  <a:p>
            <a:pPr marL="0" lvl="0" indent="0">
              <a:buNone/>
              <a:defRPr/>
            </a:pPr>
            <a:r>
              <a:rPr lang="en-US" dirty="0"/>
              <a:t>Gary Leist, AIA, LEED AP</a:t>
            </a:r>
          </a:p>
          <a:p>
            <a:pPr lvl="0">
              <a:defRPr/>
            </a:pPr>
            <a:r>
              <a:rPr lang="en-US" dirty="0">
                <a:hlinkClick r:id="rId4"/>
              </a:rPr>
              <a:t>gary.leist@education.ky.gov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02649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142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F3FB9-D42E-49D7-B0ED-190890D98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1050"/>
            <a:ext cx="10515600" cy="1325563"/>
          </a:xfrm>
        </p:spPr>
        <p:txBody>
          <a:bodyPr/>
          <a:lstStyle/>
          <a:p>
            <a:r>
              <a:rPr lang="en-US" dirty="0"/>
              <a:t>District Facilities Branch Staff</a:t>
            </a:r>
            <a:br>
              <a:rPr lang="en-US" dirty="0"/>
            </a:br>
            <a:r>
              <a:rPr lang="en-US" dirty="0"/>
              <a:t>(DFB) Part 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9953B-03F5-4196-B3BB-CB2192F023E7}"/>
              </a:ext>
            </a:extLst>
          </p:cNvPr>
          <p:cNvSpPr txBox="1">
            <a:spLocks/>
          </p:cNvSpPr>
          <p:nvPr/>
        </p:nvSpPr>
        <p:spPr>
          <a:xfrm>
            <a:off x="838200" y="1975611"/>
            <a:ext cx="10515600" cy="452019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02649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Project Management/District Liaison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02649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Marcus Highland, AIA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102649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hlinkClick r:id="rId2"/>
              </a:rPr>
              <a:t>marcus.highland@education.ky.gov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102649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02649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John C. Gilbert, AIA, LEED AP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102649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hlinkClick r:id="rId3"/>
              </a:rPr>
              <a:t>john.gilbert@education.ky.gov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102649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  <a:p>
            <a:pPr marL="0" indent="0">
              <a:buNone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102649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Teresa Hester, NCIDQ, KCID –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102649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Newest Member!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Franklin Gothic Book" panose="020B0503020102020204"/>
                <a:hlinkClick r:id="rId4"/>
              </a:rPr>
              <a:t>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102649"/>
                </a:solidFill>
                <a:effectLst/>
                <a:uLnTx/>
                <a:uFillTx/>
                <a:latin typeface="Franklin Gothic Book" panose="020B0503020102020204"/>
                <a:hlinkClick r:id="rId4"/>
              </a:rPr>
              <a:t>eresa.hester@education.ky.gov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102649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02649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02649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02649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02649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2547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F3FB9-D42E-49D7-B0ED-190890D98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1050"/>
            <a:ext cx="10515600" cy="1325563"/>
          </a:xfrm>
        </p:spPr>
        <p:txBody>
          <a:bodyPr/>
          <a:lstStyle/>
          <a:p>
            <a:r>
              <a:rPr lang="en-US" dirty="0"/>
              <a:t>District Facilities Branch </a:t>
            </a:r>
            <a:br>
              <a:rPr lang="en-US" dirty="0"/>
            </a:br>
            <a:r>
              <a:rPr lang="en-US" dirty="0"/>
              <a:t>(DFB) Part 3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649DA5D-1E29-9324-44D5-D1702497210E}"/>
              </a:ext>
            </a:extLst>
          </p:cNvPr>
          <p:cNvSpPr txBox="1">
            <a:spLocks/>
          </p:cNvSpPr>
          <p:nvPr/>
        </p:nvSpPr>
        <p:spPr>
          <a:xfrm>
            <a:off x="838200" y="1863987"/>
            <a:ext cx="7907594" cy="1705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02649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Resource Management Analyst II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02649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Tanesha Keene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102649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hlinkClick r:id="rId2"/>
              </a:rPr>
              <a:t>tanesha.keene@education.ky.gov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102649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3071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5B0FF-B2AB-4606-83E3-CC348A471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Presentation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3305C-50AD-4EB7-8318-1175863DD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874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This presentation will focus primarily on you, the audience and questions you may have for DFB.</a:t>
            </a:r>
            <a:endParaRPr lang="en-US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Questions and Answers (Q&amp;A)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Topics of Interest for 2023?</a:t>
            </a:r>
          </a:p>
        </p:txBody>
      </p:sp>
    </p:spTree>
    <p:extLst>
      <p:ext uri="{BB962C8B-B14F-4D97-AF65-F5344CB8AC3E}">
        <p14:creationId xmlns:p14="http://schemas.microsoft.com/office/powerpoint/2010/main" val="1116639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3189A-6FB4-E44C-B710-7D3A72EB7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88217"/>
            <a:ext cx="9144000" cy="1681163"/>
          </a:xfrm>
        </p:spPr>
        <p:txBody>
          <a:bodyPr>
            <a:normAutofit fontScale="90000"/>
          </a:bodyPr>
          <a:lstStyle/>
          <a:p>
            <a:r>
              <a:rPr lang="en-US" dirty="0"/>
              <a:t>Thank you for your interest and participation!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975756-7273-374D-877B-DD347CC3BB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52530"/>
            <a:ext cx="9144000" cy="2133599"/>
          </a:xfrm>
        </p:spPr>
        <p:txBody>
          <a:bodyPr>
            <a:normAutofit/>
          </a:bodyPr>
          <a:lstStyle/>
          <a:p>
            <a:r>
              <a:rPr lang="en-US" dirty="0"/>
              <a:t>Kentucky Department of Education (KDE)</a:t>
            </a:r>
          </a:p>
          <a:p>
            <a:r>
              <a:rPr lang="en-US" dirty="0"/>
              <a:t>Office of Finance and Operations (OFO)</a:t>
            </a:r>
          </a:p>
          <a:p>
            <a:r>
              <a:rPr lang="en-US" dirty="0"/>
              <a:t>Division of District Support (DDS)</a:t>
            </a:r>
          </a:p>
          <a:p>
            <a:r>
              <a:rPr lang="en-US" dirty="0"/>
              <a:t>District Facilities Branch (DFB)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3E465F9-A9D6-4556-981A-D34F2AE49706}"/>
              </a:ext>
            </a:extLst>
          </p:cNvPr>
          <p:cNvSpPr txBox="1">
            <a:spLocks/>
          </p:cNvSpPr>
          <p:nvPr/>
        </p:nvSpPr>
        <p:spPr>
          <a:xfrm>
            <a:off x="1524000" y="4889834"/>
            <a:ext cx="9144000" cy="426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778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December 8, 2022</a:t>
            </a:r>
          </a:p>
        </p:txBody>
      </p:sp>
    </p:spTree>
    <p:extLst>
      <p:ext uri="{BB962C8B-B14F-4D97-AF65-F5344CB8AC3E}">
        <p14:creationId xmlns:p14="http://schemas.microsoft.com/office/powerpoint/2010/main" val="3374819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DE PowerPoint Template 2021.potx" id="{04ED75E9-8D58-41D2-9CF6-323636BE50B7}" vid="{843C60AB-BB62-4D3F-B875-5488F5C0D8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cessibility_x0020_Office xmlns="3a62de7d-ba57-4f43-9dae-9623ba637be0">OFO - Office of Finance and Operations</Accessibility_x0020_Office>
    <Accessibility_x0020_Audit_x0020_Status xmlns="3a62de7d-ba57-4f43-9dae-9623ba637be0" xsi:nil="true"/>
    <Accessibility_x0020_Audience xmlns="3a62de7d-ba57-4f43-9dae-9623ba637be0" xsi:nil="true"/>
    <Accessibility_x0020_Status xmlns="3a62de7d-ba57-4f43-9dae-9623ba637be0">Accessible</Accessibility_x0020_Status>
    <Application_x0020_Type xmlns="3a62de7d-ba57-4f43-9dae-9623ba637be0" xsi:nil="true"/>
    <Application_x0020_Date xmlns="3a62de7d-ba57-4f43-9dae-9623ba637be0" xsi:nil="true"/>
    <Accessibility_x0020_Target_x0020_Date xmlns="3a62de7d-ba57-4f43-9dae-9623ba637be0" xsi:nil="true"/>
    <Application_x0020_Status xmlns="3a62de7d-ba57-4f43-9dae-9623ba637be0" xsi:nil="true"/>
    <Accessibility_x0020_Audit_x0020_Date xmlns="3a62de7d-ba57-4f43-9dae-9623ba637be0" xsi:nil="true"/>
    <RoutingRuleDescription xmlns="http://schemas.microsoft.com/sharepoint/v3" xsi:nil="true"/>
    <PublishingExpirationDate xmlns="http://schemas.microsoft.com/sharepoint/v3" xsi:nil="true"/>
    <PublishingStartDate xmlns="http://schemas.microsoft.com/sharepoint/v3" xsi:nil="true"/>
    <Publication_x0020_Date xmlns="3a62de7d-ba57-4f43-9dae-9623ba637be0">2022-10-04T04:00:00+00:00</Publication_x0020_Date>
    <Audience1 xmlns="3a62de7d-ba57-4f43-9dae-9623ba637be0"/>
    <_dlc_DocId xmlns="3a62de7d-ba57-4f43-9dae-9623ba637be0">KYED-258-873</_dlc_DocId>
    <_dlc_DocIdUrl xmlns="3a62de7d-ba57-4f43-9dae-9623ba637be0">
      <Url>https://www.education.ky.gov/districts/fac/_layouts/15/DocIdRedir.aspx?ID=KYED-258-873</Url>
      <Description>KYED-258-873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KDE Document" ma:contentTypeID="0x0101001BEB557DBE01834EAB47A683706DCD5B00F503EDB72D3F1B41ABF6D87AAEFE693A" ma:contentTypeVersion="28" ma:contentTypeDescription="" ma:contentTypeScope="" ma:versionID="4656e771591f1ff3673f5680e9ffb6ee">
  <xsd:schema xmlns:xsd="http://www.w3.org/2001/XMLSchema" xmlns:xs="http://www.w3.org/2001/XMLSchema" xmlns:p="http://schemas.microsoft.com/office/2006/metadata/properties" xmlns:ns1="http://schemas.microsoft.com/sharepoint/v3" xmlns:ns2="3a62de7d-ba57-4f43-9dae-9623ba637be0" targetNamespace="http://schemas.microsoft.com/office/2006/metadata/properties" ma:root="true" ma:fieldsID="6f38eb1e008c7a035d2df6072afc5d61" ns1:_="" ns2:_="">
    <xsd:import namespace="http://schemas.microsoft.com/sharepoint/v3"/>
    <xsd:import namespace="3a62de7d-ba57-4f43-9dae-9623ba637be0"/>
    <xsd:element name="properties">
      <xsd:complexType>
        <xsd:sequence>
          <xsd:element name="documentManagement">
            <xsd:complexType>
              <xsd:all>
                <xsd:element ref="ns2:Accessibility_x0020_Office" minOccurs="0"/>
                <xsd:element ref="ns2:Accessibility_x0020_Audience" minOccurs="0"/>
                <xsd:element ref="ns2:Accessibility_x0020_Audit_x0020_Date" minOccurs="0"/>
                <xsd:element ref="ns2:Accessibility_x0020_Audit_x0020_Status" minOccurs="0"/>
                <xsd:element ref="ns2:Accessibility_x0020_Target_x0020_Date" minOccurs="0"/>
                <xsd:element ref="ns2:Accessibility_x0020_Status" minOccurs="0"/>
                <xsd:element ref="ns2:Application_x0020_Status" minOccurs="0"/>
                <xsd:element ref="ns2:Application_x0020_Type" minOccurs="0"/>
                <xsd:element ref="ns1:RoutingRuleDescription" minOccurs="0"/>
                <xsd:element ref="ns2:Audience1" minOccurs="0"/>
                <xsd:element ref="ns2:Publication_x0020_Date"/>
                <xsd:element ref="ns1:PublishingStartDate" minOccurs="0"/>
                <xsd:element ref="ns1:PublishingExpirationDate" minOccurs="0"/>
                <xsd:element ref="ns2:Application_x0020_Date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10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  <xsd:element name="PublishingStartDate" ma:index="13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2de7d-ba57-4f43-9dae-9623ba637be0" elementFormDefault="qualified">
    <xsd:import namespace="http://schemas.microsoft.com/office/2006/documentManagement/types"/>
    <xsd:import namespace="http://schemas.microsoft.com/office/infopath/2007/PartnerControls"/>
    <xsd:element name="Accessibility_x0020_Office" ma:index="2" nillable="true" ma:displayName="Accessibility Office" ma:format="Dropdown" ma:internalName="Accessibility_x0020_Office">
      <xsd:simpleType>
        <xsd:restriction base="dms:Choice">
          <xsd:enumeration value="Commissioner's Office"/>
          <xsd:enumeration value="OAA - Office of Assessment and Accountability"/>
          <xsd:enumeration value="OCIS - Office of Continuous Improvement and Support"/>
          <xsd:enumeration value="OCTE - Career and Technical Education"/>
          <xsd:enumeration value="OELE- Office of Educator Licensure and Effectiveness"/>
          <xsd:enumeration value="OET - Office of Education Technology"/>
          <xsd:enumeration value="OFO - Office of Finance and Operations"/>
          <xsd:enumeration value="OLS - Office of Legal Services"/>
          <xsd:enumeration value="OSEEL - Office of Special Education and Early Learning"/>
          <xsd:enumeration value="OTL - Office of Teaching and Learning"/>
        </xsd:restriction>
      </xsd:simpleType>
    </xsd:element>
    <xsd:element name="Accessibility_x0020_Audience" ma:index="3" nillable="true" ma:displayName="Accessibility Audience" ma:format="Dropdown" ma:internalName="Accessibility_x0020_Audience">
      <xsd:simpleType>
        <xsd:restriction base="dms:Choice">
          <xsd:enumeration value="Public"/>
          <xsd:enumeration value="District"/>
        </xsd:restriction>
      </xsd:simpleType>
    </xsd:element>
    <xsd:element name="Accessibility_x0020_Audit_x0020_Date" ma:index="4" nillable="true" ma:displayName="Accessibility Audit Date" ma:format="DateOnly" ma:internalName="Accessibility_x0020_Audit_x0020_Date">
      <xsd:simpleType>
        <xsd:restriction base="dms:DateTime"/>
      </xsd:simpleType>
    </xsd:element>
    <xsd:element name="Accessibility_x0020_Audit_x0020_Status" ma:index="5" nillable="true" ma:displayName="Accessibility Audit Status" ma:format="Dropdown" ma:internalName="Accessibility_x0020_Audit_x0020_Status">
      <xsd:simpleType>
        <xsd:restriction base="dms:Choice">
          <xsd:enumeration value="OK"/>
          <xsd:enumeration value="Minor"/>
          <xsd:enumeration value="Major"/>
        </xsd:restriction>
      </xsd:simpleType>
    </xsd:element>
    <xsd:element name="Accessibility_x0020_Target_x0020_Date" ma:index="6" nillable="true" ma:displayName="Accessibility Target Date" ma:format="DateOnly" ma:internalName="Accessibility_x0020_Target_x0020_Date">
      <xsd:simpleType>
        <xsd:restriction base="dms:DateTime"/>
      </xsd:simpleType>
    </xsd:element>
    <xsd:element name="Accessibility_x0020_Status" ma:index="7" nillable="true" ma:displayName="Accessibility Status" ma:format="Dropdown" ma:internalName="Accessibility_x0020_Status1" ma:readOnly="false">
      <xsd:simpleType>
        <xsd:restriction base="dms:Choice">
          <xsd:enumeration value="Remove"/>
          <xsd:enumeration value="Remediate"/>
          <xsd:enumeration value="Update"/>
          <xsd:enumeration value="Accessible"/>
          <xsd:enumeration value="Undue Burden"/>
          <xsd:enumeration value="Not KDE Owned"/>
        </xsd:restriction>
      </xsd:simpleType>
    </xsd:element>
    <xsd:element name="Application_x0020_Status" ma:index="8" nillable="true" ma:displayName="Application Status" ma:format="Dropdown" ma:internalName="Application_x0020_Status">
      <xsd:simpleType>
        <xsd:restriction base="dms:Choice">
          <xsd:enumeration value="Approved"/>
          <xsd:enumeration value="Denied"/>
        </xsd:restriction>
      </xsd:simpleType>
    </xsd:element>
    <xsd:element name="Application_x0020_Type" ma:index="9" nillable="true" ma:displayName="Application Type" ma:format="Dropdown" ma:internalName="Application_x0020_Type">
      <xsd:simpleType>
        <xsd:restriction base="dms:Choice">
          <xsd:enumeration value="Original"/>
          <xsd:enumeration value="Amendment"/>
          <xsd:enumeration value="Year 3 Budget"/>
          <xsd:enumeration value="Addendum"/>
          <xsd:enumeration value="Budget Update"/>
        </xsd:restriction>
      </xsd:simpleType>
    </xsd:element>
    <xsd:element name="Audience1" ma:index="11" nillable="true" ma:displayName="Audience" ma:list="{9f2d68f0-dc6b-4e06-b19d-b8792e70efe6}" ma:internalName="Audience1" ma:showField="Title" ma:web="3a62de7d-ba57-4f43-9dae-9623ba637b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cation_x0020_Date" ma:index="12" ma:displayName="Publication Date" ma:default="[today]" ma:format="DateOnly" ma:internalName="Publication_x0020_Date" ma:readOnly="false">
      <xsd:simpleType>
        <xsd:restriction base="dms:DateTime"/>
      </xsd:simpleType>
    </xsd:element>
    <xsd:element name="Application_x0020_Date" ma:index="15" nillable="true" ma:displayName="Application Date" ma:format="DateOnly" ma:internalName="Application_x0020_Date">
      <xsd:simpleType>
        <xsd:restriction base="dms:DateTime"/>
      </xsd:simpleType>
    </xsd:element>
    <xsd:element name="_dlc_DocId" ma:index="2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04D238-A438-4788-8AAF-9615940D617A}">
  <ds:schemaRefs>
    <ds:schemaRef ds:uri="265fadd3-fc6b-4ad2-a12f-883e258e1d48"/>
    <ds:schemaRef ds:uri="http://purl.org/dc/terms/"/>
    <ds:schemaRef ds:uri="http://www.w3.org/XML/1998/namespace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77d5a501-2aae-46b8-b0cd-79c98886fd6b"/>
    <ds:schemaRef ds:uri="http://schemas.microsoft.com/office/2006/metadata/properties"/>
    <ds:schemaRef ds:uri="3a62de7d-ba57-4f43-9dae-9623ba637be0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548B35B5-E129-4E76-82C1-61F0C9F928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9ADC38-F8CA-43E3-BF3C-21B2AECBB4DD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8B30229A-092B-4CF2-BF5C-8A253367B4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a62de7d-ba57-4f43-9dae-9623ba637b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KDE PowerPoint Template 2021 (3)</Template>
  <TotalTime>4175</TotalTime>
  <Words>346</Words>
  <Application>Microsoft Office PowerPoint</Application>
  <PresentationFormat>Widescreen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Franklin Gothic Book</vt:lpstr>
      <vt:lpstr>Franklin Gothic Medium</vt:lpstr>
      <vt:lpstr>Wingdings</vt:lpstr>
      <vt:lpstr>Office Theme</vt:lpstr>
      <vt:lpstr>District Facilities Branch Question and Answer (Q&amp;A) Session</vt:lpstr>
      <vt:lpstr>Introductions</vt:lpstr>
      <vt:lpstr>Kentucky Department of Education (KDE)</vt:lpstr>
      <vt:lpstr>Office of Finance and Operations (OFO)</vt:lpstr>
      <vt:lpstr>District Facilities Branch (DFB) Part 1</vt:lpstr>
      <vt:lpstr>District Facilities Branch Staff (DFB) Part 2 </vt:lpstr>
      <vt:lpstr>District Facilities Branch  (DFB) Part 3 </vt:lpstr>
      <vt:lpstr>Presentation Summary</vt:lpstr>
      <vt:lpstr>Thank you for your interest and participation!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District Facilities Branch Question and Answer Session RT</dc:title>
  <dc:creator>Turner, Rosalind - Division of Communications</dc:creator>
  <cp:lastModifiedBy>Galloway, Patrick - Division of District Support</cp:lastModifiedBy>
  <cp:revision>177</cp:revision>
  <dcterms:created xsi:type="dcterms:W3CDTF">2022-03-15T17:15:31Z</dcterms:created>
  <dcterms:modified xsi:type="dcterms:W3CDTF">2022-12-12T17:01:12Z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0x0101001BEB557DBE01834EAB47A683706DCD5B00F503EDB72D3F1B41ABF6D87AAEFE693A</vt:lpwstr>
  </property>
  <property fmtid="{D5CDD505-2E9C-101B-9397-08002B2CF9AE}" pid="3" name="_dlc_DocIdItemGuid">
    <vt:lpwstr>e30a96d6-5b08-47d8-b283-3cf75ccf56d3</vt:lpwstr>
  </property>
</Properties>
</file>