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499" r:id="rId6"/>
    <p:sldId id="261" r:id="rId7"/>
    <p:sldId id="558" r:id="rId8"/>
    <p:sldId id="275" r:id="rId9"/>
    <p:sldId id="269" r:id="rId10"/>
    <p:sldId id="267" r:id="rId11"/>
    <p:sldId id="270" r:id="rId12"/>
    <p:sldId id="271" r:id="rId13"/>
    <p:sldId id="263" r:id="rId14"/>
    <p:sldId id="504" r:id="rId15"/>
    <p:sldId id="548" r:id="rId16"/>
    <p:sldId id="547" r:id="rId17"/>
    <p:sldId id="555" r:id="rId18"/>
    <p:sldId id="556" r:id="rId19"/>
    <p:sldId id="549" r:id="rId20"/>
    <p:sldId id="550" r:id="rId21"/>
    <p:sldId id="551" r:id="rId22"/>
    <p:sldId id="553" r:id="rId23"/>
    <p:sldId id="552" r:id="rId24"/>
    <p:sldId id="507" r:id="rId25"/>
    <p:sldId id="505" r:id="rId26"/>
    <p:sldId id="508" r:id="rId27"/>
    <p:sldId id="506" r:id="rId28"/>
    <p:sldId id="523" r:id="rId29"/>
    <p:sldId id="519" r:id="rId30"/>
    <p:sldId id="520" r:id="rId31"/>
    <p:sldId id="521" r:id="rId32"/>
    <p:sldId id="515" r:id="rId33"/>
    <p:sldId id="559" r:id="rId34"/>
    <p:sldId id="554" r:id="rId35"/>
    <p:sldId id="512" r:id="rId36"/>
    <p:sldId id="539" r:id="rId37"/>
    <p:sldId id="540" r:id="rId38"/>
    <p:sldId id="541" r:id="rId39"/>
    <p:sldId id="542" r:id="rId40"/>
    <p:sldId id="513" r:id="rId41"/>
    <p:sldId id="544" r:id="rId42"/>
    <p:sldId id="546" r:id="rId43"/>
    <p:sldId id="545" r:id="rId44"/>
    <p:sldId id="543" r:id="rId45"/>
    <p:sldId id="518" r:id="rId46"/>
    <p:sldId id="560" r:id="rId47"/>
    <p:sldId id="525" r:id="rId48"/>
    <p:sldId id="524" r:id="rId49"/>
    <p:sldId id="522" r:id="rId50"/>
    <p:sldId id="527" r:id="rId51"/>
    <p:sldId id="536" r:id="rId52"/>
    <p:sldId id="535" r:id="rId53"/>
    <p:sldId id="534" r:id="rId54"/>
    <p:sldId id="533" r:id="rId55"/>
    <p:sldId id="532" r:id="rId56"/>
    <p:sldId id="531" r:id="rId57"/>
    <p:sldId id="530" r:id="rId58"/>
    <p:sldId id="529" r:id="rId59"/>
    <p:sldId id="528" r:id="rId60"/>
    <p:sldId id="516" r:id="rId61"/>
    <p:sldId id="514" r:id="rId62"/>
    <p:sldId id="557" r:id="rId63"/>
    <p:sldId id="537" r:id="rId64"/>
    <p:sldId id="538" r:id="rId65"/>
    <p:sldId id="292" r:id="rId66"/>
    <p:sldId id="296"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6D6D"/>
    <a:srgbClr val="A0A0A0"/>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42CE9-F82C-4130-9830-07ED453D7143}" v="1" dt="2026-02-26T14:34:05.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5" autoAdjust="0"/>
    <p:restoredTop sz="95226" autoAdjust="0"/>
  </p:normalViewPr>
  <p:slideViewPr>
    <p:cSldViewPr snapToGrid="0" snapToObjects="1">
      <p:cViewPr varScale="1">
        <p:scale>
          <a:sx n="105" d="100"/>
          <a:sy n="105" d="100"/>
        </p:scale>
        <p:origin x="900" y="114"/>
      </p:cViewPr>
      <p:guideLst/>
    </p:cSldViewPr>
  </p:slideViewPr>
  <p:outlineViewPr>
    <p:cViewPr>
      <p:scale>
        <a:sx n="33" d="100"/>
        <a:sy n="33" d="100"/>
      </p:scale>
      <p:origin x="0" y="-1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John - Division of District Support" userId="42477b55-f449-4e75-a34e-6fc3d9c97338" providerId="ADAL" clId="{B2CEBF17-EF5C-4DF7-BB35-DAD2789C9743}"/>
    <pc:docChg chg="undo custSel addSld delSld modSld sldOrd">
      <pc:chgData name="Gilbert, John - Division of District Support" userId="42477b55-f449-4e75-a34e-6fc3d9c97338" providerId="ADAL" clId="{B2CEBF17-EF5C-4DF7-BB35-DAD2789C9743}" dt="2026-02-26T15:04:13.134" v="4007" actId="20577"/>
      <pc:docMkLst>
        <pc:docMk/>
      </pc:docMkLst>
      <pc:sldChg chg="modSp mod">
        <pc:chgData name="Gilbert, John - Division of District Support" userId="42477b55-f449-4e75-a34e-6fc3d9c97338" providerId="ADAL" clId="{B2CEBF17-EF5C-4DF7-BB35-DAD2789C9743}" dt="2026-02-26T14:03:49.782" v="3911" actId="20577"/>
        <pc:sldMkLst>
          <pc:docMk/>
          <pc:sldMk cId="1116639741" sldId="261"/>
        </pc:sldMkLst>
        <pc:spChg chg="mod">
          <ac:chgData name="Gilbert, John - Division of District Support" userId="42477b55-f449-4e75-a34e-6fc3d9c97338" providerId="ADAL" clId="{B2CEBF17-EF5C-4DF7-BB35-DAD2789C9743}" dt="2026-02-26T14:03:49.782" v="3911" actId="20577"/>
          <ac:spMkLst>
            <pc:docMk/>
            <pc:sldMk cId="1116639741" sldId="261"/>
            <ac:spMk id="3" creationId="{EDE3305C-50AD-4EB7-8318-1175863DDE34}"/>
          </ac:spMkLst>
        </pc:spChg>
      </pc:sldChg>
      <pc:sldChg chg="modSp mod">
        <pc:chgData name="Gilbert, John - Division of District Support" userId="42477b55-f449-4e75-a34e-6fc3d9c97338" providerId="ADAL" clId="{B2CEBF17-EF5C-4DF7-BB35-DAD2789C9743}" dt="2026-02-23T21:00:24.942" v="3283" actId="20577"/>
        <pc:sldMkLst>
          <pc:docMk/>
          <pc:sldMk cId="856432499" sldId="263"/>
        </pc:sldMkLst>
        <pc:spChg chg="mod">
          <ac:chgData name="Gilbert, John - Division of District Support" userId="42477b55-f449-4e75-a34e-6fc3d9c97338" providerId="ADAL" clId="{B2CEBF17-EF5C-4DF7-BB35-DAD2789C9743}" dt="2026-02-23T21:00:24.942" v="3283" actId="20577"/>
          <ac:spMkLst>
            <pc:docMk/>
            <pc:sldMk cId="856432499" sldId="263"/>
            <ac:spMk id="3" creationId="{3BC977D0-B7AD-4FE7-914C-15FB82DC48EB}"/>
          </ac:spMkLst>
        </pc:spChg>
      </pc:sldChg>
      <pc:sldChg chg="modSp mod">
        <pc:chgData name="Gilbert, John - Division of District Support" userId="42477b55-f449-4e75-a34e-6fc3d9c97338" providerId="ADAL" clId="{B2CEBF17-EF5C-4DF7-BB35-DAD2789C9743}" dt="2026-02-23T21:30:01.903" v="3534" actId="20577"/>
        <pc:sldMkLst>
          <pc:docMk/>
          <pc:sldMk cId="3450667744" sldId="499"/>
        </pc:sldMkLst>
        <pc:spChg chg="mod">
          <ac:chgData name="Gilbert, John - Division of District Support" userId="42477b55-f449-4e75-a34e-6fc3d9c97338" providerId="ADAL" clId="{B2CEBF17-EF5C-4DF7-BB35-DAD2789C9743}" dt="2026-02-23T21:30:01.903" v="3534" actId="20577"/>
          <ac:spMkLst>
            <pc:docMk/>
            <pc:sldMk cId="3450667744" sldId="499"/>
            <ac:spMk id="2" creationId="{D579076C-9FBA-D35F-D762-AC976F00FBBC}"/>
          </ac:spMkLst>
        </pc:spChg>
      </pc:sldChg>
      <pc:sldChg chg="modSp mod">
        <pc:chgData name="Gilbert, John - Division of District Support" userId="42477b55-f449-4e75-a34e-6fc3d9c97338" providerId="ADAL" clId="{B2CEBF17-EF5C-4DF7-BB35-DAD2789C9743}" dt="2026-02-23T19:32:42.308" v="1933" actId="113"/>
        <pc:sldMkLst>
          <pc:docMk/>
          <pc:sldMk cId="1663194192" sldId="504"/>
        </pc:sldMkLst>
        <pc:spChg chg="mod">
          <ac:chgData name="Gilbert, John - Division of District Support" userId="42477b55-f449-4e75-a34e-6fc3d9c97338" providerId="ADAL" clId="{B2CEBF17-EF5C-4DF7-BB35-DAD2789C9743}" dt="2026-02-23T19:32:42.308" v="1933" actId="113"/>
          <ac:spMkLst>
            <pc:docMk/>
            <pc:sldMk cId="1663194192" sldId="504"/>
            <ac:spMk id="6" creationId="{765D3650-7779-3B08-DC88-7AF0A3ADA092}"/>
          </ac:spMkLst>
        </pc:spChg>
      </pc:sldChg>
      <pc:sldChg chg="modSp mod">
        <pc:chgData name="Gilbert, John - Division of District Support" userId="42477b55-f449-4e75-a34e-6fc3d9c97338" providerId="ADAL" clId="{B2CEBF17-EF5C-4DF7-BB35-DAD2789C9743}" dt="2026-02-23T19:57:25.422" v="2772" actId="20577"/>
        <pc:sldMkLst>
          <pc:docMk/>
          <pc:sldMk cId="3433112533" sldId="505"/>
        </pc:sldMkLst>
        <pc:spChg chg="mod">
          <ac:chgData name="Gilbert, John - Division of District Support" userId="42477b55-f449-4e75-a34e-6fc3d9c97338" providerId="ADAL" clId="{B2CEBF17-EF5C-4DF7-BB35-DAD2789C9743}" dt="2026-02-23T19:57:25.422" v="2772" actId="20577"/>
          <ac:spMkLst>
            <pc:docMk/>
            <pc:sldMk cId="3433112533" sldId="505"/>
            <ac:spMk id="3" creationId="{0DA835D4-8652-D7C4-E99F-7880E5D7691B}"/>
          </ac:spMkLst>
        </pc:spChg>
        <pc:spChg chg="mod">
          <ac:chgData name="Gilbert, John - Division of District Support" userId="42477b55-f449-4e75-a34e-6fc3d9c97338" providerId="ADAL" clId="{B2CEBF17-EF5C-4DF7-BB35-DAD2789C9743}" dt="2026-02-23T19:33:04.158" v="1936" actId="113"/>
          <ac:spMkLst>
            <pc:docMk/>
            <pc:sldMk cId="3433112533" sldId="505"/>
            <ac:spMk id="6" creationId="{54207A74-45A7-996F-B57F-C3A19AA4F3EB}"/>
          </ac:spMkLst>
        </pc:spChg>
      </pc:sldChg>
      <pc:sldChg chg="addSp delSp modSp mod">
        <pc:chgData name="Gilbert, John - Division of District Support" userId="42477b55-f449-4e75-a34e-6fc3d9c97338" providerId="ADAL" clId="{B2CEBF17-EF5C-4DF7-BB35-DAD2789C9743}" dt="2026-02-23T19:40:18.127" v="2422" actId="21"/>
        <pc:sldMkLst>
          <pc:docMk/>
          <pc:sldMk cId="1886375956" sldId="506"/>
        </pc:sldMkLst>
        <pc:spChg chg="mod">
          <ac:chgData name="Gilbert, John - Division of District Support" userId="42477b55-f449-4e75-a34e-6fc3d9c97338" providerId="ADAL" clId="{B2CEBF17-EF5C-4DF7-BB35-DAD2789C9743}" dt="2026-02-23T18:21:32.271" v="956" actId="14100"/>
          <ac:spMkLst>
            <pc:docMk/>
            <pc:sldMk cId="1886375956" sldId="506"/>
            <ac:spMk id="3" creationId="{66DC2DE5-E379-534F-8A1A-DEBC380D2C10}"/>
          </ac:spMkLst>
        </pc:spChg>
        <pc:spChg chg="mod">
          <ac:chgData name="Gilbert, John - Division of District Support" userId="42477b55-f449-4e75-a34e-6fc3d9c97338" providerId="ADAL" clId="{B2CEBF17-EF5C-4DF7-BB35-DAD2789C9743}" dt="2026-02-23T18:22:05.327" v="962" actId="14100"/>
          <ac:spMkLst>
            <pc:docMk/>
            <pc:sldMk cId="1886375956" sldId="506"/>
            <ac:spMk id="6" creationId="{49763427-24B8-D383-87E1-E0E56D776376}"/>
          </ac:spMkLst>
        </pc:spChg>
        <pc:picChg chg="add mod">
          <ac:chgData name="Gilbert, John - Division of District Support" userId="42477b55-f449-4e75-a34e-6fc3d9c97338" providerId="ADAL" clId="{B2CEBF17-EF5C-4DF7-BB35-DAD2789C9743}" dt="2026-02-23T18:21:55.880" v="960" actId="14100"/>
          <ac:picMkLst>
            <pc:docMk/>
            <pc:sldMk cId="1886375956" sldId="506"/>
            <ac:picMk id="4" creationId="{795EA689-3A32-F21A-9597-2B9586F30215}"/>
          </ac:picMkLst>
        </pc:picChg>
      </pc:sldChg>
      <pc:sldChg chg="modSp mod">
        <pc:chgData name="Gilbert, John - Division of District Support" userId="42477b55-f449-4e75-a34e-6fc3d9c97338" providerId="ADAL" clId="{B2CEBF17-EF5C-4DF7-BB35-DAD2789C9743}" dt="2026-02-26T14:05:00.350" v="3952" actId="14100"/>
        <pc:sldMkLst>
          <pc:docMk/>
          <pc:sldMk cId="1729998709" sldId="508"/>
        </pc:sldMkLst>
        <pc:spChg chg="mod">
          <ac:chgData name="Gilbert, John - Division of District Support" userId="42477b55-f449-4e75-a34e-6fc3d9c97338" providerId="ADAL" clId="{B2CEBF17-EF5C-4DF7-BB35-DAD2789C9743}" dt="2026-02-26T14:05:00.350" v="3952" actId="14100"/>
          <ac:spMkLst>
            <pc:docMk/>
            <pc:sldMk cId="1729998709" sldId="508"/>
            <ac:spMk id="2" creationId="{AEE7B924-6737-3A35-DFF3-80FBB1668F63}"/>
          </ac:spMkLst>
        </pc:spChg>
        <pc:spChg chg="mod">
          <ac:chgData name="Gilbert, John - Division of District Support" userId="42477b55-f449-4e75-a34e-6fc3d9c97338" providerId="ADAL" clId="{B2CEBF17-EF5C-4DF7-BB35-DAD2789C9743}" dt="2026-02-23T19:33:23.743" v="1961" actId="20577"/>
          <ac:spMkLst>
            <pc:docMk/>
            <pc:sldMk cId="1729998709" sldId="508"/>
            <ac:spMk id="3" creationId="{819DADFD-40F3-1618-A90C-A7B92A0BADB8}"/>
          </ac:spMkLst>
        </pc:spChg>
      </pc:sldChg>
      <pc:sldChg chg="modSp mod">
        <pc:chgData name="Gilbert, John - Division of District Support" userId="42477b55-f449-4e75-a34e-6fc3d9c97338" providerId="ADAL" clId="{B2CEBF17-EF5C-4DF7-BB35-DAD2789C9743}" dt="2026-02-23T20:09:03.919" v="2782" actId="113"/>
        <pc:sldMkLst>
          <pc:docMk/>
          <pc:sldMk cId="329028723" sldId="512"/>
        </pc:sldMkLst>
        <pc:spChg chg="mod">
          <ac:chgData name="Gilbert, John - Division of District Support" userId="42477b55-f449-4e75-a34e-6fc3d9c97338" providerId="ADAL" clId="{B2CEBF17-EF5C-4DF7-BB35-DAD2789C9743}" dt="2026-02-23T20:09:03.919" v="2782" actId="113"/>
          <ac:spMkLst>
            <pc:docMk/>
            <pc:sldMk cId="329028723" sldId="512"/>
            <ac:spMk id="6" creationId="{0819586D-CE5D-1FE8-5E1C-1388AFEF6C38}"/>
          </ac:spMkLst>
        </pc:spChg>
      </pc:sldChg>
      <pc:sldChg chg="modSp mod">
        <pc:chgData name="Gilbert, John - Division of District Support" userId="42477b55-f449-4e75-a34e-6fc3d9c97338" providerId="ADAL" clId="{B2CEBF17-EF5C-4DF7-BB35-DAD2789C9743}" dt="2026-02-23T20:09:31.771" v="2787" actId="113"/>
        <pc:sldMkLst>
          <pc:docMk/>
          <pc:sldMk cId="2326371861" sldId="513"/>
        </pc:sldMkLst>
        <pc:spChg chg="mod">
          <ac:chgData name="Gilbert, John - Division of District Support" userId="42477b55-f449-4e75-a34e-6fc3d9c97338" providerId="ADAL" clId="{B2CEBF17-EF5C-4DF7-BB35-DAD2789C9743}" dt="2026-02-23T20:09:31.771" v="2787" actId="113"/>
          <ac:spMkLst>
            <pc:docMk/>
            <pc:sldMk cId="2326371861" sldId="513"/>
            <ac:spMk id="6" creationId="{7F9813A3-2D4C-120B-5F1B-BADB304FDF0C}"/>
          </ac:spMkLst>
        </pc:spChg>
      </pc:sldChg>
      <pc:sldChg chg="modSp mod">
        <pc:chgData name="Gilbert, John - Division of District Support" userId="42477b55-f449-4e75-a34e-6fc3d9c97338" providerId="ADAL" clId="{B2CEBF17-EF5C-4DF7-BB35-DAD2789C9743}" dt="2026-02-23T19:24:53.915" v="1624" actId="12"/>
        <pc:sldMkLst>
          <pc:docMk/>
          <pc:sldMk cId="1649932239" sldId="514"/>
        </pc:sldMkLst>
        <pc:spChg chg="mod">
          <ac:chgData name="Gilbert, John - Division of District Support" userId="42477b55-f449-4e75-a34e-6fc3d9c97338" providerId="ADAL" clId="{B2CEBF17-EF5C-4DF7-BB35-DAD2789C9743}" dt="2026-02-23T19:24:53.915" v="1624" actId="12"/>
          <ac:spMkLst>
            <pc:docMk/>
            <pc:sldMk cId="1649932239" sldId="514"/>
            <ac:spMk id="6" creationId="{2D205078-7F57-17A0-912B-DCA166C65784}"/>
          </ac:spMkLst>
        </pc:spChg>
      </pc:sldChg>
      <pc:sldChg chg="delSp modSp mod ord">
        <pc:chgData name="Gilbert, John - Division of District Support" userId="42477b55-f449-4e75-a34e-6fc3d9c97338" providerId="ADAL" clId="{B2CEBF17-EF5C-4DF7-BB35-DAD2789C9743}" dt="2026-02-24T13:37:26.405" v="3832" actId="478"/>
        <pc:sldMkLst>
          <pc:docMk/>
          <pc:sldMk cId="1474347355" sldId="515"/>
        </pc:sldMkLst>
      </pc:sldChg>
      <pc:sldChg chg="add">
        <pc:chgData name="Gilbert, John - Division of District Support" userId="42477b55-f449-4e75-a34e-6fc3d9c97338" providerId="ADAL" clId="{B2CEBF17-EF5C-4DF7-BB35-DAD2789C9743}" dt="2026-02-19T18:20:47.466" v="0" actId="2890"/>
        <pc:sldMkLst>
          <pc:docMk/>
          <pc:sldMk cId="1482941700" sldId="516"/>
        </pc:sldMkLst>
      </pc:sldChg>
      <pc:sldChg chg="addSp delSp modSp add mod">
        <pc:chgData name="Gilbert, John - Division of District Support" userId="42477b55-f449-4e75-a34e-6fc3d9c97338" providerId="ADAL" clId="{B2CEBF17-EF5C-4DF7-BB35-DAD2789C9743}" dt="2026-02-24T13:37:45.295" v="3834" actId="478"/>
        <pc:sldMkLst>
          <pc:docMk/>
          <pc:sldMk cId="2562291756" sldId="518"/>
        </pc:sldMkLst>
        <pc:spChg chg="mod">
          <ac:chgData name="Gilbert, John - Division of District Support" userId="42477b55-f449-4e75-a34e-6fc3d9c97338" providerId="ADAL" clId="{B2CEBF17-EF5C-4DF7-BB35-DAD2789C9743}" dt="2026-02-19T19:20:25.904" v="41" actId="20577"/>
          <ac:spMkLst>
            <pc:docMk/>
            <pc:sldMk cId="2562291756" sldId="518"/>
            <ac:spMk id="3" creationId="{74CEBB40-7342-FFB8-34DD-9AD9A52020B9}"/>
          </ac:spMkLst>
        </pc:spChg>
        <pc:spChg chg="mod">
          <ac:chgData name="Gilbert, John - Division of District Support" userId="42477b55-f449-4e75-a34e-6fc3d9c97338" providerId="ADAL" clId="{B2CEBF17-EF5C-4DF7-BB35-DAD2789C9743}" dt="2026-02-19T19:20:38.552" v="44" actId="14"/>
          <ac:spMkLst>
            <pc:docMk/>
            <pc:sldMk cId="2562291756" sldId="518"/>
            <ac:spMk id="6" creationId="{65673526-89C8-AC69-62EB-0FA6C378335B}"/>
          </ac:spMkLst>
        </pc:spChg>
      </pc:sldChg>
      <pc:sldChg chg="modSp add mod">
        <pc:chgData name="Gilbert, John - Division of District Support" userId="42477b55-f449-4e75-a34e-6fc3d9c97338" providerId="ADAL" clId="{B2CEBF17-EF5C-4DF7-BB35-DAD2789C9743}" dt="2026-02-23T20:00:59.942" v="2774" actId="113"/>
        <pc:sldMkLst>
          <pc:docMk/>
          <pc:sldMk cId="1729908843" sldId="519"/>
        </pc:sldMkLst>
        <pc:spChg chg="mod">
          <ac:chgData name="Gilbert, John - Division of District Support" userId="42477b55-f449-4e75-a34e-6fc3d9c97338" providerId="ADAL" clId="{B2CEBF17-EF5C-4DF7-BB35-DAD2789C9743}" dt="2026-02-23T20:00:59.942" v="2774" actId="113"/>
          <ac:spMkLst>
            <pc:docMk/>
            <pc:sldMk cId="1729908843" sldId="519"/>
            <ac:spMk id="6" creationId="{32D7D1ED-DADF-4F4A-FAC8-D28517D6E24E}"/>
          </ac:spMkLst>
        </pc:spChg>
      </pc:sldChg>
      <pc:sldChg chg="modSp add mod ord">
        <pc:chgData name="Gilbert, John - Division of District Support" userId="42477b55-f449-4e75-a34e-6fc3d9c97338" providerId="ADAL" clId="{B2CEBF17-EF5C-4DF7-BB35-DAD2789C9743}" dt="2026-02-23T20:01:06.768" v="2775" actId="113"/>
        <pc:sldMkLst>
          <pc:docMk/>
          <pc:sldMk cId="3821566238" sldId="520"/>
        </pc:sldMkLst>
        <pc:spChg chg="mod">
          <ac:chgData name="Gilbert, John - Division of District Support" userId="42477b55-f449-4e75-a34e-6fc3d9c97338" providerId="ADAL" clId="{B2CEBF17-EF5C-4DF7-BB35-DAD2789C9743}" dt="2026-02-23T20:01:06.768" v="2775" actId="113"/>
          <ac:spMkLst>
            <pc:docMk/>
            <pc:sldMk cId="3821566238" sldId="520"/>
            <ac:spMk id="6" creationId="{FEE540D1-D215-46FE-39A2-5BBB2FBD2A05}"/>
          </ac:spMkLst>
        </pc:spChg>
      </pc:sldChg>
      <pc:sldChg chg="modSp add mod">
        <pc:chgData name="Gilbert, John - Division of District Support" userId="42477b55-f449-4e75-a34e-6fc3d9c97338" providerId="ADAL" clId="{B2CEBF17-EF5C-4DF7-BB35-DAD2789C9743}" dt="2026-02-23T20:01:12.257" v="2776" actId="113"/>
        <pc:sldMkLst>
          <pc:docMk/>
          <pc:sldMk cId="2222256792" sldId="521"/>
        </pc:sldMkLst>
        <pc:spChg chg="mod">
          <ac:chgData name="Gilbert, John - Division of District Support" userId="42477b55-f449-4e75-a34e-6fc3d9c97338" providerId="ADAL" clId="{B2CEBF17-EF5C-4DF7-BB35-DAD2789C9743}" dt="2026-02-23T20:01:12.257" v="2776" actId="113"/>
          <ac:spMkLst>
            <pc:docMk/>
            <pc:sldMk cId="2222256792" sldId="521"/>
            <ac:spMk id="6" creationId="{5A76F04B-0544-155D-7BB2-BED9D1515A6D}"/>
          </ac:spMkLst>
        </pc:spChg>
      </pc:sldChg>
      <pc:sldChg chg="modSp add mod">
        <pc:chgData name="Gilbert, John - Division of District Support" userId="42477b55-f449-4e75-a34e-6fc3d9c97338" providerId="ADAL" clId="{B2CEBF17-EF5C-4DF7-BB35-DAD2789C9743}" dt="2026-02-23T20:10:31.226" v="2796" actId="113"/>
        <pc:sldMkLst>
          <pc:docMk/>
          <pc:sldMk cId="2994050071" sldId="522"/>
        </pc:sldMkLst>
        <pc:spChg chg="mod">
          <ac:chgData name="Gilbert, John - Division of District Support" userId="42477b55-f449-4e75-a34e-6fc3d9c97338" providerId="ADAL" clId="{B2CEBF17-EF5C-4DF7-BB35-DAD2789C9743}" dt="2026-02-23T20:10:31.226" v="2796" actId="113"/>
          <ac:spMkLst>
            <pc:docMk/>
            <pc:sldMk cId="2994050071" sldId="522"/>
            <ac:spMk id="2" creationId="{1621F813-2E41-D571-97A8-0CA58525031A}"/>
          </ac:spMkLst>
        </pc:spChg>
      </pc:sldChg>
      <pc:sldChg chg="modSp add mod">
        <pc:chgData name="Gilbert, John - Division of District Support" userId="42477b55-f449-4e75-a34e-6fc3d9c97338" providerId="ADAL" clId="{B2CEBF17-EF5C-4DF7-BB35-DAD2789C9743}" dt="2026-02-23T20:00:51.289" v="2773" actId="113"/>
        <pc:sldMkLst>
          <pc:docMk/>
          <pc:sldMk cId="434156283" sldId="523"/>
        </pc:sldMkLst>
        <pc:spChg chg="mod">
          <ac:chgData name="Gilbert, John - Division of District Support" userId="42477b55-f449-4e75-a34e-6fc3d9c97338" providerId="ADAL" clId="{B2CEBF17-EF5C-4DF7-BB35-DAD2789C9743}" dt="2026-02-23T20:00:51.289" v="2773" actId="113"/>
          <ac:spMkLst>
            <pc:docMk/>
            <pc:sldMk cId="434156283" sldId="523"/>
            <ac:spMk id="6" creationId="{BF509780-4A8E-C9EA-D21D-F9643B813F58}"/>
          </ac:spMkLst>
        </pc:spChg>
      </pc:sldChg>
      <pc:sldChg chg="modSp add mod">
        <pc:chgData name="Gilbert, John - Division of District Support" userId="42477b55-f449-4e75-a34e-6fc3d9c97338" providerId="ADAL" clId="{B2CEBF17-EF5C-4DF7-BB35-DAD2789C9743}" dt="2026-02-23T20:10:12.249" v="2794" actId="113"/>
        <pc:sldMkLst>
          <pc:docMk/>
          <pc:sldMk cId="3544386412" sldId="524"/>
        </pc:sldMkLst>
        <pc:spChg chg="mod">
          <ac:chgData name="Gilbert, John - Division of District Support" userId="42477b55-f449-4e75-a34e-6fc3d9c97338" providerId="ADAL" clId="{B2CEBF17-EF5C-4DF7-BB35-DAD2789C9743}" dt="2026-02-23T20:10:12.249" v="2794" actId="113"/>
          <ac:spMkLst>
            <pc:docMk/>
            <pc:sldMk cId="3544386412" sldId="524"/>
            <ac:spMk id="2" creationId="{90DA6094-F09A-F849-E72D-D1C7B316C47C}"/>
          </ac:spMkLst>
        </pc:spChg>
      </pc:sldChg>
      <pc:sldChg chg="modSp add mod">
        <pc:chgData name="Gilbert, John - Division of District Support" userId="42477b55-f449-4e75-a34e-6fc3d9c97338" providerId="ADAL" clId="{B2CEBF17-EF5C-4DF7-BB35-DAD2789C9743}" dt="2026-02-23T20:10:03.645" v="2793" actId="113"/>
        <pc:sldMkLst>
          <pc:docMk/>
          <pc:sldMk cId="4050022227" sldId="525"/>
        </pc:sldMkLst>
        <pc:spChg chg="mod">
          <ac:chgData name="Gilbert, John - Division of District Support" userId="42477b55-f449-4e75-a34e-6fc3d9c97338" providerId="ADAL" clId="{B2CEBF17-EF5C-4DF7-BB35-DAD2789C9743}" dt="2026-02-23T20:10:03.645" v="2793" actId="113"/>
          <ac:spMkLst>
            <pc:docMk/>
            <pc:sldMk cId="4050022227" sldId="525"/>
            <ac:spMk id="2" creationId="{12C96372-F4C3-9082-DCBA-5495D7FA7E00}"/>
          </ac:spMkLst>
        </pc:spChg>
      </pc:sldChg>
      <pc:sldChg chg="modSp add mod">
        <pc:chgData name="Gilbert, John - Division of District Support" userId="42477b55-f449-4e75-a34e-6fc3d9c97338" providerId="ADAL" clId="{B2CEBF17-EF5C-4DF7-BB35-DAD2789C9743}" dt="2026-02-23T20:10:35.892" v="2797" actId="113"/>
        <pc:sldMkLst>
          <pc:docMk/>
          <pc:sldMk cId="980063354" sldId="527"/>
        </pc:sldMkLst>
        <pc:spChg chg="mod">
          <ac:chgData name="Gilbert, John - Division of District Support" userId="42477b55-f449-4e75-a34e-6fc3d9c97338" providerId="ADAL" clId="{B2CEBF17-EF5C-4DF7-BB35-DAD2789C9743}" dt="2026-02-23T20:10:35.892" v="2797" actId="113"/>
          <ac:spMkLst>
            <pc:docMk/>
            <pc:sldMk cId="980063354" sldId="527"/>
            <ac:spMk id="2" creationId="{D2AA9E25-A2B3-B227-8C66-57ED088662BA}"/>
          </ac:spMkLst>
        </pc:spChg>
      </pc:sldChg>
      <pc:sldChg chg="modSp add mod">
        <pc:chgData name="Gilbert, John - Division of District Support" userId="42477b55-f449-4e75-a34e-6fc3d9c97338" providerId="ADAL" clId="{B2CEBF17-EF5C-4DF7-BB35-DAD2789C9743}" dt="2026-02-23T20:11:20.754" v="2806" actId="113"/>
        <pc:sldMkLst>
          <pc:docMk/>
          <pc:sldMk cId="3183201961" sldId="528"/>
        </pc:sldMkLst>
        <pc:spChg chg="mod">
          <ac:chgData name="Gilbert, John - Division of District Support" userId="42477b55-f449-4e75-a34e-6fc3d9c97338" providerId="ADAL" clId="{B2CEBF17-EF5C-4DF7-BB35-DAD2789C9743}" dt="2026-02-23T20:11:20.754" v="2806" actId="113"/>
          <ac:spMkLst>
            <pc:docMk/>
            <pc:sldMk cId="3183201961" sldId="528"/>
            <ac:spMk id="2" creationId="{0D02ABF8-E3E3-E2DC-B4DC-B5B3462DD033}"/>
          </ac:spMkLst>
        </pc:spChg>
      </pc:sldChg>
      <pc:sldChg chg="modSp add mod">
        <pc:chgData name="Gilbert, John - Division of District Support" userId="42477b55-f449-4e75-a34e-6fc3d9c97338" providerId="ADAL" clId="{B2CEBF17-EF5C-4DF7-BB35-DAD2789C9743}" dt="2026-02-23T20:11:14.390" v="2805" actId="113"/>
        <pc:sldMkLst>
          <pc:docMk/>
          <pc:sldMk cId="3020586383" sldId="529"/>
        </pc:sldMkLst>
        <pc:spChg chg="mod">
          <ac:chgData name="Gilbert, John - Division of District Support" userId="42477b55-f449-4e75-a34e-6fc3d9c97338" providerId="ADAL" clId="{B2CEBF17-EF5C-4DF7-BB35-DAD2789C9743}" dt="2026-02-23T20:11:14.390" v="2805" actId="113"/>
          <ac:spMkLst>
            <pc:docMk/>
            <pc:sldMk cId="3020586383" sldId="529"/>
            <ac:spMk id="2" creationId="{DD4B4C48-B71A-0701-DD14-7BAE702EFC7A}"/>
          </ac:spMkLst>
        </pc:spChg>
      </pc:sldChg>
      <pc:sldChg chg="modSp add mod">
        <pc:chgData name="Gilbert, John - Division of District Support" userId="42477b55-f449-4e75-a34e-6fc3d9c97338" providerId="ADAL" clId="{B2CEBF17-EF5C-4DF7-BB35-DAD2789C9743}" dt="2026-02-23T20:11:09.434" v="2804" actId="113"/>
        <pc:sldMkLst>
          <pc:docMk/>
          <pc:sldMk cId="285129794" sldId="530"/>
        </pc:sldMkLst>
        <pc:spChg chg="mod">
          <ac:chgData name="Gilbert, John - Division of District Support" userId="42477b55-f449-4e75-a34e-6fc3d9c97338" providerId="ADAL" clId="{B2CEBF17-EF5C-4DF7-BB35-DAD2789C9743}" dt="2026-02-23T20:11:09.434" v="2804" actId="113"/>
          <ac:spMkLst>
            <pc:docMk/>
            <pc:sldMk cId="285129794" sldId="530"/>
            <ac:spMk id="2" creationId="{92E7EC87-37C6-245F-AE11-24FDC65A01D4}"/>
          </ac:spMkLst>
        </pc:spChg>
      </pc:sldChg>
      <pc:sldChg chg="modSp add mod">
        <pc:chgData name="Gilbert, John - Division of District Support" userId="42477b55-f449-4e75-a34e-6fc3d9c97338" providerId="ADAL" clId="{B2CEBF17-EF5C-4DF7-BB35-DAD2789C9743}" dt="2026-02-23T20:11:04.886" v="2803" actId="113"/>
        <pc:sldMkLst>
          <pc:docMk/>
          <pc:sldMk cId="2043577317" sldId="531"/>
        </pc:sldMkLst>
        <pc:spChg chg="mod">
          <ac:chgData name="Gilbert, John - Division of District Support" userId="42477b55-f449-4e75-a34e-6fc3d9c97338" providerId="ADAL" clId="{B2CEBF17-EF5C-4DF7-BB35-DAD2789C9743}" dt="2026-02-23T20:11:04.886" v="2803" actId="113"/>
          <ac:spMkLst>
            <pc:docMk/>
            <pc:sldMk cId="2043577317" sldId="531"/>
            <ac:spMk id="2" creationId="{43E47BA3-08F8-3FA2-1ABC-01F232EE2E5D}"/>
          </ac:spMkLst>
        </pc:spChg>
      </pc:sldChg>
      <pc:sldChg chg="modSp add mod">
        <pc:chgData name="Gilbert, John - Division of District Support" userId="42477b55-f449-4e75-a34e-6fc3d9c97338" providerId="ADAL" clId="{B2CEBF17-EF5C-4DF7-BB35-DAD2789C9743}" dt="2026-02-23T20:11:00.571" v="2802" actId="113"/>
        <pc:sldMkLst>
          <pc:docMk/>
          <pc:sldMk cId="1241649014" sldId="532"/>
        </pc:sldMkLst>
        <pc:spChg chg="mod">
          <ac:chgData name="Gilbert, John - Division of District Support" userId="42477b55-f449-4e75-a34e-6fc3d9c97338" providerId="ADAL" clId="{B2CEBF17-EF5C-4DF7-BB35-DAD2789C9743}" dt="2026-02-23T20:11:00.571" v="2802" actId="113"/>
          <ac:spMkLst>
            <pc:docMk/>
            <pc:sldMk cId="1241649014" sldId="532"/>
            <ac:spMk id="2" creationId="{790DDCBB-48C3-2D4E-2260-FFAF135C448A}"/>
          </ac:spMkLst>
        </pc:spChg>
      </pc:sldChg>
      <pc:sldChg chg="modSp add mod">
        <pc:chgData name="Gilbert, John - Division of District Support" userId="42477b55-f449-4e75-a34e-6fc3d9c97338" providerId="ADAL" clId="{B2CEBF17-EF5C-4DF7-BB35-DAD2789C9743}" dt="2026-02-23T20:10:54.947" v="2801" actId="113"/>
        <pc:sldMkLst>
          <pc:docMk/>
          <pc:sldMk cId="3877413397" sldId="533"/>
        </pc:sldMkLst>
        <pc:spChg chg="mod">
          <ac:chgData name="Gilbert, John - Division of District Support" userId="42477b55-f449-4e75-a34e-6fc3d9c97338" providerId="ADAL" clId="{B2CEBF17-EF5C-4DF7-BB35-DAD2789C9743}" dt="2026-02-23T20:10:54.947" v="2801" actId="113"/>
          <ac:spMkLst>
            <pc:docMk/>
            <pc:sldMk cId="3877413397" sldId="533"/>
            <ac:spMk id="2" creationId="{37F4EC2C-79B4-4725-E24D-7FBEF0A02842}"/>
          </ac:spMkLst>
        </pc:spChg>
      </pc:sldChg>
      <pc:sldChg chg="modSp add mod">
        <pc:chgData name="Gilbert, John - Division of District Support" userId="42477b55-f449-4e75-a34e-6fc3d9c97338" providerId="ADAL" clId="{B2CEBF17-EF5C-4DF7-BB35-DAD2789C9743}" dt="2026-02-23T20:10:50.670" v="2800" actId="113"/>
        <pc:sldMkLst>
          <pc:docMk/>
          <pc:sldMk cId="2399805149" sldId="534"/>
        </pc:sldMkLst>
        <pc:spChg chg="mod">
          <ac:chgData name="Gilbert, John - Division of District Support" userId="42477b55-f449-4e75-a34e-6fc3d9c97338" providerId="ADAL" clId="{B2CEBF17-EF5C-4DF7-BB35-DAD2789C9743}" dt="2026-02-23T20:10:50.670" v="2800" actId="113"/>
          <ac:spMkLst>
            <pc:docMk/>
            <pc:sldMk cId="2399805149" sldId="534"/>
            <ac:spMk id="2" creationId="{FD74CE4C-A26E-C1D2-6454-0506462DECF7}"/>
          </ac:spMkLst>
        </pc:spChg>
      </pc:sldChg>
      <pc:sldChg chg="modSp add mod">
        <pc:chgData name="Gilbert, John - Division of District Support" userId="42477b55-f449-4e75-a34e-6fc3d9c97338" providerId="ADAL" clId="{B2CEBF17-EF5C-4DF7-BB35-DAD2789C9743}" dt="2026-02-23T20:10:46.732" v="2799" actId="113"/>
        <pc:sldMkLst>
          <pc:docMk/>
          <pc:sldMk cId="2113699225" sldId="535"/>
        </pc:sldMkLst>
        <pc:spChg chg="mod">
          <ac:chgData name="Gilbert, John - Division of District Support" userId="42477b55-f449-4e75-a34e-6fc3d9c97338" providerId="ADAL" clId="{B2CEBF17-EF5C-4DF7-BB35-DAD2789C9743}" dt="2026-02-23T20:10:46.732" v="2799" actId="113"/>
          <ac:spMkLst>
            <pc:docMk/>
            <pc:sldMk cId="2113699225" sldId="535"/>
            <ac:spMk id="2" creationId="{623D3837-8161-3D53-FBA0-20F2FDEC337B}"/>
          </ac:spMkLst>
        </pc:spChg>
      </pc:sldChg>
      <pc:sldChg chg="modSp add mod">
        <pc:chgData name="Gilbert, John - Division of District Support" userId="42477b55-f449-4e75-a34e-6fc3d9c97338" providerId="ADAL" clId="{B2CEBF17-EF5C-4DF7-BB35-DAD2789C9743}" dt="2026-02-23T20:10:43.025" v="2798" actId="113"/>
        <pc:sldMkLst>
          <pc:docMk/>
          <pc:sldMk cId="4062578151" sldId="536"/>
        </pc:sldMkLst>
        <pc:spChg chg="mod">
          <ac:chgData name="Gilbert, John - Division of District Support" userId="42477b55-f449-4e75-a34e-6fc3d9c97338" providerId="ADAL" clId="{B2CEBF17-EF5C-4DF7-BB35-DAD2789C9743}" dt="2026-02-23T20:10:43.025" v="2798" actId="113"/>
          <ac:spMkLst>
            <pc:docMk/>
            <pc:sldMk cId="4062578151" sldId="536"/>
            <ac:spMk id="2" creationId="{08DC598A-F34E-0F2B-296F-69DAF97CDFB9}"/>
          </ac:spMkLst>
        </pc:spChg>
      </pc:sldChg>
      <pc:sldChg chg="modSp add mod">
        <pc:chgData name="Gilbert, John - Division of District Support" userId="42477b55-f449-4e75-a34e-6fc3d9c97338" providerId="ADAL" clId="{B2CEBF17-EF5C-4DF7-BB35-DAD2789C9743}" dt="2026-02-23T19:25:00.470" v="1625" actId="12"/>
        <pc:sldMkLst>
          <pc:docMk/>
          <pc:sldMk cId="3890453956" sldId="537"/>
        </pc:sldMkLst>
        <pc:spChg chg="mod">
          <ac:chgData name="Gilbert, John - Division of District Support" userId="42477b55-f449-4e75-a34e-6fc3d9c97338" providerId="ADAL" clId="{B2CEBF17-EF5C-4DF7-BB35-DAD2789C9743}" dt="2026-02-23T19:25:00.470" v="1625" actId="12"/>
          <ac:spMkLst>
            <pc:docMk/>
            <pc:sldMk cId="3890453956" sldId="537"/>
            <ac:spMk id="6" creationId="{641E6979-8D91-DD18-248E-9AB4AEC7813E}"/>
          </ac:spMkLst>
        </pc:spChg>
      </pc:sldChg>
      <pc:sldChg chg="modSp add mod">
        <pc:chgData name="Gilbert, John - Division of District Support" userId="42477b55-f449-4e75-a34e-6fc3d9c97338" providerId="ADAL" clId="{B2CEBF17-EF5C-4DF7-BB35-DAD2789C9743}" dt="2026-02-23T21:20:18.757" v="3525" actId="20577"/>
        <pc:sldMkLst>
          <pc:docMk/>
          <pc:sldMk cId="1973556681" sldId="538"/>
        </pc:sldMkLst>
        <pc:spChg chg="mod">
          <ac:chgData name="Gilbert, John - Division of District Support" userId="42477b55-f449-4e75-a34e-6fc3d9c97338" providerId="ADAL" clId="{B2CEBF17-EF5C-4DF7-BB35-DAD2789C9743}" dt="2026-02-23T21:20:18.757" v="3525" actId="20577"/>
          <ac:spMkLst>
            <pc:docMk/>
            <pc:sldMk cId="1973556681" sldId="538"/>
            <ac:spMk id="6" creationId="{0440A8AC-F69E-9E12-2EF9-11C3939990EF}"/>
          </ac:spMkLst>
        </pc:spChg>
      </pc:sldChg>
      <pc:sldChg chg="modSp add mod">
        <pc:chgData name="Gilbert, John - Division of District Support" userId="42477b55-f449-4e75-a34e-6fc3d9c97338" providerId="ADAL" clId="{B2CEBF17-EF5C-4DF7-BB35-DAD2789C9743}" dt="2026-02-23T20:09:08.271" v="2783" actId="113"/>
        <pc:sldMkLst>
          <pc:docMk/>
          <pc:sldMk cId="3587480902" sldId="539"/>
        </pc:sldMkLst>
        <pc:spChg chg="mod">
          <ac:chgData name="Gilbert, John - Division of District Support" userId="42477b55-f449-4e75-a34e-6fc3d9c97338" providerId="ADAL" clId="{B2CEBF17-EF5C-4DF7-BB35-DAD2789C9743}" dt="2026-02-23T20:09:08.271" v="2783" actId="113"/>
          <ac:spMkLst>
            <pc:docMk/>
            <pc:sldMk cId="3587480902" sldId="539"/>
            <ac:spMk id="6" creationId="{09538256-B105-2849-B904-8B162DB6E82D}"/>
          </ac:spMkLst>
        </pc:spChg>
      </pc:sldChg>
      <pc:sldChg chg="modSp add mod">
        <pc:chgData name="Gilbert, John - Division of District Support" userId="42477b55-f449-4e75-a34e-6fc3d9c97338" providerId="ADAL" clId="{B2CEBF17-EF5C-4DF7-BB35-DAD2789C9743}" dt="2026-02-23T20:09:12.435" v="2784" actId="113"/>
        <pc:sldMkLst>
          <pc:docMk/>
          <pc:sldMk cId="49984001" sldId="540"/>
        </pc:sldMkLst>
        <pc:spChg chg="mod">
          <ac:chgData name="Gilbert, John - Division of District Support" userId="42477b55-f449-4e75-a34e-6fc3d9c97338" providerId="ADAL" clId="{B2CEBF17-EF5C-4DF7-BB35-DAD2789C9743}" dt="2026-02-23T20:09:12.435" v="2784" actId="113"/>
          <ac:spMkLst>
            <pc:docMk/>
            <pc:sldMk cId="49984001" sldId="540"/>
            <ac:spMk id="6" creationId="{5B65B9EC-7468-DC36-EC49-FF2D595DC7DF}"/>
          </ac:spMkLst>
        </pc:spChg>
      </pc:sldChg>
      <pc:sldChg chg="modSp add mod">
        <pc:chgData name="Gilbert, John - Division of District Support" userId="42477b55-f449-4e75-a34e-6fc3d9c97338" providerId="ADAL" clId="{B2CEBF17-EF5C-4DF7-BB35-DAD2789C9743}" dt="2026-02-23T20:09:20.463" v="2785" actId="113"/>
        <pc:sldMkLst>
          <pc:docMk/>
          <pc:sldMk cId="1350918301" sldId="541"/>
        </pc:sldMkLst>
        <pc:spChg chg="mod">
          <ac:chgData name="Gilbert, John - Division of District Support" userId="42477b55-f449-4e75-a34e-6fc3d9c97338" providerId="ADAL" clId="{B2CEBF17-EF5C-4DF7-BB35-DAD2789C9743}" dt="2026-02-23T20:09:20.463" v="2785" actId="113"/>
          <ac:spMkLst>
            <pc:docMk/>
            <pc:sldMk cId="1350918301" sldId="541"/>
            <ac:spMk id="6" creationId="{52D87C58-EE5C-8C0D-2717-E9B0B49CAC0E}"/>
          </ac:spMkLst>
        </pc:spChg>
      </pc:sldChg>
      <pc:sldChg chg="modSp add mod">
        <pc:chgData name="Gilbert, John - Division of District Support" userId="42477b55-f449-4e75-a34e-6fc3d9c97338" providerId="ADAL" clId="{B2CEBF17-EF5C-4DF7-BB35-DAD2789C9743}" dt="2026-02-23T20:09:26.618" v="2786" actId="113"/>
        <pc:sldMkLst>
          <pc:docMk/>
          <pc:sldMk cId="3220034884" sldId="542"/>
        </pc:sldMkLst>
        <pc:spChg chg="mod">
          <ac:chgData name="Gilbert, John - Division of District Support" userId="42477b55-f449-4e75-a34e-6fc3d9c97338" providerId="ADAL" clId="{B2CEBF17-EF5C-4DF7-BB35-DAD2789C9743}" dt="2026-02-23T20:09:26.618" v="2786" actId="113"/>
          <ac:spMkLst>
            <pc:docMk/>
            <pc:sldMk cId="3220034884" sldId="542"/>
            <ac:spMk id="6" creationId="{3EDBAFEF-E852-7B93-36A2-6A17B3D6884A}"/>
          </ac:spMkLst>
        </pc:spChg>
      </pc:sldChg>
      <pc:sldChg chg="modSp add mod">
        <pc:chgData name="Gilbert, John - Division of District Support" userId="42477b55-f449-4e75-a34e-6fc3d9c97338" providerId="ADAL" clId="{B2CEBF17-EF5C-4DF7-BB35-DAD2789C9743}" dt="2026-02-23T21:14:22.051" v="3393" actId="15"/>
        <pc:sldMkLst>
          <pc:docMk/>
          <pc:sldMk cId="3505045906" sldId="543"/>
        </pc:sldMkLst>
        <pc:spChg chg="mod">
          <ac:chgData name="Gilbert, John - Division of District Support" userId="42477b55-f449-4e75-a34e-6fc3d9c97338" providerId="ADAL" clId="{B2CEBF17-EF5C-4DF7-BB35-DAD2789C9743}" dt="2026-02-23T21:14:22.051" v="3393" actId="15"/>
          <ac:spMkLst>
            <pc:docMk/>
            <pc:sldMk cId="3505045906" sldId="543"/>
            <ac:spMk id="6" creationId="{A158EF60-2CD9-6695-ACD1-B68F03C41381}"/>
          </ac:spMkLst>
        </pc:spChg>
      </pc:sldChg>
      <pc:sldChg chg="modSp add mod">
        <pc:chgData name="Gilbert, John - Division of District Support" userId="42477b55-f449-4e75-a34e-6fc3d9c97338" providerId="ADAL" clId="{B2CEBF17-EF5C-4DF7-BB35-DAD2789C9743}" dt="2026-02-23T21:13:22.084" v="3378" actId="20577"/>
        <pc:sldMkLst>
          <pc:docMk/>
          <pc:sldMk cId="4272035245" sldId="544"/>
        </pc:sldMkLst>
        <pc:spChg chg="mod">
          <ac:chgData name="Gilbert, John - Division of District Support" userId="42477b55-f449-4e75-a34e-6fc3d9c97338" providerId="ADAL" clId="{B2CEBF17-EF5C-4DF7-BB35-DAD2789C9743}" dt="2026-02-23T21:13:22.084" v="3378" actId="20577"/>
          <ac:spMkLst>
            <pc:docMk/>
            <pc:sldMk cId="4272035245" sldId="544"/>
            <ac:spMk id="6" creationId="{D4BE999A-4D99-2A60-418A-E6AF72924C33}"/>
          </ac:spMkLst>
        </pc:spChg>
      </pc:sldChg>
      <pc:sldChg chg="modSp add mod">
        <pc:chgData name="Gilbert, John - Division of District Support" userId="42477b55-f449-4e75-a34e-6fc3d9c97338" providerId="ADAL" clId="{B2CEBF17-EF5C-4DF7-BB35-DAD2789C9743}" dt="2026-02-23T21:14:10.071" v="3390" actId="20577"/>
        <pc:sldMkLst>
          <pc:docMk/>
          <pc:sldMk cId="2238111534" sldId="545"/>
        </pc:sldMkLst>
        <pc:spChg chg="mod">
          <ac:chgData name="Gilbert, John - Division of District Support" userId="42477b55-f449-4e75-a34e-6fc3d9c97338" providerId="ADAL" clId="{B2CEBF17-EF5C-4DF7-BB35-DAD2789C9743}" dt="2026-02-23T21:14:10.071" v="3390" actId="20577"/>
          <ac:spMkLst>
            <pc:docMk/>
            <pc:sldMk cId="2238111534" sldId="545"/>
            <ac:spMk id="6" creationId="{B9D0AD6E-7451-3AFA-268A-3D1E2764241D}"/>
          </ac:spMkLst>
        </pc:spChg>
      </pc:sldChg>
      <pc:sldChg chg="modSp add mod">
        <pc:chgData name="Gilbert, John - Division of District Support" userId="42477b55-f449-4e75-a34e-6fc3d9c97338" providerId="ADAL" clId="{B2CEBF17-EF5C-4DF7-BB35-DAD2789C9743}" dt="2026-02-23T21:13:53.173" v="3384" actId="12"/>
        <pc:sldMkLst>
          <pc:docMk/>
          <pc:sldMk cId="2967310465" sldId="546"/>
        </pc:sldMkLst>
        <pc:spChg chg="mod">
          <ac:chgData name="Gilbert, John - Division of District Support" userId="42477b55-f449-4e75-a34e-6fc3d9c97338" providerId="ADAL" clId="{B2CEBF17-EF5C-4DF7-BB35-DAD2789C9743}" dt="2026-02-23T21:13:53.173" v="3384" actId="12"/>
          <ac:spMkLst>
            <pc:docMk/>
            <pc:sldMk cId="2967310465" sldId="546"/>
            <ac:spMk id="6" creationId="{AA46A99C-F86E-B31F-7BF5-FF994E2006B4}"/>
          </ac:spMkLst>
        </pc:spChg>
      </pc:sldChg>
      <pc:sldChg chg="modSp add mod">
        <pc:chgData name="Gilbert, John - Division of District Support" userId="42477b55-f449-4e75-a34e-6fc3d9c97338" providerId="ADAL" clId="{B2CEBF17-EF5C-4DF7-BB35-DAD2789C9743}" dt="2026-02-26T14:33:42.654" v="4000" actId="20577"/>
        <pc:sldMkLst>
          <pc:docMk/>
          <pc:sldMk cId="3917565539" sldId="547"/>
        </pc:sldMkLst>
        <pc:spChg chg="mod">
          <ac:chgData name="Gilbert, John - Division of District Support" userId="42477b55-f449-4e75-a34e-6fc3d9c97338" providerId="ADAL" clId="{B2CEBF17-EF5C-4DF7-BB35-DAD2789C9743}" dt="2026-02-26T14:33:42.654" v="4000" actId="20577"/>
          <ac:spMkLst>
            <pc:docMk/>
            <pc:sldMk cId="3917565539" sldId="547"/>
            <ac:spMk id="6" creationId="{49179F97-3C78-081A-BC22-7264283561D8}"/>
          </ac:spMkLst>
        </pc:spChg>
      </pc:sldChg>
      <pc:sldChg chg="modSp add mod">
        <pc:chgData name="Gilbert, John - Division of District Support" userId="42477b55-f449-4e75-a34e-6fc3d9c97338" providerId="ADAL" clId="{B2CEBF17-EF5C-4DF7-BB35-DAD2789C9743}" dt="2026-02-23T19:32:48.355" v="1934" actId="113"/>
        <pc:sldMkLst>
          <pc:docMk/>
          <pc:sldMk cId="107131614" sldId="548"/>
        </pc:sldMkLst>
        <pc:spChg chg="mod">
          <ac:chgData name="Gilbert, John - Division of District Support" userId="42477b55-f449-4e75-a34e-6fc3d9c97338" providerId="ADAL" clId="{B2CEBF17-EF5C-4DF7-BB35-DAD2789C9743}" dt="2026-02-23T19:32:48.355" v="1934" actId="113"/>
          <ac:spMkLst>
            <pc:docMk/>
            <pc:sldMk cId="107131614" sldId="548"/>
            <ac:spMk id="6" creationId="{022E5C34-EEFA-E4FE-923D-0C20AC5C033E}"/>
          </ac:spMkLst>
        </pc:spChg>
      </pc:sldChg>
      <pc:sldChg chg="addSp delSp modSp add mod">
        <pc:chgData name="Gilbert, John - Division of District Support" userId="42477b55-f449-4e75-a34e-6fc3d9c97338" providerId="ADAL" clId="{B2CEBF17-EF5C-4DF7-BB35-DAD2789C9743}" dt="2026-02-23T19:54:12.237" v="2745" actId="20577"/>
        <pc:sldMkLst>
          <pc:docMk/>
          <pc:sldMk cId="3008274918" sldId="549"/>
        </pc:sldMkLst>
        <pc:spChg chg="add mod">
          <ac:chgData name="Gilbert, John - Division of District Support" userId="42477b55-f449-4e75-a34e-6fc3d9c97338" providerId="ADAL" clId="{B2CEBF17-EF5C-4DF7-BB35-DAD2789C9743}" dt="2026-02-23T19:54:12.237" v="2745" actId="20577"/>
          <ac:spMkLst>
            <pc:docMk/>
            <pc:sldMk cId="3008274918" sldId="549"/>
            <ac:spMk id="2" creationId="{3653BD1B-C5CA-76A2-999A-9E094BE236E1}"/>
          </ac:spMkLst>
        </pc:spChg>
        <pc:spChg chg="mod">
          <ac:chgData name="Gilbert, John - Division of District Support" userId="42477b55-f449-4e75-a34e-6fc3d9c97338" providerId="ADAL" clId="{B2CEBF17-EF5C-4DF7-BB35-DAD2789C9743}" dt="2026-02-23T19:48:18.595" v="2689" actId="255"/>
          <ac:spMkLst>
            <pc:docMk/>
            <pc:sldMk cId="3008274918" sldId="549"/>
            <ac:spMk id="3" creationId="{543DB3F7-94A2-5B71-B4D2-B063484D538F}"/>
          </ac:spMkLst>
        </pc:spChg>
      </pc:sldChg>
      <pc:sldChg chg="modSp add mod">
        <pc:chgData name="Gilbert, John - Division of District Support" userId="42477b55-f449-4e75-a34e-6fc3d9c97338" providerId="ADAL" clId="{B2CEBF17-EF5C-4DF7-BB35-DAD2789C9743}" dt="2026-02-23T19:54:20.291" v="2746" actId="20577"/>
        <pc:sldMkLst>
          <pc:docMk/>
          <pc:sldMk cId="1589703254" sldId="550"/>
        </pc:sldMkLst>
        <pc:spChg chg="mod">
          <ac:chgData name="Gilbert, John - Division of District Support" userId="42477b55-f449-4e75-a34e-6fc3d9c97338" providerId="ADAL" clId="{B2CEBF17-EF5C-4DF7-BB35-DAD2789C9743}" dt="2026-02-23T19:54:20.291" v="2746" actId="20577"/>
          <ac:spMkLst>
            <pc:docMk/>
            <pc:sldMk cId="1589703254" sldId="550"/>
            <ac:spMk id="2" creationId="{79AC226B-5E2E-63D2-32C5-FB53FF5FA916}"/>
          </ac:spMkLst>
        </pc:spChg>
      </pc:sldChg>
      <pc:sldChg chg="modSp add mod">
        <pc:chgData name="Gilbert, John - Division of District Support" userId="42477b55-f449-4e75-a34e-6fc3d9c97338" providerId="ADAL" clId="{B2CEBF17-EF5C-4DF7-BB35-DAD2789C9743}" dt="2026-02-23T19:56:28.185" v="2751" actId="115"/>
        <pc:sldMkLst>
          <pc:docMk/>
          <pc:sldMk cId="2913699055" sldId="551"/>
        </pc:sldMkLst>
        <pc:spChg chg="mod">
          <ac:chgData name="Gilbert, John - Division of District Support" userId="42477b55-f449-4e75-a34e-6fc3d9c97338" providerId="ADAL" clId="{B2CEBF17-EF5C-4DF7-BB35-DAD2789C9743}" dt="2026-02-23T19:56:28.185" v="2751" actId="115"/>
          <ac:spMkLst>
            <pc:docMk/>
            <pc:sldMk cId="2913699055" sldId="551"/>
            <ac:spMk id="2" creationId="{0C3FC153-8CE1-291F-7265-8865AD348163}"/>
          </ac:spMkLst>
        </pc:spChg>
      </pc:sldChg>
      <pc:sldChg chg="modSp add mod">
        <pc:chgData name="Gilbert, John - Division of District Support" userId="42477b55-f449-4e75-a34e-6fc3d9c97338" providerId="ADAL" clId="{B2CEBF17-EF5C-4DF7-BB35-DAD2789C9743}" dt="2026-02-23T19:56:44.096" v="2757" actId="115"/>
        <pc:sldMkLst>
          <pc:docMk/>
          <pc:sldMk cId="663750509" sldId="552"/>
        </pc:sldMkLst>
        <pc:spChg chg="mod">
          <ac:chgData name="Gilbert, John - Division of District Support" userId="42477b55-f449-4e75-a34e-6fc3d9c97338" providerId="ADAL" clId="{B2CEBF17-EF5C-4DF7-BB35-DAD2789C9743}" dt="2026-02-23T19:56:44.096" v="2757" actId="115"/>
          <ac:spMkLst>
            <pc:docMk/>
            <pc:sldMk cId="663750509" sldId="552"/>
            <ac:spMk id="2" creationId="{34538A9E-19A4-72BC-1FD6-74F5A67D2069}"/>
          </ac:spMkLst>
        </pc:spChg>
      </pc:sldChg>
      <pc:sldChg chg="modSp add mod">
        <pc:chgData name="Gilbert, John - Division of District Support" userId="42477b55-f449-4e75-a34e-6fc3d9c97338" providerId="ADAL" clId="{B2CEBF17-EF5C-4DF7-BB35-DAD2789C9743}" dt="2026-02-23T19:56:38.023" v="2754" actId="115"/>
        <pc:sldMkLst>
          <pc:docMk/>
          <pc:sldMk cId="291125252" sldId="553"/>
        </pc:sldMkLst>
        <pc:spChg chg="mod">
          <ac:chgData name="Gilbert, John - Division of District Support" userId="42477b55-f449-4e75-a34e-6fc3d9c97338" providerId="ADAL" clId="{B2CEBF17-EF5C-4DF7-BB35-DAD2789C9743}" dt="2026-02-23T19:56:38.023" v="2754" actId="115"/>
          <ac:spMkLst>
            <pc:docMk/>
            <pc:sldMk cId="291125252" sldId="553"/>
            <ac:spMk id="2" creationId="{F34D578E-96DF-C957-7279-DC5CBAB9A500}"/>
          </ac:spMkLst>
        </pc:spChg>
      </pc:sldChg>
      <pc:sldChg chg="modSp add mod">
        <pc:chgData name="Gilbert, John - Division of District Support" userId="42477b55-f449-4e75-a34e-6fc3d9c97338" providerId="ADAL" clId="{B2CEBF17-EF5C-4DF7-BB35-DAD2789C9743}" dt="2026-02-23T20:08:59.392" v="2781" actId="113"/>
        <pc:sldMkLst>
          <pc:docMk/>
          <pc:sldMk cId="378992699" sldId="554"/>
        </pc:sldMkLst>
        <pc:spChg chg="mod">
          <ac:chgData name="Gilbert, John - Division of District Support" userId="42477b55-f449-4e75-a34e-6fc3d9c97338" providerId="ADAL" clId="{B2CEBF17-EF5C-4DF7-BB35-DAD2789C9743}" dt="2026-02-23T20:08:59.392" v="2781" actId="113"/>
          <ac:spMkLst>
            <pc:docMk/>
            <pc:sldMk cId="378992699" sldId="554"/>
            <ac:spMk id="6" creationId="{334CBE7D-0916-B0A9-7C7F-5359D008E350}"/>
          </ac:spMkLst>
        </pc:spChg>
      </pc:sldChg>
      <pc:sldChg chg="modSp add">
        <pc:chgData name="Gilbert, John - Division of District Support" userId="42477b55-f449-4e75-a34e-6fc3d9c97338" providerId="ADAL" clId="{B2CEBF17-EF5C-4DF7-BB35-DAD2789C9743}" dt="2026-02-26T14:34:05.456" v="4001"/>
        <pc:sldMkLst>
          <pc:docMk/>
          <pc:sldMk cId="567335440" sldId="555"/>
        </pc:sldMkLst>
        <pc:spChg chg="mod">
          <ac:chgData name="Gilbert, John - Division of District Support" userId="42477b55-f449-4e75-a34e-6fc3d9c97338" providerId="ADAL" clId="{B2CEBF17-EF5C-4DF7-BB35-DAD2789C9743}" dt="2026-02-26T14:34:05.456" v="4001"/>
          <ac:spMkLst>
            <pc:docMk/>
            <pc:sldMk cId="567335440" sldId="555"/>
            <ac:spMk id="6" creationId="{608DD5C7-DE8B-740A-9FD5-2A942B366A12}"/>
          </ac:spMkLst>
        </pc:spChg>
      </pc:sldChg>
      <pc:sldChg chg="addSp delSp modSp add mod ord">
        <pc:chgData name="Gilbert, John - Division of District Support" userId="42477b55-f449-4e75-a34e-6fc3d9c97338" providerId="ADAL" clId="{B2CEBF17-EF5C-4DF7-BB35-DAD2789C9743}" dt="2026-02-26T14:35:00.538" v="4005"/>
        <pc:sldMkLst>
          <pc:docMk/>
          <pc:sldMk cId="3331126776" sldId="556"/>
        </pc:sldMkLst>
        <pc:spChg chg="mod">
          <ac:chgData name="Gilbert, John - Division of District Support" userId="42477b55-f449-4e75-a34e-6fc3d9c97338" providerId="ADAL" clId="{B2CEBF17-EF5C-4DF7-BB35-DAD2789C9743}" dt="2026-02-23T21:39:30.784" v="3724" actId="20577"/>
          <ac:spMkLst>
            <pc:docMk/>
            <pc:sldMk cId="3331126776" sldId="556"/>
            <ac:spMk id="3" creationId="{9EFC1734-5A03-B9F7-1391-21B7CBF90D79}"/>
          </ac:spMkLst>
        </pc:spChg>
        <pc:spChg chg="add mod">
          <ac:chgData name="Gilbert, John - Division of District Support" userId="42477b55-f449-4e75-a34e-6fc3d9c97338" providerId="ADAL" clId="{B2CEBF17-EF5C-4DF7-BB35-DAD2789C9743}" dt="2026-02-23T21:41:24.482" v="3755" actId="20577"/>
          <ac:spMkLst>
            <pc:docMk/>
            <pc:sldMk cId="3331126776" sldId="556"/>
            <ac:spMk id="6" creationId="{A10F1FC9-E578-8861-BE80-42EFE586BA63}"/>
          </ac:spMkLst>
        </pc:spChg>
        <pc:picChg chg="add mod">
          <ac:chgData name="Gilbert, John - Division of District Support" userId="42477b55-f449-4e75-a34e-6fc3d9c97338" providerId="ADAL" clId="{B2CEBF17-EF5C-4DF7-BB35-DAD2789C9743}" dt="2026-02-23T21:41:02.226" v="3731" actId="1076"/>
          <ac:picMkLst>
            <pc:docMk/>
            <pc:sldMk cId="3331126776" sldId="556"/>
            <ac:picMk id="4" creationId="{2358F522-8D7B-6330-212C-7EA972750CF9}"/>
          </ac:picMkLst>
        </pc:picChg>
      </pc:sldChg>
      <pc:sldChg chg="addSp delSp modSp add mod">
        <pc:chgData name="Gilbert, John - Division of District Support" userId="42477b55-f449-4e75-a34e-6fc3d9c97338" providerId="ADAL" clId="{B2CEBF17-EF5C-4DF7-BB35-DAD2789C9743}" dt="2026-02-23T21:46:14.698" v="3829" actId="14100"/>
        <pc:sldMkLst>
          <pc:docMk/>
          <pc:sldMk cId="2313502432" sldId="557"/>
        </pc:sldMkLst>
        <pc:spChg chg="mod">
          <ac:chgData name="Gilbert, John - Division of District Support" userId="42477b55-f449-4e75-a34e-6fc3d9c97338" providerId="ADAL" clId="{B2CEBF17-EF5C-4DF7-BB35-DAD2789C9743}" dt="2026-02-23T21:46:14.698" v="3829" actId="14100"/>
          <ac:spMkLst>
            <pc:docMk/>
            <pc:sldMk cId="2313502432" sldId="557"/>
            <ac:spMk id="3" creationId="{238FDC04-83FC-BA8B-3E55-6D8BEA73865A}"/>
          </ac:spMkLst>
        </pc:spChg>
        <pc:spChg chg="add mod">
          <ac:chgData name="Gilbert, John - Division of District Support" userId="42477b55-f449-4e75-a34e-6fc3d9c97338" providerId="ADAL" clId="{B2CEBF17-EF5C-4DF7-BB35-DAD2789C9743}" dt="2026-02-23T21:44:59.504" v="3796" actId="20577"/>
          <ac:spMkLst>
            <pc:docMk/>
            <pc:sldMk cId="2313502432" sldId="557"/>
            <ac:spMk id="8" creationId="{BF9D6B5D-4AA9-780D-CB26-6DE7AEF971B3}"/>
          </ac:spMkLst>
        </pc:spChg>
        <pc:picChg chg="add mod">
          <ac:chgData name="Gilbert, John - Division of District Support" userId="42477b55-f449-4e75-a34e-6fc3d9c97338" providerId="ADAL" clId="{B2CEBF17-EF5C-4DF7-BB35-DAD2789C9743}" dt="2026-02-23T21:44:12.857" v="3773" actId="14100"/>
          <ac:picMkLst>
            <pc:docMk/>
            <pc:sldMk cId="2313502432" sldId="557"/>
            <ac:picMk id="6" creationId="{47F5216C-56C9-E68D-9D25-854B28792889}"/>
          </ac:picMkLst>
        </pc:picChg>
      </pc:sldChg>
      <pc:sldChg chg="addSp delSp modSp add mod ord">
        <pc:chgData name="Gilbert, John - Division of District Support" userId="42477b55-f449-4e75-a34e-6fc3d9c97338" providerId="ADAL" clId="{B2CEBF17-EF5C-4DF7-BB35-DAD2789C9743}" dt="2026-02-26T14:31:47.895" v="3954" actId="1076"/>
        <pc:sldMkLst>
          <pc:docMk/>
          <pc:sldMk cId="3580181640" sldId="558"/>
        </pc:sldMkLst>
        <pc:spChg chg="mod">
          <ac:chgData name="Gilbert, John - Division of District Support" userId="42477b55-f449-4e75-a34e-6fc3d9c97338" providerId="ADAL" clId="{B2CEBF17-EF5C-4DF7-BB35-DAD2789C9743}" dt="2026-02-23T21:34:51.776" v="3579" actId="20577"/>
          <ac:spMkLst>
            <pc:docMk/>
            <pc:sldMk cId="3580181640" sldId="558"/>
            <ac:spMk id="3" creationId="{5FF3CF25-AE65-0458-D61F-D50DCE4EED92}"/>
          </ac:spMkLst>
        </pc:spChg>
        <pc:spChg chg="mod">
          <ac:chgData name="Gilbert, John - Division of District Support" userId="42477b55-f449-4e75-a34e-6fc3d9c97338" providerId="ADAL" clId="{B2CEBF17-EF5C-4DF7-BB35-DAD2789C9743}" dt="2026-02-26T14:31:47.895" v="3954" actId="1076"/>
          <ac:spMkLst>
            <pc:docMk/>
            <pc:sldMk cId="3580181640" sldId="558"/>
            <ac:spMk id="6" creationId="{2DBA7765-3849-6DA2-D627-F75EE0C6253C}"/>
          </ac:spMkLst>
        </pc:spChg>
        <pc:picChg chg="add mod">
          <ac:chgData name="Gilbert, John - Division of District Support" userId="42477b55-f449-4e75-a34e-6fc3d9c97338" providerId="ADAL" clId="{B2CEBF17-EF5C-4DF7-BB35-DAD2789C9743}" dt="2026-02-26T14:31:40.870" v="3953" actId="1076"/>
          <ac:picMkLst>
            <pc:docMk/>
            <pc:sldMk cId="3580181640" sldId="558"/>
            <ac:picMk id="5" creationId="{B7366DFB-A25E-537D-6D9D-8A553E5CC882}"/>
          </ac:picMkLst>
        </pc:picChg>
      </pc:sldChg>
      <pc:sldChg chg="add">
        <pc:chgData name="Gilbert, John - Division of District Support" userId="42477b55-f449-4e75-a34e-6fc3d9c97338" providerId="ADAL" clId="{B2CEBF17-EF5C-4DF7-BB35-DAD2789C9743}" dt="2026-02-24T13:37:21.496" v="3831" actId="2890"/>
        <pc:sldMkLst>
          <pc:docMk/>
          <pc:sldMk cId="2967117866" sldId="559"/>
        </pc:sldMkLst>
      </pc:sldChg>
      <pc:sldChg chg="modSp add mod">
        <pc:chgData name="Gilbert, John - Division of District Support" userId="42477b55-f449-4e75-a34e-6fc3d9c97338" providerId="ADAL" clId="{B2CEBF17-EF5C-4DF7-BB35-DAD2789C9743}" dt="2026-02-26T15:04:13.134" v="4007" actId="20577"/>
        <pc:sldMkLst>
          <pc:docMk/>
          <pc:sldMk cId="2148969341" sldId="560"/>
        </pc:sldMkLst>
        <pc:spChg chg="mod">
          <ac:chgData name="Gilbert, John - Division of District Support" userId="42477b55-f449-4e75-a34e-6fc3d9c97338" providerId="ADAL" clId="{B2CEBF17-EF5C-4DF7-BB35-DAD2789C9743}" dt="2026-02-26T15:04:13.134" v="4007" actId="20577"/>
          <ac:spMkLst>
            <pc:docMk/>
            <pc:sldMk cId="2148969341" sldId="560"/>
            <ac:spMk id="2" creationId="{F46C76E1-E0AD-6D30-EBAE-CA073FBB7FC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2/26/2026</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2/26/2026</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2/26/2026</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2/26/2026</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2/26/2026</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2/26/2026</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2/26/2026</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2/26/2026</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2/26/2026</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2/26/2026</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2/26/2026</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2/26/2026</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2/26/2026</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Teresa.hester@education.ky.gov" TargetMode="External"/><Relationship Id="rId2" Type="http://schemas.openxmlformats.org/officeDocument/2006/relationships/hyperlink" Target="mailto:gary.leist@education.ky.gov" TargetMode="External"/><Relationship Id="rId1" Type="http://schemas.openxmlformats.org/officeDocument/2006/relationships/slideLayout" Target="../slideLayouts/slideLayout6.xml"/><Relationship Id="rId5" Type="http://schemas.openxmlformats.org/officeDocument/2006/relationships/hyperlink" Target="mailto:john.gilbert@education.ky.gov" TargetMode="External"/><Relationship Id="rId4" Type="http://schemas.openxmlformats.org/officeDocument/2006/relationships/hyperlink" Target="mailto:marcus.highland@education.ky.gov"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F1F-DF76-1296-ACB9-E052DDC2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9076C-9FBA-D35F-D762-AC976F00FBBC}"/>
              </a:ext>
            </a:extLst>
          </p:cNvPr>
          <p:cNvSpPr>
            <a:spLocks noGrp="1"/>
          </p:cNvSpPr>
          <p:nvPr>
            <p:ph type="ctrTitle"/>
          </p:nvPr>
        </p:nvSpPr>
        <p:spPr>
          <a:xfrm>
            <a:off x="1736212" y="944545"/>
            <a:ext cx="10234397" cy="2150347"/>
          </a:xfrm>
        </p:spPr>
        <p:txBody>
          <a:bodyPr>
            <a:normAutofit/>
          </a:bodyPr>
          <a:lstStyle/>
          <a:p>
            <a:r>
              <a:rPr lang="en-US" sz="4400" dirty="0"/>
              <a:t>Webinar #7 Facilities Branch: LPC Orientation and Other Key Updates </a:t>
            </a:r>
            <a:br>
              <a:rPr lang="en-US" sz="4400" dirty="0"/>
            </a:br>
            <a:r>
              <a:rPr lang="en-US" sz="3100" dirty="0"/>
              <a:t>(Memorandum 56)</a:t>
            </a:r>
            <a:br>
              <a:rPr lang="en-US" sz="3100" dirty="0"/>
            </a:br>
            <a:endParaRPr lang="en-US" sz="3100" dirty="0"/>
          </a:p>
        </p:txBody>
      </p:sp>
      <p:sp>
        <p:nvSpPr>
          <p:cNvPr id="3" name="Subtitle 2">
            <a:extLst>
              <a:ext uri="{FF2B5EF4-FFF2-40B4-BE49-F238E27FC236}">
                <a16:creationId xmlns:a16="http://schemas.microsoft.com/office/drawing/2014/main" id="{BDDA909E-2963-9453-CC03-F86FAD79F46B}"/>
              </a:ext>
            </a:extLst>
          </p:cNvPr>
          <p:cNvSpPr>
            <a:spLocks noGrp="1"/>
          </p:cNvSpPr>
          <p:nvPr>
            <p:ph type="subTitle" idx="1"/>
          </p:nvPr>
        </p:nvSpPr>
        <p:spPr>
          <a:xfrm>
            <a:off x="2281411" y="2362200"/>
            <a:ext cx="9144000" cy="2848033"/>
          </a:xfrm>
        </p:spPr>
        <p:txBody>
          <a:bodyPr anchor="ct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333759FD-C144-01D7-E493-8A5BCAFB1E9C}"/>
              </a:ext>
            </a:extLst>
          </p:cNvPr>
          <p:cNvSpPr txBox="1">
            <a:spLocks/>
          </p:cNvSpPr>
          <p:nvPr/>
        </p:nvSpPr>
        <p:spPr>
          <a:xfrm>
            <a:off x="2281412" y="521023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February 26, 2026</a:t>
            </a:r>
          </a:p>
        </p:txBody>
      </p:sp>
    </p:spTree>
    <p:extLst>
      <p:ext uri="{BB962C8B-B14F-4D97-AF65-F5344CB8AC3E}">
        <p14:creationId xmlns:p14="http://schemas.microsoft.com/office/powerpoint/2010/main" val="34506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CE584-9D14-2822-2EFC-57CC390F282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5C841B1-0F62-DCE8-740E-8291426CF72E}"/>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a:t>
            </a:r>
          </a:p>
        </p:txBody>
      </p:sp>
      <p:sp>
        <p:nvSpPr>
          <p:cNvPr id="6" name="Content Placeholder 3">
            <a:extLst>
              <a:ext uri="{FF2B5EF4-FFF2-40B4-BE49-F238E27FC236}">
                <a16:creationId xmlns:a16="http://schemas.microsoft.com/office/drawing/2014/main" id="{765D3650-7779-3B08-DC88-7AF0A3ADA092}"/>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Memoranda issued on behalf of District Facilities Branch are generally intended to formally alert school districts and their consultants of clarifications and adjustments to processes or documents DFB oversees regarding compliance to regulations and statutes.</a:t>
            </a:r>
          </a:p>
        </p:txBody>
      </p:sp>
    </p:spTree>
    <p:extLst>
      <p:ext uri="{BB962C8B-B14F-4D97-AF65-F5344CB8AC3E}">
        <p14:creationId xmlns:p14="http://schemas.microsoft.com/office/powerpoint/2010/main" val="166319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212EF-DFBB-7B03-01AA-40866316D5E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B013714-D0FA-55F4-CF56-0A13CAE15745}"/>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a:t>
            </a:r>
          </a:p>
        </p:txBody>
      </p:sp>
      <p:sp>
        <p:nvSpPr>
          <p:cNvPr id="6" name="Content Placeholder 3">
            <a:extLst>
              <a:ext uri="{FF2B5EF4-FFF2-40B4-BE49-F238E27FC236}">
                <a16:creationId xmlns:a16="http://schemas.microsoft.com/office/drawing/2014/main" id="{022E5C34-EEFA-E4FE-923D-0C20AC5C033E}"/>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Memoranda issued on behalf of District Facilities Branch are generally intended to formally alert school districts and their consultants of clarifications and adjustments to processes or documents DFB oversees regarding compliance to regulations and statutes.</a:t>
            </a:r>
          </a:p>
          <a:p>
            <a:pPr marL="914400" lvl="1" indent="-457200">
              <a:buFont typeface="+mj-lt"/>
              <a:buAutoNum type="arabicPeriod"/>
            </a:pPr>
            <a:r>
              <a:rPr lang="en-US" dirty="0"/>
              <a:t>This process began around 2009 and originally sent only to design professionals as Architect Memoranda.</a:t>
            </a:r>
          </a:p>
        </p:txBody>
      </p:sp>
    </p:spTree>
    <p:extLst>
      <p:ext uri="{BB962C8B-B14F-4D97-AF65-F5344CB8AC3E}">
        <p14:creationId xmlns:p14="http://schemas.microsoft.com/office/powerpoint/2010/main" val="10713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F91B1-EA53-75F0-C77E-E47AF2AE571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2EC4DCF-4CDB-31B7-A32F-B4A3C988E5DF}"/>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a:t>
            </a:r>
          </a:p>
        </p:txBody>
      </p:sp>
      <p:sp>
        <p:nvSpPr>
          <p:cNvPr id="6" name="Content Placeholder 3">
            <a:extLst>
              <a:ext uri="{FF2B5EF4-FFF2-40B4-BE49-F238E27FC236}">
                <a16:creationId xmlns:a16="http://schemas.microsoft.com/office/drawing/2014/main" id="{49179F97-3C78-081A-BC22-7264283561D8}"/>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Memoranda issued on behalf of District Facilities Branch are generally intended to formally alert school districts and their consultants of clarifications and adjustments to processes or documents DFB oversees regarding compliance to regulations and statutes.</a:t>
            </a:r>
          </a:p>
          <a:p>
            <a:pPr marL="914400" lvl="1" indent="-457200">
              <a:buFont typeface="+mj-lt"/>
              <a:buAutoNum type="arabicPeriod"/>
            </a:pPr>
            <a:r>
              <a:rPr lang="en-US" dirty="0"/>
              <a:t>This process began around 2009 and originally sent only to design professionals as Architect Memoranda.</a:t>
            </a:r>
          </a:p>
          <a:p>
            <a:pPr marL="914400" lvl="1" indent="-457200">
              <a:buFont typeface="+mj-lt"/>
              <a:buAutoNum type="arabicPeriod"/>
            </a:pPr>
            <a:r>
              <a:rPr lang="en-US" dirty="0"/>
              <a:t>Recent history has expanded to more school district officials included in these circulations.</a:t>
            </a:r>
          </a:p>
        </p:txBody>
      </p:sp>
    </p:spTree>
    <p:extLst>
      <p:ext uri="{BB962C8B-B14F-4D97-AF65-F5344CB8AC3E}">
        <p14:creationId xmlns:p14="http://schemas.microsoft.com/office/powerpoint/2010/main" val="391756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B8F46-E84B-A05B-C10D-31AFAA939F8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59A4F6C-6D29-8A78-7299-2A02FDABF6B1}"/>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a:t>
            </a:r>
          </a:p>
        </p:txBody>
      </p:sp>
      <p:sp>
        <p:nvSpPr>
          <p:cNvPr id="6" name="Content Placeholder 3">
            <a:extLst>
              <a:ext uri="{FF2B5EF4-FFF2-40B4-BE49-F238E27FC236}">
                <a16:creationId xmlns:a16="http://schemas.microsoft.com/office/drawing/2014/main" id="{608DD5C7-DE8B-740A-9FD5-2A942B366A12}"/>
              </a:ext>
            </a:extLst>
          </p:cNvPr>
          <p:cNvSpPr txBox="1">
            <a:spLocks/>
          </p:cNvSpPr>
          <p:nvPr/>
        </p:nvSpPr>
        <p:spPr>
          <a:xfrm>
            <a:off x="838200" y="14931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Memoranda issued on behalf of District Facilities Branch are generally intended to formally alert school districts and their consultants of clarifications and adjustments to processes or documents DFB oversees regarding compliance to regulations and statutes.</a:t>
            </a:r>
          </a:p>
          <a:p>
            <a:pPr marL="914400" lvl="1" indent="-457200">
              <a:buFont typeface="+mj-lt"/>
              <a:buAutoNum type="arabicPeriod"/>
            </a:pPr>
            <a:r>
              <a:rPr lang="en-US" dirty="0"/>
              <a:t>This process began around 2009 and originally sent only to design professionals as Architect Memoranda.</a:t>
            </a:r>
          </a:p>
          <a:p>
            <a:pPr marL="914400" lvl="1" indent="-457200">
              <a:buFont typeface="+mj-lt"/>
              <a:buAutoNum type="arabicPeriod"/>
            </a:pPr>
            <a:r>
              <a:rPr lang="en-US" dirty="0"/>
              <a:t>Recent history has expanded to more school district officials included in these circulations.</a:t>
            </a:r>
          </a:p>
          <a:p>
            <a:pPr marL="914400" lvl="1" indent="-457200">
              <a:buFont typeface="+mj-lt"/>
              <a:buAutoNum type="arabicPeriod"/>
            </a:pPr>
            <a:r>
              <a:rPr lang="en-US" dirty="0"/>
              <a:t>Memos address a broad range of topics addressed by DFB and school districts (Planning, Design, Capital Construction, Assessment, Real Property).</a:t>
            </a:r>
          </a:p>
          <a:p>
            <a:pPr marL="914400" lvl="1" indent="-457200">
              <a:buFont typeface="+mj-lt"/>
              <a:buAutoNum type="arabicPeriod"/>
            </a:pPr>
            <a:endParaRPr lang="en-US" b="1" dirty="0"/>
          </a:p>
        </p:txBody>
      </p:sp>
    </p:spTree>
    <p:extLst>
      <p:ext uri="{BB962C8B-B14F-4D97-AF65-F5344CB8AC3E}">
        <p14:creationId xmlns:p14="http://schemas.microsoft.com/office/powerpoint/2010/main" val="56733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B1333-EFA7-4EAD-EB88-D99F9C96B7D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EFC1734-5A03-B9F7-1391-21B7CBF90D79}"/>
              </a:ext>
            </a:extLst>
          </p:cNvPr>
          <p:cNvSpPr txBox="1">
            <a:spLocks/>
          </p:cNvSpPr>
          <p:nvPr/>
        </p:nvSpPr>
        <p:spPr>
          <a:xfrm>
            <a:off x="7325178" y="365125"/>
            <a:ext cx="4866822"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 </a:t>
            </a:r>
          </a:p>
          <a:p>
            <a:pPr algn="ctr"/>
            <a:r>
              <a:rPr lang="en-US" sz="3200" dirty="0">
                <a:solidFill>
                  <a:srgbClr val="002060"/>
                </a:solidFill>
              </a:rPr>
              <a:t>Facilities Memos Location</a:t>
            </a:r>
          </a:p>
        </p:txBody>
      </p:sp>
      <p:pic>
        <p:nvPicPr>
          <p:cNvPr id="4" name="Picture 3">
            <a:extLst>
              <a:ext uri="{FF2B5EF4-FFF2-40B4-BE49-F238E27FC236}">
                <a16:creationId xmlns:a16="http://schemas.microsoft.com/office/drawing/2014/main" id="{2358F522-8D7B-6330-212C-7EA972750CF9}"/>
              </a:ext>
            </a:extLst>
          </p:cNvPr>
          <p:cNvPicPr>
            <a:picLocks noChangeAspect="1"/>
          </p:cNvPicPr>
          <p:nvPr/>
        </p:nvPicPr>
        <p:blipFill>
          <a:blip r:embed="rId2"/>
          <a:stretch>
            <a:fillRect/>
          </a:stretch>
        </p:blipFill>
        <p:spPr>
          <a:xfrm>
            <a:off x="357005" y="0"/>
            <a:ext cx="6744151" cy="6425027"/>
          </a:xfrm>
          <a:prstGeom prst="rect">
            <a:avLst/>
          </a:prstGeom>
        </p:spPr>
      </p:pic>
      <p:sp>
        <p:nvSpPr>
          <p:cNvPr id="6" name="Content Placeholder 3">
            <a:extLst>
              <a:ext uri="{FF2B5EF4-FFF2-40B4-BE49-F238E27FC236}">
                <a16:creationId xmlns:a16="http://schemas.microsoft.com/office/drawing/2014/main" id="{A10F1FC9-E578-8861-BE80-42EFE586BA63}"/>
              </a:ext>
            </a:extLst>
          </p:cNvPr>
          <p:cNvSpPr txBox="1">
            <a:spLocks/>
          </p:cNvSpPr>
          <p:nvPr/>
        </p:nvSpPr>
        <p:spPr>
          <a:xfrm>
            <a:off x="357005" y="6425027"/>
            <a:ext cx="6744151" cy="320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Image of Facilities Memos located on the KDE website.</a:t>
            </a:r>
          </a:p>
        </p:txBody>
      </p:sp>
    </p:spTree>
    <p:extLst>
      <p:ext uri="{BB962C8B-B14F-4D97-AF65-F5344CB8AC3E}">
        <p14:creationId xmlns:p14="http://schemas.microsoft.com/office/powerpoint/2010/main" val="333112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E5EFA-BAA7-5E9B-2473-3435684F1BB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43DB3F7-94A2-5B71-B4D2-B063484D538F}"/>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 </a:t>
            </a:r>
          </a:p>
          <a:p>
            <a:pPr algn="ctr"/>
            <a:r>
              <a:rPr lang="en-US" sz="3200" dirty="0">
                <a:solidFill>
                  <a:srgbClr val="002060"/>
                </a:solidFill>
              </a:rPr>
              <a:t>General Information</a:t>
            </a:r>
          </a:p>
        </p:txBody>
      </p:sp>
      <p:sp>
        <p:nvSpPr>
          <p:cNvPr id="2" name="Content Placeholder 3">
            <a:extLst>
              <a:ext uri="{FF2B5EF4-FFF2-40B4-BE49-F238E27FC236}">
                <a16:creationId xmlns:a16="http://schemas.microsoft.com/office/drawing/2014/main" id="{3653BD1B-C5CA-76A2-999A-9E094BE236E1}"/>
              </a:ext>
            </a:extLst>
          </p:cNvPr>
          <p:cNvSpPr txBox="1">
            <a:spLocks/>
          </p:cNvSpPr>
          <p:nvPr/>
        </p:nvSpPr>
        <p:spPr>
          <a:xfrm>
            <a:off x="838200" y="1690688"/>
            <a:ext cx="10685585" cy="40636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total of 58 memoranda are on the KDE website.</a:t>
            </a:r>
          </a:p>
          <a:p>
            <a:pPr marL="914400" lvl="1" indent="-457200">
              <a:buFont typeface="+mj-lt"/>
              <a:buAutoNum type="arabicPeriod"/>
            </a:pPr>
            <a:endParaRPr lang="en-US" dirty="0"/>
          </a:p>
        </p:txBody>
      </p:sp>
    </p:spTree>
    <p:extLst>
      <p:ext uri="{BB962C8B-B14F-4D97-AF65-F5344CB8AC3E}">
        <p14:creationId xmlns:p14="http://schemas.microsoft.com/office/powerpoint/2010/main" val="300827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21E7-4DF4-71AF-D500-AF4AD3A2A1E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B4A9A22-D905-A5A4-DE8E-46DAA4844203}"/>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 </a:t>
            </a:r>
          </a:p>
          <a:p>
            <a:pPr algn="ctr"/>
            <a:r>
              <a:rPr lang="en-US" sz="3200" dirty="0">
                <a:solidFill>
                  <a:srgbClr val="002060"/>
                </a:solidFill>
              </a:rPr>
              <a:t>General Information</a:t>
            </a:r>
          </a:p>
        </p:txBody>
      </p:sp>
      <p:sp>
        <p:nvSpPr>
          <p:cNvPr id="2" name="Content Placeholder 3">
            <a:extLst>
              <a:ext uri="{FF2B5EF4-FFF2-40B4-BE49-F238E27FC236}">
                <a16:creationId xmlns:a16="http://schemas.microsoft.com/office/drawing/2014/main" id="{79AC226B-5E2E-63D2-32C5-FB53FF5FA916}"/>
              </a:ext>
            </a:extLst>
          </p:cNvPr>
          <p:cNvSpPr txBox="1">
            <a:spLocks/>
          </p:cNvSpPr>
          <p:nvPr/>
        </p:nvSpPr>
        <p:spPr>
          <a:xfrm>
            <a:off x="838200" y="1690688"/>
            <a:ext cx="10685585" cy="40636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total of 58 memoranda are on the KDE website.</a:t>
            </a:r>
          </a:p>
          <a:p>
            <a:pPr marL="914400" lvl="1" indent="-457200">
              <a:buFont typeface="+mj-lt"/>
              <a:buAutoNum type="arabicPeriod"/>
            </a:pPr>
            <a:r>
              <a:rPr lang="en-US" dirty="0"/>
              <a:t>57 have been officially released for use.</a:t>
            </a:r>
          </a:p>
          <a:p>
            <a:pPr lvl="2"/>
            <a:r>
              <a:rPr lang="en-US" dirty="0"/>
              <a:t>1 was drafted but not officially released (still on website as a reference).</a:t>
            </a:r>
          </a:p>
          <a:p>
            <a:pPr marL="914400" lvl="1" indent="-457200">
              <a:buFont typeface="+mj-lt"/>
              <a:buAutoNum type="arabicPeriod"/>
            </a:pPr>
            <a:endParaRPr lang="en-US" dirty="0"/>
          </a:p>
        </p:txBody>
      </p:sp>
    </p:spTree>
    <p:extLst>
      <p:ext uri="{BB962C8B-B14F-4D97-AF65-F5344CB8AC3E}">
        <p14:creationId xmlns:p14="http://schemas.microsoft.com/office/powerpoint/2010/main" val="158970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E97B0-B064-224C-3344-028A0B31385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7DA8862-9ADE-97C8-2FF3-3F2C578B50ED}"/>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 </a:t>
            </a:r>
          </a:p>
          <a:p>
            <a:pPr algn="ctr"/>
            <a:r>
              <a:rPr lang="en-US" sz="3200" dirty="0">
                <a:solidFill>
                  <a:srgbClr val="002060"/>
                </a:solidFill>
              </a:rPr>
              <a:t>General Information</a:t>
            </a:r>
          </a:p>
        </p:txBody>
      </p:sp>
      <p:sp>
        <p:nvSpPr>
          <p:cNvPr id="2" name="Content Placeholder 3">
            <a:extLst>
              <a:ext uri="{FF2B5EF4-FFF2-40B4-BE49-F238E27FC236}">
                <a16:creationId xmlns:a16="http://schemas.microsoft.com/office/drawing/2014/main" id="{0C3FC153-8CE1-291F-7265-8865AD348163}"/>
              </a:ext>
            </a:extLst>
          </p:cNvPr>
          <p:cNvSpPr txBox="1">
            <a:spLocks/>
          </p:cNvSpPr>
          <p:nvPr/>
        </p:nvSpPr>
        <p:spPr>
          <a:xfrm>
            <a:off x="838200" y="1690688"/>
            <a:ext cx="10685585" cy="40636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total of 58 memoranda are on the KDE website.</a:t>
            </a:r>
          </a:p>
          <a:p>
            <a:pPr marL="914400" lvl="1" indent="-457200">
              <a:buFont typeface="+mj-lt"/>
              <a:buAutoNum type="arabicPeriod"/>
            </a:pPr>
            <a:r>
              <a:rPr lang="en-US" dirty="0"/>
              <a:t>57 have been officially released for use.</a:t>
            </a:r>
          </a:p>
          <a:p>
            <a:pPr lvl="2"/>
            <a:r>
              <a:rPr lang="en-US" dirty="0"/>
              <a:t>1 was drafted but not officially released (still on website as a reference).</a:t>
            </a:r>
          </a:p>
          <a:p>
            <a:pPr marL="914400" lvl="1" indent="-457200">
              <a:buFont typeface="+mj-lt"/>
              <a:buAutoNum type="arabicPeriod"/>
            </a:pPr>
            <a:r>
              <a:rPr lang="en-US" dirty="0"/>
              <a:t>24 have since </a:t>
            </a:r>
            <a:r>
              <a:rPr lang="en-US" b="1" i="1" u="sng" dirty="0"/>
              <a:t>expired</a:t>
            </a:r>
            <a:r>
              <a:rPr lang="en-US" dirty="0"/>
              <a:t> and labeled as such on the website </a:t>
            </a:r>
            <a:r>
              <a:rPr lang="en-US" sz="2000" dirty="0"/>
              <a:t>(for reference only)</a:t>
            </a:r>
            <a:r>
              <a:rPr lang="en-US" dirty="0"/>
              <a:t>.</a:t>
            </a:r>
          </a:p>
        </p:txBody>
      </p:sp>
    </p:spTree>
    <p:extLst>
      <p:ext uri="{BB962C8B-B14F-4D97-AF65-F5344CB8AC3E}">
        <p14:creationId xmlns:p14="http://schemas.microsoft.com/office/powerpoint/2010/main" val="291369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8916-9DCC-A218-5E7F-39DAA8D1EDC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E40ED63-D7D6-E922-2935-DE07652B3258}"/>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 </a:t>
            </a:r>
          </a:p>
          <a:p>
            <a:pPr algn="ctr"/>
            <a:r>
              <a:rPr lang="en-US" sz="3200" dirty="0">
                <a:solidFill>
                  <a:srgbClr val="002060"/>
                </a:solidFill>
              </a:rPr>
              <a:t>General Information</a:t>
            </a:r>
          </a:p>
        </p:txBody>
      </p:sp>
      <p:sp>
        <p:nvSpPr>
          <p:cNvPr id="2" name="Content Placeholder 3">
            <a:extLst>
              <a:ext uri="{FF2B5EF4-FFF2-40B4-BE49-F238E27FC236}">
                <a16:creationId xmlns:a16="http://schemas.microsoft.com/office/drawing/2014/main" id="{F34D578E-96DF-C957-7279-DC5CBAB9A500}"/>
              </a:ext>
            </a:extLst>
          </p:cNvPr>
          <p:cNvSpPr txBox="1">
            <a:spLocks/>
          </p:cNvSpPr>
          <p:nvPr/>
        </p:nvSpPr>
        <p:spPr>
          <a:xfrm>
            <a:off x="838200" y="1690688"/>
            <a:ext cx="10685585" cy="40636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total of 58 memoranda are on the KDE website.</a:t>
            </a:r>
          </a:p>
          <a:p>
            <a:pPr marL="914400" lvl="1" indent="-457200">
              <a:buFont typeface="+mj-lt"/>
              <a:buAutoNum type="arabicPeriod"/>
            </a:pPr>
            <a:r>
              <a:rPr lang="en-US" dirty="0"/>
              <a:t>57 have been officially released for use.</a:t>
            </a:r>
          </a:p>
          <a:p>
            <a:pPr lvl="2"/>
            <a:r>
              <a:rPr lang="en-US" dirty="0"/>
              <a:t>1 was drafted but not officially released (still on website as a reference).</a:t>
            </a:r>
          </a:p>
          <a:p>
            <a:pPr marL="914400" lvl="1" indent="-457200">
              <a:buFont typeface="+mj-lt"/>
              <a:buAutoNum type="arabicPeriod"/>
            </a:pPr>
            <a:r>
              <a:rPr lang="en-US" dirty="0"/>
              <a:t>24 have since </a:t>
            </a:r>
            <a:r>
              <a:rPr lang="en-US" b="1" i="1" u="sng" dirty="0"/>
              <a:t>expired</a:t>
            </a:r>
            <a:r>
              <a:rPr lang="en-US" dirty="0"/>
              <a:t> and labeled as such on the website </a:t>
            </a:r>
            <a:r>
              <a:rPr lang="en-US" sz="2000" dirty="0"/>
              <a:t>(for reference only)</a:t>
            </a:r>
            <a:r>
              <a:rPr lang="en-US" dirty="0"/>
              <a:t>.</a:t>
            </a:r>
          </a:p>
          <a:p>
            <a:r>
              <a:rPr lang="en-US" dirty="0"/>
              <a:t>The current format (headers, footers, etc.) was adjusted with Memorandum 51 and continues today.</a:t>
            </a:r>
          </a:p>
        </p:txBody>
      </p:sp>
    </p:spTree>
    <p:extLst>
      <p:ext uri="{BB962C8B-B14F-4D97-AF65-F5344CB8AC3E}">
        <p14:creationId xmlns:p14="http://schemas.microsoft.com/office/powerpoint/2010/main" val="29112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B349-BFDC-9FC9-AA78-A1D5109D804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580DF1A-C58F-2640-19EE-65E1E054C964}"/>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Memoranda </a:t>
            </a:r>
          </a:p>
          <a:p>
            <a:pPr algn="ctr"/>
            <a:r>
              <a:rPr lang="en-US" sz="3200" dirty="0">
                <a:solidFill>
                  <a:srgbClr val="002060"/>
                </a:solidFill>
              </a:rPr>
              <a:t>General Information</a:t>
            </a:r>
          </a:p>
        </p:txBody>
      </p:sp>
      <p:sp>
        <p:nvSpPr>
          <p:cNvPr id="2" name="Content Placeholder 3">
            <a:extLst>
              <a:ext uri="{FF2B5EF4-FFF2-40B4-BE49-F238E27FC236}">
                <a16:creationId xmlns:a16="http://schemas.microsoft.com/office/drawing/2014/main" id="{34538A9E-19A4-72BC-1FD6-74F5A67D2069}"/>
              </a:ext>
            </a:extLst>
          </p:cNvPr>
          <p:cNvSpPr txBox="1">
            <a:spLocks/>
          </p:cNvSpPr>
          <p:nvPr/>
        </p:nvSpPr>
        <p:spPr>
          <a:xfrm>
            <a:off x="838200" y="1690688"/>
            <a:ext cx="10685585" cy="40636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total of 58 memoranda are on the KDE website.</a:t>
            </a:r>
          </a:p>
          <a:p>
            <a:pPr marL="914400" lvl="1" indent="-457200">
              <a:buFont typeface="+mj-lt"/>
              <a:buAutoNum type="arabicPeriod"/>
            </a:pPr>
            <a:r>
              <a:rPr lang="en-US" dirty="0"/>
              <a:t>57 have been officially released for use.</a:t>
            </a:r>
          </a:p>
          <a:p>
            <a:pPr lvl="2"/>
            <a:r>
              <a:rPr lang="en-US" dirty="0"/>
              <a:t>1 was drafted but not officially released (still on website as a reference).</a:t>
            </a:r>
          </a:p>
          <a:p>
            <a:pPr marL="914400" lvl="1" indent="-457200">
              <a:buFont typeface="+mj-lt"/>
              <a:buAutoNum type="arabicPeriod"/>
            </a:pPr>
            <a:r>
              <a:rPr lang="en-US" dirty="0"/>
              <a:t>24 have since </a:t>
            </a:r>
            <a:r>
              <a:rPr lang="en-US" b="1" i="1" u="sng" dirty="0"/>
              <a:t>expired</a:t>
            </a:r>
            <a:r>
              <a:rPr lang="en-US" dirty="0"/>
              <a:t> and labeled as such on the website </a:t>
            </a:r>
            <a:r>
              <a:rPr lang="en-US" sz="2000" dirty="0"/>
              <a:t>(for reference only)</a:t>
            </a:r>
            <a:r>
              <a:rPr lang="en-US" dirty="0"/>
              <a:t>.</a:t>
            </a:r>
          </a:p>
          <a:p>
            <a:r>
              <a:rPr lang="en-US" dirty="0"/>
              <a:t>The current format (headers, footers, etc.) was adjusted with Memorandum 51 and continues today.</a:t>
            </a:r>
          </a:p>
          <a:p>
            <a:pPr marL="914400" lvl="1" indent="-457200">
              <a:buFont typeface="+mj-lt"/>
              <a:buAutoNum type="arabicPeriod"/>
            </a:pPr>
            <a:r>
              <a:rPr lang="en-US" dirty="0"/>
              <a:t>Memorandum 56 is released </a:t>
            </a:r>
            <a:r>
              <a:rPr lang="en-US" i="1" dirty="0"/>
              <a:t>after</a:t>
            </a:r>
            <a:r>
              <a:rPr lang="en-US" dirty="0"/>
              <a:t> numbers 57 and 58.</a:t>
            </a:r>
          </a:p>
        </p:txBody>
      </p:sp>
    </p:spTree>
    <p:extLst>
      <p:ext uri="{BB962C8B-B14F-4D97-AF65-F5344CB8AC3E}">
        <p14:creationId xmlns:p14="http://schemas.microsoft.com/office/powerpoint/2010/main" val="66375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lstStyle/>
          <a:p>
            <a:r>
              <a:rPr lang="en-US" dirty="0">
                <a:solidFill>
                  <a:srgbClr val="002060"/>
                </a:solidFill>
              </a:rPr>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r>
              <a:rPr lang="en-US" dirty="0">
                <a:solidFill>
                  <a:srgbClr val="002060"/>
                </a:solidFill>
              </a:rPr>
              <a:t>Introductions</a:t>
            </a:r>
            <a:endParaRPr lang="en-US" b="1" dirty="0">
              <a:solidFill>
                <a:srgbClr val="002060"/>
              </a:solidFill>
            </a:endParaRPr>
          </a:p>
          <a:p>
            <a:r>
              <a:rPr lang="en-US" dirty="0">
                <a:solidFill>
                  <a:srgbClr val="002060"/>
                </a:solidFill>
              </a:rPr>
              <a:t>Memoranda</a:t>
            </a:r>
          </a:p>
          <a:p>
            <a:r>
              <a:rPr lang="en-US" dirty="0">
                <a:solidFill>
                  <a:srgbClr val="002060"/>
                </a:solidFill>
              </a:rPr>
              <a:t>Regulation</a:t>
            </a:r>
          </a:p>
          <a:p>
            <a:r>
              <a:rPr lang="en-US" dirty="0">
                <a:solidFill>
                  <a:srgbClr val="002060"/>
                </a:solidFill>
              </a:rPr>
              <a:t>Memorandum 56 – Orientation Requirements</a:t>
            </a:r>
          </a:p>
          <a:p>
            <a:r>
              <a:rPr lang="en-US" dirty="0">
                <a:solidFill>
                  <a:srgbClr val="002060"/>
                </a:solidFill>
              </a:rPr>
              <a:t>Other Updates</a:t>
            </a:r>
          </a:p>
          <a:p>
            <a:r>
              <a:rPr lang="en-US" dirty="0">
                <a:solidFill>
                  <a:srgbClr val="002060"/>
                </a:solidFill>
              </a:rPr>
              <a:t>Q&amp;A</a:t>
            </a:r>
          </a:p>
          <a:p>
            <a:endParaRPr lang="en-US" dirty="0">
              <a:solidFill>
                <a:srgbClr val="002060"/>
              </a:solidFill>
            </a:endParaRPr>
          </a:p>
        </p:txBody>
      </p:sp>
    </p:spTree>
    <p:extLst>
      <p:ext uri="{BB962C8B-B14F-4D97-AF65-F5344CB8AC3E}">
        <p14:creationId xmlns:p14="http://schemas.microsoft.com/office/powerpoint/2010/main" val="111663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47CD4-39E0-0345-83BB-011EE367A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1B4E0-F610-7839-21F5-7B58D9611285}"/>
              </a:ext>
            </a:extLst>
          </p:cNvPr>
          <p:cNvSpPr>
            <a:spLocks noGrp="1"/>
          </p:cNvSpPr>
          <p:nvPr>
            <p:ph type="title"/>
          </p:nvPr>
        </p:nvSpPr>
        <p:spPr/>
        <p:txBody>
          <a:bodyPr/>
          <a:lstStyle/>
          <a:p>
            <a:r>
              <a:rPr lang="en-US" dirty="0">
                <a:solidFill>
                  <a:srgbClr val="002060"/>
                </a:solidFill>
              </a:rPr>
              <a:t>Regulation</a:t>
            </a:r>
          </a:p>
        </p:txBody>
      </p:sp>
      <p:sp>
        <p:nvSpPr>
          <p:cNvPr id="3" name="Text Placeholder 2">
            <a:extLst>
              <a:ext uri="{FF2B5EF4-FFF2-40B4-BE49-F238E27FC236}">
                <a16:creationId xmlns:a16="http://schemas.microsoft.com/office/drawing/2014/main" id="{056C1E47-4EB1-66FE-5046-D97611B0F4AA}"/>
              </a:ext>
            </a:extLst>
          </p:cNvPr>
          <p:cNvSpPr>
            <a:spLocks noGrp="1"/>
          </p:cNvSpPr>
          <p:nvPr>
            <p:ph type="body" idx="1"/>
          </p:nvPr>
        </p:nvSpPr>
        <p:spPr/>
        <p:txBody>
          <a:bodyPr>
            <a:normAutofit/>
          </a:bodyPr>
          <a:lstStyle/>
          <a:p>
            <a:endParaRPr lang="en-US" dirty="0">
              <a:solidFill>
                <a:srgbClr val="6D6D6D"/>
              </a:solidFill>
            </a:endParaRPr>
          </a:p>
        </p:txBody>
      </p:sp>
    </p:spTree>
    <p:extLst>
      <p:ext uri="{BB962C8B-B14F-4D97-AF65-F5344CB8AC3E}">
        <p14:creationId xmlns:p14="http://schemas.microsoft.com/office/powerpoint/2010/main" val="291394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67644-BCFC-1597-F011-5441930940E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DA835D4-8652-D7C4-E99F-7880E5D7691B}"/>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Regulation </a:t>
            </a:r>
          </a:p>
          <a:p>
            <a:pPr algn="ctr"/>
            <a:r>
              <a:rPr lang="en-US" sz="2400" dirty="0">
                <a:solidFill>
                  <a:srgbClr val="002060"/>
                </a:solidFill>
              </a:rPr>
              <a:t>(702 KAR 4:180, The Planning Manual, Page 8, Definitions)</a:t>
            </a:r>
          </a:p>
        </p:txBody>
      </p:sp>
      <p:sp>
        <p:nvSpPr>
          <p:cNvPr id="6" name="Content Placeholder 3">
            <a:extLst>
              <a:ext uri="{FF2B5EF4-FFF2-40B4-BE49-F238E27FC236}">
                <a16:creationId xmlns:a16="http://schemas.microsoft.com/office/drawing/2014/main" id="{54207A74-45A7-996F-B57F-C3A19AA4F3EB}"/>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ORIENTATION MEETING</a:t>
            </a:r>
            <a:r>
              <a:rPr lang="en-US" dirty="0"/>
              <a:t> means the first meeting of the Local Planning Committee held after the Architectural and Engineering analysis is complete. This meeting shall be conducted by KDE staff to layout the procedures and process for the LPC and to discuss research developed by KDE staff and to outline the roles and responsibilities of those involved in the DFP development.</a:t>
            </a:r>
            <a:endParaRPr lang="en-US" b="1" dirty="0"/>
          </a:p>
        </p:txBody>
      </p:sp>
    </p:spTree>
    <p:extLst>
      <p:ext uri="{BB962C8B-B14F-4D97-AF65-F5344CB8AC3E}">
        <p14:creationId xmlns:p14="http://schemas.microsoft.com/office/powerpoint/2010/main" val="343311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E86F-095E-4EAC-3CDB-EC371B128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7B924-6737-3A35-DFF3-80FBB1668F63}"/>
              </a:ext>
            </a:extLst>
          </p:cNvPr>
          <p:cNvSpPr>
            <a:spLocks noGrp="1"/>
          </p:cNvSpPr>
          <p:nvPr>
            <p:ph type="title"/>
          </p:nvPr>
        </p:nvSpPr>
        <p:spPr>
          <a:xfrm>
            <a:off x="831850" y="1709738"/>
            <a:ext cx="9638030" cy="2852737"/>
          </a:xfrm>
        </p:spPr>
        <p:txBody>
          <a:bodyPr/>
          <a:lstStyle/>
          <a:p>
            <a:r>
              <a:rPr lang="en-US" dirty="0">
                <a:solidFill>
                  <a:srgbClr val="002060"/>
                </a:solidFill>
              </a:rPr>
              <a:t>Memorandum 56 Orientation Requirements</a:t>
            </a:r>
          </a:p>
        </p:txBody>
      </p:sp>
      <p:sp>
        <p:nvSpPr>
          <p:cNvPr id="3" name="Text Placeholder 2">
            <a:extLst>
              <a:ext uri="{FF2B5EF4-FFF2-40B4-BE49-F238E27FC236}">
                <a16:creationId xmlns:a16="http://schemas.microsoft.com/office/drawing/2014/main" id="{819DADFD-40F3-1618-A90C-A7B92A0BADB8}"/>
              </a:ext>
            </a:extLst>
          </p:cNvPr>
          <p:cNvSpPr>
            <a:spLocks noGrp="1"/>
          </p:cNvSpPr>
          <p:nvPr>
            <p:ph type="body" idx="1"/>
          </p:nvPr>
        </p:nvSpPr>
        <p:spPr/>
        <p:txBody>
          <a:bodyPr>
            <a:normAutofit/>
          </a:bodyPr>
          <a:lstStyle/>
          <a:p>
            <a:r>
              <a:rPr lang="en-US" dirty="0">
                <a:solidFill>
                  <a:srgbClr val="6D6D6D"/>
                </a:solidFill>
              </a:rPr>
              <a:t>Issued February 3, 2026</a:t>
            </a:r>
          </a:p>
        </p:txBody>
      </p:sp>
    </p:spTree>
    <p:extLst>
      <p:ext uri="{BB962C8B-B14F-4D97-AF65-F5344CB8AC3E}">
        <p14:creationId xmlns:p14="http://schemas.microsoft.com/office/powerpoint/2010/main" val="172999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0DC0-AB19-6AB4-23EE-8543F75037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6DC2DE5-E379-534F-8A1A-DEBC380D2C10}"/>
              </a:ext>
            </a:extLst>
          </p:cNvPr>
          <p:cNvSpPr txBox="1">
            <a:spLocks/>
          </p:cNvSpPr>
          <p:nvPr/>
        </p:nvSpPr>
        <p:spPr>
          <a:xfrm>
            <a:off x="6658707" y="365125"/>
            <a:ext cx="5533293"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p:txBody>
      </p:sp>
      <p:sp>
        <p:nvSpPr>
          <p:cNvPr id="6" name="Content Placeholder 3">
            <a:extLst>
              <a:ext uri="{FF2B5EF4-FFF2-40B4-BE49-F238E27FC236}">
                <a16:creationId xmlns:a16="http://schemas.microsoft.com/office/drawing/2014/main" id="{49763427-24B8-D383-87E1-E0E56D776376}"/>
              </a:ext>
            </a:extLst>
          </p:cNvPr>
          <p:cNvSpPr txBox="1">
            <a:spLocks/>
          </p:cNvSpPr>
          <p:nvPr/>
        </p:nvSpPr>
        <p:spPr>
          <a:xfrm>
            <a:off x="1365271" y="6252978"/>
            <a:ext cx="5293436" cy="38771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Image of Memorandum 56 (page 1) from KDE website.</a:t>
            </a:r>
          </a:p>
        </p:txBody>
      </p:sp>
      <p:pic>
        <p:nvPicPr>
          <p:cNvPr id="4" name="Picture 3">
            <a:extLst>
              <a:ext uri="{FF2B5EF4-FFF2-40B4-BE49-F238E27FC236}">
                <a16:creationId xmlns:a16="http://schemas.microsoft.com/office/drawing/2014/main" id="{795EA689-3A32-F21A-9597-2B9586F30215}"/>
              </a:ext>
            </a:extLst>
          </p:cNvPr>
          <p:cNvPicPr>
            <a:picLocks noChangeAspect="1"/>
          </p:cNvPicPr>
          <p:nvPr/>
        </p:nvPicPr>
        <p:blipFill>
          <a:blip r:embed="rId2"/>
          <a:stretch>
            <a:fillRect/>
          </a:stretch>
        </p:blipFill>
        <p:spPr>
          <a:xfrm>
            <a:off x="1365271" y="0"/>
            <a:ext cx="4822909" cy="6248400"/>
          </a:xfrm>
          <a:prstGeom prst="rect">
            <a:avLst/>
          </a:prstGeom>
        </p:spPr>
      </p:pic>
    </p:spTree>
    <p:extLst>
      <p:ext uri="{BB962C8B-B14F-4D97-AF65-F5344CB8AC3E}">
        <p14:creationId xmlns:p14="http://schemas.microsoft.com/office/powerpoint/2010/main" val="188637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467B1-F389-B3CD-166A-FC2418F617D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F493A52-7C1A-BC91-5F05-6EC39FE4E2B8}"/>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p:txBody>
      </p:sp>
      <p:sp>
        <p:nvSpPr>
          <p:cNvPr id="6" name="Content Placeholder 3">
            <a:extLst>
              <a:ext uri="{FF2B5EF4-FFF2-40B4-BE49-F238E27FC236}">
                <a16:creationId xmlns:a16="http://schemas.microsoft.com/office/drawing/2014/main" id="{BF509780-4A8E-C9EA-D21D-F9643B813F58}"/>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Memorandum 56 alerts to school districts and their consultants a shift in how the orientation process will occur to comply with the current regulation. Adjustments are:</a:t>
            </a:r>
          </a:p>
        </p:txBody>
      </p:sp>
    </p:spTree>
    <p:extLst>
      <p:ext uri="{BB962C8B-B14F-4D97-AF65-F5344CB8AC3E}">
        <p14:creationId xmlns:p14="http://schemas.microsoft.com/office/powerpoint/2010/main" val="43415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D2C5-598E-4B72-8E55-27CB423038E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A5C6E3B-BDBF-75FA-5DA2-423CA400120E}"/>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p:txBody>
      </p:sp>
      <p:sp>
        <p:nvSpPr>
          <p:cNvPr id="6" name="Content Placeholder 3">
            <a:extLst>
              <a:ext uri="{FF2B5EF4-FFF2-40B4-BE49-F238E27FC236}">
                <a16:creationId xmlns:a16="http://schemas.microsoft.com/office/drawing/2014/main" id="{32D7D1ED-DADF-4F4A-FAC8-D28517D6E24E}"/>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Memorandum 56 alerts to school districts and their consultants a shift in how the orientation process will occur to comply with the current regulation. Adjustments are:</a:t>
            </a:r>
          </a:p>
          <a:p>
            <a:pPr marL="914400" lvl="1" indent="-457200">
              <a:buFont typeface="+mj-lt"/>
              <a:buAutoNum type="arabicPeriod"/>
            </a:pPr>
            <a:r>
              <a:rPr lang="en-US" dirty="0"/>
              <a:t>Requiring complete assessments (AssetPlanner) before the orientation can be presented.</a:t>
            </a:r>
          </a:p>
        </p:txBody>
      </p:sp>
    </p:spTree>
    <p:extLst>
      <p:ext uri="{BB962C8B-B14F-4D97-AF65-F5344CB8AC3E}">
        <p14:creationId xmlns:p14="http://schemas.microsoft.com/office/powerpoint/2010/main" val="172990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DC1D-1C34-4472-1F19-21BE2316143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F98EC14-35AE-D175-1AA4-FF6ED5B148ED}"/>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p:txBody>
      </p:sp>
      <p:sp>
        <p:nvSpPr>
          <p:cNvPr id="6" name="Content Placeholder 3">
            <a:extLst>
              <a:ext uri="{FF2B5EF4-FFF2-40B4-BE49-F238E27FC236}">
                <a16:creationId xmlns:a16="http://schemas.microsoft.com/office/drawing/2014/main" id="{FEE540D1-D215-46FE-39A2-5BBB2FBD2A05}"/>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Memorandum 56 alerts to school districts and their consultants a shift in how the orientation process will occur to comply with the current regulation. Adjustments are:</a:t>
            </a:r>
          </a:p>
          <a:p>
            <a:pPr marL="914400" lvl="1" indent="-457200">
              <a:buFont typeface="+mj-lt"/>
              <a:buAutoNum type="arabicPeriod"/>
            </a:pPr>
            <a:r>
              <a:rPr lang="en-US" dirty="0"/>
              <a:t>Requiring complete assessments (AssetPlanner) before the orientation can be presented.</a:t>
            </a:r>
          </a:p>
          <a:p>
            <a:pPr marL="914400" lvl="1" indent="-457200">
              <a:buFont typeface="+mj-lt"/>
              <a:buAutoNum type="arabicPeriod"/>
            </a:pPr>
            <a:r>
              <a:rPr lang="en-US" dirty="0"/>
              <a:t>Adjusting from a Two-Part Orientation format to a one Orientation presentation.</a:t>
            </a:r>
          </a:p>
        </p:txBody>
      </p:sp>
    </p:spTree>
    <p:extLst>
      <p:ext uri="{BB962C8B-B14F-4D97-AF65-F5344CB8AC3E}">
        <p14:creationId xmlns:p14="http://schemas.microsoft.com/office/powerpoint/2010/main" val="3821566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9A5B9-0A19-6F03-D4BA-DA01BB8DF44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B0C7F5D-82A8-6FF4-3D04-F3018398729B}"/>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p:txBody>
      </p:sp>
      <p:sp>
        <p:nvSpPr>
          <p:cNvPr id="6" name="Content Placeholder 3">
            <a:extLst>
              <a:ext uri="{FF2B5EF4-FFF2-40B4-BE49-F238E27FC236}">
                <a16:creationId xmlns:a16="http://schemas.microsoft.com/office/drawing/2014/main" id="{5A76F04B-0544-155D-7BB2-BED9D1515A6D}"/>
              </a:ext>
            </a:extLst>
          </p:cNvPr>
          <p:cNvSpPr txBox="1">
            <a:spLocks/>
          </p:cNvSpPr>
          <p:nvPr/>
        </p:nvSpPr>
        <p:spPr>
          <a:xfrm>
            <a:off x="838200" y="14931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Memorandum 56 alerts to school districts and their consultants a shift in how the orientation process will occur to comply with the current regulation. Adjustments are:</a:t>
            </a:r>
          </a:p>
          <a:p>
            <a:pPr marL="914400" lvl="1" indent="-457200">
              <a:buFont typeface="+mj-lt"/>
              <a:buAutoNum type="arabicPeriod"/>
            </a:pPr>
            <a:r>
              <a:rPr lang="en-US" dirty="0"/>
              <a:t>Requiring complete assessments (AssetPlanner) before the orientation can be presented.</a:t>
            </a:r>
          </a:p>
          <a:p>
            <a:pPr marL="914400" lvl="1" indent="-457200">
              <a:buFont typeface="+mj-lt"/>
              <a:buAutoNum type="arabicPeriod"/>
            </a:pPr>
            <a:r>
              <a:rPr lang="en-US" dirty="0"/>
              <a:t>Adjusting from a Two-Part Orientation format to a one Orientation presentation.</a:t>
            </a:r>
          </a:p>
          <a:p>
            <a:pPr marL="914400" lvl="1" indent="-457200">
              <a:buFont typeface="+mj-lt"/>
              <a:buAutoNum type="arabicPeriod"/>
            </a:pPr>
            <a:r>
              <a:rPr lang="en-US" dirty="0"/>
              <a:t>Requiring DFB Project Managers to present the orientation to LPC’s at the first part of the first LPC meeting.</a:t>
            </a:r>
          </a:p>
        </p:txBody>
      </p:sp>
    </p:spTree>
    <p:extLst>
      <p:ext uri="{BB962C8B-B14F-4D97-AF65-F5344CB8AC3E}">
        <p14:creationId xmlns:p14="http://schemas.microsoft.com/office/powerpoint/2010/main" val="222225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6152-8CFA-2DCB-705A-F378158D94F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CFC0F73-FF7E-F8EF-C1B3-DEB93FFE77CD}"/>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Tree>
    <p:extLst>
      <p:ext uri="{BB962C8B-B14F-4D97-AF65-F5344CB8AC3E}">
        <p14:creationId xmlns:p14="http://schemas.microsoft.com/office/powerpoint/2010/main" val="1474347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8D821-8D70-EF25-4A66-30210137407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726256E-1F85-E1A1-841E-5FDB1C49187E}"/>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8C59D4F8-0281-5747-3780-628990F70AE0}"/>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u="sng" dirty="0"/>
              <a:t>It is highly advised that the district and their consultants sit down and determine what buildings need assessment before actual assessment begins</a:t>
            </a:r>
            <a:r>
              <a:rPr lang="en-US" b="1" dirty="0"/>
              <a:t>.</a:t>
            </a:r>
          </a:p>
          <a:p>
            <a:endParaRPr lang="en-US" b="1" dirty="0"/>
          </a:p>
          <a:p>
            <a:endParaRPr lang="en-US" b="1" dirty="0"/>
          </a:p>
        </p:txBody>
      </p:sp>
    </p:spTree>
    <p:extLst>
      <p:ext uri="{BB962C8B-B14F-4D97-AF65-F5344CB8AC3E}">
        <p14:creationId xmlns:p14="http://schemas.microsoft.com/office/powerpoint/2010/main" val="296711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6BCCF-4CBF-64FA-C137-950F0BF9206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FF3CF25-AE65-0458-D61F-D50DCE4EED92}"/>
              </a:ext>
            </a:extLst>
          </p:cNvPr>
          <p:cNvSpPr txBox="1">
            <a:spLocks/>
          </p:cNvSpPr>
          <p:nvPr/>
        </p:nvSpPr>
        <p:spPr>
          <a:xfrm>
            <a:off x="6658707" y="365125"/>
            <a:ext cx="5533293"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Facilities Branch Live Events / Trainings</a:t>
            </a:r>
          </a:p>
        </p:txBody>
      </p:sp>
      <p:sp>
        <p:nvSpPr>
          <p:cNvPr id="6" name="Content Placeholder 3">
            <a:extLst>
              <a:ext uri="{FF2B5EF4-FFF2-40B4-BE49-F238E27FC236}">
                <a16:creationId xmlns:a16="http://schemas.microsoft.com/office/drawing/2014/main" id="{2DBA7765-3849-6DA2-D627-F75EE0C6253C}"/>
              </a:ext>
            </a:extLst>
          </p:cNvPr>
          <p:cNvSpPr txBox="1">
            <a:spLocks/>
          </p:cNvSpPr>
          <p:nvPr/>
        </p:nvSpPr>
        <p:spPr>
          <a:xfrm>
            <a:off x="145012" y="6492875"/>
            <a:ext cx="6513695" cy="32067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Image of Facilities Branch Live Events / Trainings located on the KDE website.</a:t>
            </a:r>
          </a:p>
        </p:txBody>
      </p:sp>
      <p:pic>
        <p:nvPicPr>
          <p:cNvPr id="5" name="Picture 4">
            <a:extLst>
              <a:ext uri="{FF2B5EF4-FFF2-40B4-BE49-F238E27FC236}">
                <a16:creationId xmlns:a16="http://schemas.microsoft.com/office/drawing/2014/main" id="{B7366DFB-A25E-537D-6D9D-8A553E5CC882}"/>
              </a:ext>
            </a:extLst>
          </p:cNvPr>
          <p:cNvPicPr>
            <a:picLocks noChangeAspect="1"/>
          </p:cNvPicPr>
          <p:nvPr/>
        </p:nvPicPr>
        <p:blipFill>
          <a:blip r:embed="rId2"/>
          <a:stretch>
            <a:fillRect/>
          </a:stretch>
        </p:blipFill>
        <p:spPr>
          <a:xfrm>
            <a:off x="145011" y="365125"/>
            <a:ext cx="6513696" cy="6127750"/>
          </a:xfrm>
          <a:prstGeom prst="rect">
            <a:avLst/>
          </a:prstGeom>
        </p:spPr>
      </p:pic>
    </p:spTree>
    <p:extLst>
      <p:ext uri="{BB962C8B-B14F-4D97-AF65-F5344CB8AC3E}">
        <p14:creationId xmlns:p14="http://schemas.microsoft.com/office/powerpoint/2010/main" val="358018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11094-0915-6318-6709-065E178274A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7531B80-893A-29EA-0D29-52F455C61DB0}"/>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334CBE7D-0916-B0A9-7C7F-5359D008E350}"/>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u="sng" dirty="0"/>
              <a:t>It is highly advised that the district and their consultants sit down and determine what buildings need assessment before actual assessment begins</a:t>
            </a:r>
            <a:r>
              <a:rPr lang="en-US" b="1" dirty="0"/>
              <a:t>.</a:t>
            </a:r>
          </a:p>
          <a:p>
            <a:pPr marL="914400" lvl="1" indent="-457200">
              <a:buFont typeface="+mj-lt"/>
              <a:buAutoNum type="arabicPeriod"/>
            </a:pPr>
            <a:r>
              <a:rPr lang="en-US" dirty="0"/>
              <a:t>If you have questions on what buildings require assessment in greater detail feel free to call us at KDE.</a:t>
            </a:r>
          </a:p>
          <a:p>
            <a:pPr lvl="1"/>
            <a:endParaRPr lang="en-US" b="1" dirty="0"/>
          </a:p>
          <a:p>
            <a:pPr lvl="1"/>
            <a:endParaRPr lang="en-US" b="1" dirty="0"/>
          </a:p>
          <a:p>
            <a:endParaRPr lang="en-US" b="1" dirty="0"/>
          </a:p>
          <a:p>
            <a:endParaRPr lang="en-US" b="1" dirty="0"/>
          </a:p>
        </p:txBody>
      </p:sp>
    </p:spTree>
    <p:extLst>
      <p:ext uri="{BB962C8B-B14F-4D97-AF65-F5344CB8AC3E}">
        <p14:creationId xmlns:p14="http://schemas.microsoft.com/office/powerpoint/2010/main" val="378992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C6086-2FA2-4BF6-B850-D8793CCA828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2D6D7A7-AA1B-AED2-C247-EF37EB0651EF}"/>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0819586D-CE5D-1FE8-5E1C-1388AFEF6C38}"/>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require:</a:t>
            </a:r>
          </a:p>
          <a:p>
            <a:pPr marL="457200" lvl="1" indent="0">
              <a:buNone/>
            </a:pPr>
            <a:endParaRPr lang="en-US" dirty="0"/>
          </a:p>
          <a:p>
            <a:pPr lvl="1"/>
            <a:endParaRPr lang="en-US" dirty="0"/>
          </a:p>
          <a:p>
            <a:pPr lvl="1"/>
            <a:endParaRPr lang="en-US" b="1" dirty="0"/>
          </a:p>
          <a:p>
            <a:endParaRPr lang="en-US" b="1" dirty="0"/>
          </a:p>
          <a:p>
            <a:endParaRPr lang="en-US" b="1" dirty="0"/>
          </a:p>
        </p:txBody>
      </p:sp>
    </p:spTree>
    <p:extLst>
      <p:ext uri="{BB962C8B-B14F-4D97-AF65-F5344CB8AC3E}">
        <p14:creationId xmlns:p14="http://schemas.microsoft.com/office/powerpoint/2010/main" val="329028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C83C8-E885-5172-829D-1CB94EBA683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F6BF614-D717-93F4-D9B7-634B5E641C64}"/>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09538256-B105-2849-B904-8B162DB6E82D}"/>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require:</a:t>
            </a:r>
          </a:p>
          <a:p>
            <a:pPr marL="914400" lvl="1" indent="-457200">
              <a:buFont typeface="+mj-lt"/>
              <a:buAutoNum type="arabicPeriod"/>
            </a:pPr>
            <a:r>
              <a:rPr lang="en-US" dirty="0"/>
              <a:t>Assessment through AssetPlanner</a:t>
            </a:r>
          </a:p>
          <a:p>
            <a:pPr marL="457200" lvl="1" indent="0">
              <a:buNone/>
            </a:pPr>
            <a:endParaRPr lang="en-US" dirty="0"/>
          </a:p>
          <a:p>
            <a:pPr lvl="1"/>
            <a:endParaRPr lang="en-US" dirty="0"/>
          </a:p>
          <a:p>
            <a:pPr lvl="1"/>
            <a:endParaRPr lang="en-US" dirty="0"/>
          </a:p>
          <a:p>
            <a:endParaRPr lang="en-US" dirty="0"/>
          </a:p>
          <a:p>
            <a:endParaRPr lang="en-US" b="1" dirty="0"/>
          </a:p>
        </p:txBody>
      </p:sp>
    </p:spTree>
    <p:extLst>
      <p:ext uri="{BB962C8B-B14F-4D97-AF65-F5344CB8AC3E}">
        <p14:creationId xmlns:p14="http://schemas.microsoft.com/office/powerpoint/2010/main" val="358748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0842-3C34-9F43-A199-AC2AF8E8813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7CCBC7B-8E8E-D2E2-25A4-4816FBADD826}"/>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5B65B9EC-7468-DC36-EC49-FF2D595DC7DF}"/>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require:</a:t>
            </a:r>
          </a:p>
          <a:p>
            <a:pPr marL="914400" lvl="1" indent="-457200">
              <a:buFont typeface="+mj-lt"/>
              <a:buAutoNum type="arabicPeriod"/>
            </a:pPr>
            <a:r>
              <a:rPr lang="en-US" dirty="0"/>
              <a:t>Assessment through AssetPlanner</a:t>
            </a:r>
          </a:p>
          <a:p>
            <a:pPr marL="914400" lvl="1" indent="-457200">
              <a:buFont typeface="+mj-lt"/>
              <a:buAutoNum type="arabicPeriod"/>
            </a:pPr>
            <a:r>
              <a:rPr lang="en-US" dirty="0"/>
              <a:t>Reviewed by a design professional</a:t>
            </a:r>
          </a:p>
          <a:p>
            <a:pPr lvl="1"/>
            <a:endParaRPr lang="en-US" dirty="0"/>
          </a:p>
          <a:p>
            <a:pPr lvl="1"/>
            <a:endParaRPr lang="en-US" dirty="0"/>
          </a:p>
          <a:p>
            <a:endParaRPr lang="en-US" dirty="0"/>
          </a:p>
          <a:p>
            <a:endParaRPr lang="en-US" b="1" dirty="0"/>
          </a:p>
        </p:txBody>
      </p:sp>
    </p:spTree>
    <p:extLst>
      <p:ext uri="{BB962C8B-B14F-4D97-AF65-F5344CB8AC3E}">
        <p14:creationId xmlns:p14="http://schemas.microsoft.com/office/powerpoint/2010/main" val="4998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5DDA-2845-A038-89B2-85EF2D4DF95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3F28A44-DF29-3491-87B4-2C5DB610E91D}"/>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52D87C58-EE5C-8C0D-2717-E9B0B49CAC0E}"/>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require:</a:t>
            </a:r>
          </a:p>
          <a:p>
            <a:pPr marL="914400" lvl="1" indent="-457200">
              <a:buFont typeface="+mj-lt"/>
              <a:buAutoNum type="arabicPeriod"/>
            </a:pPr>
            <a:r>
              <a:rPr lang="en-US" dirty="0"/>
              <a:t>Assessment through AssetPlanner</a:t>
            </a:r>
          </a:p>
          <a:p>
            <a:pPr marL="914400" lvl="1" indent="-457200">
              <a:buFont typeface="+mj-lt"/>
              <a:buAutoNum type="arabicPeriod"/>
            </a:pPr>
            <a:r>
              <a:rPr lang="en-US" dirty="0"/>
              <a:t>Reviewed by a design professional</a:t>
            </a:r>
          </a:p>
          <a:p>
            <a:pPr marL="914400" lvl="1" indent="-457200">
              <a:buFont typeface="+mj-lt"/>
              <a:buAutoNum type="arabicPeriod"/>
            </a:pPr>
            <a:r>
              <a:rPr lang="en-US" dirty="0"/>
              <a:t>All qualifying school centers reported to KDE (having a school classification)</a:t>
            </a:r>
          </a:p>
          <a:p>
            <a:pPr lvl="2"/>
            <a:r>
              <a:rPr lang="en-US" dirty="0"/>
              <a:t>Include all facilities housing these school centers whole or in part</a:t>
            </a:r>
          </a:p>
          <a:p>
            <a:pPr marL="457200" lvl="1" indent="0">
              <a:buNone/>
            </a:pPr>
            <a:endParaRPr lang="en-US" dirty="0"/>
          </a:p>
          <a:p>
            <a:pPr lvl="1"/>
            <a:endParaRPr lang="en-US" dirty="0"/>
          </a:p>
          <a:p>
            <a:pPr lvl="1"/>
            <a:endParaRPr lang="en-US" dirty="0"/>
          </a:p>
          <a:p>
            <a:endParaRPr lang="en-US" dirty="0"/>
          </a:p>
          <a:p>
            <a:endParaRPr lang="en-US" b="1" dirty="0"/>
          </a:p>
        </p:txBody>
      </p:sp>
    </p:spTree>
    <p:extLst>
      <p:ext uri="{BB962C8B-B14F-4D97-AF65-F5344CB8AC3E}">
        <p14:creationId xmlns:p14="http://schemas.microsoft.com/office/powerpoint/2010/main" val="1350918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5735B-8679-1224-FC50-7386407019F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19A2AF1-3B67-402A-BFBA-241896DB9A35}"/>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3EDBAFEF-E852-7B93-36A2-6A17B3D6884A}"/>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require:</a:t>
            </a:r>
          </a:p>
          <a:p>
            <a:pPr marL="914400" lvl="1" indent="-457200">
              <a:buFont typeface="+mj-lt"/>
              <a:buAutoNum type="arabicPeriod"/>
            </a:pPr>
            <a:r>
              <a:rPr lang="en-US" dirty="0"/>
              <a:t>Assessment through AssetPlanner</a:t>
            </a:r>
          </a:p>
          <a:p>
            <a:pPr marL="914400" lvl="1" indent="-457200">
              <a:buFont typeface="+mj-lt"/>
              <a:buAutoNum type="arabicPeriod"/>
            </a:pPr>
            <a:r>
              <a:rPr lang="en-US" dirty="0"/>
              <a:t>Reviewed by a design professional</a:t>
            </a:r>
          </a:p>
          <a:p>
            <a:pPr marL="914400" lvl="1" indent="-457200">
              <a:buFont typeface="+mj-lt"/>
              <a:buAutoNum type="arabicPeriod"/>
            </a:pPr>
            <a:r>
              <a:rPr lang="en-US" dirty="0"/>
              <a:t>All qualifying school centers reported to KDE (having a school classification)</a:t>
            </a:r>
          </a:p>
          <a:p>
            <a:pPr lvl="2"/>
            <a:r>
              <a:rPr lang="en-US" dirty="0"/>
              <a:t>Include all facilities housing these school centers whole or in part</a:t>
            </a:r>
          </a:p>
          <a:p>
            <a:pPr marL="914400" lvl="1" indent="-457200">
              <a:buFont typeface="+mj-lt"/>
              <a:buAutoNum type="arabicPeriod"/>
            </a:pPr>
            <a:r>
              <a:rPr lang="en-US" dirty="0"/>
              <a:t>All qualifying support facilities (central office, bus garage, storage, maintenance)</a:t>
            </a:r>
          </a:p>
          <a:p>
            <a:pPr marL="457200" lvl="1" indent="0">
              <a:buNone/>
            </a:pPr>
            <a:endParaRPr lang="en-US" dirty="0"/>
          </a:p>
          <a:p>
            <a:pPr lvl="1"/>
            <a:endParaRPr lang="en-US" dirty="0"/>
          </a:p>
          <a:p>
            <a:pPr lvl="1"/>
            <a:endParaRPr lang="en-US" dirty="0"/>
          </a:p>
          <a:p>
            <a:endParaRPr lang="en-US" dirty="0"/>
          </a:p>
          <a:p>
            <a:endParaRPr lang="en-US" b="1" dirty="0"/>
          </a:p>
        </p:txBody>
      </p:sp>
    </p:spTree>
    <p:extLst>
      <p:ext uri="{BB962C8B-B14F-4D97-AF65-F5344CB8AC3E}">
        <p14:creationId xmlns:p14="http://schemas.microsoft.com/office/powerpoint/2010/main" val="3220034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3F88-59DE-20B9-C0BD-C305A4EA64C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5F0B4C4-5C98-FCEB-CF13-82176DD52C35}"/>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7F9813A3-2D4C-120B-5F1B-BADB304FDF0C}"/>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are </a:t>
            </a:r>
            <a:r>
              <a:rPr lang="en-US" i="1" u="sng" dirty="0"/>
              <a:t>not</a:t>
            </a:r>
            <a:r>
              <a:rPr lang="en-US" dirty="0"/>
              <a:t> required for:</a:t>
            </a:r>
          </a:p>
          <a:p>
            <a:pPr marL="457200" lvl="1" indent="0">
              <a:buNone/>
            </a:pPr>
            <a:endParaRPr lang="en-US" dirty="0"/>
          </a:p>
          <a:p>
            <a:pPr lvl="1"/>
            <a:endParaRPr lang="en-US" dirty="0"/>
          </a:p>
          <a:p>
            <a:pPr lvl="1"/>
            <a:endParaRPr lang="en-US" dirty="0"/>
          </a:p>
          <a:p>
            <a:endParaRPr lang="en-US" b="1" dirty="0"/>
          </a:p>
          <a:p>
            <a:endParaRPr lang="en-US" b="1" dirty="0"/>
          </a:p>
        </p:txBody>
      </p:sp>
    </p:spTree>
    <p:extLst>
      <p:ext uri="{BB962C8B-B14F-4D97-AF65-F5344CB8AC3E}">
        <p14:creationId xmlns:p14="http://schemas.microsoft.com/office/powerpoint/2010/main" val="2326371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AC60-4146-AD76-8FEA-1003345DA3D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2634482-3BFE-5C41-2666-D8AC3612D5A4}"/>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D4BE999A-4D99-2A60-418A-E6AF72924C33}"/>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are </a:t>
            </a:r>
            <a:r>
              <a:rPr lang="en-US" i="1" u="sng" dirty="0"/>
              <a:t>not</a:t>
            </a:r>
            <a:r>
              <a:rPr lang="en-US" dirty="0"/>
              <a:t> required for:</a:t>
            </a:r>
          </a:p>
          <a:p>
            <a:pPr marL="914400" lvl="1" indent="-457200">
              <a:buFont typeface="+mj-lt"/>
              <a:buAutoNum type="arabicPeriod"/>
            </a:pPr>
            <a:r>
              <a:rPr lang="en-US" dirty="0"/>
              <a:t>Newer schools less than 15 years and not receiving repurposing or ADA related updates (capacity and listing as a school center on the DFP still required).</a:t>
            </a:r>
          </a:p>
          <a:p>
            <a:pPr lvl="2"/>
            <a:r>
              <a:rPr lang="en-US" dirty="0"/>
              <a:t>Exception: KFICS requires building assessment regardless of age and at all times.</a:t>
            </a:r>
          </a:p>
          <a:p>
            <a:pPr marL="457200" lvl="1" indent="0">
              <a:buNone/>
            </a:pPr>
            <a:endParaRPr lang="en-US" b="1" dirty="0"/>
          </a:p>
          <a:p>
            <a:pPr lvl="1"/>
            <a:endParaRPr lang="en-US" b="1" dirty="0"/>
          </a:p>
          <a:p>
            <a:pPr lvl="1"/>
            <a:endParaRPr lang="en-US" b="1" dirty="0"/>
          </a:p>
          <a:p>
            <a:endParaRPr lang="en-US" b="1" dirty="0"/>
          </a:p>
          <a:p>
            <a:endParaRPr lang="en-US" b="1" dirty="0"/>
          </a:p>
        </p:txBody>
      </p:sp>
    </p:spTree>
    <p:extLst>
      <p:ext uri="{BB962C8B-B14F-4D97-AF65-F5344CB8AC3E}">
        <p14:creationId xmlns:p14="http://schemas.microsoft.com/office/powerpoint/2010/main" val="4272035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8A136-6627-7E8B-1F6E-8C6284B0FE9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76D42F9-DDD8-3FDE-A9EA-E533C4BD7127}"/>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AA46A99C-F86E-B31F-7BF5-FF994E2006B4}"/>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are </a:t>
            </a:r>
            <a:r>
              <a:rPr lang="en-US" i="1" u="sng" dirty="0"/>
              <a:t>not</a:t>
            </a:r>
            <a:r>
              <a:rPr lang="en-US" dirty="0"/>
              <a:t> required for:</a:t>
            </a:r>
          </a:p>
          <a:p>
            <a:pPr marL="914400" lvl="1" indent="-457200">
              <a:buFont typeface="+mj-lt"/>
              <a:buAutoNum type="arabicPeriod"/>
            </a:pPr>
            <a:r>
              <a:rPr lang="en-US" dirty="0"/>
              <a:t>Newer schools less than 15 years and not receiving repurposing or ADA related updates (capacity and listing as a school center on the DFP still required).</a:t>
            </a:r>
          </a:p>
          <a:p>
            <a:pPr lvl="2"/>
            <a:r>
              <a:rPr lang="en-US" dirty="0"/>
              <a:t>Exception: KFICS requires building assessment regardless of age and at all times.</a:t>
            </a:r>
          </a:p>
          <a:p>
            <a:pPr marL="914400" lvl="1" indent="-457200">
              <a:buFont typeface="+mj-lt"/>
              <a:buAutoNum type="arabicPeriod"/>
            </a:pPr>
            <a:r>
              <a:rPr lang="en-US" dirty="0"/>
              <a:t>Unclassified schools in facilities not qualifying to be on a DFP (examples: building solely used for adult education or a local school program not reported to KDE).</a:t>
            </a:r>
          </a:p>
          <a:p>
            <a:pPr lvl="1"/>
            <a:endParaRPr lang="en-US" b="1" dirty="0"/>
          </a:p>
          <a:p>
            <a:endParaRPr lang="en-US" b="1" dirty="0"/>
          </a:p>
          <a:p>
            <a:endParaRPr lang="en-US" b="1" dirty="0"/>
          </a:p>
        </p:txBody>
      </p:sp>
    </p:spTree>
    <p:extLst>
      <p:ext uri="{BB962C8B-B14F-4D97-AF65-F5344CB8AC3E}">
        <p14:creationId xmlns:p14="http://schemas.microsoft.com/office/powerpoint/2010/main" val="2967310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F31E-6536-7791-C482-4B738B7D6EF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02FE9A9-E1F6-6820-41C6-E02DB2F3A788}"/>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B9D0AD6E-7451-3AFA-268A-3D1E2764241D}"/>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are </a:t>
            </a:r>
            <a:r>
              <a:rPr lang="en-US" i="1" u="sng" dirty="0"/>
              <a:t>not</a:t>
            </a:r>
            <a:r>
              <a:rPr lang="en-US" dirty="0"/>
              <a:t> required for:</a:t>
            </a:r>
          </a:p>
          <a:p>
            <a:pPr marL="914400" lvl="1" indent="-457200">
              <a:buFont typeface="+mj-lt"/>
              <a:buAutoNum type="arabicPeriod"/>
            </a:pPr>
            <a:r>
              <a:rPr lang="en-US" dirty="0"/>
              <a:t>Newer schools less than 15 years and not receiving repurposing or ADA related updates (capacity and listing as a school center on the DFP still required).</a:t>
            </a:r>
          </a:p>
          <a:p>
            <a:pPr lvl="2"/>
            <a:r>
              <a:rPr lang="en-US" dirty="0"/>
              <a:t>Exception: KFICS requires building assessment regardless of age and at all times.</a:t>
            </a:r>
          </a:p>
          <a:p>
            <a:pPr marL="914400" lvl="1" indent="-457200">
              <a:buFont typeface="+mj-lt"/>
              <a:buAutoNum type="arabicPeriod"/>
            </a:pPr>
            <a:r>
              <a:rPr lang="en-US" dirty="0"/>
              <a:t>Unclassified schools in facilities not qualifying to be on a DFP (examples: building solely used for adult education or a local school program not reported to KDE).</a:t>
            </a:r>
          </a:p>
          <a:p>
            <a:pPr marL="914400" lvl="1" indent="-457200">
              <a:buFont typeface="+mj-lt"/>
              <a:buAutoNum type="arabicPeriod"/>
            </a:pPr>
            <a:r>
              <a:rPr lang="en-US" dirty="0"/>
              <a:t>Support buildings not planning or qualifying to be on a DFP.</a:t>
            </a:r>
          </a:p>
          <a:p>
            <a:pPr marL="457200" lvl="1" indent="0">
              <a:buNone/>
            </a:pPr>
            <a:endParaRPr lang="en-US" dirty="0"/>
          </a:p>
          <a:p>
            <a:pPr lvl="1"/>
            <a:endParaRPr lang="en-US" b="1" dirty="0"/>
          </a:p>
          <a:p>
            <a:pPr lvl="1"/>
            <a:endParaRPr lang="en-US" b="1" dirty="0"/>
          </a:p>
          <a:p>
            <a:endParaRPr lang="en-US" b="1" dirty="0"/>
          </a:p>
          <a:p>
            <a:endParaRPr lang="en-US" b="1" dirty="0"/>
          </a:p>
        </p:txBody>
      </p:sp>
    </p:spTree>
    <p:extLst>
      <p:ext uri="{BB962C8B-B14F-4D97-AF65-F5344CB8AC3E}">
        <p14:creationId xmlns:p14="http://schemas.microsoft.com/office/powerpoint/2010/main" val="223811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Introductions</a:t>
            </a:r>
          </a:p>
        </p:txBody>
      </p:sp>
    </p:spTree>
    <p:extLst>
      <p:ext uri="{BB962C8B-B14F-4D97-AF65-F5344CB8AC3E}">
        <p14:creationId xmlns:p14="http://schemas.microsoft.com/office/powerpoint/2010/main" val="3645198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18A2-B924-2B2B-8FE9-C184EBF2FF6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2D1B1A3-3EE8-48EF-FE4C-1AB75E44CBE0}"/>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56 - Assessments</a:t>
            </a:r>
          </a:p>
        </p:txBody>
      </p:sp>
      <p:sp>
        <p:nvSpPr>
          <p:cNvPr id="6" name="Content Placeholder 3">
            <a:extLst>
              <a:ext uri="{FF2B5EF4-FFF2-40B4-BE49-F238E27FC236}">
                <a16:creationId xmlns:a16="http://schemas.microsoft.com/office/drawing/2014/main" id="{A158EF60-2CD9-6695-ACD1-B68F03C41381}"/>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DFP assessments are </a:t>
            </a:r>
            <a:r>
              <a:rPr lang="en-US" i="1" u="sng" dirty="0"/>
              <a:t>not</a:t>
            </a:r>
            <a:r>
              <a:rPr lang="en-US" dirty="0"/>
              <a:t> required for:</a:t>
            </a:r>
          </a:p>
          <a:p>
            <a:pPr marL="914400" lvl="1" indent="-457200">
              <a:buFont typeface="+mj-lt"/>
              <a:buAutoNum type="arabicPeriod"/>
            </a:pPr>
            <a:r>
              <a:rPr lang="en-US" dirty="0"/>
              <a:t>Newer schools less than 15 years and not receiving repurposing or ADA related updates (capacity and listing as a school center on the DFP still required).</a:t>
            </a:r>
          </a:p>
          <a:p>
            <a:pPr lvl="2"/>
            <a:r>
              <a:rPr lang="en-US" dirty="0"/>
              <a:t>Exception: KFICS requires building assessment regardless of age and at all times.</a:t>
            </a:r>
          </a:p>
          <a:p>
            <a:pPr marL="914400" lvl="1" indent="-457200">
              <a:buFont typeface="+mj-lt"/>
              <a:buAutoNum type="arabicPeriod"/>
            </a:pPr>
            <a:r>
              <a:rPr lang="en-US" dirty="0"/>
              <a:t>Unclassified schools in facilities not qualifying to be on a DFP (examples: building solely used for adult education or a local school program not reported to KDE).</a:t>
            </a:r>
          </a:p>
          <a:p>
            <a:pPr marL="914400" lvl="1" indent="-457200">
              <a:buFont typeface="+mj-lt"/>
              <a:buAutoNum type="arabicPeriod"/>
            </a:pPr>
            <a:r>
              <a:rPr lang="en-US" dirty="0"/>
              <a:t>Support buildings not planning or qualifying to be on a DFP.</a:t>
            </a:r>
          </a:p>
          <a:p>
            <a:pPr marL="914400" lvl="1" indent="-457200">
              <a:buFont typeface="+mj-lt"/>
              <a:buAutoNum type="arabicPeriod"/>
            </a:pPr>
            <a:r>
              <a:rPr lang="en-US" dirty="0"/>
              <a:t>Athletic Facilities (local assessment only) (temporary DFP listing per HB 727)</a:t>
            </a:r>
          </a:p>
          <a:p>
            <a:pPr marL="457200" lvl="1" indent="0">
              <a:buNone/>
            </a:pPr>
            <a:endParaRPr lang="en-US" b="1" dirty="0"/>
          </a:p>
          <a:p>
            <a:pPr lvl="1"/>
            <a:endParaRPr lang="en-US" b="1" dirty="0"/>
          </a:p>
          <a:p>
            <a:pPr lvl="1"/>
            <a:endParaRPr lang="en-US" b="1" dirty="0"/>
          </a:p>
          <a:p>
            <a:endParaRPr lang="en-US" b="1" dirty="0"/>
          </a:p>
          <a:p>
            <a:endParaRPr lang="en-US" b="1" dirty="0"/>
          </a:p>
        </p:txBody>
      </p:sp>
    </p:spTree>
    <p:extLst>
      <p:ext uri="{BB962C8B-B14F-4D97-AF65-F5344CB8AC3E}">
        <p14:creationId xmlns:p14="http://schemas.microsoft.com/office/powerpoint/2010/main" val="3505045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9034-EE62-20EC-6DCD-5DDD93C14D5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4CEBB40-7342-FFB8-34DD-9AD9A52020B9}"/>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65673526-89C8-AC69-62EB-0FA6C378335B}"/>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Tree>
    <p:extLst>
      <p:ext uri="{BB962C8B-B14F-4D97-AF65-F5344CB8AC3E}">
        <p14:creationId xmlns:p14="http://schemas.microsoft.com/office/powerpoint/2010/main" val="2562291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133B5-81EB-603A-ADAB-1BC44D47132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3314F8-AADB-716A-2ADC-8AE0C24C3D0F}"/>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AF2433F6-19A2-C50D-35A6-1E13DB335A0D}"/>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F46C76E1-E0AD-6D30-EBAE-CA073FBB7FC2}"/>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KDE will present the orientation (virtually) at the start of your first meeting. </a:t>
            </a:r>
          </a:p>
          <a:p>
            <a:endParaRPr lang="en-US" dirty="0"/>
          </a:p>
          <a:p>
            <a:endParaRPr lang="en-US" b="1" dirty="0"/>
          </a:p>
        </p:txBody>
      </p:sp>
    </p:spTree>
    <p:extLst>
      <p:ext uri="{BB962C8B-B14F-4D97-AF65-F5344CB8AC3E}">
        <p14:creationId xmlns:p14="http://schemas.microsoft.com/office/powerpoint/2010/main" val="2148969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E109-9943-57D6-F65C-66845D2F47D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2811925-3F0A-7AED-04B2-800FAFC57091}"/>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43002B01-CD55-E902-0198-58F31A3F0EAD}"/>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12C96372-F4C3-9082-DCBA-5495D7FA7E00}"/>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KDE will present the orientation virtually at the start of your first meeting. </a:t>
            </a:r>
          </a:p>
          <a:p>
            <a:pPr marL="914400" lvl="1" indent="-457200">
              <a:buFont typeface="+mj-lt"/>
              <a:buAutoNum type="arabicPeriod"/>
            </a:pPr>
            <a:r>
              <a:rPr lang="en-US" dirty="0"/>
              <a:t>Coordinate with your project manager dates, times and A/V capabilities prior to the presentation.</a:t>
            </a:r>
          </a:p>
          <a:p>
            <a:pPr lvl="1"/>
            <a:endParaRPr lang="en-US" dirty="0"/>
          </a:p>
          <a:p>
            <a:endParaRPr lang="en-US" dirty="0"/>
          </a:p>
          <a:p>
            <a:endParaRPr lang="en-US" b="1" dirty="0"/>
          </a:p>
        </p:txBody>
      </p:sp>
    </p:spTree>
    <p:extLst>
      <p:ext uri="{BB962C8B-B14F-4D97-AF65-F5344CB8AC3E}">
        <p14:creationId xmlns:p14="http://schemas.microsoft.com/office/powerpoint/2010/main" val="4050022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9774F-3BF3-87D6-1B0E-696374FE7C4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F895467-F1EC-AAB9-D70D-37AE19397476}"/>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45C31ED9-339C-A128-59B8-076E64567C89}"/>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90DA6094-F09A-F849-E72D-D1C7B316C47C}"/>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KDE will present the orientation virtually at the start of your first meeting. </a:t>
            </a:r>
          </a:p>
          <a:p>
            <a:pPr marL="914400" lvl="1" indent="-457200">
              <a:buFont typeface="+mj-lt"/>
              <a:buAutoNum type="arabicPeriod"/>
            </a:pPr>
            <a:r>
              <a:rPr lang="en-US" dirty="0"/>
              <a:t>Coordinate with your project manager dates, times and A/V capabilities prior to the presentation.</a:t>
            </a:r>
          </a:p>
          <a:p>
            <a:pPr marL="914400" lvl="1" indent="-457200">
              <a:buFont typeface="+mj-lt"/>
              <a:buAutoNum type="arabicPeriod"/>
            </a:pPr>
            <a:r>
              <a:rPr lang="en-US" dirty="0"/>
              <a:t>Presentation lasts approximately 40-60 minutes dependent upon many variables.</a:t>
            </a:r>
          </a:p>
          <a:p>
            <a:pPr lvl="1"/>
            <a:endParaRPr lang="en-US" dirty="0"/>
          </a:p>
          <a:p>
            <a:pPr lvl="1"/>
            <a:endParaRPr lang="en-US" b="1" dirty="0"/>
          </a:p>
          <a:p>
            <a:endParaRPr lang="en-US" b="1" dirty="0"/>
          </a:p>
          <a:p>
            <a:endParaRPr lang="en-US" b="1" dirty="0"/>
          </a:p>
        </p:txBody>
      </p:sp>
    </p:spTree>
    <p:extLst>
      <p:ext uri="{BB962C8B-B14F-4D97-AF65-F5344CB8AC3E}">
        <p14:creationId xmlns:p14="http://schemas.microsoft.com/office/powerpoint/2010/main" val="3544386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7AB8-9E37-C174-A94F-403E75EA9F3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BD6FC32-35CB-7643-DDAC-8A28E944DFA4}"/>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EF00FBFD-BBE0-2A65-AFFB-F34A4612186D}"/>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1621F813-2E41-D571-97A8-0CA58525031A}"/>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lvl="1"/>
            <a:endParaRPr lang="en-US" b="1" dirty="0"/>
          </a:p>
          <a:p>
            <a:endParaRPr lang="en-US" b="1" dirty="0"/>
          </a:p>
          <a:p>
            <a:endParaRPr lang="en-US" b="1" dirty="0"/>
          </a:p>
        </p:txBody>
      </p:sp>
    </p:spTree>
    <p:extLst>
      <p:ext uri="{BB962C8B-B14F-4D97-AF65-F5344CB8AC3E}">
        <p14:creationId xmlns:p14="http://schemas.microsoft.com/office/powerpoint/2010/main" val="2994050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2C1D-A8F4-CE95-1957-A4172529998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CCD4F91-5946-E94C-6DFC-7E1155BF78C6}"/>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98063344-98A2-7AC5-7DC4-1E32C34A7DB2}"/>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D2AA9E25-A2B3-B227-8C66-57ED088662BA}"/>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lvl="1"/>
            <a:endParaRPr lang="en-US" dirty="0"/>
          </a:p>
          <a:p>
            <a:endParaRPr lang="en-US" dirty="0"/>
          </a:p>
          <a:p>
            <a:endParaRPr lang="en-US" b="1" dirty="0"/>
          </a:p>
        </p:txBody>
      </p:sp>
    </p:spTree>
    <p:extLst>
      <p:ext uri="{BB962C8B-B14F-4D97-AF65-F5344CB8AC3E}">
        <p14:creationId xmlns:p14="http://schemas.microsoft.com/office/powerpoint/2010/main" val="980063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7C1C-70A9-A00A-EE6F-82B15845A13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B486ACF-E112-72D5-2DF0-DA4517CFAFC8}"/>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066E185D-78A7-B10D-8586-DC21EF9088F0}"/>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08DC598A-F34E-0F2B-296F-69DAF97CDFB9}"/>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p:txBody>
      </p:sp>
    </p:spTree>
    <p:extLst>
      <p:ext uri="{BB962C8B-B14F-4D97-AF65-F5344CB8AC3E}">
        <p14:creationId xmlns:p14="http://schemas.microsoft.com/office/powerpoint/2010/main" val="4062578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5C89-FBBB-7898-EB3F-82777EA3A8B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E7272B7-4A47-B5A7-379E-685D970D05B7}"/>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BB22C04A-5CA0-2B87-BC4C-F37B097FC544}"/>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623D3837-8161-3D53-FBA0-20F2FDEC337B}"/>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endParaRPr lang="en-US" b="1" dirty="0"/>
          </a:p>
        </p:txBody>
      </p:sp>
    </p:spTree>
    <p:extLst>
      <p:ext uri="{BB962C8B-B14F-4D97-AF65-F5344CB8AC3E}">
        <p14:creationId xmlns:p14="http://schemas.microsoft.com/office/powerpoint/2010/main" val="2113699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7650-A7BB-0BD0-E99B-34122B5ACB9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B0984DF-7F4E-E7F5-D258-E2261B1173B8}"/>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0670113A-8CA0-F9E6-A6D1-4A21E1D4D2F2}"/>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FD74CE4C-A26E-C1D2-6454-0506462DECF7}"/>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pPr marL="914400" lvl="1" indent="-457200">
              <a:buFont typeface="+mj-lt"/>
              <a:buAutoNum type="arabicPeriod"/>
            </a:pPr>
            <a:r>
              <a:rPr lang="en-US" dirty="0"/>
              <a:t>District Facilities Plan</a:t>
            </a:r>
          </a:p>
          <a:p>
            <a:pPr lvl="1"/>
            <a:endParaRPr lang="en-US" dirty="0"/>
          </a:p>
          <a:p>
            <a:endParaRPr lang="en-US" dirty="0"/>
          </a:p>
          <a:p>
            <a:endParaRPr lang="en-US" b="1" dirty="0"/>
          </a:p>
        </p:txBody>
      </p:sp>
    </p:spTree>
    <p:extLst>
      <p:ext uri="{BB962C8B-B14F-4D97-AF65-F5344CB8AC3E}">
        <p14:creationId xmlns:p14="http://schemas.microsoft.com/office/powerpoint/2010/main" val="239980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Division of District Support</a:t>
            </a:r>
            <a:br>
              <a:rPr lang="en-US" dirty="0">
                <a:solidFill>
                  <a:srgbClr val="002060"/>
                </a:solidFill>
              </a:rPr>
            </a:br>
            <a:r>
              <a:rPr lang="en-US" dirty="0">
                <a:solidFill>
                  <a:srgbClr val="002060"/>
                </a:solidFill>
              </a:rPr>
              <a:t>(DDS)</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Division Director</a:t>
            </a:r>
          </a:p>
          <a:p>
            <a:pPr marL="0" indent="0">
              <a:buNone/>
            </a:pPr>
            <a:r>
              <a:rPr lang="en-US" dirty="0"/>
              <a:t>Chay Ritter</a:t>
            </a:r>
          </a:p>
          <a:p>
            <a:pPr marL="0" indent="0">
              <a:buNone/>
            </a:pPr>
            <a:endParaRPr lang="en-US" dirty="0"/>
          </a:p>
          <a:p>
            <a:pPr marL="0" indent="0">
              <a:buNone/>
            </a:pPr>
            <a:r>
              <a:rPr lang="en-US" b="1" dirty="0"/>
              <a:t>Assistant Division Director</a:t>
            </a:r>
          </a:p>
          <a:p>
            <a:pPr marL="0" indent="0">
              <a:buNone/>
            </a:pPr>
            <a:r>
              <a:rPr lang="en-US" dirty="0"/>
              <a:t>Marshall Smith</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8698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D699C-9580-FD73-A8B8-66B5BF47C38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E949649-1568-DD66-E78E-4D697507F9D1}"/>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0BEA8DFE-9AB6-4AAA-1A0C-0E452F8FBD9F}"/>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37F4EC2C-79B4-4725-E24D-7FBEF0A02842}"/>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pPr marL="914400" lvl="1" indent="-457200">
              <a:buFont typeface="+mj-lt"/>
              <a:buAutoNum type="arabicPeriod"/>
            </a:pPr>
            <a:r>
              <a:rPr lang="en-US" dirty="0"/>
              <a:t>District Facilities Plan</a:t>
            </a:r>
          </a:p>
          <a:p>
            <a:pPr marL="914400" lvl="1" indent="-457200">
              <a:buFont typeface="+mj-lt"/>
              <a:buAutoNum type="arabicPeriod"/>
            </a:pPr>
            <a:r>
              <a:rPr lang="en-US" dirty="0"/>
              <a:t>Existing Conditions / Assessment</a:t>
            </a:r>
          </a:p>
          <a:p>
            <a:endParaRPr lang="en-US" dirty="0"/>
          </a:p>
          <a:p>
            <a:endParaRPr lang="en-US" b="1" dirty="0"/>
          </a:p>
        </p:txBody>
      </p:sp>
    </p:spTree>
    <p:extLst>
      <p:ext uri="{BB962C8B-B14F-4D97-AF65-F5344CB8AC3E}">
        <p14:creationId xmlns:p14="http://schemas.microsoft.com/office/powerpoint/2010/main" val="3877413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C827-86D7-A20F-976E-1F445C720A4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65CE725-3B02-8F39-E29D-9B01D52AFF9D}"/>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48C78F08-3B7B-0445-7554-07FCF41E9CBB}"/>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790DDCBB-48C3-2D4E-2260-FFAF135C448A}"/>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pPr marL="914400" lvl="1" indent="-457200">
              <a:buFont typeface="+mj-lt"/>
              <a:buAutoNum type="arabicPeriod"/>
            </a:pPr>
            <a:r>
              <a:rPr lang="en-US" dirty="0"/>
              <a:t>District Facilities Plan</a:t>
            </a:r>
          </a:p>
          <a:p>
            <a:pPr marL="914400" lvl="1" indent="-457200">
              <a:buFont typeface="+mj-lt"/>
              <a:buAutoNum type="arabicPeriod"/>
            </a:pPr>
            <a:r>
              <a:rPr lang="en-US" dirty="0"/>
              <a:t>Existing Conditions / Assessment</a:t>
            </a:r>
          </a:p>
          <a:p>
            <a:pPr marL="914400" lvl="1" indent="-457200">
              <a:buFont typeface="+mj-lt"/>
              <a:buAutoNum type="arabicPeriod"/>
            </a:pPr>
            <a:r>
              <a:rPr lang="en-US" dirty="0"/>
              <a:t>Enrollment / Demographic Projections</a:t>
            </a:r>
          </a:p>
          <a:p>
            <a:endParaRPr lang="en-US" b="1" dirty="0"/>
          </a:p>
        </p:txBody>
      </p:sp>
    </p:spTree>
    <p:extLst>
      <p:ext uri="{BB962C8B-B14F-4D97-AF65-F5344CB8AC3E}">
        <p14:creationId xmlns:p14="http://schemas.microsoft.com/office/powerpoint/2010/main" val="1241649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03D25-6D1B-D50C-A80C-2833C833E74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7CE4B3A-43AD-5E56-6F2E-E1964A4BE1E1}"/>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3A5D1033-942B-8D3C-0644-199BC16FBDAA}"/>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43E47BA3-08F8-3FA2-1ABC-01F232EE2E5D}"/>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pPr marL="914400" lvl="1" indent="-457200">
              <a:buFont typeface="+mj-lt"/>
              <a:buAutoNum type="arabicPeriod"/>
            </a:pPr>
            <a:r>
              <a:rPr lang="en-US" dirty="0"/>
              <a:t>District Facilities Plan</a:t>
            </a:r>
          </a:p>
          <a:p>
            <a:pPr marL="914400" lvl="1" indent="-457200">
              <a:buFont typeface="+mj-lt"/>
              <a:buAutoNum type="arabicPeriod"/>
            </a:pPr>
            <a:r>
              <a:rPr lang="en-US" dirty="0"/>
              <a:t>Existing Conditions / Assessment</a:t>
            </a:r>
          </a:p>
          <a:p>
            <a:pPr marL="914400" lvl="1" indent="-457200">
              <a:buFont typeface="+mj-lt"/>
              <a:buAutoNum type="arabicPeriod"/>
            </a:pPr>
            <a:r>
              <a:rPr lang="en-US" dirty="0"/>
              <a:t>Enrollment / Demographic Projections</a:t>
            </a:r>
          </a:p>
          <a:p>
            <a:pPr marL="914400" lvl="1" indent="-457200">
              <a:buFont typeface="+mj-lt"/>
              <a:buAutoNum type="arabicPeriod"/>
            </a:pPr>
            <a:r>
              <a:rPr lang="en-US" dirty="0"/>
              <a:t>Restricted Funding Streams</a:t>
            </a:r>
          </a:p>
          <a:p>
            <a:endParaRPr lang="en-US" dirty="0"/>
          </a:p>
          <a:p>
            <a:endParaRPr lang="en-US" b="1" dirty="0"/>
          </a:p>
        </p:txBody>
      </p:sp>
    </p:spTree>
    <p:extLst>
      <p:ext uri="{BB962C8B-B14F-4D97-AF65-F5344CB8AC3E}">
        <p14:creationId xmlns:p14="http://schemas.microsoft.com/office/powerpoint/2010/main" val="2043577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676C-E8DA-ECE8-48F6-BAF5FEC3B13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CE868D-BD7B-2885-5B4A-814D4D750A64}"/>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48E9350E-FD6A-EDC9-9308-B1EC8FB172B7}"/>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92E7EC87-37C6-245F-AE11-24FDC65A01D4}"/>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pPr marL="914400" lvl="1" indent="-457200">
              <a:buFont typeface="+mj-lt"/>
              <a:buAutoNum type="arabicPeriod"/>
            </a:pPr>
            <a:r>
              <a:rPr lang="en-US" dirty="0"/>
              <a:t>District Facilities Plan</a:t>
            </a:r>
          </a:p>
          <a:p>
            <a:pPr marL="914400" lvl="1" indent="-457200">
              <a:buFont typeface="+mj-lt"/>
              <a:buAutoNum type="arabicPeriod"/>
            </a:pPr>
            <a:r>
              <a:rPr lang="en-US" dirty="0"/>
              <a:t>Existing Conditions / Assessment</a:t>
            </a:r>
          </a:p>
          <a:p>
            <a:pPr marL="914400" lvl="1" indent="-457200">
              <a:buFont typeface="+mj-lt"/>
              <a:buAutoNum type="arabicPeriod"/>
            </a:pPr>
            <a:r>
              <a:rPr lang="en-US" dirty="0"/>
              <a:t>Enrollment / Demographic Projections</a:t>
            </a:r>
          </a:p>
          <a:p>
            <a:pPr marL="914400" lvl="1" indent="-457200">
              <a:buFont typeface="+mj-lt"/>
              <a:buAutoNum type="arabicPeriod"/>
            </a:pPr>
            <a:r>
              <a:rPr lang="en-US" dirty="0"/>
              <a:t>Restricted Funding Streams</a:t>
            </a:r>
          </a:p>
          <a:p>
            <a:pPr marL="914400" lvl="1" indent="-457200">
              <a:buFont typeface="+mj-lt"/>
              <a:buAutoNum type="arabicPeriod"/>
            </a:pPr>
            <a:r>
              <a:rPr lang="en-US" dirty="0"/>
              <a:t>Resources for your LPC</a:t>
            </a:r>
          </a:p>
          <a:p>
            <a:endParaRPr lang="en-US" b="1" dirty="0"/>
          </a:p>
          <a:p>
            <a:endParaRPr lang="en-US" b="1" dirty="0"/>
          </a:p>
        </p:txBody>
      </p:sp>
    </p:spTree>
    <p:extLst>
      <p:ext uri="{BB962C8B-B14F-4D97-AF65-F5344CB8AC3E}">
        <p14:creationId xmlns:p14="http://schemas.microsoft.com/office/powerpoint/2010/main" val="285129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81B6-41A3-BEBF-CF1F-06A12C6BD4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F840800-0B2D-6772-61A0-5271E7105B40}"/>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7EA788CF-3860-9E73-F4F8-C4CF31D426C9}"/>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DD4B4C48-B71A-0701-DD14-7BAE702EFC7A}"/>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pPr marL="914400" lvl="1" indent="-457200">
              <a:buFont typeface="+mj-lt"/>
              <a:buAutoNum type="arabicPeriod"/>
            </a:pPr>
            <a:r>
              <a:rPr lang="en-US" dirty="0"/>
              <a:t>District Facilities Plan</a:t>
            </a:r>
          </a:p>
          <a:p>
            <a:pPr marL="914400" lvl="1" indent="-457200">
              <a:buFont typeface="+mj-lt"/>
              <a:buAutoNum type="arabicPeriod"/>
            </a:pPr>
            <a:r>
              <a:rPr lang="en-US" dirty="0"/>
              <a:t>Existing Conditions / Assessment</a:t>
            </a:r>
          </a:p>
          <a:p>
            <a:pPr marL="914400" lvl="1" indent="-457200">
              <a:buFont typeface="+mj-lt"/>
              <a:buAutoNum type="arabicPeriod"/>
            </a:pPr>
            <a:r>
              <a:rPr lang="en-US" dirty="0"/>
              <a:t>Enrollment / Demographic Projections</a:t>
            </a:r>
          </a:p>
          <a:p>
            <a:pPr marL="914400" lvl="1" indent="-457200">
              <a:buFont typeface="+mj-lt"/>
              <a:buAutoNum type="arabicPeriod"/>
            </a:pPr>
            <a:r>
              <a:rPr lang="en-US" dirty="0"/>
              <a:t>Restricted Funding Streams</a:t>
            </a:r>
          </a:p>
          <a:p>
            <a:pPr marL="914400" lvl="1" indent="-457200">
              <a:buFont typeface="+mj-lt"/>
              <a:buAutoNum type="arabicPeriod"/>
            </a:pPr>
            <a:r>
              <a:rPr lang="en-US" dirty="0"/>
              <a:t>Resources for your LPC</a:t>
            </a:r>
          </a:p>
          <a:p>
            <a:pPr marL="914400" lvl="1" indent="-457200">
              <a:buFont typeface="+mj-lt"/>
              <a:buAutoNum type="arabicPeriod"/>
            </a:pPr>
            <a:r>
              <a:rPr lang="en-US" dirty="0"/>
              <a:t>Final Thoughts</a:t>
            </a:r>
          </a:p>
          <a:p>
            <a:endParaRPr lang="en-US" b="1" dirty="0"/>
          </a:p>
        </p:txBody>
      </p:sp>
    </p:spTree>
    <p:extLst>
      <p:ext uri="{BB962C8B-B14F-4D97-AF65-F5344CB8AC3E}">
        <p14:creationId xmlns:p14="http://schemas.microsoft.com/office/powerpoint/2010/main" val="3020586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B122E-9DB8-E280-5DAF-AB9C6F089B4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6DE7EE5-6025-74B6-C152-3AF2869844BA}"/>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Memorandum 56</a:t>
            </a:r>
          </a:p>
          <a:p>
            <a:pPr algn="ctr"/>
            <a:r>
              <a:rPr lang="en-US" dirty="0">
                <a:solidFill>
                  <a:srgbClr val="002060"/>
                </a:solidFill>
              </a:rPr>
              <a:t>KDE Orientation Presentation</a:t>
            </a:r>
          </a:p>
        </p:txBody>
      </p:sp>
      <p:sp>
        <p:nvSpPr>
          <p:cNvPr id="6" name="Content Placeholder 3">
            <a:extLst>
              <a:ext uri="{FF2B5EF4-FFF2-40B4-BE49-F238E27FC236}">
                <a16:creationId xmlns:a16="http://schemas.microsoft.com/office/drawing/2014/main" id="{9584EF69-4BA1-6362-73F4-BA219863B33A}"/>
              </a:ext>
            </a:extLst>
          </p:cNvPr>
          <p:cNvSpPr txBox="1">
            <a:spLocks/>
          </p:cNvSpPr>
          <p:nvPr/>
        </p:nvSpPr>
        <p:spPr>
          <a:xfrm>
            <a:off x="838200" y="1690688"/>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pPr lvl="1"/>
            <a:endParaRPr lang="en-US" b="1" dirty="0"/>
          </a:p>
          <a:p>
            <a:endParaRPr lang="en-US" b="1" dirty="0"/>
          </a:p>
          <a:p>
            <a:endParaRPr lang="en-US" b="1" dirty="0"/>
          </a:p>
        </p:txBody>
      </p:sp>
      <p:sp>
        <p:nvSpPr>
          <p:cNvPr id="2" name="Content Placeholder 3">
            <a:extLst>
              <a:ext uri="{FF2B5EF4-FFF2-40B4-BE49-F238E27FC236}">
                <a16:creationId xmlns:a16="http://schemas.microsoft.com/office/drawing/2014/main" id="{0D02ABF8-E3E3-E2DC-B4DC-B5B3462DD033}"/>
              </a:ext>
            </a:extLst>
          </p:cNvPr>
          <p:cNvSpPr txBox="1">
            <a:spLocks/>
          </p:cNvSpPr>
          <p:nvPr/>
        </p:nvSpPr>
        <p:spPr>
          <a:xfrm>
            <a:off x="838200" y="1693341"/>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Topics will include:</a:t>
            </a:r>
          </a:p>
          <a:p>
            <a:pPr marL="914400" lvl="1" indent="-457200">
              <a:buFont typeface="+mj-lt"/>
              <a:buAutoNum type="arabicPeriod"/>
            </a:pPr>
            <a:r>
              <a:rPr lang="en-US" dirty="0"/>
              <a:t>Introductions</a:t>
            </a:r>
          </a:p>
          <a:p>
            <a:pPr marL="914400" lvl="1" indent="-457200">
              <a:buFont typeface="+mj-lt"/>
              <a:buAutoNum type="arabicPeriod"/>
            </a:pPr>
            <a:r>
              <a:rPr lang="en-US" dirty="0"/>
              <a:t>Local Planning Committee</a:t>
            </a:r>
          </a:p>
          <a:p>
            <a:pPr marL="914400" lvl="1" indent="-457200">
              <a:buFont typeface="+mj-lt"/>
              <a:buAutoNum type="arabicPeriod"/>
            </a:pPr>
            <a:r>
              <a:rPr lang="en-US" dirty="0"/>
              <a:t>Process Overview</a:t>
            </a:r>
          </a:p>
          <a:p>
            <a:pPr marL="914400" lvl="1" indent="-457200">
              <a:buFont typeface="+mj-lt"/>
              <a:buAutoNum type="arabicPeriod"/>
            </a:pPr>
            <a:r>
              <a:rPr lang="en-US" dirty="0"/>
              <a:t>District Facilities Plan</a:t>
            </a:r>
          </a:p>
          <a:p>
            <a:pPr marL="914400" lvl="1" indent="-457200">
              <a:buFont typeface="+mj-lt"/>
              <a:buAutoNum type="arabicPeriod"/>
            </a:pPr>
            <a:r>
              <a:rPr lang="en-US" dirty="0"/>
              <a:t>Existing Conditions / Assessment</a:t>
            </a:r>
          </a:p>
          <a:p>
            <a:pPr marL="914400" lvl="1" indent="-457200">
              <a:buFont typeface="+mj-lt"/>
              <a:buAutoNum type="arabicPeriod"/>
            </a:pPr>
            <a:r>
              <a:rPr lang="en-US" dirty="0"/>
              <a:t>Enrollment / Demographic Projections</a:t>
            </a:r>
          </a:p>
          <a:p>
            <a:pPr marL="914400" lvl="1" indent="-457200">
              <a:buFont typeface="+mj-lt"/>
              <a:buAutoNum type="arabicPeriod"/>
            </a:pPr>
            <a:r>
              <a:rPr lang="en-US" dirty="0"/>
              <a:t>Restricted Funding Streams</a:t>
            </a:r>
          </a:p>
          <a:p>
            <a:pPr marL="914400" lvl="1" indent="-457200">
              <a:buFont typeface="+mj-lt"/>
              <a:buAutoNum type="arabicPeriod"/>
            </a:pPr>
            <a:r>
              <a:rPr lang="en-US" dirty="0"/>
              <a:t>Resources for your LPC</a:t>
            </a:r>
          </a:p>
          <a:p>
            <a:pPr marL="914400" lvl="1" indent="-457200">
              <a:buFont typeface="+mj-lt"/>
              <a:buAutoNum type="arabicPeriod"/>
            </a:pPr>
            <a:r>
              <a:rPr lang="en-US" dirty="0"/>
              <a:t>Final Thoughts</a:t>
            </a:r>
          </a:p>
          <a:p>
            <a:pPr marL="914400" lvl="1" indent="-457200">
              <a:buFont typeface="+mj-lt"/>
              <a:buAutoNum type="arabicPeriod"/>
            </a:pPr>
            <a:r>
              <a:rPr lang="en-US" dirty="0"/>
              <a:t>Q&amp;A</a:t>
            </a:r>
          </a:p>
          <a:p>
            <a:pPr lvl="1"/>
            <a:endParaRPr lang="en-US" b="1" dirty="0"/>
          </a:p>
          <a:p>
            <a:endParaRPr lang="en-US" b="1" dirty="0"/>
          </a:p>
          <a:p>
            <a:endParaRPr lang="en-US" b="1" dirty="0"/>
          </a:p>
        </p:txBody>
      </p:sp>
    </p:spTree>
    <p:extLst>
      <p:ext uri="{BB962C8B-B14F-4D97-AF65-F5344CB8AC3E}">
        <p14:creationId xmlns:p14="http://schemas.microsoft.com/office/powerpoint/2010/main" val="3183201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AC63E-A250-F686-A171-2309357FD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3D38F-4042-2663-E49B-532B68DBE7C8}"/>
              </a:ext>
            </a:extLst>
          </p:cNvPr>
          <p:cNvSpPr>
            <a:spLocks noGrp="1"/>
          </p:cNvSpPr>
          <p:nvPr>
            <p:ph type="title"/>
          </p:nvPr>
        </p:nvSpPr>
        <p:spPr/>
        <p:txBody>
          <a:bodyPr/>
          <a:lstStyle/>
          <a:p>
            <a:r>
              <a:rPr lang="en-US" dirty="0">
                <a:solidFill>
                  <a:srgbClr val="002060"/>
                </a:solidFill>
              </a:rPr>
              <a:t>Other Updates</a:t>
            </a:r>
          </a:p>
        </p:txBody>
      </p:sp>
      <p:sp>
        <p:nvSpPr>
          <p:cNvPr id="3" name="Text Placeholder 2">
            <a:extLst>
              <a:ext uri="{FF2B5EF4-FFF2-40B4-BE49-F238E27FC236}">
                <a16:creationId xmlns:a16="http://schemas.microsoft.com/office/drawing/2014/main" id="{80BC35E8-7B7B-42DB-54DD-6E3D8B14071B}"/>
              </a:ext>
            </a:extLst>
          </p:cNvPr>
          <p:cNvSpPr>
            <a:spLocks noGrp="1"/>
          </p:cNvSpPr>
          <p:nvPr>
            <p:ph type="body" idx="1"/>
          </p:nvPr>
        </p:nvSpPr>
        <p:spPr/>
        <p:txBody>
          <a:bodyPr>
            <a:normAutofit/>
          </a:bodyPr>
          <a:lstStyle/>
          <a:p>
            <a:endParaRPr lang="en-US" dirty="0">
              <a:solidFill>
                <a:srgbClr val="6D6D6D"/>
              </a:solidFill>
            </a:endParaRPr>
          </a:p>
        </p:txBody>
      </p:sp>
    </p:spTree>
    <p:extLst>
      <p:ext uri="{BB962C8B-B14F-4D97-AF65-F5344CB8AC3E}">
        <p14:creationId xmlns:p14="http://schemas.microsoft.com/office/powerpoint/2010/main" val="1482941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D868-CA3C-B91F-9833-CB61D1D144D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71C74E6-67B4-1B4F-3845-0984E2762B86}"/>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Other Updates</a:t>
            </a:r>
          </a:p>
        </p:txBody>
      </p:sp>
      <p:sp>
        <p:nvSpPr>
          <p:cNvPr id="6" name="Content Placeholder 3">
            <a:extLst>
              <a:ext uri="{FF2B5EF4-FFF2-40B4-BE49-F238E27FC236}">
                <a16:creationId xmlns:a16="http://schemas.microsoft.com/office/drawing/2014/main" id="{2D205078-7F57-17A0-912B-DCA166C65784}"/>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u="sng" dirty="0"/>
              <a:t>Insurance Replacement Values</a:t>
            </a:r>
            <a:r>
              <a:rPr lang="en-US" dirty="0"/>
              <a:t> were released February 5, 2026, and available on the KDE website. </a:t>
            </a:r>
          </a:p>
          <a:p>
            <a:endParaRPr lang="en-US" b="1" dirty="0"/>
          </a:p>
          <a:p>
            <a:endParaRPr lang="en-US" b="1" dirty="0"/>
          </a:p>
        </p:txBody>
      </p:sp>
    </p:spTree>
    <p:extLst>
      <p:ext uri="{BB962C8B-B14F-4D97-AF65-F5344CB8AC3E}">
        <p14:creationId xmlns:p14="http://schemas.microsoft.com/office/powerpoint/2010/main" val="1649932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0CB50-34D1-A7A2-B0DD-2249263C13F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38FDC04-83FC-BA8B-3E55-6D8BEA73865A}"/>
              </a:ext>
            </a:extLst>
          </p:cNvPr>
          <p:cNvSpPr txBox="1">
            <a:spLocks/>
          </p:cNvSpPr>
          <p:nvPr/>
        </p:nvSpPr>
        <p:spPr>
          <a:xfrm>
            <a:off x="6927850" y="365125"/>
            <a:ext cx="5276849"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Other Updates</a:t>
            </a:r>
          </a:p>
          <a:p>
            <a:pPr algn="ctr"/>
            <a:r>
              <a:rPr lang="en-US" sz="3200" dirty="0">
                <a:solidFill>
                  <a:srgbClr val="002060"/>
                </a:solidFill>
              </a:rPr>
              <a:t>Property Insurance Location</a:t>
            </a:r>
          </a:p>
        </p:txBody>
      </p:sp>
      <p:pic>
        <p:nvPicPr>
          <p:cNvPr id="6" name="Picture 5">
            <a:extLst>
              <a:ext uri="{FF2B5EF4-FFF2-40B4-BE49-F238E27FC236}">
                <a16:creationId xmlns:a16="http://schemas.microsoft.com/office/drawing/2014/main" id="{47F5216C-56C9-E68D-9D25-854B28792889}"/>
              </a:ext>
            </a:extLst>
          </p:cNvPr>
          <p:cNvPicPr>
            <a:picLocks noChangeAspect="1"/>
          </p:cNvPicPr>
          <p:nvPr/>
        </p:nvPicPr>
        <p:blipFill>
          <a:blip r:embed="rId2"/>
          <a:stretch>
            <a:fillRect/>
          </a:stretch>
        </p:blipFill>
        <p:spPr>
          <a:xfrm>
            <a:off x="358157" y="0"/>
            <a:ext cx="6569694" cy="6478546"/>
          </a:xfrm>
          <a:prstGeom prst="rect">
            <a:avLst/>
          </a:prstGeom>
        </p:spPr>
      </p:pic>
      <p:sp>
        <p:nvSpPr>
          <p:cNvPr id="8" name="Content Placeholder 3">
            <a:extLst>
              <a:ext uri="{FF2B5EF4-FFF2-40B4-BE49-F238E27FC236}">
                <a16:creationId xmlns:a16="http://schemas.microsoft.com/office/drawing/2014/main" id="{BF9D6B5D-4AA9-780D-CB26-6DE7AEF971B3}"/>
              </a:ext>
            </a:extLst>
          </p:cNvPr>
          <p:cNvSpPr txBox="1">
            <a:spLocks/>
          </p:cNvSpPr>
          <p:nvPr/>
        </p:nvSpPr>
        <p:spPr>
          <a:xfrm>
            <a:off x="358158" y="6425027"/>
            <a:ext cx="6569694" cy="320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Image of Property Insurance located on the KDE website.</a:t>
            </a:r>
          </a:p>
        </p:txBody>
      </p:sp>
    </p:spTree>
    <p:extLst>
      <p:ext uri="{BB962C8B-B14F-4D97-AF65-F5344CB8AC3E}">
        <p14:creationId xmlns:p14="http://schemas.microsoft.com/office/powerpoint/2010/main" val="2313502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A62B8-3A58-2325-6BCB-0B6578507A6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11D3C61-76D3-23DE-D001-A0663D02C8B0}"/>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Other Updates</a:t>
            </a:r>
          </a:p>
        </p:txBody>
      </p:sp>
      <p:sp>
        <p:nvSpPr>
          <p:cNvPr id="6" name="Content Placeholder 3">
            <a:extLst>
              <a:ext uri="{FF2B5EF4-FFF2-40B4-BE49-F238E27FC236}">
                <a16:creationId xmlns:a16="http://schemas.microsoft.com/office/drawing/2014/main" id="{641E6979-8D91-DD18-248E-9AB4AEC7813E}"/>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u="sng" dirty="0"/>
              <a:t>Insurance Replacement Values</a:t>
            </a:r>
            <a:r>
              <a:rPr lang="en-US" dirty="0"/>
              <a:t> were released February 5, 2026, and available on the KDE website. </a:t>
            </a:r>
          </a:p>
          <a:p>
            <a:pPr marL="514350" indent="-514350">
              <a:buFont typeface="+mj-lt"/>
              <a:buAutoNum type="arabicPeriod"/>
            </a:pPr>
            <a:r>
              <a:rPr lang="en-US" b="1" u="sng" dirty="0"/>
              <a:t>DFP Start Up Packet Information Updated</a:t>
            </a:r>
          </a:p>
          <a:p>
            <a:pPr lvl="1"/>
            <a:r>
              <a:rPr lang="en-US" b="1" u="sng" dirty="0"/>
              <a:t>LPC Rosters</a:t>
            </a:r>
            <a:r>
              <a:rPr lang="en-US" dirty="0"/>
              <a:t> with improved instructions will be sent out with start up packets.</a:t>
            </a:r>
          </a:p>
          <a:p>
            <a:pPr lvl="1"/>
            <a:r>
              <a:rPr lang="en-US" dirty="0"/>
              <a:t>A </a:t>
            </a:r>
            <a:r>
              <a:rPr lang="en-US" b="1" u="sng" dirty="0"/>
              <a:t>DFP Checklist</a:t>
            </a:r>
            <a:r>
              <a:rPr lang="en-US" dirty="0"/>
              <a:t> has been updated and will also be added to the start up packet information for district use.</a:t>
            </a:r>
          </a:p>
          <a:p>
            <a:pPr lvl="1"/>
            <a:endParaRPr lang="en-US" b="1" dirty="0"/>
          </a:p>
          <a:p>
            <a:pPr lvl="1"/>
            <a:endParaRPr lang="en-US" b="1" dirty="0"/>
          </a:p>
          <a:p>
            <a:endParaRPr lang="en-US" b="1" dirty="0"/>
          </a:p>
          <a:p>
            <a:endParaRPr lang="en-US" b="1" dirty="0"/>
          </a:p>
        </p:txBody>
      </p:sp>
    </p:spTree>
    <p:extLst>
      <p:ext uri="{BB962C8B-B14F-4D97-AF65-F5344CB8AC3E}">
        <p14:creationId xmlns:p14="http://schemas.microsoft.com/office/powerpoint/2010/main" val="389045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a:t>
            </a:r>
            <a:br>
              <a:rPr lang="en-US" dirty="0">
                <a:solidFill>
                  <a:srgbClr val="002060"/>
                </a:solidFill>
              </a:rPr>
            </a:br>
            <a:r>
              <a:rPr lang="en-US" dirty="0">
                <a:solidFill>
                  <a:srgbClr val="002060"/>
                </a:solidFill>
              </a:rPr>
              <a:t>(DFB)</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Branch Manager</a:t>
            </a:r>
          </a:p>
          <a:p>
            <a:pPr marL="0" indent="0">
              <a:buNone/>
            </a:pPr>
            <a:r>
              <a:rPr lang="en-US" dirty="0"/>
              <a:t>Vacant Position</a:t>
            </a:r>
          </a:p>
        </p:txBody>
      </p:sp>
    </p:spTree>
    <p:extLst>
      <p:ext uri="{BB962C8B-B14F-4D97-AF65-F5344CB8AC3E}">
        <p14:creationId xmlns:p14="http://schemas.microsoft.com/office/powerpoint/2010/main" val="310142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CA4DC-940A-AC05-6D22-02B67F27072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584A33A-0069-797C-9875-DB3BC57950CB}"/>
              </a:ext>
            </a:extLst>
          </p:cNvPr>
          <p:cNvSpPr txBox="1">
            <a:spLocks/>
          </p:cNvSpPr>
          <p:nvPr/>
        </p:nvSpPr>
        <p:spPr>
          <a:xfrm>
            <a:off x="0" y="365125"/>
            <a:ext cx="12192000" cy="1325563"/>
          </a:xfrm>
          <a:prstGeom prst="rect">
            <a:avLst/>
          </a:prstGeom>
        </p:spPr>
        <p:txBody>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dirty="0">
                <a:solidFill>
                  <a:srgbClr val="002060"/>
                </a:solidFill>
              </a:rPr>
              <a:t>Other Updates</a:t>
            </a:r>
          </a:p>
        </p:txBody>
      </p:sp>
      <p:sp>
        <p:nvSpPr>
          <p:cNvPr id="6" name="Content Placeholder 3">
            <a:extLst>
              <a:ext uri="{FF2B5EF4-FFF2-40B4-BE49-F238E27FC236}">
                <a16:creationId xmlns:a16="http://schemas.microsoft.com/office/drawing/2014/main" id="{0440A8AC-F69E-9E12-2EF9-11C3939990EF}"/>
              </a:ext>
            </a:extLst>
          </p:cNvPr>
          <p:cNvSpPr txBox="1">
            <a:spLocks/>
          </p:cNvSpPr>
          <p:nvPr/>
        </p:nvSpPr>
        <p:spPr>
          <a:xfrm>
            <a:off x="838200" y="1493125"/>
            <a:ext cx="10515600" cy="4638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u="sng" dirty="0"/>
              <a:t>Insurance Replacement Values</a:t>
            </a:r>
            <a:r>
              <a:rPr lang="en-US" dirty="0"/>
              <a:t> were released February 5, 2026, and available on the KDE website. </a:t>
            </a:r>
          </a:p>
          <a:p>
            <a:pPr marL="514350" indent="-514350">
              <a:buFont typeface="+mj-lt"/>
              <a:buAutoNum type="arabicPeriod"/>
            </a:pPr>
            <a:r>
              <a:rPr lang="en-US" b="1" u="sng" dirty="0"/>
              <a:t>DFP Start Up Packet Information Updated</a:t>
            </a:r>
          </a:p>
          <a:p>
            <a:pPr lvl="1"/>
            <a:r>
              <a:rPr lang="en-US" b="1" u="sng" dirty="0"/>
              <a:t>LPC Rosters</a:t>
            </a:r>
            <a:r>
              <a:rPr lang="en-US" dirty="0"/>
              <a:t> with improved instructions will be sent out with start up packets.</a:t>
            </a:r>
          </a:p>
          <a:p>
            <a:pPr lvl="1"/>
            <a:r>
              <a:rPr lang="en-US" dirty="0"/>
              <a:t>A </a:t>
            </a:r>
            <a:r>
              <a:rPr lang="en-US" b="1" u="sng" dirty="0"/>
              <a:t>DFP Checklist</a:t>
            </a:r>
            <a:r>
              <a:rPr lang="en-US" dirty="0"/>
              <a:t> has been updated and will also be added to the start up packet information for district use.</a:t>
            </a:r>
          </a:p>
          <a:p>
            <a:pPr marL="514350" indent="-514350">
              <a:buFont typeface="+mj-lt"/>
              <a:buAutoNum type="arabicPeriod"/>
            </a:pPr>
            <a:r>
              <a:rPr lang="en-US" dirty="0"/>
              <a:t>The current/updated </a:t>
            </a:r>
            <a:r>
              <a:rPr lang="en-US" b="1" u="sng" dirty="0"/>
              <a:t>DFP format</a:t>
            </a:r>
            <a:r>
              <a:rPr lang="en-US" dirty="0"/>
              <a:t> will be distributed with the DFP Start Up Packet to the school districts. </a:t>
            </a:r>
          </a:p>
          <a:p>
            <a:pPr marL="514350" indent="-514350">
              <a:buFont typeface="+mj-lt"/>
              <a:buAutoNum type="arabicPeriod"/>
            </a:pPr>
            <a:endParaRPr lang="en-US" b="1" dirty="0"/>
          </a:p>
          <a:p>
            <a:pPr lvl="1"/>
            <a:endParaRPr lang="en-US" b="1" dirty="0"/>
          </a:p>
          <a:p>
            <a:pPr lvl="1"/>
            <a:endParaRPr lang="en-US" b="1" dirty="0"/>
          </a:p>
          <a:p>
            <a:endParaRPr lang="en-US" b="1" dirty="0"/>
          </a:p>
          <a:p>
            <a:endParaRPr lang="en-US" b="1" dirty="0"/>
          </a:p>
        </p:txBody>
      </p:sp>
    </p:spTree>
    <p:extLst>
      <p:ext uri="{BB962C8B-B14F-4D97-AF65-F5344CB8AC3E}">
        <p14:creationId xmlns:p14="http://schemas.microsoft.com/office/powerpoint/2010/main" val="1973556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1850" y="1360116"/>
            <a:ext cx="10515600" cy="2852737"/>
          </a:xfrm>
        </p:spPr>
        <p:txBody>
          <a:bodyPr/>
          <a:lstStyle/>
          <a:p>
            <a:r>
              <a:rPr lang="en-US" dirty="0">
                <a:solidFill>
                  <a:srgbClr val="002060"/>
                </a:solidFill>
              </a:rPr>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831850" y="4239841"/>
            <a:ext cx="10515600" cy="1500187"/>
          </a:xfrm>
        </p:spPr>
        <p:txBody>
          <a:bodyPr>
            <a:normAutofit/>
          </a:bodyPr>
          <a:lstStyle/>
          <a:p>
            <a:r>
              <a:rPr lang="en-US" dirty="0">
                <a:solidFill>
                  <a:srgbClr val="6D6D6D"/>
                </a:solidFill>
              </a:rPr>
              <a:t>Questions and Answers</a:t>
            </a:r>
          </a:p>
        </p:txBody>
      </p:sp>
      <p:sp>
        <p:nvSpPr>
          <p:cNvPr id="4" name="Text Placeholder 2">
            <a:extLst>
              <a:ext uri="{FF2B5EF4-FFF2-40B4-BE49-F238E27FC236}">
                <a16:creationId xmlns:a16="http://schemas.microsoft.com/office/drawing/2014/main" id="{AFD54FEF-F49B-1D50-3B5F-97DB72D9C7DE}"/>
              </a:ext>
            </a:extLst>
          </p:cNvPr>
          <p:cNvSpPr txBox="1">
            <a:spLocks/>
          </p:cNvSpPr>
          <p:nvPr/>
        </p:nvSpPr>
        <p:spPr>
          <a:xfrm>
            <a:off x="831850" y="4703392"/>
            <a:ext cx="10515600" cy="180498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If you have any questions, you may call District Facilities Branch at (502) 564-4326 or email your assigned project manager. </a:t>
            </a:r>
          </a:p>
          <a:p>
            <a:r>
              <a:rPr lang="en-US">
                <a:solidFill>
                  <a:schemeClr val="tx1"/>
                </a:solidFill>
              </a:rPr>
              <a:t>If you are uncertain who to contact, reach out to </a:t>
            </a:r>
            <a:r>
              <a:rPr lang="en-US" b="1">
                <a:solidFill>
                  <a:schemeClr val="tx1"/>
                </a:solidFill>
              </a:rPr>
              <a:t>Tanesha Keene </a:t>
            </a:r>
            <a:r>
              <a:rPr lang="en-US">
                <a:solidFill>
                  <a:schemeClr val="tx1"/>
                </a:solidFill>
              </a:rPr>
              <a:t>at </a:t>
            </a:r>
            <a:r>
              <a:rPr lang="en-US">
                <a:solidFill>
                  <a:schemeClr val="tx1"/>
                </a:solidFill>
                <a:hlinkClick r:id="rId2"/>
              </a:rPr>
              <a:t>tanesha.keene@education.ky.gov</a:t>
            </a:r>
            <a:r>
              <a:rPr lang="en-US">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2929789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dirty="0"/>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February 26, 2026</a:t>
            </a:r>
          </a:p>
        </p:txBody>
      </p:sp>
    </p:spTree>
    <p:extLst>
      <p:ext uri="{BB962C8B-B14F-4D97-AF65-F5344CB8AC3E}">
        <p14:creationId xmlns:p14="http://schemas.microsoft.com/office/powerpoint/2010/main" val="337481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 Staff</a:t>
            </a:r>
            <a:br>
              <a:rPr lang="en-US" dirty="0">
                <a:solidFill>
                  <a:srgbClr val="002060"/>
                </a:solidFill>
              </a:rPr>
            </a:br>
            <a:r>
              <a:rPr lang="en-US" dirty="0">
                <a:solidFill>
                  <a:srgbClr val="002060"/>
                </a:solidFill>
              </a:rPr>
              <a:t>(DFB) Part 1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Project Management/District Liaison</a:t>
            </a:r>
          </a:p>
          <a:p>
            <a:pPr marL="0" indent="0">
              <a:buNone/>
            </a:pPr>
            <a:r>
              <a:rPr lang="en-US" dirty="0"/>
              <a:t>Gary Leist, AIA, LEED AP</a:t>
            </a:r>
          </a:p>
          <a:p>
            <a:r>
              <a:rPr lang="en-US" dirty="0">
                <a:hlinkClick r:id="rId2"/>
              </a:rPr>
              <a:t>gary.leist@education.ky.gov</a:t>
            </a:r>
            <a:endParaRPr lang="en-US" dirty="0"/>
          </a:p>
          <a:p>
            <a:pPr marL="0" indent="0">
              <a:buNone/>
            </a:pPr>
            <a:r>
              <a:rPr lang="en-US" dirty="0"/>
              <a:t>Teresa Hester, NCID</a:t>
            </a:r>
          </a:p>
          <a:p>
            <a:r>
              <a:rPr lang="en-US" sz="2400" dirty="0">
                <a:hlinkClick r:id="rId3"/>
              </a:rPr>
              <a:t>teresa.hester@education.ky.gov</a:t>
            </a:r>
            <a:endParaRPr lang="en-US" sz="2400" dirty="0"/>
          </a:p>
          <a:p>
            <a:pPr marL="0" indent="0">
              <a:buNone/>
            </a:pPr>
            <a:r>
              <a:rPr lang="en-US" dirty="0"/>
              <a:t>Marcus Highland, AIA</a:t>
            </a:r>
          </a:p>
          <a:p>
            <a:r>
              <a:rPr lang="en-US" sz="2400" dirty="0">
                <a:hlinkClick r:id="rId4"/>
              </a:rPr>
              <a:t>marcus.highland@education.ky.gov</a:t>
            </a:r>
            <a:endParaRPr lang="en-US" sz="2400" dirty="0"/>
          </a:p>
          <a:p>
            <a:pPr marL="0" indent="0">
              <a:buNone/>
            </a:pPr>
            <a:r>
              <a:rPr lang="en-US" dirty="0"/>
              <a:t>John C. Gilbert, AIA, LEED AP</a:t>
            </a:r>
          </a:p>
          <a:p>
            <a:r>
              <a:rPr lang="en-US" sz="2400" dirty="0">
                <a:hlinkClick r:id="rId5"/>
              </a:rPr>
              <a:t>john.gilbert@education.ky.gov</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254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 Staff</a:t>
            </a:r>
            <a:br>
              <a:rPr lang="en-US" dirty="0">
                <a:solidFill>
                  <a:srgbClr val="002060"/>
                </a:solidFill>
              </a:rPr>
            </a:br>
            <a:r>
              <a:rPr lang="en-US" dirty="0">
                <a:solidFill>
                  <a:srgbClr val="002060"/>
                </a:solidFill>
              </a:rPr>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Administrative and Resource Assistance</a:t>
            </a:r>
          </a:p>
          <a:p>
            <a:pPr marL="0" indent="0">
              <a:buNone/>
            </a:pPr>
            <a:r>
              <a:rPr lang="en-US" dirty="0"/>
              <a:t>Tanesha Keene</a:t>
            </a:r>
          </a:p>
          <a:p>
            <a:r>
              <a:rPr lang="en-US" sz="2400" dirty="0">
                <a:hlinkClick r:id="rId2"/>
              </a:rPr>
              <a:t>tanesha.keene@education.ky.gov</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4318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Memoranda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Before we discuss the main topic of this webinar, let’s explain what Memoranda are. </a:t>
            </a:r>
          </a:p>
        </p:txBody>
      </p:sp>
    </p:spTree>
    <p:extLst>
      <p:ext uri="{BB962C8B-B14F-4D97-AF65-F5344CB8AC3E}">
        <p14:creationId xmlns:p14="http://schemas.microsoft.com/office/powerpoint/2010/main" val="856432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2026-03-04T05:00:00+00:00</Publication_x0020_Date>
    <Audience1 xmlns="3a62de7d-ba57-4f43-9dae-9623ba637be0"/>
    <_dlc_DocId xmlns="3a62de7d-ba57-4f43-9dae-9623ba637be0">KYED-258-1026</_dlc_DocId>
    <_dlc_DocIdUrl xmlns="3a62de7d-ba57-4f43-9dae-9623ba637be0">
      <Url>https://education-edit.ky.gov/districts/fac/_layouts/15/DocIdRedir.aspx?ID=KYED-258-1026</Url>
      <Description>KYED-258-1026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04D238-A438-4788-8AAF-9615940D617A}">
  <ds:schemaRefs>
    <ds:schemaRef ds:uri="http://purl.org/dc/elements/1.1/"/>
    <ds:schemaRef ds:uri="3a62de7d-ba57-4f43-9dae-9623ba637be0"/>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sharepoint/v3"/>
    <ds:schemaRef ds:uri="http://purl.org/dc/terms/"/>
  </ds:schemaRefs>
</ds:datastoreItem>
</file>

<file path=customXml/itemProps2.xml><?xml version="1.0" encoding="utf-8"?>
<ds:datastoreItem xmlns:ds="http://schemas.openxmlformats.org/officeDocument/2006/customXml" ds:itemID="{E423789D-63A1-4FD0-ADC4-707577F383E4}">
  <ds:schemaRefs>
    <ds:schemaRef ds:uri="http://schemas.microsoft.com/sharepoint/events"/>
  </ds:schemaRefs>
</ds:datastoreItem>
</file>

<file path=customXml/itemProps3.xml><?xml version="1.0" encoding="utf-8"?>
<ds:datastoreItem xmlns:ds="http://schemas.openxmlformats.org/officeDocument/2006/customXml" ds:itemID="{650A5A53-61DE-419B-9FEB-1B9F70ABA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48B35B5-E129-4E76-82C1-61F0C9F928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KDE PowerPoint Template 2021 (3)</Template>
  <TotalTime>6870</TotalTime>
  <Words>2244</Words>
  <Application>Microsoft Office PowerPoint</Application>
  <PresentationFormat>Widescreen</PresentationFormat>
  <Paragraphs>362</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Franklin Gothic Book</vt:lpstr>
      <vt:lpstr>Franklin Gothic Medium</vt:lpstr>
      <vt:lpstr>Office Theme</vt:lpstr>
      <vt:lpstr>Webinar #7 Facilities Branch: LPC Orientation and Other Key Updates  (Memorandum 56) </vt:lpstr>
      <vt:lpstr>Presentation Summary</vt:lpstr>
      <vt:lpstr>PowerPoint Presentation</vt:lpstr>
      <vt:lpstr>Introductions</vt:lpstr>
      <vt:lpstr>Division of District Support (DDS)</vt:lpstr>
      <vt:lpstr>District Facilities Branch (DFB)</vt:lpstr>
      <vt:lpstr>District Facilities Branch Staff (DFB) Part 1 </vt:lpstr>
      <vt:lpstr>District Facilities Branch Staff (DFB) Part 2 </vt:lpstr>
      <vt:lpstr>Memoranda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vt:lpstr>
      <vt:lpstr>PowerPoint Presentation</vt:lpstr>
      <vt:lpstr>Memorandum 56 Orientation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Updates</vt:lpstr>
      <vt:lpstr>PowerPoint Presentation</vt:lpstr>
      <vt:lpstr>PowerPoint Presentation</vt:lpstr>
      <vt:lpstr>PowerPoint Presentation</vt:lpstr>
      <vt:lpstr>PowerPoint Presentation</vt:lpstr>
      <vt:lpstr>Q &amp; A</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DFB Presentation on DFP Notifications to Orientation-Final</dc:title>
  <dc:creator>Turner, Rosalind - Division of Communications</dc:creator>
  <cp:lastModifiedBy>Gilbert, John - Division of District Support</cp:lastModifiedBy>
  <cp:revision>13</cp:revision>
  <dcterms:created xsi:type="dcterms:W3CDTF">2022-03-15T17:15:31Z</dcterms:created>
  <dcterms:modified xsi:type="dcterms:W3CDTF">2026-02-26T15:04:20Z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c253ba8e-5c5e-449c-846a-11f7507df528</vt:lpwstr>
  </property>
  <property fmtid="{D5CDD505-2E9C-101B-9397-08002B2CF9AE}" pid="4" name="MSIP_Label_eb544694-0027-44fa-bee4-2648c0363f9d_Enabled">
    <vt:lpwstr>true</vt:lpwstr>
  </property>
  <property fmtid="{D5CDD505-2E9C-101B-9397-08002B2CF9AE}" pid="5" name="MSIP_Label_eb544694-0027-44fa-bee4-2648c0363f9d_SetDate">
    <vt:lpwstr>2025-09-22T21:13:32Z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0ced1f59-4be1-4bfd-986d-97afa259f191</vt:lpwstr>
  </property>
  <property fmtid="{D5CDD505-2E9C-101B-9397-08002B2CF9AE}" pid="10" name="MSIP_Label_eb544694-0027-44fa-bee4-2648c0363f9d_ContentBits">
    <vt:lpwstr>0</vt:lpwstr>
  </property>
  <property fmtid="{D5CDD505-2E9C-101B-9397-08002B2CF9AE}" pid="11" name="MSIP_Label_eb544694-0027-44fa-bee4-2648c0363f9d_Tag">
    <vt:lpwstr>10, 3, 0, 1</vt:lpwstr>
  </property>
</Properties>
</file>