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3"/>
  </p:notesMasterIdLst>
  <p:sldIdLst>
    <p:sldId id="499" r:id="rId5"/>
    <p:sldId id="275" r:id="rId6"/>
    <p:sldId id="266" r:id="rId7"/>
    <p:sldId id="429" r:id="rId8"/>
    <p:sldId id="267" r:id="rId9"/>
    <p:sldId id="270" r:id="rId10"/>
    <p:sldId id="390" r:id="rId11"/>
    <p:sldId id="261" r:id="rId12"/>
    <p:sldId id="434" r:id="rId13"/>
    <p:sldId id="385" r:id="rId14"/>
    <p:sldId id="398" r:id="rId15"/>
    <p:sldId id="397" r:id="rId16"/>
    <p:sldId id="427" r:id="rId17"/>
    <p:sldId id="399" r:id="rId18"/>
    <p:sldId id="400" r:id="rId19"/>
    <p:sldId id="346" r:id="rId20"/>
    <p:sldId id="425" r:id="rId21"/>
    <p:sldId id="426" r:id="rId22"/>
    <p:sldId id="401" r:id="rId23"/>
    <p:sldId id="358" r:id="rId24"/>
    <p:sldId id="424" r:id="rId25"/>
    <p:sldId id="495" r:id="rId26"/>
    <p:sldId id="496" r:id="rId27"/>
    <p:sldId id="497" r:id="rId28"/>
    <p:sldId id="533" r:id="rId29"/>
    <p:sldId id="534" r:id="rId30"/>
    <p:sldId id="292" r:id="rId31"/>
    <p:sldId id="296"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C1A6C34-95A3-1C65-0296-0FA01061D1BD}" name="Gilbert, John - Division of District Support" initials="GS" userId="S::john.gilbert@education.ky.gov::42477b55-f449-4e75-a34e-6fc3d9c97338" providerId="AD"/>
  <p188:author id="{C3D873E3-4DC4-748B-D574-646FE133D5AE}" name="Turner, Rosalind - Division of Communications" initials="TRDoC" userId="S::rosalind.turner@education.ky.gov::7c9c7ca7-1d99-46ec-ad67-a660f1da40f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urner, Rosalind - Division of Communications" initials="TR-DoC" lastIdx="9" clrIdx="0">
    <p:extLst>
      <p:ext uri="{19B8F6BF-5375-455C-9EA6-DF929625EA0E}">
        <p15:presenceInfo xmlns:p15="http://schemas.microsoft.com/office/powerpoint/2012/main" userId="S::rosalind.turner@education.ky.gov::7c9c7ca7-1d99-46ec-ad67-a660f1da40f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2649"/>
    <a:srgbClr val="4472C4"/>
    <a:srgbClr val="007780"/>
    <a:srgbClr val="6D6D6D"/>
    <a:srgbClr val="A0A0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DC096C-5381-4A01-B666-D043757A2233}" v="40" dt="2026-01-21T14:46:21.1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6" autoAdjust="0"/>
    <p:restoredTop sz="86410" autoAdjust="0"/>
  </p:normalViewPr>
  <p:slideViewPr>
    <p:cSldViewPr snapToGrid="0">
      <p:cViewPr varScale="1">
        <p:scale>
          <a:sx n="137" d="100"/>
          <a:sy n="137" d="100"/>
        </p:scale>
        <p:origin x="714" y="126"/>
      </p:cViewPr>
      <p:guideLst/>
    </p:cSldViewPr>
  </p:slideViewPr>
  <p:outlineViewPr>
    <p:cViewPr>
      <p:scale>
        <a:sx n="33" d="100"/>
        <a:sy n="33" d="100"/>
      </p:scale>
      <p:origin x="0" y="-469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commentAuthors" Target="commentAuthors.xml"/><Relationship Id="rId42" Type="http://schemas.openxmlformats.org/officeDocument/2006/relationships/customXml" Target="../customXml/item4.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ilbert, John - Division of District Support" userId="42477b55-f449-4e75-a34e-6fc3d9c97338" providerId="ADAL" clId="{B2CEBF17-EF5C-4DF7-BB35-DAD2789C9743}"/>
    <pc:docChg chg="undo custSel addSld delSld modSld sldOrd">
      <pc:chgData name="Gilbert, John - Division of District Support" userId="42477b55-f449-4e75-a34e-6fc3d9c97338" providerId="ADAL" clId="{B2CEBF17-EF5C-4DF7-BB35-DAD2789C9743}" dt="2026-01-21T15:17:32.116" v="6445" actId="20577"/>
      <pc:docMkLst>
        <pc:docMk/>
      </pc:docMkLst>
      <pc:sldChg chg="modSp mod ord">
        <pc:chgData name="Gilbert, John - Division of District Support" userId="42477b55-f449-4e75-a34e-6fc3d9c97338" providerId="ADAL" clId="{B2CEBF17-EF5C-4DF7-BB35-DAD2789C9743}" dt="2026-01-21T14:59:58.774" v="6193" actId="20577"/>
        <pc:sldMkLst>
          <pc:docMk/>
          <pc:sldMk cId="1116639741" sldId="261"/>
        </pc:sldMkLst>
        <pc:spChg chg="mod">
          <ac:chgData name="Gilbert, John - Division of District Support" userId="42477b55-f449-4e75-a34e-6fc3d9c97338" providerId="ADAL" clId="{B2CEBF17-EF5C-4DF7-BB35-DAD2789C9743}" dt="2026-01-21T14:59:58.774" v="6193" actId="20577"/>
          <ac:spMkLst>
            <pc:docMk/>
            <pc:sldMk cId="1116639741" sldId="261"/>
            <ac:spMk id="3" creationId="{EDE3305C-50AD-4EB7-8318-1175863DDE34}"/>
          </ac:spMkLst>
        </pc:spChg>
      </pc:sldChg>
      <pc:sldChg chg="modSp mod">
        <pc:chgData name="Gilbert, John - Division of District Support" userId="42477b55-f449-4e75-a34e-6fc3d9c97338" providerId="ADAL" clId="{B2CEBF17-EF5C-4DF7-BB35-DAD2789C9743}" dt="2026-01-20T15:48:52.187" v="403" actId="20577"/>
        <pc:sldMkLst>
          <pc:docMk/>
          <pc:sldMk cId="310142486" sldId="267"/>
        </pc:sldMkLst>
        <pc:spChg chg="mod">
          <ac:chgData name="Gilbert, John - Division of District Support" userId="42477b55-f449-4e75-a34e-6fc3d9c97338" providerId="ADAL" clId="{B2CEBF17-EF5C-4DF7-BB35-DAD2789C9743}" dt="2026-01-20T15:48:52.187" v="403" actId="20577"/>
          <ac:spMkLst>
            <pc:docMk/>
            <pc:sldMk cId="310142486" sldId="267"/>
            <ac:spMk id="3" creationId="{EA89953B-03F5-4196-B3BB-CB2192F023E7}"/>
          </ac:spMkLst>
        </pc:spChg>
      </pc:sldChg>
      <pc:sldChg chg="modSp mod">
        <pc:chgData name="Gilbert, John - Division of District Support" userId="42477b55-f449-4e75-a34e-6fc3d9c97338" providerId="ADAL" clId="{B2CEBF17-EF5C-4DF7-BB35-DAD2789C9743}" dt="2026-01-20T16:16:53.980" v="1212" actId="20577"/>
        <pc:sldMkLst>
          <pc:docMk/>
          <pc:sldMk cId="3374819567" sldId="296"/>
        </pc:sldMkLst>
        <pc:spChg chg="mod">
          <ac:chgData name="Gilbert, John - Division of District Support" userId="42477b55-f449-4e75-a34e-6fc3d9c97338" providerId="ADAL" clId="{B2CEBF17-EF5C-4DF7-BB35-DAD2789C9743}" dt="2026-01-20T16:16:53.980" v="1212" actId="20577"/>
          <ac:spMkLst>
            <pc:docMk/>
            <pc:sldMk cId="3374819567" sldId="296"/>
            <ac:spMk id="4" creationId="{F3E465F9-A9D6-4556-981A-D34F2AE49706}"/>
          </ac:spMkLst>
        </pc:spChg>
      </pc:sldChg>
      <pc:sldChg chg="modSp mod ord">
        <pc:chgData name="Gilbert, John - Division of District Support" userId="42477b55-f449-4e75-a34e-6fc3d9c97338" providerId="ADAL" clId="{B2CEBF17-EF5C-4DF7-BB35-DAD2789C9743}" dt="2026-01-21T15:02:43.661" v="6205" actId="20577"/>
        <pc:sldMkLst>
          <pc:docMk/>
          <pc:sldMk cId="2115627869" sldId="346"/>
        </pc:sldMkLst>
        <pc:spChg chg="mod">
          <ac:chgData name="Gilbert, John - Division of District Support" userId="42477b55-f449-4e75-a34e-6fc3d9c97338" providerId="ADAL" clId="{B2CEBF17-EF5C-4DF7-BB35-DAD2789C9743}" dt="2026-01-21T15:02:43.661" v="6205" actId="20577"/>
          <ac:spMkLst>
            <pc:docMk/>
            <pc:sldMk cId="2115627869" sldId="346"/>
            <ac:spMk id="6" creationId="{D5FFF22A-FEA8-4D68-B28D-71327A11EE84}"/>
          </ac:spMkLst>
        </pc:spChg>
        <pc:spChg chg="mod">
          <ac:chgData name="Gilbert, John - Division of District Support" userId="42477b55-f449-4e75-a34e-6fc3d9c97338" providerId="ADAL" clId="{B2CEBF17-EF5C-4DF7-BB35-DAD2789C9743}" dt="2026-01-20T19:43:44.456" v="4750" actId="20577"/>
          <ac:spMkLst>
            <pc:docMk/>
            <pc:sldMk cId="2115627869" sldId="346"/>
            <ac:spMk id="7" creationId="{B922BDE0-1867-428E-83F0-1CB99E0C8E93}"/>
          </ac:spMkLst>
        </pc:spChg>
      </pc:sldChg>
      <pc:sldChg chg="modSp mod">
        <pc:chgData name="Gilbert, John - Division of District Support" userId="42477b55-f449-4e75-a34e-6fc3d9c97338" providerId="ADAL" clId="{B2CEBF17-EF5C-4DF7-BB35-DAD2789C9743}" dt="2026-01-21T13:25:13.814" v="5458" actId="20577"/>
        <pc:sldMkLst>
          <pc:docMk/>
          <pc:sldMk cId="23242500" sldId="385"/>
        </pc:sldMkLst>
        <pc:spChg chg="mod">
          <ac:chgData name="Gilbert, John - Division of District Support" userId="42477b55-f449-4e75-a34e-6fc3d9c97338" providerId="ADAL" clId="{B2CEBF17-EF5C-4DF7-BB35-DAD2789C9743}" dt="2026-01-21T13:25:13.814" v="5458" actId="20577"/>
          <ac:spMkLst>
            <pc:docMk/>
            <pc:sldMk cId="23242500" sldId="385"/>
            <ac:spMk id="9" creationId="{DFE0FC16-7DF1-9794-E4AB-2D81056B9CEA}"/>
          </ac:spMkLst>
        </pc:spChg>
      </pc:sldChg>
      <pc:sldChg chg="modSp mod">
        <pc:chgData name="Gilbert, John - Division of District Support" userId="42477b55-f449-4e75-a34e-6fc3d9c97338" providerId="ADAL" clId="{B2CEBF17-EF5C-4DF7-BB35-DAD2789C9743}" dt="2026-01-21T14:57:55.844" v="6138" actId="14100"/>
        <pc:sldMkLst>
          <pc:docMk/>
          <pc:sldMk cId="1053071511" sldId="390"/>
        </pc:sldMkLst>
        <pc:spChg chg="mod">
          <ac:chgData name="Gilbert, John - Division of District Support" userId="42477b55-f449-4e75-a34e-6fc3d9c97338" providerId="ADAL" clId="{B2CEBF17-EF5C-4DF7-BB35-DAD2789C9743}" dt="2026-01-21T14:57:55.844" v="6138" actId="14100"/>
          <ac:spMkLst>
            <pc:docMk/>
            <pc:sldMk cId="1053071511" sldId="390"/>
            <ac:spMk id="4" creationId="{1649DA5D-1E29-9324-44D5-D1702497210E}"/>
          </ac:spMkLst>
        </pc:spChg>
      </pc:sldChg>
      <pc:sldChg chg="del mod modShow">
        <pc:chgData name="Gilbert, John - Division of District Support" userId="42477b55-f449-4e75-a34e-6fc3d9c97338" providerId="ADAL" clId="{B2CEBF17-EF5C-4DF7-BB35-DAD2789C9743}" dt="2026-01-20T19:42:20.188" v="4707" actId="2696"/>
        <pc:sldMkLst>
          <pc:docMk/>
          <pc:sldMk cId="642599190" sldId="392"/>
        </pc:sldMkLst>
      </pc:sldChg>
      <pc:sldChg chg="del mod modShow">
        <pc:chgData name="Gilbert, John - Division of District Support" userId="42477b55-f449-4e75-a34e-6fc3d9c97338" providerId="ADAL" clId="{B2CEBF17-EF5C-4DF7-BB35-DAD2789C9743}" dt="2026-01-20T19:42:20.188" v="4707" actId="2696"/>
        <pc:sldMkLst>
          <pc:docMk/>
          <pc:sldMk cId="2968556102" sldId="393"/>
        </pc:sldMkLst>
      </pc:sldChg>
      <pc:sldChg chg="del mod modShow">
        <pc:chgData name="Gilbert, John - Division of District Support" userId="42477b55-f449-4e75-a34e-6fc3d9c97338" providerId="ADAL" clId="{B2CEBF17-EF5C-4DF7-BB35-DAD2789C9743}" dt="2026-01-20T19:42:20.188" v="4707" actId="2696"/>
        <pc:sldMkLst>
          <pc:docMk/>
          <pc:sldMk cId="2141317539" sldId="394"/>
        </pc:sldMkLst>
      </pc:sldChg>
      <pc:sldChg chg="del mod modShow">
        <pc:chgData name="Gilbert, John - Division of District Support" userId="42477b55-f449-4e75-a34e-6fc3d9c97338" providerId="ADAL" clId="{B2CEBF17-EF5C-4DF7-BB35-DAD2789C9743}" dt="2026-01-20T19:42:20.188" v="4707" actId="2696"/>
        <pc:sldMkLst>
          <pc:docMk/>
          <pc:sldMk cId="3778711046" sldId="395"/>
        </pc:sldMkLst>
      </pc:sldChg>
      <pc:sldChg chg="del mod modShow">
        <pc:chgData name="Gilbert, John - Division of District Support" userId="42477b55-f449-4e75-a34e-6fc3d9c97338" providerId="ADAL" clId="{B2CEBF17-EF5C-4DF7-BB35-DAD2789C9743}" dt="2026-01-20T19:42:20.188" v="4707" actId="2696"/>
        <pc:sldMkLst>
          <pc:docMk/>
          <pc:sldMk cId="2556796089" sldId="396"/>
        </pc:sldMkLst>
      </pc:sldChg>
      <pc:sldChg chg="modSp mod">
        <pc:chgData name="Gilbert, John - Division of District Support" userId="42477b55-f449-4e75-a34e-6fc3d9c97338" providerId="ADAL" clId="{B2CEBF17-EF5C-4DF7-BB35-DAD2789C9743}" dt="2026-01-21T14:59:51.239" v="6188" actId="20577"/>
        <pc:sldMkLst>
          <pc:docMk/>
          <pc:sldMk cId="1456192802" sldId="397"/>
        </pc:sldMkLst>
        <pc:spChg chg="mod">
          <ac:chgData name="Gilbert, John - Division of District Support" userId="42477b55-f449-4e75-a34e-6fc3d9c97338" providerId="ADAL" clId="{B2CEBF17-EF5C-4DF7-BB35-DAD2789C9743}" dt="2026-01-21T14:59:32.426" v="6183" actId="20577"/>
          <ac:spMkLst>
            <pc:docMk/>
            <pc:sldMk cId="1456192802" sldId="397"/>
            <ac:spMk id="2" creationId="{E4A133FA-21D5-4E61-8FD8-94723D69130B}"/>
          </ac:spMkLst>
        </pc:spChg>
        <pc:spChg chg="mod">
          <ac:chgData name="Gilbert, John - Division of District Support" userId="42477b55-f449-4e75-a34e-6fc3d9c97338" providerId="ADAL" clId="{B2CEBF17-EF5C-4DF7-BB35-DAD2789C9743}" dt="2026-01-21T14:59:51.239" v="6188" actId="20577"/>
          <ac:spMkLst>
            <pc:docMk/>
            <pc:sldMk cId="1456192802" sldId="397"/>
            <ac:spMk id="3" creationId="{3BC977D0-B7AD-4FE7-914C-15FB82DC48EB}"/>
          </ac:spMkLst>
        </pc:spChg>
      </pc:sldChg>
      <pc:sldChg chg="modSp mod">
        <pc:chgData name="Gilbert, John - Division of District Support" userId="42477b55-f449-4e75-a34e-6fc3d9c97338" providerId="ADAL" clId="{B2CEBF17-EF5C-4DF7-BB35-DAD2789C9743}" dt="2026-01-21T14:23:17.811" v="5763" actId="115"/>
        <pc:sldMkLst>
          <pc:docMk/>
          <pc:sldMk cId="4202157634" sldId="398"/>
        </pc:sldMkLst>
        <pc:spChg chg="mod">
          <ac:chgData name="Gilbert, John - Division of District Support" userId="42477b55-f449-4e75-a34e-6fc3d9c97338" providerId="ADAL" clId="{B2CEBF17-EF5C-4DF7-BB35-DAD2789C9743}" dt="2026-01-21T14:23:17.811" v="5763" actId="115"/>
          <ac:spMkLst>
            <pc:docMk/>
            <pc:sldMk cId="4202157634" sldId="398"/>
            <ac:spMk id="9" creationId="{DFE0FC16-7DF1-9794-E4AB-2D81056B9CEA}"/>
          </ac:spMkLst>
        </pc:spChg>
      </pc:sldChg>
      <pc:sldChg chg="modSp mod">
        <pc:chgData name="Gilbert, John - Division of District Support" userId="42477b55-f449-4e75-a34e-6fc3d9c97338" providerId="ADAL" clId="{B2CEBF17-EF5C-4DF7-BB35-DAD2789C9743}" dt="2026-01-21T14:27:59.079" v="5816" actId="255"/>
        <pc:sldMkLst>
          <pc:docMk/>
          <pc:sldMk cId="1595595166" sldId="399"/>
        </pc:sldMkLst>
        <pc:spChg chg="mod">
          <ac:chgData name="Gilbert, John - Division of District Support" userId="42477b55-f449-4e75-a34e-6fc3d9c97338" providerId="ADAL" clId="{B2CEBF17-EF5C-4DF7-BB35-DAD2789C9743}" dt="2026-01-20T18:50:44.322" v="2998" actId="20577"/>
          <ac:spMkLst>
            <pc:docMk/>
            <pc:sldMk cId="1595595166" sldId="399"/>
            <ac:spMk id="3" creationId="{12247817-5726-47F2-AA98-21E9499FB3E7}"/>
          </ac:spMkLst>
        </pc:spChg>
        <pc:spChg chg="mod">
          <ac:chgData name="Gilbert, John - Division of District Support" userId="42477b55-f449-4e75-a34e-6fc3d9c97338" providerId="ADAL" clId="{B2CEBF17-EF5C-4DF7-BB35-DAD2789C9743}" dt="2026-01-21T14:27:59.079" v="5816" actId="255"/>
          <ac:spMkLst>
            <pc:docMk/>
            <pc:sldMk cId="1595595166" sldId="399"/>
            <ac:spMk id="4" creationId="{C116462B-0806-44DE-9C80-A191662A1081}"/>
          </ac:spMkLst>
        </pc:spChg>
      </pc:sldChg>
      <pc:sldChg chg="modSp mod ord">
        <pc:chgData name="Gilbert, John - Division of District Support" userId="42477b55-f449-4e75-a34e-6fc3d9c97338" providerId="ADAL" clId="{B2CEBF17-EF5C-4DF7-BB35-DAD2789C9743}" dt="2026-01-21T15:00:38.297" v="6198" actId="20577"/>
        <pc:sldMkLst>
          <pc:docMk/>
          <pc:sldMk cId="3086049812" sldId="400"/>
        </pc:sldMkLst>
        <pc:spChg chg="mod">
          <ac:chgData name="Gilbert, John - Division of District Support" userId="42477b55-f449-4e75-a34e-6fc3d9c97338" providerId="ADAL" clId="{B2CEBF17-EF5C-4DF7-BB35-DAD2789C9743}" dt="2026-01-21T15:00:38.297" v="6198" actId="20577"/>
          <ac:spMkLst>
            <pc:docMk/>
            <pc:sldMk cId="3086049812" sldId="400"/>
            <ac:spMk id="3" creationId="{12247817-5726-47F2-AA98-21E9499FB3E7}"/>
          </ac:spMkLst>
        </pc:spChg>
        <pc:grpChg chg="mod">
          <ac:chgData name="Gilbert, John - Division of District Support" userId="42477b55-f449-4e75-a34e-6fc3d9c97338" providerId="ADAL" clId="{B2CEBF17-EF5C-4DF7-BB35-DAD2789C9743}" dt="2026-01-20T16:26:48.577" v="1248" actId="732"/>
          <ac:grpSpMkLst>
            <pc:docMk/>
            <pc:sldMk cId="3086049812" sldId="400"/>
            <ac:grpSpMk id="4" creationId="{EAE6081E-C483-5473-3D49-A1BFBF2EC24D}"/>
          </ac:grpSpMkLst>
        </pc:grpChg>
        <pc:picChg chg="mod">
          <ac:chgData name="Gilbert, John - Division of District Support" userId="42477b55-f449-4e75-a34e-6fc3d9c97338" providerId="ADAL" clId="{B2CEBF17-EF5C-4DF7-BB35-DAD2789C9743}" dt="2026-01-20T16:26:48.577" v="1248" actId="732"/>
          <ac:picMkLst>
            <pc:docMk/>
            <pc:sldMk cId="3086049812" sldId="400"/>
            <ac:picMk id="2" creationId="{37230CC8-6352-82D4-EE12-FD73832E0FBB}"/>
          </ac:picMkLst>
        </pc:picChg>
        <pc:picChg chg="mod">
          <ac:chgData name="Gilbert, John - Division of District Support" userId="42477b55-f449-4e75-a34e-6fc3d9c97338" providerId="ADAL" clId="{B2CEBF17-EF5C-4DF7-BB35-DAD2789C9743}" dt="2026-01-20T16:26:48.577" v="1248" actId="732"/>
          <ac:picMkLst>
            <pc:docMk/>
            <pc:sldMk cId="3086049812" sldId="400"/>
            <ac:picMk id="5" creationId="{FD655542-32A1-3C8F-7D02-90A93DCB02F1}"/>
          </ac:picMkLst>
        </pc:picChg>
        <pc:picChg chg="mod">
          <ac:chgData name="Gilbert, John - Division of District Support" userId="42477b55-f449-4e75-a34e-6fc3d9c97338" providerId="ADAL" clId="{B2CEBF17-EF5C-4DF7-BB35-DAD2789C9743}" dt="2026-01-20T16:26:48.577" v="1248" actId="732"/>
          <ac:picMkLst>
            <pc:docMk/>
            <pc:sldMk cId="3086049812" sldId="400"/>
            <ac:picMk id="6" creationId="{6045D880-2F29-D3BF-4087-F48897EEE4C4}"/>
          </ac:picMkLst>
        </pc:picChg>
        <pc:picChg chg="mod">
          <ac:chgData name="Gilbert, John - Division of District Support" userId="42477b55-f449-4e75-a34e-6fc3d9c97338" providerId="ADAL" clId="{B2CEBF17-EF5C-4DF7-BB35-DAD2789C9743}" dt="2026-01-20T16:26:48.577" v="1248" actId="732"/>
          <ac:picMkLst>
            <pc:docMk/>
            <pc:sldMk cId="3086049812" sldId="400"/>
            <ac:picMk id="7" creationId="{C9049A92-DBA5-ACA4-9127-39B671B05F84}"/>
          </ac:picMkLst>
        </pc:picChg>
        <pc:picChg chg="mod">
          <ac:chgData name="Gilbert, John - Division of District Support" userId="42477b55-f449-4e75-a34e-6fc3d9c97338" providerId="ADAL" clId="{B2CEBF17-EF5C-4DF7-BB35-DAD2789C9743}" dt="2026-01-20T16:26:48.577" v="1248" actId="732"/>
          <ac:picMkLst>
            <pc:docMk/>
            <pc:sldMk cId="3086049812" sldId="400"/>
            <ac:picMk id="8" creationId="{62D6C166-D804-2AB4-FC45-28EB7B563FA0}"/>
          </ac:picMkLst>
        </pc:picChg>
      </pc:sldChg>
      <pc:sldChg chg="modSp mod ord">
        <pc:chgData name="Gilbert, John - Division of District Support" userId="42477b55-f449-4e75-a34e-6fc3d9c97338" providerId="ADAL" clId="{B2CEBF17-EF5C-4DF7-BB35-DAD2789C9743}" dt="2026-01-21T14:32:49.546" v="5818" actId="20577"/>
        <pc:sldMkLst>
          <pc:docMk/>
          <pc:sldMk cId="4143250819" sldId="401"/>
        </pc:sldMkLst>
        <pc:spChg chg="mod">
          <ac:chgData name="Gilbert, John - Division of District Support" userId="42477b55-f449-4e75-a34e-6fc3d9c97338" providerId="ADAL" clId="{B2CEBF17-EF5C-4DF7-BB35-DAD2789C9743}" dt="2026-01-21T14:32:49.546" v="5818" actId="20577"/>
          <ac:spMkLst>
            <pc:docMk/>
            <pc:sldMk cId="4143250819" sldId="401"/>
            <ac:spMk id="3" creationId="{4FE5CAAE-F34C-2D9F-34E5-BB5C3F389AC8}"/>
          </ac:spMkLst>
        </pc:spChg>
        <pc:spChg chg="mod">
          <ac:chgData name="Gilbert, John - Division of District Support" userId="42477b55-f449-4e75-a34e-6fc3d9c97338" providerId="ADAL" clId="{B2CEBF17-EF5C-4DF7-BB35-DAD2789C9743}" dt="2026-01-20T19:08:34.333" v="3076" actId="20577"/>
          <ac:spMkLst>
            <pc:docMk/>
            <pc:sldMk cId="4143250819" sldId="401"/>
            <ac:spMk id="6" creationId="{D5FFF22A-FEA8-4D68-B28D-71327A11EE84}"/>
          </ac:spMkLst>
        </pc:spChg>
      </pc:sldChg>
      <pc:sldChg chg="del mod modShow">
        <pc:chgData name="Gilbert, John - Division of District Support" userId="42477b55-f449-4e75-a34e-6fc3d9c97338" providerId="ADAL" clId="{B2CEBF17-EF5C-4DF7-BB35-DAD2789C9743}" dt="2026-01-20T19:42:20.188" v="4707" actId="2696"/>
        <pc:sldMkLst>
          <pc:docMk/>
          <pc:sldMk cId="2439852121" sldId="403"/>
        </pc:sldMkLst>
      </pc:sldChg>
      <pc:sldChg chg="del mod modShow">
        <pc:chgData name="Gilbert, John - Division of District Support" userId="42477b55-f449-4e75-a34e-6fc3d9c97338" providerId="ADAL" clId="{B2CEBF17-EF5C-4DF7-BB35-DAD2789C9743}" dt="2026-01-20T19:42:20.188" v="4707" actId="2696"/>
        <pc:sldMkLst>
          <pc:docMk/>
          <pc:sldMk cId="3663721385" sldId="404"/>
        </pc:sldMkLst>
      </pc:sldChg>
      <pc:sldChg chg="del mod modShow">
        <pc:chgData name="Gilbert, John - Division of District Support" userId="42477b55-f449-4e75-a34e-6fc3d9c97338" providerId="ADAL" clId="{B2CEBF17-EF5C-4DF7-BB35-DAD2789C9743}" dt="2026-01-20T19:42:20.188" v="4707" actId="2696"/>
        <pc:sldMkLst>
          <pc:docMk/>
          <pc:sldMk cId="3561155681" sldId="405"/>
        </pc:sldMkLst>
      </pc:sldChg>
      <pc:sldChg chg="del mod modShow">
        <pc:chgData name="Gilbert, John - Division of District Support" userId="42477b55-f449-4e75-a34e-6fc3d9c97338" providerId="ADAL" clId="{B2CEBF17-EF5C-4DF7-BB35-DAD2789C9743}" dt="2026-01-20T19:42:20.188" v="4707" actId="2696"/>
        <pc:sldMkLst>
          <pc:docMk/>
          <pc:sldMk cId="86613895" sldId="409"/>
        </pc:sldMkLst>
      </pc:sldChg>
      <pc:sldChg chg="del mod modShow">
        <pc:chgData name="Gilbert, John - Division of District Support" userId="42477b55-f449-4e75-a34e-6fc3d9c97338" providerId="ADAL" clId="{B2CEBF17-EF5C-4DF7-BB35-DAD2789C9743}" dt="2026-01-20T19:42:20.188" v="4707" actId="2696"/>
        <pc:sldMkLst>
          <pc:docMk/>
          <pc:sldMk cId="618880183" sldId="411"/>
        </pc:sldMkLst>
      </pc:sldChg>
      <pc:sldChg chg="del mod modShow">
        <pc:chgData name="Gilbert, John - Division of District Support" userId="42477b55-f449-4e75-a34e-6fc3d9c97338" providerId="ADAL" clId="{B2CEBF17-EF5C-4DF7-BB35-DAD2789C9743}" dt="2026-01-20T19:42:20.188" v="4707" actId="2696"/>
        <pc:sldMkLst>
          <pc:docMk/>
          <pc:sldMk cId="1023504506" sldId="412"/>
        </pc:sldMkLst>
      </pc:sldChg>
      <pc:sldChg chg="del mod modShow">
        <pc:chgData name="Gilbert, John - Division of District Support" userId="42477b55-f449-4e75-a34e-6fc3d9c97338" providerId="ADAL" clId="{B2CEBF17-EF5C-4DF7-BB35-DAD2789C9743}" dt="2026-01-20T19:42:20.188" v="4707" actId="2696"/>
        <pc:sldMkLst>
          <pc:docMk/>
          <pc:sldMk cId="4289562851" sldId="413"/>
        </pc:sldMkLst>
      </pc:sldChg>
      <pc:sldChg chg="del mod modShow">
        <pc:chgData name="Gilbert, John - Division of District Support" userId="42477b55-f449-4e75-a34e-6fc3d9c97338" providerId="ADAL" clId="{B2CEBF17-EF5C-4DF7-BB35-DAD2789C9743}" dt="2026-01-20T19:42:20.188" v="4707" actId="2696"/>
        <pc:sldMkLst>
          <pc:docMk/>
          <pc:sldMk cId="3931147498" sldId="414"/>
        </pc:sldMkLst>
      </pc:sldChg>
      <pc:sldChg chg="del mod modShow">
        <pc:chgData name="Gilbert, John - Division of District Support" userId="42477b55-f449-4e75-a34e-6fc3d9c97338" providerId="ADAL" clId="{B2CEBF17-EF5C-4DF7-BB35-DAD2789C9743}" dt="2026-01-20T19:42:20.188" v="4707" actId="2696"/>
        <pc:sldMkLst>
          <pc:docMk/>
          <pc:sldMk cId="947651358" sldId="415"/>
        </pc:sldMkLst>
      </pc:sldChg>
      <pc:sldChg chg="del mod modShow">
        <pc:chgData name="Gilbert, John - Division of District Support" userId="42477b55-f449-4e75-a34e-6fc3d9c97338" providerId="ADAL" clId="{B2CEBF17-EF5C-4DF7-BB35-DAD2789C9743}" dt="2026-01-20T19:42:20.188" v="4707" actId="2696"/>
        <pc:sldMkLst>
          <pc:docMk/>
          <pc:sldMk cId="2907705800" sldId="416"/>
        </pc:sldMkLst>
      </pc:sldChg>
      <pc:sldChg chg="del mod modShow">
        <pc:chgData name="Gilbert, John - Division of District Support" userId="42477b55-f449-4e75-a34e-6fc3d9c97338" providerId="ADAL" clId="{B2CEBF17-EF5C-4DF7-BB35-DAD2789C9743}" dt="2026-01-20T19:42:20.188" v="4707" actId="2696"/>
        <pc:sldMkLst>
          <pc:docMk/>
          <pc:sldMk cId="1856125395" sldId="417"/>
        </pc:sldMkLst>
      </pc:sldChg>
      <pc:sldChg chg="del mod modShow">
        <pc:chgData name="Gilbert, John - Division of District Support" userId="42477b55-f449-4e75-a34e-6fc3d9c97338" providerId="ADAL" clId="{B2CEBF17-EF5C-4DF7-BB35-DAD2789C9743}" dt="2026-01-20T19:42:20.188" v="4707" actId="2696"/>
        <pc:sldMkLst>
          <pc:docMk/>
          <pc:sldMk cId="1876984546" sldId="418"/>
        </pc:sldMkLst>
      </pc:sldChg>
      <pc:sldChg chg="del">
        <pc:chgData name="Gilbert, John - Division of District Support" userId="42477b55-f449-4e75-a34e-6fc3d9c97338" providerId="ADAL" clId="{B2CEBF17-EF5C-4DF7-BB35-DAD2789C9743}" dt="2026-01-20T19:42:20.188" v="4707" actId="2696"/>
        <pc:sldMkLst>
          <pc:docMk/>
          <pc:sldMk cId="3554683427" sldId="419"/>
        </pc:sldMkLst>
      </pc:sldChg>
      <pc:sldChg chg="addSp delSp modSp mod">
        <pc:chgData name="Gilbert, John - Division of District Support" userId="42477b55-f449-4e75-a34e-6fc3d9c97338" providerId="ADAL" clId="{B2CEBF17-EF5C-4DF7-BB35-DAD2789C9743}" dt="2026-01-21T14:46:06.514" v="6080" actId="21"/>
        <pc:sldMkLst>
          <pc:docMk/>
          <pc:sldMk cId="3515542236" sldId="424"/>
        </pc:sldMkLst>
        <pc:spChg chg="del">
          <ac:chgData name="Gilbert, John - Division of District Support" userId="42477b55-f449-4e75-a34e-6fc3d9c97338" providerId="ADAL" clId="{B2CEBF17-EF5C-4DF7-BB35-DAD2789C9743}" dt="2026-01-20T16:47:00.674" v="1955" actId="478"/>
          <ac:spMkLst>
            <pc:docMk/>
            <pc:sldMk cId="3515542236" sldId="424"/>
            <ac:spMk id="3" creationId="{0974BDC2-0E86-02D5-E792-193170C24186}"/>
          </ac:spMkLst>
        </pc:spChg>
        <pc:spChg chg="add del mod">
          <ac:chgData name="Gilbert, John - Division of District Support" userId="42477b55-f449-4e75-a34e-6fc3d9c97338" providerId="ADAL" clId="{B2CEBF17-EF5C-4DF7-BB35-DAD2789C9743}" dt="2026-01-21T14:44:50.388" v="6039" actId="478"/>
          <ac:spMkLst>
            <pc:docMk/>
            <pc:sldMk cId="3515542236" sldId="424"/>
            <ac:spMk id="3" creationId="{60E68314-5A55-E24C-B339-221BF3D8D12A}"/>
          </ac:spMkLst>
        </pc:spChg>
        <pc:spChg chg="del">
          <ac:chgData name="Gilbert, John - Division of District Support" userId="42477b55-f449-4e75-a34e-6fc3d9c97338" providerId="ADAL" clId="{B2CEBF17-EF5C-4DF7-BB35-DAD2789C9743}" dt="2026-01-21T14:40:02.093" v="5986" actId="478"/>
          <ac:spMkLst>
            <pc:docMk/>
            <pc:sldMk cId="3515542236" sldId="424"/>
            <ac:spMk id="4" creationId="{01F5F3B1-918F-A8A0-53FD-37323C550130}"/>
          </ac:spMkLst>
        </pc:spChg>
        <pc:spChg chg="add del mod">
          <ac:chgData name="Gilbert, John - Division of District Support" userId="42477b55-f449-4e75-a34e-6fc3d9c97338" providerId="ADAL" clId="{B2CEBF17-EF5C-4DF7-BB35-DAD2789C9743}" dt="2026-01-21T14:44:48.765" v="6038" actId="478"/>
          <ac:spMkLst>
            <pc:docMk/>
            <pc:sldMk cId="3515542236" sldId="424"/>
            <ac:spMk id="5" creationId="{E7034262-5474-6503-7A5C-110845FE15F7}"/>
          </ac:spMkLst>
        </pc:spChg>
        <pc:spChg chg="add del mod">
          <ac:chgData name="Gilbert, John - Division of District Support" userId="42477b55-f449-4e75-a34e-6fc3d9c97338" providerId="ADAL" clId="{B2CEBF17-EF5C-4DF7-BB35-DAD2789C9743}" dt="2026-01-21T14:44:51.447" v="6040" actId="478"/>
          <ac:spMkLst>
            <pc:docMk/>
            <pc:sldMk cId="3515542236" sldId="424"/>
            <ac:spMk id="6" creationId="{47825974-EBC0-FE02-F59F-72ABD682F634}"/>
          </ac:spMkLst>
        </pc:spChg>
        <pc:spChg chg="add mod">
          <ac:chgData name="Gilbert, John - Division of District Support" userId="42477b55-f449-4e75-a34e-6fc3d9c97338" providerId="ADAL" clId="{B2CEBF17-EF5C-4DF7-BB35-DAD2789C9743}" dt="2026-01-21T14:45:15.590" v="6043"/>
          <ac:spMkLst>
            <pc:docMk/>
            <pc:sldMk cId="3515542236" sldId="424"/>
            <ac:spMk id="7" creationId="{5C086D3F-8F31-6378-6301-B365A0E3CDD6}"/>
          </ac:spMkLst>
        </pc:spChg>
        <pc:spChg chg="add mod">
          <ac:chgData name="Gilbert, John - Division of District Support" userId="42477b55-f449-4e75-a34e-6fc3d9c97338" providerId="ADAL" clId="{B2CEBF17-EF5C-4DF7-BB35-DAD2789C9743}" dt="2026-01-21T14:46:06.514" v="6080" actId="21"/>
          <ac:spMkLst>
            <pc:docMk/>
            <pc:sldMk cId="3515542236" sldId="424"/>
            <ac:spMk id="8" creationId="{DBB1C673-4EAD-6F24-5A5F-8E4324A8E223}"/>
          </ac:spMkLst>
        </pc:spChg>
        <pc:picChg chg="mod">
          <ac:chgData name="Gilbert, John - Division of District Support" userId="42477b55-f449-4e75-a34e-6fc3d9c97338" providerId="ADAL" clId="{B2CEBF17-EF5C-4DF7-BB35-DAD2789C9743}" dt="2026-01-21T14:40:12.911" v="5987" actId="14100"/>
          <ac:picMkLst>
            <pc:docMk/>
            <pc:sldMk cId="3515542236" sldId="424"/>
            <ac:picMk id="2" creationId="{F7B3BF3E-C0DC-18AC-89E7-D81D4A513A4A}"/>
          </ac:picMkLst>
        </pc:picChg>
      </pc:sldChg>
      <pc:sldChg chg="addSp modSp mod ord">
        <pc:chgData name="Gilbert, John - Division of District Support" userId="42477b55-f449-4e75-a34e-6fc3d9c97338" providerId="ADAL" clId="{B2CEBF17-EF5C-4DF7-BB35-DAD2789C9743}" dt="2026-01-21T14:19:27.393" v="5659" actId="14100"/>
        <pc:sldMkLst>
          <pc:docMk/>
          <pc:sldMk cId="1321111239" sldId="425"/>
        </pc:sldMkLst>
        <pc:spChg chg="add mod">
          <ac:chgData name="Gilbert, John - Division of District Support" userId="42477b55-f449-4e75-a34e-6fc3d9c97338" providerId="ADAL" clId="{B2CEBF17-EF5C-4DF7-BB35-DAD2789C9743}" dt="2026-01-21T14:19:27.393" v="5659" actId="14100"/>
          <ac:spMkLst>
            <pc:docMk/>
            <pc:sldMk cId="1321111239" sldId="425"/>
            <ac:spMk id="2" creationId="{B4CC1313-19BC-9BF8-A995-DC005C591C83}"/>
          </ac:spMkLst>
        </pc:spChg>
        <pc:spChg chg="mod">
          <ac:chgData name="Gilbert, John - Division of District Support" userId="42477b55-f449-4e75-a34e-6fc3d9c97338" providerId="ADAL" clId="{B2CEBF17-EF5C-4DF7-BB35-DAD2789C9743}" dt="2026-01-20T18:53:33.873" v="3016" actId="20577"/>
          <ac:spMkLst>
            <pc:docMk/>
            <pc:sldMk cId="1321111239" sldId="425"/>
            <ac:spMk id="6" creationId="{D5FFF22A-FEA8-4D68-B28D-71327A11EE84}"/>
          </ac:spMkLst>
        </pc:spChg>
      </pc:sldChg>
      <pc:sldChg chg="modSp mod ord">
        <pc:chgData name="Gilbert, John - Division of District Support" userId="42477b55-f449-4e75-a34e-6fc3d9c97338" providerId="ADAL" clId="{B2CEBF17-EF5C-4DF7-BB35-DAD2789C9743}" dt="2026-01-21T14:18:21.017" v="5599" actId="20577"/>
        <pc:sldMkLst>
          <pc:docMk/>
          <pc:sldMk cId="2240332371" sldId="426"/>
        </pc:sldMkLst>
        <pc:spChg chg="mod">
          <ac:chgData name="Gilbert, John - Division of District Support" userId="42477b55-f449-4e75-a34e-6fc3d9c97338" providerId="ADAL" clId="{B2CEBF17-EF5C-4DF7-BB35-DAD2789C9743}" dt="2026-01-21T14:18:21.017" v="5599" actId="20577"/>
          <ac:spMkLst>
            <pc:docMk/>
            <pc:sldMk cId="2240332371" sldId="426"/>
            <ac:spMk id="3" creationId="{4FE5CAAE-F34C-2D9F-34E5-BB5C3F389AC8}"/>
          </ac:spMkLst>
        </pc:spChg>
        <pc:spChg chg="mod">
          <ac:chgData name="Gilbert, John - Division of District Support" userId="42477b55-f449-4e75-a34e-6fc3d9c97338" providerId="ADAL" clId="{B2CEBF17-EF5C-4DF7-BB35-DAD2789C9743}" dt="2026-01-20T18:53:51.556" v="3017"/>
          <ac:spMkLst>
            <pc:docMk/>
            <pc:sldMk cId="2240332371" sldId="426"/>
            <ac:spMk id="6" creationId="{D5FFF22A-FEA8-4D68-B28D-71327A11EE84}"/>
          </ac:spMkLst>
        </pc:spChg>
      </pc:sldChg>
      <pc:sldChg chg="addSp delSp modSp mod ord">
        <pc:chgData name="Gilbert, John - Division of District Support" userId="42477b55-f449-4e75-a34e-6fc3d9c97338" providerId="ADAL" clId="{B2CEBF17-EF5C-4DF7-BB35-DAD2789C9743}" dt="2026-01-20T18:50:36.843" v="2991" actId="20577"/>
        <pc:sldMkLst>
          <pc:docMk/>
          <pc:sldMk cId="3948031806" sldId="427"/>
        </pc:sldMkLst>
        <pc:spChg chg="add mod">
          <ac:chgData name="Gilbert, John - Division of District Support" userId="42477b55-f449-4e75-a34e-6fc3d9c97338" providerId="ADAL" clId="{B2CEBF17-EF5C-4DF7-BB35-DAD2789C9743}" dt="2026-01-20T18:50:36.843" v="2991" actId="20577"/>
          <ac:spMkLst>
            <pc:docMk/>
            <pc:sldMk cId="3948031806" sldId="427"/>
            <ac:spMk id="2" creationId="{7E213EB1-983A-B233-4298-CF5C592F2284}"/>
          </ac:spMkLst>
        </pc:spChg>
        <pc:spChg chg="del mod">
          <ac:chgData name="Gilbert, John - Division of District Support" userId="42477b55-f449-4e75-a34e-6fc3d9c97338" providerId="ADAL" clId="{B2CEBF17-EF5C-4DF7-BB35-DAD2789C9743}" dt="2026-01-20T16:50:57.196" v="2146" actId="478"/>
          <ac:spMkLst>
            <pc:docMk/>
            <pc:sldMk cId="3948031806" sldId="427"/>
            <ac:spMk id="3" creationId="{12247817-5726-47F2-AA98-21E9499FB3E7}"/>
          </ac:spMkLst>
        </pc:spChg>
        <pc:spChg chg="mod">
          <ac:chgData name="Gilbert, John - Division of District Support" userId="42477b55-f449-4e75-a34e-6fc3d9c97338" providerId="ADAL" clId="{B2CEBF17-EF5C-4DF7-BB35-DAD2789C9743}" dt="2026-01-20T16:43:54.180" v="1901" actId="20577"/>
          <ac:spMkLst>
            <pc:docMk/>
            <pc:sldMk cId="3948031806" sldId="427"/>
            <ac:spMk id="4" creationId="{C116462B-0806-44DE-9C80-A191662A1081}"/>
          </ac:spMkLst>
        </pc:spChg>
      </pc:sldChg>
      <pc:sldChg chg="del mod modShow">
        <pc:chgData name="Gilbert, John - Division of District Support" userId="42477b55-f449-4e75-a34e-6fc3d9c97338" providerId="ADAL" clId="{B2CEBF17-EF5C-4DF7-BB35-DAD2789C9743}" dt="2026-01-20T19:42:20.188" v="4707" actId="2696"/>
        <pc:sldMkLst>
          <pc:docMk/>
          <pc:sldMk cId="1104730444" sldId="430"/>
        </pc:sldMkLst>
      </pc:sldChg>
      <pc:sldChg chg="del mod modShow">
        <pc:chgData name="Gilbert, John - Division of District Support" userId="42477b55-f449-4e75-a34e-6fc3d9c97338" providerId="ADAL" clId="{B2CEBF17-EF5C-4DF7-BB35-DAD2789C9743}" dt="2026-01-20T19:42:20.188" v="4707" actId="2696"/>
        <pc:sldMkLst>
          <pc:docMk/>
          <pc:sldMk cId="64520231" sldId="432"/>
        </pc:sldMkLst>
      </pc:sldChg>
      <pc:sldChg chg="addSp delSp modSp add mod">
        <pc:chgData name="Gilbert, John - Division of District Support" userId="42477b55-f449-4e75-a34e-6fc3d9c97338" providerId="ADAL" clId="{B2CEBF17-EF5C-4DF7-BB35-DAD2789C9743}" dt="2026-01-20T16:41:54.519" v="1882" actId="20577"/>
        <pc:sldMkLst>
          <pc:docMk/>
          <pc:sldMk cId="925897400" sldId="434"/>
        </pc:sldMkLst>
        <pc:spChg chg="mod">
          <ac:chgData name="Gilbert, John - Division of District Support" userId="42477b55-f449-4e75-a34e-6fc3d9c97338" providerId="ADAL" clId="{B2CEBF17-EF5C-4DF7-BB35-DAD2789C9743}" dt="2026-01-20T16:09:20.688" v="759" actId="20577"/>
          <ac:spMkLst>
            <pc:docMk/>
            <pc:sldMk cId="925897400" sldId="434"/>
            <ac:spMk id="2" creationId="{5A581B53-6F4B-F4C2-B2AC-7ECF185DC4AE}"/>
          </ac:spMkLst>
        </pc:spChg>
        <pc:spChg chg="mod">
          <ac:chgData name="Gilbert, John - Division of District Support" userId="42477b55-f449-4e75-a34e-6fc3d9c97338" providerId="ADAL" clId="{B2CEBF17-EF5C-4DF7-BB35-DAD2789C9743}" dt="2026-01-20T16:41:54.519" v="1882" actId="20577"/>
          <ac:spMkLst>
            <pc:docMk/>
            <pc:sldMk cId="925897400" sldId="434"/>
            <ac:spMk id="3" creationId="{C167A5C6-3528-1C03-CA5F-CD19E200FDF9}"/>
          </ac:spMkLst>
        </pc:spChg>
        <pc:graphicFrameChg chg="add del mod">
          <ac:chgData name="Gilbert, John - Division of District Support" userId="42477b55-f449-4e75-a34e-6fc3d9c97338" providerId="ADAL" clId="{B2CEBF17-EF5C-4DF7-BB35-DAD2789C9743}" dt="2026-01-20T16:08:12.297" v="736" actId="478"/>
          <ac:graphicFrameMkLst>
            <pc:docMk/>
            <pc:sldMk cId="925897400" sldId="434"/>
            <ac:graphicFrameMk id="4" creationId="{1B35421F-074A-E160-B147-9E8944CAEE48}"/>
          </ac:graphicFrameMkLst>
        </pc:graphicFrameChg>
      </pc:sldChg>
      <pc:sldChg chg="del mod modShow">
        <pc:chgData name="Gilbert, John - Division of District Support" userId="42477b55-f449-4e75-a34e-6fc3d9c97338" providerId="ADAL" clId="{B2CEBF17-EF5C-4DF7-BB35-DAD2789C9743}" dt="2026-01-20T19:42:20.188" v="4707" actId="2696"/>
        <pc:sldMkLst>
          <pc:docMk/>
          <pc:sldMk cId="1120372466" sldId="447"/>
        </pc:sldMkLst>
      </pc:sldChg>
      <pc:sldChg chg="del mod modShow">
        <pc:chgData name="Gilbert, John - Division of District Support" userId="42477b55-f449-4e75-a34e-6fc3d9c97338" providerId="ADAL" clId="{B2CEBF17-EF5C-4DF7-BB35-DAD2789C9743}" dt="2026-01-20T19:42:20.188" v="4707" actId="2696"/>
        <pc:sldMkLst>
          <pc:docMk/>
          <pc:sldMk cId="800797959" sldId="448"/>
        </pc:sldMkLst>
      </pc:sldChg>
      <pc:sldChg chg="del mod modShow">
        <pc:chgData name="Gilbert, John - Division of District Support" userId="42477b55-f449-4e75-a34e-6fc3d9c97338" providerId="ADAL" clId="{B2CEBF17-EF5C-4DF7-BB35-DAD2789C9743}" dt="2026-01-20T19:42:20.188" v="4707" actId="2696"/>
        <pc:sldMkLst>
          <pc:docMk/>
          <pc:sldMk cId="886260218" sldId="449"/>
        </pc:sldMkLst>
      </pc:sldChg>
      <pc:sldChg chg="del mod modShow">
        <pc:chgData name="Gilbert, John - Division of District Support" userId="42477b55-f449-4e75-a34e-6fc3d9c97338" providerId="ADAL" clId="{B2CEBF17-EF5C-4DF7-BB35-DAD2789C9743}" dt="2026-01-20T19:42:20.188" v="4707" actId="2696"/>
        <pc:sldMkLst>
          <pc:docMk/>
          <pc:sldMk cId="953044680" sldId="450"/>
        </pc:sldMkLst>
      </pc:sldChg>
      <pc:sldChg chg="del mod modShow">
        <pc:chgData name="Gilbert, John - Division of District Support" userId="42477b55-f449-4e75-a34e-6fc3d9c97338" providerId="ADAL" clId="{B2CEBF17-EF5C-4DF7-BB35-DAD2789C9743}" dt="2026-01-20T19:42:20.188" v="4707" actId="2696"/>
        <pc:sldMkLst>
          <pc:docMk/>
          <pc:sldMk cId="923897621" sldId="451"/>
        </pc:sldMkLst>
      </pc:sldChg>
      <pc:sldChg chg="del mod modShow">
        <pc:chgData name="Gilbert, John - Division of District Support" userId="42477b55-f449-4e75-a34e-6fc3d9c97338" providerId="ADAL" clId="{B2CEBF17-EF5C-4DF7-BB35-DAD2789C9743}" dt="2026-01-20T19:42:20.188" v="4707" actId="2696"/>
        <pc:sldMkLst>
          <pc:docMk/>
          <pc:sldMk cId="1599279593" sldId="452"/>
        </pc:sldMkLst>
      </pc:sldChg>
      <pc:sldChg chg="del mod modShow">
        <pc:chgData name="Gilbert, John - Division of District Support" userId="42477b55-f449-4e75-a34e-6fc3d9c97338" providerId="ADAL" clId="{B2CEBF17-EF5C-4DF7-BB35-DAD2789C9743}" dt="2026-01-20T19:42:20.188" v="4707" actId="2696"/>
        <pc:sldMkLst>
          <pc:docMk/>
          <pc:sldMk cId="2065697881" sldId="454"/>
        </pc:sldMkLst>
      </pc:sldChg>
      <pc:sldChg chg="del mod modShow">
        <pc:chgData name="Gilbert, John - Division of District Support" userId="42477b55-f449-4e75-a34e-6fc3d9c97338" providerId="ADAL" clId="{B2CEBF17-EF5C-4DF7-BB35-DAD2789C9743}" dt="2026-01-20T19:42:20.188" v="4707" actId="2696"/>
        <pc:sldMkLst>
          <pc:docMk/>
          <pc:sldMk cId="3409876621" sldId="457"/>
        </pc:sldMkLst>
      </pc:sldChg>
      <pc:sldChg chg="del mod modShow">
        <pc:chgData name="Gilbert, John - Division of District Support" userId="42477b55-f449-4e75-a34e-6fc3d9c97338" providerId="ADAL" clId="{B2CEBF17-EF5C-4DF7-BB35-DAD2789C9743}" dt="2026-01-20T19:42:20.188" v="4707" actId="2696"/>
        <pc:sldMkLst>
          <pc:docMk/>
          <pc:sldMk cId="4233101363" sldId="458"/>
        </pc:sldMkLst>
      </pc:sldChg>
      <pc:sldChg chg="del mod modShow">
        <pc:chgData name="Gilbert, John - Division of District Support" userId="42477b55-f449-4e75-a34e-6fc3d9c97338" providerId="ADAL" clId="{B2CEBF17-EF5C-4DF7-BB35-DAD2789C9743}" dt="2026-01-20T19:42:20.188" v="4707" actId="2696"/>
        <pc:sldMkLst>
          <pc:docMk/>
          <pc:sldMk cId="852828923" sldId="459"/>
        </pc:sldMkLst>
      </pc:sldChg>
      <pc:sldChg chg="del">
        <pc:chgData name="Gilbert, John - Division of District Support" userId="42477b55-f449-4e75-a34e-6fc3d9c97338" providerId="ADAL" clId="{B2CEBF17-EF5C-4DF7-BB35-DAD2789C9743}" dt="2026-01-20T19:44:25.220" v="4751" actId="47"/>
        <pc:sldMkLst>
          <pc:docMk/>
          <pc:sldMk cId="1097422087" sldId="473"/>
        </pc:sldMkLst>
      </pc:sldChg>
      <pc:sldChg chg="del mod modShow">
        <pc:chgData name="Gilbert, John - Division of District Support" userId="42477b55-f449-4e75-a34e-6fc3d9c97338" providerId="ADAL" clId="{B2CEBF17-EF5C-4DF7-BB35-DAD2789C9743}" dt="2026-01-20T19:42:20.188" v="4707" actId="2696"/>
        <pc:sldMkLst>
          <pc:docMk/>
          <pc:sldMk cId="3606286060" sldId="480"/>
        </pc:sldMkLst>
      </pc:sldChg>
      <pc:sldChg chg="del mod modShow">
        <pc:chgData name="Gilbert, John - Division of District Support" userId="42477b55-f449-4e75-a34e-6fc3d9c97338" providerId="ADAL" clId="{B2CEBF17-EF5C-4DF7-BB35-DAD2789C9743}" dt="2026-01-20T19:42:20.188" v="4707" actId="2696"/>
        <pc:sldMkLst>
          <pc:docMk/>
          <pc:sldMk cId="793429733" sldId="481"/>
        </pc:sldMkLst>
      </pc:sldChg>
      <pc:sldChg chg="del mod modShow">
        <pc:chgData name="Gilbert, John - Division of District Support" userId="42477b55-f449-4e75-a34e-6fc3d9c97338" providerId="ADAL" clId="{B2CEBF17-EF5C-4DF7-BB35-DAD2789C9743}" dt="2026-01-20T19:42:20.188" v="4707" actId="2696"/>
        <pc:sldMkLst>
          <pc:docMk/>
          <pc:sldMk cId="2515888348" sldId="482"/>
        </pc:sldMkLst>
      </pc:sldChg>
      <pc:sldChg chg="del mod modShow">
        <pc:chgData name="Gilbert, John - Division of District Support" userId="42477b55-f449-4e75-a34e-6fc3d9c97338" providerId="ADAL" clId="{B2CEBF17-EF5C-4DF7-BB35-DAD2789C9743}" dt="2026-01-20T19:42:20.188" v="4707" actId="2696"/>
        <pc:sldMkLst>
          <pc:docMk/>
          <pc:sldMk cId="1169289365" sldId="483"/>
        </pc:sldMkLst>
      </pc:sldChg>
      <pc:sldChg chg="del mod modShow">
        <pc:chgData name="Gilbert, John - Division of District Support" userId="42477b55-f449-4e75-a34e-6fc3d9c97338" providerId="ADAL" clId="{B2CEBF17-EF5C-4DF7-BB35-DAD2789C9743}" dt="2026-01-20T19:42:20.188" v="4707" actId="2696"/>
        <pc:sldMkLst>
          <pc:docMk/>
          <pc:sldMk cId="1826229279" sldId="484"/>
        </pc:sldMkLst>
      </pc:sldChg>
      <pc:sldChg chg="del mod modShow">
        <pc:chgData name="Gilbert, John - Division of District Support" userId="42477b55-f449-4e75-a34e-6fc3d9c97338" providerId="ADAL" clId="{B2CEBF17-EF5C-4DF7-BB35-DAD2789C9743}" dt="2026-01-20T19:42:20.188" v="4707" actId="2696"/>
        <pc:sldMkLst>
          <pc:docMk/>
          <pc:sldMk cId="2421767377" sldId="486"/>
        </pc:sldMkLst>
      </pc:sldChg>
      <pc:sldChg chg="del mod modShow">
        <pc:chgData name="Gilbert, John - Division of District Support" userId="42477b55-f449-4e75-a34e-6fc3d9c97338" providerId="ADAL" clId="{B2CEBF17-EF5C-4DF7-BB35-DAD2789C9743}" dt="2026-01-20T19:42:20.188" v="4707" actId="2696"/>
        <pc:sldMkLst>
          <pc:docMk/>
          <pc:sldMk cId="689320916" sldId="487"/>
        </pc:sldMkLst>
      </pc:sldChg>
      <pc:sldChg chg="del mod modShow">
        <pc:chgData name="Gilbert, John - Division of District Support" userId="42477b55-f449-4e75-a34e-6fc3d9c97338" providerId="ADAL" clId="{B2CEBF17-EF5C-4DF7-BB35-DAD2789C9743}" dt="2026-01-20T19:42:20.188" v="4707" actId="2696"/>
        <pc:sldMkLst>
          <pc:docMk/>
          <pc:sldMk cId="3219393029" sldId="488"/>
        </pc:sldMkLst>
      </pc:sldChg>
      <pc:sldChg chg="del mod modShow">
        <pc:chgData name="Gilbert, John - Division of District Support" userId="42477b55-f449-4e75-a34e-6fc3d9c97338" providerId="ADAL" clId="{B2CEBF17-EF5C-4DF7-BB35-DAD2789C9743}" dt="2026-01-20T19:42:20.188" v="4707" actId="2696"/>
        <pc:sldMkLst>
          <pc:docMk/>
          <pc:sldMk cId="3113262384" sldId="489"/>
        </pc:sldMkLst>
      </pc:sldChg>
      <pc:sldChg chg="del mod modShow">
        <pc:chgData name="Gilbert, John - Division of District Support" userId="42477b55-f449-4e75-a34e-6fc3d9c97338" providerId="ADAL" clId="{B2CEBF17-EF5C-4DF7-BB35-DAD2789C9743}" dt="2026-01-20T19:42:20.188" v="4707" actId="2696"/>
        <pc:sldMkLst>
          <pc:docMk/>
          <pc:sldMk cId="3009764979" sldId="491"/>
        </pc:sldMkLst>
      </pc:sldChg>
      <pc:sldChg chg="del mod modShow">
        <pc:chgData name="Gilbert, John - Division of District Support" userId="42477b55-f449-4e75-a34e-6fc3d9c97338" providerId="ADAL" clId="{B2CEBF17-EF5C-4DF7-BB35-DAD2789C9743}" dt="2026-01-20T19:42:20.188" v="4707" actId="2696"/>
        <pc:sldMkLst>
          <pc:docMk/>
          <pc:sldMk cId="1966988203" sldId="492"/>
        </pc:sldMkLst>
      </pc:sldChg>
      <pc:sldChg chg="del mod modShow">
        <pc:chgData name="Gilbert, John - Division of District Support" userId="42477b55-f449-4e75-a34e-6fc3d9c97338" providerId="ADAL" clId="{B2CEBF17-EF5C-4DF7-BB35-DAD2789C9743}" dt="2026-01-20T19:42:20.188" v="4707" actId="2696"/>
        <pc:sldMkLst>
          <pc:docMk/>
          <pc:sldMk cId="2407052614" sldId="493"/>
        </pc:sldMkLst>
      </pc:sldChg>
      <pc:sldChg chg="del mod modShow">
        <pc:chgData name="Gilbert, John - Division of District Support" userId="42477b55-f449-4e75-a34e-6fc3d9c97338" providerId="ADAL" clId="{B2CEBF17-EF5C-4DF7-BB35-DAD2789C9743}" dt="2026-01-20T19:42:20.188" v="4707" actId="2696"/>
        <pc:sldMkLst>
          <pc:docMk/>
          <pc:sldMk cId="4059967896" sldId="494"/>
        </pc:sldMkLst>
      </pc:sldChg>
      <pc:sldChg chg="addSp delSp modSp mod">
        <pc:chgData name="Gilbert, John - Division of District Support" userId="42477b55-f449-4e75-a34e-6fc3d9c97338" providerId="ADAL" clId="{B2CEBF17-EF5C-4DF7-BB35-DAD2789C9743}" dt="2026-01-21T14:46:15.036" v="6083" actId="14100"/>
        <pc:sldMkLst>
          <pc:docMk/>
          <pc:sldMk cId="2653491773" sldId="495"/>
        </pc:sldMkLst>
        <pc:spChg chg="add del mod">
          <ac:chgData name="Gilbert, John - Division of District Support" userId="42477b55-f449-4e75-a34e-6fc3d9c97338" providerId="ADAL" clId="{B2CEBF17-EF5C-4DF7-BB35-DAD2789C9743}" dt="2026-01-21T14:40:27.549" v="5989" actId="478"/>
          <ac:spMkLst>
            <pc:docMk/>
            <pc:sldMk cId="2653491773" sldId="495"/>
            <ac:spMk id="3" creationId="{37CEFF3A-CE4A-9DBD-2CF5-0A05B7178258}"/>
          </ac:spMkLst>
        </pc:spChg>
        <pc:spChg chg="del">
          <ac:chgData name="Gilbert, John - Division of District Support" userId="42477b55-f449-4e75-a34e-6fc3d9c97338" providerId="ADAL" clId="{B2CEBF17-EF5C-4DF7-BB35-DAD2789C9743}" dt="2026-01-20T16:46:55.249" v="1953" actId="478"/>
          <ac:spMkLst>
            <pc:docMk/>
            <pc:sldMk cId="2653491773" sldId="495"/>
            <ac:spMk id="3" creationId="{677D27C9-2D47-EC7A-B13C-0DAE1AFAABE1}"/>
          </ac:spMkLst>
        </pc:spChg>
        <pc:spChg chg="del">
          <ac:chgData name="Gilbert, John - Division of District Support" userId="42477b55-f449-4e75-a34e-6fc3d9c97338" providerId="ADAL" clId="{B2CEBF17-EF5C-4DF7-BB35-DAD2789C9743}" dt="2026-01-21T14:41:09.285" v="6002" actId="478"/>
          <ac:spMkLst>
            <pc:docMk/>
            <pc:sldMk cId="2653491773" sldId="495"/>
            <ac:spMk id="4" creationId="{98226061-D205-1D39-0096-D2B0AABC6A1C}"/>
          </ac:spMkLst>
        </pc:spChg>
        <pc:spChg chg="mod">
          <ac:chgData name="Gilbert, John - Division of District Support" userId="42477b55-f449-4e75-a34e-6fc3d9c97338" providerId="ADAL" clId="{B2CEBF17-EF5C-4DF7-BB35-DAD2789C9743}" dt="2026-01-21T14:42:29.984" v="6014" actId="1076"/>
          <ac:spMkLst>
            <pc:docMk/>
            <pc:sldMk cId="2653491773" sldId="495"/>
            <ac:spMk id="5" creationId="{35E88F84-D787-43B7-D19C-A44FF9EA7AB1}"/>
          </ac:spMkLst>
        </pc:spChg>
        <pc:spChg chg="add del mod">
          <ac:chgData name="Gilbert, John - Division of District Support" userId="42477b55-f449-4e75-a34e-6fc3d9c97338" providerId="ADAL" clId="{B2CEBF17-EF5C-4DF7-BB35-DAD2789C9743}" dt="2026-01-21T14:40:29.133" v="5990" actId="478"/>
          <ac:spMkLst>
            <pc:docMk/>
            <pc:sldMk cId="2653491773" sldId="495"/>
            <ac:spMk id="6" creationId="{A7C0FF97-3E69-572B-5EB8-ADD51B25640A}"/>
          </ac:spMkLst>
        </pc:spChg>
        <pc:spChg chg="add del mod">
          <ac:chgData name="Gilbert, John - Division of District Support" userId="42477b55-f449-4e75-a34e-6fc3d9c97338" providerId="ADAL" clId="{B2CEBF17-EF5C-4DF7-BB35-DAD2789C9743}" dt="2026-01-21T14:44:41.073" v="6035" actId="478"/>
          <ac:spMkLst>
            <pc:docMk/>
            <pc:sldMk cId="2653491773" sldId="495"/>
            <ac:spMk id="8" creationId="{B1A1B889-23F3-3196-3895-8DFEFB197C9D}"/>
          </ac:spMkLst>
        </pc:spChg>
        <pc:spChg chg="add del mod">
          <ac:chgData name="Gilbert, John - Division of District Support" userId="42477b55-f449-4e75-a34e-6fc3d9c97338" providerId="ADAL" clId="{B2CEBF17-EF5C-4DF7-BB35-DAD2789C9743}" dt="2026-01-21T14:44:42.866" v="6036" actId="478"/>
          <ac:spMkLst>
            <pc:docMk/>
            <pc:sldMk cId="2653491773" sldId="495"/>
            <ac:spMk id="9" creationId="{39A6BBE5-3518-A252-737B-EACB395FEB96}"/>
          </ac:spMkLst>
        </pc:spChg>
        <pc:spChg chg="add del mod">
          <ac:chgData name="Gilbert, John - Division of District Support" userId="42477b55-f449-4e75-a34e-6fc3d9c97338" providerId="ADAL" clId="{B2CEBF17-EF5C-4DF7-BB35-DAD2789C9743}" dt="2026-01-21T14:44:44.050" v="6037" actId="478"/>
          <ac:spMkLst>
            <pc:docMk/>
            <pc:sldMk cId="2653491773" sldId="495"/>
            <ac:spMk id="10" creationId="{5A777396-5347-6975-E774-F121B444C6B2}"/>
          </ac:spMkLst>
        </pc:spChg>
        <pc:spChg chg="add mod">
          <ac:chgData name="Gilbert, John - Division of District Support" userId="42477b55-f449-4e75-a34e-6fc3d9c97338" providerId="ADAL" clId="{B2CEBF17-EF5C-4DF7-BB35-DAD2789C9743}" dt="2026-01-21T14:45:12.612" v="6042"/>
          <ac:spMkLst>
            <pc:docMk/>
            <pc:sldMk cId="2653491773" sldId="495"/>
            <ac:spMk id="11" creationId="{C9852DA9-DF11-D3CD-378A-491A856ED6DA}"/>
          </ac:spMkLst>
        </pc:spChg>
        <pc:spChg chg="add mod">
          <ac:chgData name="Gilbert, John - Division of District Support" userId="42477b55-f449-4e75-a34e-6fc3d9c97338" providerId="ADAL" clId="{B2CEBF17-EF5C-4DF7-BB35-DAD2789C9743}" dt="2026-01-21T14:46:15.036" v="6083" actId="14100"/>
          <ac:spMkLst>
            <pc:docMk/>
            <pc:sldMk cId="2653491773" sldId="495"/>
            <ac:spMk id="12" creationId="{80805B59-CD40-AD24-6001-678D97657210}"/>
          </ac:spMkLst>
        </pc:spChg>
        <pc:picChg chg="del">
          <ac:chgData name="Gilbert, John - Division of District Support" userId="42477b55-f449-4e75-a34e-6fc3d9c97338" providerId="ADAL" clId="{B2CEBF17-EF5C-4DF7-BB35-DAD2789C9743}" dt="2026-01-21T14:40:57.564" v="5996" actId="478"/>
          <ac:picMkLst>
            <pc:docMk/>
            <pc:sldMk cId="2653491773" sldId="495"/>
            <ac:picMk id="2" creationId="{A3487D74-37BB-5609-92EA-1A9E737E1D2C}"/>
          </ac:picMkLst>
        </pc:picChg>
        <pc:picChg chg="add mod">
          <ac:chgData name="Gilbert, John - Division of District Support" userId="42477b55-f449-4e75-a34e-6fc3d9c97338" providerId="ADAL" clId="{B2CEBF17-EF5C-4DF7-BB35-DAD2789C9743}" dt="2026-01-21T14:41:33.293" v="6004" actId="167"/>
          <ac:picMkLst>
            <pc:docMk/>
            <pc:sldMk cId="2653491773" sldId="495"/>
            <ac:picMk id="7" creationId="{F2F639EE-BB1C-807E-EB25-6E600685D7F2}"/>
          </ac:picMkLst>
        </pc:picChg>
      </pc:sldChg>
      <pc:sldChg chg="addSp delSp modSp mod">
        <pc:chgData name="Gilbert, John - Division of District Support" userId="42477b55-f449-4e75-a34e-6fc3d9c97338" providerId="ADAL" clId="{B2CEBF17-EF5C-4DF7-BB35-DAD2789C9743}" dt="2026-01-21T14:46:32.115" v="6096" actId="20577"/>
        <pc:sldMkLst>
          <pc:docMk/>
          <pc:sldMk cId="1858740532" sldId="496"/>
        </pc:sldMkLst>
        <pc:spChg chg="del">
          <ac:chgData name="Gilbert, John - Division of District Support" userId="42477b55-f449-4e75-a34e-6fc3d9c97338" providerId="ADAL" clId="{B2CEBF17-EF5C-4DF7-BB35-DAD2789C9743}" dt="2026-01-20T16:46:48.930" v="1951" actId="478"/>
          <ac:spMkLst>
            <pc:docMk/>
            <pc:sldMk cId="1858740532" sldId="496"/>
            <ac:spMk id="3" creationId="{8C575FB6-E4A3-9D95-888F-7D680508BB7F}"/>
          </ac:spMkLst>
        </pc:spChg>
        <pc:spChg chg="add del mod">
          <ac:chgData name="Gilbert, John - Division of District Support" userId="42477b55-f449-4e75-a34e-6fc3d9c97338" providerId="ADAL" clId="{B2CEBF17-EF5C-4DF7-BB35-DAD2789C9743}" dt="2026-01-21T14:40:32.368" v="5991" actId="478"/>
          <ac:spMkLst>
            <pc:docMk/>
            <pc:sldMk cId="1858740532" sldId="496"/>
            <ac:spMk id="3" creationId="{F8AE72F6-5043-4F6E-5A36-FA033212DAE7}"/>
          </ac:spMkLst>
        </pc:spChg>
        <pc:spChg chg="del mod">
          <ac:chgData name="Gilbert, John - Division of District Support" userId="42477b55-f449-4e75-a34e-6fc3d9c97338" providerId="ADAL" clId="{B2CEBF17-EF5C-4DF7-BB35-DAD2789C9743}" dt="2026-01-21T14:41:07.370" v="6001" actId="478"/>
          <ac:spMkLst>
            <pc:docMk/>
            <pc:sldMk cId="1858740532" sldId="496"/>
            <ac:spMk id="4" creationId="{E225B38B-805F-3A03-34D6-C507932662F0}"/>
          </ac:spMkLst>
        </pc:spChg>
        <pc:spChg chg="mod">
          <ac:chgData name="Gilbert, John - Division of District Support" userId="42477b55-f449-4e75-a34e-6fc3d9c97338" providerId="ADAL" clId="{B2CEBF17-EF5C-4DF7-BB35-DAD2789C9743}" dt="2026-01-21T14:42:09.538" v="6012" actId="1076"/>
          <ac:spMkLst>
            <pc:docMk/>
            <pc:sldMk cId="1858740532" sldId="496"/>
            <ac:spMk id="5" creationId="{8EE73A76-27C9-0A08-564D-24BC92FB372A}"/>
          </ac:spMkLst>
        </pc:spChg>
        <pc:spChg chg="add del mod">
          <ac:chgData name="Gilbert, John - Division of District Support" userId="42477b55-f449-4e75-a34e-6fc3d9c97338" providerId="ADAL" clId="{B2CEBF17-EF5C-4DF7-BB35-DAD2789C9743}" dt="2026-01-21T14:40:33.806" v="5992" actId="478"/>
          <ac:spMkLst>
            <pc:docMk/>
            <pc:sldMk cId="1858740532" sldId="496"/>
            <ac:spMk id="6" creationId="{74F6D391-5DC2-4EF1-AB4D-46CB3114DF2D}"/>
          </ac:spMkLst>
        </pc:spChg>
        <pc:spChg chg="add del mod">
          <ac:chgData name="Gilbert, John - Division of District Support" userId="42477b55-f449-4e75-a34e-6fc3d9c97338" providerId="ADAL" clId="{B2CEBF17-EF5C-4DF7-BB35-DAD2789C9743}" dt="2026-01-21T14:44:35.767" v="6032" actId="478"/>
          <ac:spMkLst>
            <pc:docMk/>
            <pc:sldMk cId="1858740532" sldId="496"/>
            <ac:spMk id="8" creationId="{AE17A66D-4012-266B-3FD3-C5D6D3C3F8BF}"/>
          </ac:spMkLst>
        </pc:spChg>
        <pc:spChg chg="add del mod">
          <ac:chgData name="Gilbert, John - Division of District Support" userId="42477b55-f449-4e75-a34e-6fc3d9c97338" providerId="ADAL" clId="{B2CEBF17-EF5C-4DF7-BB35-DAD2789C9743}" dt="2026-01-21T14:44:37.178" v="6033" actId="478"/>
          <ac:spMkLst>
            <pc:docMk/>
            <pc:sldMk cId="1858740532" sldId="496"/>
            <ac:spMk id="9" creationId="{B7604D9B-85FF-4DCB-5B91-9282AF4F7861}"/>
          </ac:spMkLst>
        </pc:spChg>
        <pc:spChg chg="add del mod">
          <ac:chgData name="Gilbert, John - Division of District Support" userId="42477b55-f449-4e75-a34e-6fc3d9c97338" providerId="ADAL" clId="{B2CEBF17-EF5C-4DF7-BB35-DAD2789C9743}" dt="2026-01-21T14:44:38.512" v="6034" actId="478"/>
          <ac:spMkLst>
            <pc:docMk/>
            <pc:sldMk cId="1858740532" sldId="496"/>
            <ac:spMk id="10" creationId="{2488EB86-7052-1228-1FEF-4E4ABBF38C6C}"/>
          </ac:spMkLst>
        </pc:spChg>
        <pc:spChg chg="add mod">
          <ac:chgData name="Gilbert, John - Division of District Support" userId="42477b55-f449-4e75-a34e-6fc3d9c97338" providerId="ADAL" clId="{B2CEBF17-EF5C-4DF7-BB35-DAD2789C9743}" dt="2026-01-21T14:45:10.338" v="6041"/>
          <ac:spMkLst>
            <pc:docMk/>
            <pc:sldMk cId="1858740532" sldId="496"/>
            <ac:spMk id="11" creationId="{23F72041-027E-EECC-CBE4-ED0AEC4EB0A0}"/>
          </ac:spMkLst>
        </pc:spChg>
        <pc:spChg chg="add mod">
          <ac:chgData name="Gilbert, John - Division of District Support" userId="42477b55-f449-4e75-a34e-6fc3d9c97338" providerId="ADAL" clId="{B2CEBF17-EF5C-4DF7-BB35-DAD2789C9743}" dt="2026-01-21T14:46:32.115" v="6096" actId="20577"/>
          <ac:spMkLst>
            <pc:docMk/>
            <pc:sldMk cId="1858740532" sldId="496"/>
            <ac:spMk id="12" creationId="{024ABF60-DB8B-76D6-5D27-FE2B860D234D}"/>
          </ac:spMkLst>
        </pc:spChg>
        <pc:picChg chg="del">
          <ac:chgData name="Gilbert, John - Division of District Support" userId="42477b55-f449-4e75-a34e-6fc3d9c97338" providerId="ADAL" clId="{B2CEBF17-EF5C-4DF7-BB35-DAD2789C9743}" dt="2026-01-21T14:41:00.416" v="5997" actId="478"/>
          <ac:picMkLst>
            <pc:docMk/>
            <pc:sldMk cId="1858740532" sldId="496"/>
            <ac:picMk id="2" creationId="{2F1A822A-4C1D-46BF-590B-45016C651F60}"/>
          </ac:picMkLst>
        </pc:picChg>
        <pc:picChg chg="add mod">
          <ac:chgData name="Gilbert, John - Division of District Support" userId="42477b55-f449-4e75-a34e-6fc3d9c97338" providerId="ADAL" clId="{B2CEBF17-EF5C-4DF7-BB35-DAD2789C9743}" dt="2026-01-21T14:42:01.732" v="6011" actId="1076"/>
          <ac:picMkLst>
            <pc:docMk/>
            <pc:sldMk cId="1858740532" sldId="496"/>
            <ac:picMk id="7" creationId="{ABFCA0CB-3B1F-8314-B852-A071593EBA4F}"/>
          </ac:picMkLst>
        </pc:picChg>
      </pc:sldChg>
      <pc:sldChg chg="addSp delSp modSp mod">
        <pc:chgData name="Gilbert, John - Division of District Support" userId="42477b55-f449-4e75-a34e-6fc3d9c97338" providerId="ADAL" clId="{B2CEBF17-EF5C-4DF7-BB35-DAD2789C9743}" dt="2026-01-21T14:46:54.616" v="6137" actId="14100"/>
        <pc:sldMkLst>
          <pc:docMk/>
          <pc:sldMk cId="2444877757" sldId="497"/>
        </pc:sldMkLst>
        <pc:spChg chg="del mod">
          <ac:chgData name="Gilbert, John - Division of District Support" userId="42477b55-f449-4e75-a34e-6fc3d9c97338" providerId="ADAL" clId="{B2CEBF17-EF5C-4DF7-BB35-DAD2789C9743}" dt="2026-01-21T14:40:39.532" v="5994" actId="478"/>
          <ac:spMkLst>
            <pc:docMk/>
            <pc:sldMk cId="2444877757" sldId="497"/>
            <ac:spMk id="3" creationId="{6403B361-ADFD-6B90-244B-06FB146A5BA7}"/>
          </ac:spMkLst>
        </pc:spChg>
        <pc:spChg chg="del">
          <ac:chgData name="Gilbert, John - Division of District Support" userId="42477b55-f449-4e75-a34e-6fc3d9c97338" providerId="ADAL" clId="{B2CEBF17-EF5C-4DF7-BB35-DAD2789C9743}" dt="2026-01-21T14:41:05.131" v="5999" actId="478"/>
          <ac:spMkLst>
            <pc:docMk/>
            <pc:sldMk cId="2444877757" sldId="497"/>
            <ac:spMk id="4" creationId="{80B7D603-0CA8-D6AF-60DD-C2FE503E11F2}"/>
          </ac:spMkLst>
        </pc:spChg>
        <pc:spChg chg="mod">
          <ac:chgData name="Gilbert, John - Division of District Support" userId="42477b55-f449-4e75-a34e-6fc3d9c97338" providerId="ADAL" clId="{B2CEBF17-EF5C-4DF7-BB35-DAD2789C9743}" dt="2026-01-21T14:41:56.923" v="6009" actId="1076"/>
          <ac:spMkLst>
            <pc:docMk/>
            <pc:sldMk cId="2444877757" sldId="497"/>
            <ac:spMk id="5" creationId="{230791F8-46EE-EA40-CC9D-F53F757001BF}"/>
          </ac:spMkLst>
        </pc:spChg>
        <pc:spChg chg="add del mod">
          <ac:chgData name="Gilbert, John - Division of District Support" userId="42477b55-f449-4e75-a34e-6fc3d9c97338" providerId="ADAL" clId="{B2CEBF17-EF5C-4DF7-BB35-DAD2789C9743}" dt="2026-01-21T14:40:38.083" v="5993" actId="478"/>
          <ac:spMkLst>
            <pc:docMk/>
            <pc:sldMk cId="2444877757" sldId="497"/>
            <ac:spMk id="6" creationId="{20036AD4-BC2E-E12E-19BC-E01DB7CCEAE3}"/>
          </ac:spMkLst>
        </pc:spChg>
        <pc:spChg chg="add mod">
          <ac:chgData name="Gilbert, John - Division of District Support" userId="42477b55-f449-4e75-a34e-6fc3d9c97338" providerId="ADAL" clId="{B2CEBF17-EF5C-4DF7-BB35-DAD2789C9743}" dt="2026-01-21T14:44:22.885" v="6031" actId="1076"/>
          <ac:spMkLst>
            <pc:docMk/>
            <pc:sldMk cId="2444877757" sldId="497"/>
            <ac:spMk id="8" creationId="{91F110D1-B1FA-21EC-D4A9-D9691CFABF05}"/>
          </ac:spMkLst>
        </pc:spChg>
        <pc:spChg chg="add mod">
          <ac:chgData name="Gilbert, John - Division of District Support" userId="42477b55-f449-4e75-a34e-6fc3d9c97338" providerId="ADAL" clId="{B2CEBF17-EF5C-4DF7-BB35-DAD2789C9743}" dt="2026-01-21T14:46:54.616" v="6137" actId="14100"/>
          <ac:spMkLst>
            <pc:docMk/>
            <pc:sldMk cId="2444877757" sldId="497"/>
            <ac:spMk id="9" creationId="{6C84B601-93F1-B016-22C7-0EF0BBDCED24}"/>
          </ac:spMkLst>
        </pc:spChg>
        <pc:spChg chg="add del mod">
          <ac:chgData name="Gilbert, John - Division of District Support" userId="42477b55-f449-4e75-a34e-6fc3d9c97338" providerId="ADAL" clId="{B2CEBF17-EF5C-4DF7-BB35-DAD2789C9743}" dt="2026-01-21T14:43:35.930" v="6027" actId="478"/>
          <ac:spMkLst>
            <pc:docMk/>
            <pc:sldMk cId="2444877757" sldId="497"/>
            <ac:spMk id="10" creationId="{540C774A-7FEE-9E5E-E2E1-9947B44FC7B9}"/>
          </ac:spMkLst>
        </pc:spChg>
        <pc:picChg chg="del">
          <ac:chgData name="Gilbert, John - Division of District Support" userId="42477b55-f449-4e75-a34e-6fc3d9c97338" providerId="ADAL" clId="{B2CEBF17-EF5C-4DF7-BB35-DAD2789C9743}" dt="2026-01-21T14:41:03.496" v="5998" actId="478"/>
          <ac:picMkLst>
            <pc:docMk/>
            <pc:sldMk cId="2444877757" sldId="497"/>
            <ac:picMk id="2" creationId="{23D85D88-68E3-4C06-AC1C-F3B2F4579AAF}"/>
          </ac:picMkLst>
        </pc:picChg>
        <pc:picChg chg="add mod">
          <ac:chgData name="Gilbert, John - Division of District Support" userId="42477b55-f449-4e75-a34e-6fc3d9c97338" providerId="ADAL" clId="{B2CEBF17-EF5C-4DF7-BB35-DAD2789C9743}" dt="2026-01-21T14:41:49.827" v="6008" actId="167"/>
          <ac:picMkLst>
            <pc:docMk/>
            <pc:sldMk cId="2444877757" sldId="497"/>
            <ac:picMk id="7" creationId="{BFA9BD75-BA93-81CC-1D0B-292830B1865F}"/>
          </ac:picMkLst>
        </pc:picChg>
      </pc:sldChg>
      <pc:sldChg chg="del mod modShow">
        <pc:chgData name="Gilbert, John - Division of District Support" userId="42477b55-f449-4e75-a34e-6fc3d9c97338" providerId="ADAL" clId="{B2CEBF17-EF5C-4DF7-BB35-DAD2789C9743}" dt="2026-01-20T19:42:20.188" v="4707" actId="2696"/>
        <pc:sldMkLst>
          <pc:docMk/>
          <pc:sldMk cId="2402026361" sldId="498"/>
        </pc:sldMkLst>
      </pc:sldChg>
      <pc:sldChg chg="modSp mod">
        <pc:chgData name="Gilbert, John - Division of District Support" userId="42477b55-f449-4e75-a34e-6fc3d9c97338" providerId="ADAL" clId="{B2CEBF17-EF5C-4DF7-BB35-DAD2789C9743}" dt="2026-01-20T16:37:51.610" v="1763" actId="20577"/>
        <pc:sldMkLst>
          <pc:docMk/>
          <pc:sldMk cId="3450667744" sldId="499"/>
        </pc:sldMkLst>
        <pc:spChg chg="mod">
          <ac:chgData name="Gilbert, John - Division of District Support" userId="42477b55-f449-4e75-a34e-6fc3d9c97338" providerId="ADAL" clId="{B2CEBF17-EF5C-4DF7-BB35-DAD2789C9743}" dt="2026-01-20T15:46:39.279" v="184" actId="255"/>
          <ac:spMkLst>
            <pc:docMk/>
            <pc:sldMk cId="3450667744" sldId="499"/>
            <ac:spMk id="2" creationId="{D579076C-9FBA-D35F-D762-AC976F00FBBC}"/>
          </ac:spMkLst>
        </pc:spChg>
        <pc:spChg chg="mod">
          <ac:chgData name="Gilbert, John - Division of District Support" userId="42477b55-f449-4e75-a34e-6fc3d9c97338" providerId="ADAL" clId="{B2CEBF17-EF5C-4DF7-BB35-DAD2789C9743}" dt="2026-01-20T16:37:51.610" v="1763" actId="20577"/>
          <ac:spMkLst>
            <pc:docMk/>
            <pc:sldMk cId="3450667744" sldId="499"/>
            <ac:spMk id="3" creationId="{BDDA909E-2963-9453-CC03-F86FAD79F46B}"/>
          </ac:spMkLst>
        </pc:spChg>
        <pc:spChg chg="mod">
          <ac:chgData name="Gilbert, John - Division of District Support" userId="42477b55-f449-4e75-a34e-6fc3d9c97338" providerId="ADAL" clId="{B2CEBF17-EF5C-4DF7-BB35-DAD2789C9743}" dt="2026-01-20T15:47:06.876" v="214" actId="20577"/>
          <ac:spMkLst>
            <pc:docMk/>
            <pc:sldMk cId="3450667744" sldId="499"/>
            <ac:spMk id="4" creationId="{333759FD-C144-01D7-E493-8A5BCAFB1E9C}"/>
          </ac:spMkLst>
        </pc:spChg>
      </pc:sldChg>
      <pc:sldChg chg="del mod modShow">
        <pc:chgData name="Gilbert, John - Division of District Support" userId="42477b55-f449-4e75-a34e-6fc3d9c97338" providerId="ADAL" clId="{B2CEBF17-EF5C-4DF7-BB35-DAD2789C9743}" dt="2026-01-20T19:42:20.188" v="4707" actId="2696"/>
        <pc:sldMkLst>
          <pc:docMk/>
          <pc:sldMk cId="3114829094" sldId="501"/>
        </pc:sldMkLst>
      </pc:sldChg>
      <pc:sldChg chg="del mod modShow">
        <pc:chgData name="Gilbert, John - Division of District Support" userId="42477b55-f449-4e75-a34e-6fc3d9c97338" providerId="ADAL" clId="{B2CEBF17-EF5C-4DF7-BB35-DAD2789C9743}" dt="2026-01-20T19:42:20.188" v="4707" actId="2696"/>
        <pc:sldMkLst>
          <pc:docMk/>
          <pc:sldMk cId="1430586296" sldId="514"/>
        </pc:sldMkLst>
      </pc:sldChg>
      <pc:sldChg chg="del mod modShow">
        <pc:chgData name="Gilbert, John - Division of District Support" userId="42477b55-f449-4e75-a34e-6fc3d9c97338" providerId="ADAL" clId="{B2CEBF17-EF5C-4DF7-BB35-DAD2789C9743}" dt="2026-01-20T19:42:20.188" v="4707" actId="2696"/>
        <pc:sldMkLst>
          <pc:docMk/>
          <pc:sldMk cId="2167556910" sldId="515"/>
        </pc:sldMkLst>
      </pc:sldChg>
      <pc:sldChg chg="del">
        <pc:chgData name="Gilbert, John - Division of District Support" userId="42477b55-f449-4e75-a34e-6fc3d9c97338" providerId="ADAL" clId="{B2CEBF17-EF5C-4DF7-BB35-DAD2789C9743}" dt="2026-01-20T19:44:25.220" v="4751" actId="47"/>
        <pc:sldMkLst>
          <pc:docMk/>
          <pc:sldMk cId="2468672863" sldId="516"/>
        </pc:sldMkLst>
      </pc:sldChg>
      <pc:sldChg chg="del">
        <pc:chgData name="Gilbert, John - Division of District Support" userId="42477b55-f449-4e75-a34e-6fc3d9c97338" providerId="ADAL" clId="{B2CEBF17-EF5C-4DF7-BB35-DAD2789C9743}" dt="2026-01-20T19:44:25.220" v="4751" actId="47"/>
        <pc:sldMkLst>
          <pc:docMk/>
          <pc:sldMk cId="1300576115" sldId="517"/>
        </pc:sldMkLst>
      </pc:sldChg>
      <pc:sldChg chg="del">
        <pc:chgData name="Gilbert, John - Division of District Support" userId="42477b55-f449-4e75-a34e-6fc3d9c97338" providerId="ADAL" clId="{B2CEBF17-EF5C-4DF7-BB35-DAD2789C9743}" dt="2026-01-20T19:44:25.220" v="4751" actId="47"/>
        <pc:sldMkLst>
          <pc:docMk/>
          <pc:sldMk cId="3212642997" sldId="518"/>
        </pc:sldMkLst>
      </pc:sldChg>
      <pc:sldChg chg="del mod modShow">
        <pc:chgData name="Gilbert, John - Division of District Support" userId="42477b55-f449-4e75-a34e-6fc3d9c97338" providerId="ADAL" clId="{B2CEBF17-EF5C-4DF7-BB35-DAD2789C9743}" dt="2026-01-20T19:42:20.188" v="4707" actId="2696"/>
        <pc:sldMkLst>
          <pc:docMk/>
          <pc:sldMk cId="1468641328" sldId="519"/>
        </pc:sldMkLst>
      </pc:sldChg>
      <pc:sldChg chg="del mod modShow">
        <pc:chgData name="Gilbert, John - Division of District Support" userId="42477b55-f449-4e75-a34e-6fc3d9c97338" providerId="ADAL" clId="{B2CEBF17-EF5C-4DF7-BB35-DAD2789C9743}" dt="2026-01-20T19:42:20.188" v="4707" actId="2696"/>
        <pc:sldMkLst>
          <pc:docMk/>
          <pc:sldMk cId="2801743920" sldId="520"/>
        </pc:sldMkLst>
      </pc:sldChg>
      <pc:sldChg chg="del mod modShow">
        <pc:chgData name="Gilbert, John - Division of District Support" userId="42477b55-f449-4e75-a34e-6fc3d9c97338" providerId="ADAL" clId="{B2CEBF17-EF5C-4DF7-BB35-DAD2789C9743}" dt="2026-01-20T19:42:20.188" v="4707" actId="2696"/>
        <pc:sldMkLst>
          <pc:docMk/>
          <pc:sldMk cId="1825799826" sldId="521"/>
        </pc:sldMkLst>
      </pc:sldChg>
      <pc:sldChg chg="del mod modShow">
        <pc:chgData name="Gilbert, John - Division of District Support" userId="42477b55-f449-4e75-a34e-6fc3d9c97338" providerId="ADAL" clId="{B2CEBF17-EF5C-4DF7-BB35-DAD2789C9743}" dt="2026-01-20T19:42:20.188" v="4707" actId="2696"/>
        <pc:sldMkLst>
          <pc:docMk/>
          <pc:sldMk cId="3089526958" sldId="523"/>
        </pc:sldMkLst>
      </pc:sldChg>
      <pc:sldChg chg="del mod modShow">
        <pc:chgData name="Gilbert, John - Division of District Support" userId="42477b55-f449-4e75-a34e-6fc3d9c97338" providerId="ADAL" clId="{B2CEBF17-EF5C-4DF7-BB35-DAD2789C9743}" dt="2026-01-20T19:42:20.188" v="4707" actId="2696"/>
        <pc:sldMkLst>
          <pc:docMk/>
          <pc:sldMk cId="3151013854" sldId="524"/>
        </pc:sldMkLst>
      </pc:sldChg>
      <pc:sldChg chg="del mod modShow">
        <pc:chgData name="Gilbert, John - Division of District Support" userId="42477b55-f449-4e75-a34e-6fc3d9c97338" providerId="ADAL" clId="{B2CEBF17-EF5C-4DF7-BB35-DAD2789C9743}" dt="2026-01-20T19:42:20.188" v="4707" actId="2696"/>
        <pc:sldMkLst>
          <pc:docMk/>
          <pc:sldMk cId="4198980747" sldId="525"/>
        </pc:sldMkLst>
      </pc:sldChg>
      <pc:sldChg chg="del mod modShow">
        <pc:chgData name="Gilbert, John - Division of District Support" userId="42477b55-f449-4e75-a34e-6fc3d9c97338" providerId="ADAL" clId="{B2CEBF17-EF5C-4DF7-BB35-DAD2789C9743}" dt="2026-01-20T19:42:20.188" v="4707" actId="2696"/>
        <pc:sldMkLst>
          <pc:docMk/>
          <pc:sldMk cId="1631877138" sldId="526"/>
        </pc:sldMkLst>
      </pc:sldChg>
      <pc:sldChg chg="del mod modShow">
        <pc:chgData name="Gilbert, John - Division of District Support" userId="42477b55-f449-4e75-a34e-6fc3d9c97338" providerId="ADAL" clId="{B2CEBF17-EF5C-4DF7-BB35-DAD2789C9743}" dt="2026-01-20T19:42:20.188" v="4707" actId="2696"/>
        <pc:sldMkLst>
          <pc:docMk/>
          <pc:sldMk cId="97705278" sldId="527"/>
        </pc:sldMkLst>
      </pc:sldChg>
      <pc:sldChg chg="del mod modShow">
        <pc:chgData name="Gilbert, John - Division of District Support" userId="42477b55-f449-4e75-a34e-6fc3d9c97338" providerId="ADAL" clId="{B2CEBF17-EF5C-4DF7-BB35-DAD2789C9743}" dt="2026-01-20T19:42:20.188" v="4707" actId="2696"/>
        <pc:sldMkLst>
          <pc:docMk/>
          <pc:sldMk cId="1414580371" sldId="528"/>
        </pc:sldMkLst>
      </pc:sldChg>
      <pc:sldChg chg="del mod modShow">
        <pc:chgData name="Gilbert, John - Division of District Support" userId="42477b55-f449-4e75-a34e-6fc3d9c97338" providerId="ADAL" clId="{B2CEBF17-EF5C-4DF7-BB35-DAD2789C9743}" dt="2026-01-20T19:42:20.188" v="4707" actId="2696"/>
        <pc:sldMkLst>
          <pc:docMk/>
          <pc:sldMk cId="666697893" sldId="529"/>
        </pc:sldMkLst>
      </pc:sldChg>
      <pc:sldChg chg="del mod modShow">
        <pc:chgData name="Gilbert, John - Division of District Support" userId="42477b55-f449-4e75-a34e-6fc3d9c97338" providerId="ADAL" clId="{B2CEBF17-EF5C-4DF7-BB35-DAD2789C9743}" dt="2026-01-20T19:42:20.188" v="4707" actId="2696"/>
        <pc:sldMkLst>
          <pc:docMk/>
          <pc:sldMk cId="1959267980" sldId="530"/>
        </pc:sldMkLst>
      </pc:sldChg>
      <pc:sldChg chg="del mod modShow">
        <pc:chgData name="Gilbert, John - Division of District Support" userId="42477b55-f449-4e75-a34e-6fc3d9c97338" providerId="ADAL" clId="{B2CEBF17-EF5C-4DF7-BB35-DAD2789C9743}" dt="2026-01-20T19:42:20.188" v="4707" actId="2696"/>
        <pc:sldMkLst>
          <pc:docMk/>
          <pc:sldMk cId="317332037" sldId="531"/>
        </pc:sldMkLst>
      </pc:sldChg>
      <pc:sldChg chg="del mod modShow">
        <pc:chgData name="Gilbert, John - Division of District Support" userId="42477b55-f449-4e75-a34e-6fc3d9c97338" providerId="ADAL" clId="{B2CEBF17-EF5C-4DF7-BB35-DAD2789C9743}" dt="2026-01-20T19:42:20.188" v="4707" actId="2696"/>
        <pc:sldMkLst>
          <pc:docMk/>
          <pc:sldMk cId="1614388387" sldId="532"/>
        </pc:sldMkLst>
      </pc:sldChg>
      <pc:sldChg chg="modSp add mod ord">
        <pc:chgData name="Gilbert, John - Division of District Support" userId="42477b55-f449-4e75-a34e-6fc3d9c97338" providerId="ADAL" clId="{B2CEBF17-EF5C-4DF7-BB35-DAD2789C9743}" dt="2026-01-20T20:00:21.837" v="5355" actId="255"/>
        <pc:sldMkLst>
          <pc:docMk/>
          <pc:sldMk cId="2032878679" sldId="533"/>
        </pc:sldMkLst>
        <pc:spChg chg="mod">
          <ac:chgData name="Gilbert, John - Division of District Support" userId="42477b55-f449-4e75-a34e-6fc3d9c97338" providerId="ADAL" clId="{B2CEBF17-EF5C-4DF7-BB35-DAD2789C9743}" dt="2026-01-20T19:33:09.795" v="3905" actId="27636"/>
          <ac:spMkLst>
            <pc:docMk/>
            <pc:sldMk cId="2032878679" sldId="533"/>
            <ac:spMk id="2" creationId="{E4388A04-5677-2BF4-175E-82233731455F}"/>
          </ac:spMkLst>
        </pc:spChg>
        <pc:spChg chg="mod">
          <ac:chgData name="Gilbert, John - Division of District Support" userId="42477b55-f449-4e75-a34e-6fc3d9c97338" providerId="ADAL" clId="{B2CEBF17-EF5C-4DF7-BB35-DAD2789C9743}" dt="2026-01-20T20:00:21.837" v="5355" actId="255"/>
          <ac:spMkLst>
            <pc:docMk/>
            <pc:sldMk cId="2032878679" sldId="533"/>
            <ac:spMk id="4" creationId="{C16475FA-5F9E-FD8E-1D41-17EC1E0DC1FE}"/>
          </ac:spMkLst>
        </pc:spChg>
      </pc:sldChg>
      <pc:sldChg chg="modSp add mod">
        <pc:chgData name="Gilbert, John - Division of District Support" userId="42477b55-f449-4e75-a34e-6fc3d9c97338" providerId="ADAL" clId="{B2CEBF17-EF5C-4DF7-BB35-DAD2789C9743}" dt="2026-01-21T15:17:32.116" v="6445" actId="20577"/>
        <pc:sldMkLst>
          <pc:docMk/>
          <pc:sldMk cId="910628090" sldId="534"/>
        </pc:sldMkLst>
        <pc:spChg chg="mod">
          <ac:chgData name="Gilbert, John - Division of District Support" userId="42477b55-f449-4e75-a34e-6fc3d9c97338" providerId="ADAL" clId="{B2CEBF17-EF5C-4DF7-BB35-DAD2789C9743}" dt="2026-01-20T19:34:09.381" v="3938" actId="20577"/>
          <ac:spMkLst>
            <pc:docMk/>
            <pc:sldMk cId="910628090" sldId="534"/>
            <ac:spMk id="2" creationId="{B923F71E-B01B-0865-55A6-378D005FA8A2}"/>
          </ac:spMkLst>
        </pc:spChg>
        <pc:spChg chg="mod">
          <ac:chgData name="Gilbert, John - Division of District Support" userId="42477b55-f449-4e75-a34e-6fc3d9c97338" providerId="ADAL" clId="{B2CEBF17-EF5C-4DF7-BB35-DAD2789C9743}" dt="2026-01-21T15:17:32.116" v="6445" actId="20577"/>
          <ac:spMkLst>
            <pc:docMk/>
            <pc:sldMk cId="910628090" sldId="534"/>
            <ac:spMk id="4" creationId="{0EEEC2DE-9FB1-5B9B-04EF-8957D515447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7B9F42-CA0B-4192-A804-409CA6D80ECA}" type="datetimeFigureOut">
              <a:rPr lang="en-US" smtClean="0"/>
              <a:t>1/21/2026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5F0B4B-24A3-4ED9-9A35-8514EA90625F}" type="slidenum">
              <a:rPr lang="en-US" smtClean="0"/>
              <a:t>‹#›</a:t>
            </a:fld>
            <a:endParaRPr lang="en-US"/>
          </a:p>
        </p:txBody>
      </p:sp>
    </p:spTree>
    <p:extLst>
      <p:ext uri="{BB962C8B-B14F-4D97-AF65-F5344CB8AC3E}">
        <p14:creationId xmlns:p14="http://schemas.microsoft.com/office/powerpoint/2010/main" val="2507740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09E1DD-A5CD-4244-A54B-3387FC273C05}" type="slidenum">
              <a:rPr lang="en-US" smtClean="0"/>
              <a:t>9</a:t>
            </a:fld>
            <a:endParaRPr lang="en-US"/>
          </a:p>
        </p:txBody>
      </p:sp>
    </p:spTree>
    <p:extLst>
      <p:ext uri="{BB962C8B-B14F-4D97-AF65-F5344CB8AC3E}">
        <p14:creationId xmlns:p14="http://schemas.microsoft.com/office/powerpoint/2010/main" val="2014589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5F0B4B-24A3-4ED9-9A35-8514EA90625F}" type="slidenum">
              <a:rPr lang="en-US" smtClean="0"/>
              <a:t>16</a:t>
            </a:fld>
            <a:endParaRPr lang="en-US"/>
          </a:p>
        </p:txBody>
      </p:sp>
    </p:spTree>
    <p:extLst>
      <p:ext uri="{BB962C8B-B14F-4D97-AF65-F5344CB8AC3E}">
        <p14:creationId xmlns:p14="http://schemas.microsoft.com/office/powerpoint/2010/main" val="1945638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5F0B4B-24A3-4ED9-9A35-8514EA90625F}" type="slidenum">
              <a:rPr lang="en-US" smtClean="0"/>
              <a:t>20</a:t>
            </a:fld>
            <a:endParaRPr lang="en-US"/>
          </a:p>
        </p:txBody>
      </p:sp>
    </p:spTree>
    <p:extLst>
      <p:ext uri="{BB962C8B-B14F-4D97-AF65-F5344CB8AC3E}">
        <p14:creationId xmlns:p14="http://schemas.microsoft.com/office/powerpoint/2010/main" val="31972475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1524000" y="1122363"/>
            <a:ext cx="9144000" cy="2387600"/>
          </a:xfrm>
        </p:spPr>
        <p:txBody>
          <a:bodyPr anchor="b"/>
          <a:lstStyle>
            <a:lvl1pPr algn="ctr">
              <a:defRPr sz="60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1524000" y="3602038"/>
            <a:ext cx="9144000"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9DA7D72-74A1-FB4F-ACD2-40B8F2296B3D}"/>
              </a:ext>
            </a:extLst>
          </p:cNvPr>
          <p:cNvSpPr>
            <a:spLocks noGrp="1"/>
          </p:cNvSpPr>
          <p:nvPr>
            <p:ph type="dt" sz="half" idx="10"/>
          </p:nvPr>
        </p:nvSpPr>
        <p:spPr/>
        <p:txBody>
          <a:bodyPr/>
          <a:lstStyle>
            <a:lvl1pPr>
              <a:defRPr>
                <a:solidFill>
                  <a:schemeClr val="bg1"/>
                </a:solidFill>
              </a:defRPr>
            </a:lvl1pPr>
          </a:lstStyle>
          <a:p>
            <a:fld id="{90F885B2-8894-8044-8FDE-175D50DC3849}" type="datetimeFigureOut">
              <a:rPr lang="en-US" smtClean="0"/>
              <a:pPr/>
              <a:t>1/21/2026</a:t>
            </a:fld>
            <a:endParaRPr lang="en-US"/>
          </a:p>
        </p:txBody>
      </p:sp>
      <p:sp>
        <p:nvSpPr>
          <p:cNvPr id="5" name="Footer Placeholder 4">
            <a:extLst>
              <a:ext uri="{FF2B5EF4-FFF2-40B4-BE49-F238E27FC236}">
                <a16:creationId xmlns:a16="http://schemas.microsoft.com/office/drawing/2014/main" id="{1EC3B05B-48C7-544E-97E6-CC2AA1DB1D6D}"/>
              </a:ext>
            </a:extLst>
          </p:cNvPr>
          <p:cNvSpPr>
            <a:spLocks noGrp="1"/>
          </p:cNvSpPr>
          <p:nvPr>
            <p:ph type="ftr" sz="quarter" idx="11"/>
          </p:nvPr>
        </p:nvSpPr>
        <p:spPr/>
        <p:txBody>
          <a:bodyPr/>
          <a:lstStyle>
            <a:lvl1pPr>
              <a:defRPr>
                <a:solidFill>
                  <a:srgbClr val="007780"/>
                </a:solidFill>
              </a:defRPr>
            </a:lvl1pPr>
          </a:lstStyle>
          <a:p>
            <a:endParaRPr lang="en-US"/>
          </a:p>
        </p:txBody>
      </p:sp>
      <p:sp>
        <p:nvSpPr>
          <p:cNvPr id="6" name="Slide Number Placeholder 5">
            <a:extLst>
              <a:ext uri="{FF2B5EF4-FFF2-40B4-BE49-F238E27FC236}">
                <a16:creationId xmlns:a16="http://schemas.microsoft.com/office/drawing/2014/main" id="{C7E0090F-0F27-4242-854F-4BE100FF7E80}"/>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07780"/>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3982362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52C0B9-4A3D-004D-A3C2-A486C0B21C4E}"/>
              </a:ext>
            </a:extLst>
          </p:cNvPr>
          <p:cNvSpPr>
            <a:spLocks noGrp="1"/>
          </p:cNvSpPr>
          <p:nvPr>
            <p:ph type="dt" sz="half" idx="10"/>
          </p:nvPr>
        </p:nvSpPr>
        <p:spPr/>
        <p:txBody>
          <a:bodyPr/>
          <a:lstStyle/>
          <a:p>
            <a:fld id="{90F885B2-8894-8044-8FDE-175D50DC3849}" type="datetimeFigureOut">
              <a:rPr lang="en-US" smtClean="0"/>
              <a:t>1/21/2026</a:t>
            </a:fld>
            <a:endParaRPr lang="en-US"/>
          </a:p>
        </p:txBody>
      </p:sp>
      <p:sp>
        <p:nvSpPr>
          <p:cNvPr id="5" name="Footer Placeholder 4">
            <a:extLst>
              <a:ext uri="{FF2B5EF4-FFF2-40B4-BE49-F238E27FC236}">
                <a16:creationId xmlns:a16="http://schemas.microsoft.com/office/drawing/2014/main" id="{50D7C0FF-A49D-F241-8819-70F0A0CC272D}"/>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22027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71A1BF-C169-454D-9CB3-0B7C89D9455C}"/>
              </a:ext>
            </a:extLst>
          </p:cNvPr>
          <p:cNvSpPr>
            <a:spLocks noGrp="1"/>
          </p:cNvSpPr>
          <p:nvPr>
            <p:ph type="dt" sz="half" idx="10"/>
          </p:nvPr>
        </p:nvSpPr>
        <p:spPr/>
        <p:txBody>
          <a:bodyPr/>
          <a:lstStyle/>
          <a:p>
            <a:fld id="{90F885B2-8894-8044-8FDE-175D50DC3849}" type="datetimeFigureOut">
              <a:rPr lang="en-US" smtClean="0"/>
              <a:t>1/21/2026</a:t>
            </a:fld>
            <a:endParaRPr lang="en-US"/>
          </a:p>
        </p:txBody>
      </p:sp>
      <p:sp>
        <p:nvSpPr>
          <p:cNvPr id="5" name="Footer Placeholder 4">
            <a:extLst>
              <a:ext uri="{FF2B5EF4-FFF2-40B4-BE49-F238E27FC236}">
                <a16:creationId xmlns:a16="http://schemas.microsoft.com/office/drawing/2014/main" id="{09E9A9C6-28A1-0644-81AA-16813709755C}"/>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416688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D32FA69-F2CC-8E44-A069-E9A85C2CDD23}"/>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1/21/2026</a:t>
            </a:fld>
            <a:endParaRPr lang="en-US"/>
          </a:p>
        </p:txBody>
      </p:sp>
      <p:sp>
        <p:nvSpPr>
          <p:cNvPr id="4" name="Footer Placeholder 3">
            <a:extLst>
              <a:ext uri="{FF2B5EF4-FFF2-40B4-BE49-F238E27FC236}">
                <a16:creationId xmlns:a16="http://schemas.microsoft.com/office/drawing/2014/main" id="{19E013E8-1B59-1947-97AA-780C14576EFC}"/>
              </a:ext>
            </a:extLst>
          </p:cNvPr>
          <p:cNvSpPr>
            <a:spLocks noGrp="1"/>
          </p:cNvSpPr>
          <p:nvPr>
            <p:ph type="ftr" sz="quarter" idx="11"/>
          </p:nvPr>
        </p:nvSpPr>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2657028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930E4B-79F6-0A4D-9360-91B7A9F1433A}"/>
              </a:ext>
            </a:extLst>
          </p:cNvPr>
          <p:cNvSpPr>
            <a:spLocks noGrp="1"/>
          </p:cNvSpPr>
          <p:nvPr>
            <p:ph type="dt" sz="half" idx="10"/>
          </p:nvPr>
        </p:nvSpPr>
        <p:spPr/>
        <p:txBody>
          <a:bodyPr/>
          <a:lstStyle/>
          <a:p>
            <a:fld id="{90F885B2-8894-8044-8FDE-175D50DC3849}" type="datetimeFigureOut">
              <a:rPr lang="en-US" smtClean="0"/>
              <a:t>1/21/2026</a:t>
            </a:fld>
            <a:endParaRPr lang="en-US"/>
          </a:p>
        </p:txBody>
      </p:sp>
      <p:sp>
        <p:nvSpPr>
          <p:cNvPr id="5" name="Footer Placeholder 4">
            <a:extLst>
              <a:ext uri="{FF2B5EF4-FFF2-40B4-BE49-F238E27FC236}">
                <a16:creationId xmlns:a16="http://schemas.microsoft.com/office/drawing/2014/main" id="{A3F54B59-D8EC-434F-A166-20C80AE0AC7C}"/>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146679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DE4AF1-AF32-5744-9E56-22A24F35B1D1}"/>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1/21/2026</a:t>
            </a:fld>
            <a:endParaRPr lang="en-US"/>
          </a:p>
        </p:txBody>
      </p:sp>
      <p:sp>
        <p:nvSpPr>
          <p:cNvPr id="5" name="Footer Placeholder 4">
            <a:extLst>
              <a:ext uri="{FF2B5EF4-FFF2-40B4-BE49-F238E27FC236}">
                <a16:creationId xmlns:a16="http://schemas.microsoft.com/office/drawing/2014/main" id="{A39392A0-E4A1-8D48-AC5B-1687A954FC93}"/>
              </a:ext>
            </a:extLst>
          </p:cNvPr>
          <p:cNvSpPr>
            <a:spLocks noGrp="1"/>
          </p:cNvSpPr>
          <p:nvPr>
            <p:ph type="ftr" sz="quarter" idx="11"/>
          </p:nvPr>
        </p:nvSpPr>
        <p:spPr>
          <a:xfrm>
            <a:off x="4038600" y="6356350"/>
            <a:ext cx="4078266" cy="365125"/>
          </a:xfrm>
        </p:spPr>
        <p:txBody>
          <a:bodyPr/>
          <a:lstStyle>
            <a:lvl1pPr>
              <a:defRPr>
                <a:solidFill>
                  <a:srgbClr val="102649"/>
                </a:solidFill>
              </a:defRPr>
            </a:lvl1pPr>
          </a:lstStyle>
          <a:p>
            <a:endParaRPr lang="en-US"/>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83887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8DDCC5-4054-D648-9589-53E6D120B71D}"/>
              </a:ext>
            </a:extLst>
          </p:cNvPr>
          <p:cNvSpPr>
            <a:spLocks noGrp="1"/>
          </p:cNvSpPr>
          <p:nvPr>
            <p:ph type="dt" sz="half" idx="10"/>
          </p:nvPr>
        </p:nvSpPr>
        <p:spPr/>
        <p:txBody>
          <a:bodyPr/>
          <a:lstStyle/>
          <a:p>
            <a:fld id="{90F885B2-8894-8044-8FDE-175D50DC3849}" type="datetimeFigureOut">
              <a:rPr lang="en-US" smtClean="0"/>
              <a:t>1/21/2026</a:t>
            </a:fld>
            <a:endParaRPr lang="en-US"/>
          </a:p>
        </p:txBody>
      </p:sp>
      <p:sp>
        <p:nvSpPr>
          <p:cNvPr id="6" name="Footer Placeholder 5">
            <a:extLst>
              <a:ext uri="{FF2B5EF4-FFF2-40B4-BE49-F238E27FC236}">
                <a16:creationId xmlns:a16="http://schemas.microsoft.com/office/drawing/2014/main" id="{23010285-C8F1-CC49-B417-CA5C71B95526}"/>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82104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A177FD-8970-6E49-AE3A-3E99004152A2}"/>
              </a:ext>
            </a:extLst>
          </p:cNvPr>
          <p:cNvSpPr>
            <a:spLocks noGrp="1"/>
          </p:cNvSpPr>
          <p:nvPr>
            <p:ph type="dt" sz="half" idx="10"/>
          </p:nvPr>
        </p:nvSpPr>
        <p:spPr/>
        <p:txBody>
          <a:bodyPr/>
          <a:lstStyle/>
          <a:p>
            <a:fld id="{90F885B2-8894-8044-8FDE-175D50DC3849}" type="datetimeFigureOut">
              <a:rPr lang="en-US" smtClean="0"/>
              <a:t>1/21/2026</a:t>
            </a:fld>
            <a:endParaRPr lang="en-US"/>
          </a:p>
        </p:txBody>
      </p:sp>
      <p:sp>
        <p:nvSpPr>
          <p:cNvPr id="8" name="Footer Placeholder 7">
            <a:extLst>
              <a:ext uri="{FF2B5EF4-FFF2-40B4-BE49-F238E27FC236}">
                <a16:creationId xmlns:a16="http://schemas.microsoft.com/office/drawing/2014/main" id="{69B81514-1649-6142-AC73-F89804C2EA4E}"/>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964063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453A43-613C-1740-9F57-1DA02F78D8E7}"/>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1/21/2026</a:t>
            </a:fld>
            <a:endParaRPr lang="en-US"/>
          </a:p>
        </p:txBody>
      </p:sp>
      <p:sp>
        <p:nvSpPr>
          <p:cNvPr id="4" name="Footer Placeholder 3">
            <a:extLst>
              <a:ext uri="{FF2B5EF4-FFF2-40B4-BE49-F238E27FC236}">
                <a16:creationId xmlns:a16="http://schemas.microsoft.com/office/drawing/2014/main" id="{E5737E07-BDE7-EE4F-A7D2-BCC968B7D3B9}"/>
              </a:ext>
            </a:extLst>
          </p:cNvPr>
          <p:cNvSpPr>
            <a:spLocks noGrp="1"/>
          </p:cNvSpPr>
          <p:nvPr>
            <p:ph type="ftr" sz="quarter" idx="11"/>
          </p:nvPr>
        </p:nvSpPr>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3274293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CEA650-939E-F048-B947-6D573735B252}"/>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1/21/2026</a:t>
            </a:fld>
            <a:endParaRPr lang="en-US"/>
          </a:p>
        </p:txBody>
      </p:sp>
      <p:sp>
        <p:nvSpPr>
          <p:cNvPr id="3" name="Footer Placeholder 2">
            <a:extLst>
              <a:ext uri="{FF2B5EF4-FFF2-40B4-BE49-F238E27FC236}">
                <a16:creationId xmlns:a16="http://schemas.microsoft.com/office/drawing/2014/main" id="{2363B547-38B5-CE45-9D41-AB9885E10534}"/>
              </a:ext>
            </a:extLst>
          </p:cNvPr>
          <p:cNvSpPr>
            <a:spLocks noGrp="1"/>
          </p:cNvSpPr>
          <p:nvPr>
            <p:ph type="ftr" sz="quarter" idx="11"/>
          </p:nvPr>
        </p:nvSpPr>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1203898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5DCDF3-E889-1748-B70C-A614B28DB8A1}"/>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1/21/2026</a:t>
            </a:fld>
            <a:endParaRPr lang="en-US"/>
          </a:p>
        </p:txBody>
      </p:sp>
      <p:sp>
        <p:nvSpPr>
          <p:cNvPr id="6" name="Footer Placeholder 5">
            <a:extLst>
              <a:ext uri="{FF2B5EF4-FFF2-40B4-BE49-F238E27FC236}">
                <a16:creationId xmlns:a16="http://schemas.microsoft.com/office/drawing/2014/main" id="{B023D8E5-FB74-B545-B35C-110FA0DCFD66}"/>
              </a:ext>
            </a:extLst>
          </p:cNvPr>
          <p:cNvSpPr>
            <a:spLocks noGrp="1"/>
          </p:cNvSpPr>
          <p:nvPr>
            <p:ph type="ftr" sz="quarter" idx="11"/>
          </p:nvPr>
        </p:nvSpPr>
        <p:spPr>
          <a:xfrm>
            <a:off x="4038600" y="6356350"/>
            <a:ext cx="4040688" cy="365125"/>
          </a:xfrm>
        </p:spPr>
        <p:txBody>
          <a:bodyPr/>
          <a:lstStyle>
            <a:lvl1pPr>
              <a:defRPr>
                <a:solidFill>
                  <a:srgbClr val="102649"/>
                </a:solidFill>
              </a:defRPr>
            </a:lvl1pPr>
          </a:lstStyle>
          <a:p>
            <a:endParaRPr lang="en-US"/>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2832705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E9B453-B7EA-F54F-99BE-092E9693BC03}"/>
              </a:ext>
            </a:extLst>
          </p:cNvPr>
          <p:cNvSpPr>
            <a:spLocks noGrp="1"/>
          </p:cNvSpPr>
          <p:nvPr>
            <p:ph type="dt" sz="half" idx="10"/>
          </p:nvPr>
        </p:nvSpPr>
        <p:spPr/>
        <p:txBody>
          <a:bodyPr/>
          <a:lstStyle/>
          <a:p>
            <a:fld id="{90F885B2-8894-8044-8FDE-175D50DC3849}" type="datetimeFigureOut">
              <a:rPr lang="en-US" smtClean="0"/>
              <a:t>1/21/2026</a:t>
            </a:fld>
            <a:endParaRPr lang="en-US"/>
          </a:p>
        </p:txBody>
      </p:sp>
      <p:sp>
        <p:nvSpPr>
          <p:cNvPr id="6" name="Footer Placeholder 5">
            <a:extLst>
              <a:ext uri="{FF2B5EF4-FFF2-40B4-BE49-F238E27FC236}">
                <a16:creationId xmlns:a16="http://schemas.microsoft.com/office/drawing/2014/main" id="{B2BAE837-F714-D749-8672-F5ACD89ABDA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863610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BC9E41-8ACF-5A41-9EAC-CFD88AAFBF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90F885B2-8894-8044-8FDE-175D50DC3849}" type="datetimeFigureOut">
              <a:rPr lang="en-US" smtClean="0"/>
              <a:pPr/>
              <a:t>1/21/2026</a:t>
            </a:fld>
            <a:endParaRPr lang="en-US"/>
          </a:p>
        </p:txBody>
      </p:sp>
      <p:sp>
        <p:nvSpPr>
          <p:cNvPr id="5" name="Footer Placeholder 4">
            <a:extLst>
              <a:ext uri="{FF2B5EF4-FFF2-40B4-BE49-F238E27FC236}">
                <a16:creationId xmlns:a16="http://schemas.microsoft.com/office/drawing/2014/main" id="{CCC268BD-BE55-F341-B9D2-8E463FCF8391}"/>
              </a:ext>
            </a:extLst>
          </p:cNvPr>
          <p:cNvSpPr>
            <a:spLocks noGrp="1"/>
          </p:cNvSpPr>
          <p:nvPr>
            <p:ph type="ftr" sz="quarter" idx="3"/>
          </p:nvPr>
        </p:nvSpPr>
        <p:spPr>
          <a:xfrm>
            <a:off x="4038600" y="6356350"/>
            <a:ext cx="3564699"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Tree>
    <p:extLst>
      <p:ext uri="{BB962C8B-B14F-4D97-AF65-F5344CB8AC3E}">
        <p14:creationId xmlns:p14="http://schemas.microsoft.com/office/powerpoint/2010/main" val="2271339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hyperlink" Target="https://www.education.ky.gov/districts/fac/Documents/HB%20678%20Guidance.pdf"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hyperlink" Target="mailto:tanesha.keene@education.ky.gov" TargetMode="Externa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mailto:marcus.highland@education.ky.gov" TargetMode="External"/><Relationship Id="rId2" Type="http://schemas.openxmlformats.org/officeDocument/2006/relationships/hyperlink" Target="mailto:gary.leist@education.ky.gov"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mailto:john.gilbert@education.ky.gov" TargetMode="External"/><Relationship Id="rId2" Type="http://schemas.openxmlformats.org/officeDocument/2006/relationships/hyperlink" Target="mailto:teresa.hester@education.ky.gov"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hyperlink" Target="mailto:tanesha.keene@education.ky.gov"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AFDF1F-DF76-1296-ACB9-E052DDC241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79076C-9FBA-D35F-D762-AC976F00FBBC}"/>
              </a:ext>
            </a:extLst>
          </p:cNvPr>
          <p:cNvSpPr>
            <a:spLocks noGrp="1"/>
          </p:cNvSpPr>
          <p:nvPr>
            <p:ph type="ctrTitle"/>
          </p:nvPr>
        </p:nvSpPr>
        <p:spPr>
          <a:xfrm>
            <a:off x="1736212" y="807185"/>
            <a:ext cx="10234397" cy="1854239"/>
          </a:xfrm>
        </p:spPr>
        <p:txBody>
          <a:bodyPr>
            <a:normAutofit/>
          </a:bodyPr>
          <a:lstStyle/>
          <a:p>
            <a:r>
              <a:rPr lang="en-US" sz="4400" dirty="0"/>
              <a:t>Capital Construction:</a:t>
            </a:r>
            <a:br>
              <a:rPr lang="en-US" sz="4400" dirty="0"/>
            </a:br>
            <a:r>
              <a:rPr lang="en-US" sz="3600" dirty="0"/>
              <a:t>Starting a Project</a:t>
            </a:r>
            <a:br>
              <a:rPr lang="en-US" sz="2700" dirty="0"/>
            </a:br>
            <a:endParaRPr lang="en-US" sz="2700" dirty="0"/>
          </a:p>
        </p:txBody>
      </p:sp>
      <p:sp>
        <p:nvSpPr>
          <p:cNvPr id="3" name="Subtitle 2">
            <a:extLst>
              <a:ext uri="{FF2B5EF4-FFF2-40B4-BE49-F238E27FC236}">
                <a16:creationId xmlns:a16="http://schemas.microsoft.com/office/drawing/2014/main" id="{BDDA909E-2963-9453-CC03-F86FAD79F46B}"/>
              </a:ext>
            </a:extLst>
          </p:cNvPr>
          <p:cNvSpPr>
            <a:spLocks noGrp="1"/>
          </p:cNvSpPr>
          <p:nvPr>
            <p:ph type="subTitle" idx="1"/>
          </p:nvPr>
        </p:nvSpPr>
        <p:spPr>
          <a:xfrm>
            <a:off x="2281411" y="2362200"/>
            <a:ext cx="9144000" cy="2848033"/>
          </a:xfrm>
        </p:spPr>
        <p:txBody>
          <a:bodyPr>
            <a:normAutofit fontScale="92500" lnSpcReduction="10000"/>
          </a:bodyPr>
          <a:lstStyle/>
          <a:p>
            <a:r>
              <a:rPr lang="en-US" sz="2600" dirty="0">
                <a:solidFill>
                  <a:srgbClr val="002060"/>
                </a:solidFill>
              </a:rPr>
              <a:t>for:</a:t>
            </a:r>
          </a:p>
          <a:p>
            <a:r>
              <a:rPr lang="en-US" sz="2600" dirty="0">
                <a:solidFill>
                  <a:srgbClr val="002060"/>
                </a:solidFill>
              </a:rPr>
              <a:t>Webinar #6 for the 2025/26 Season </a:t>
            </a:r>
          </a:p>
          <a:p>
            <a:r>
              <a:rPr lang="en-US" dirty="0">
                <a:solidFill>
                  <a:srgbClr val="002060"/>
                </a:solidFill>
              </a:rPr>
              <a:t>By:</a:t>
            </a:r>
          </a:p>
          <a:p>
            <a:r>
              <a:rPr lang="en-US" dirty="0">
                <a:solidFill>
                  <a:srgbClr val="002060"/>
                </a:solidFill>
              </a:rPr>
              <a:t>Kentucky Department of Education (KDE)</a:t>
            </a:r>
          </a:p>
          <a:p>
            <a:r>
              <a:rPr lang="en-US" dirty="0">
                <a:solidFill>
                  <a:srgbClr val="002060"/>
                </a:solidFill>
              </a:rPr>
              <a:t>Office of Finance and Operations (OFO)</a:t>
            </a:r>
          </a:p>
          <a:p>
            <a:r>
              <a:rPr lang="en-US" dirty="0">
                <a:solidFill>
                  <a:srgbClr val="002060"/>
                </a:solidFill>
              </a:rPr>
              <a:t>Division of District Support (DDS)</a:t>
            </a:r>
          </a:p>
          <a:p>
            <a:r>
              <a:rPr lang="en-US" dirty="0">
                <a:solidFill>
                  <a:srgbClr val="002060"/>
                </a:solidFill>
              </a:rPr>
              <a:t>District Facilities Branch (DFB)</a:t>
            </a:r>
          </a:p>
        </p:txBody>
      </p:sp>
      <p:sp>
        <p:nvSpPr>
          <p:cNvPr id="4" name="Subtitle 2">
            <a:extLst>
              <a:ext uri="{FF2B5EF4-FFF2-40B4-BE49-F238E27FC236}">
                <a16:creationId xmlns:a16="http://schemas.microsoft.com/office/drawing/2014/main" id="{333759FD-C144-01D7-E493-8A5BCAFB1E9C}"/>
              </a:ext>
            </a:extLst>
          </p:cNvPr>
          <p:cNvSpPr txBox="1">
            <a:spLocks/>
          </p:cNvSpPr>
          <p:nvPr/>
        </p:nvSpPr>
        <p:spPr>
          <a:xfrm>
            <a:off x="2281412" y="5210233"/>
            <a:ext cx="9144000" cy="42633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rgbClr val="007780"/>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102649"/>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102649"/>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102649"/>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102649"/>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solidFill>
                  <a:srgbClr val="002060"/>
                </a:solidFill>
              </a:rPr>
              <a:t>January 22, 2026</a:t>
            </a:r>
          </a:p>
        </p:txBody>
      </p:sp>
    </p:spTree>
    <p:extLst>
      <p:ext uri="{BB962C8B-B14F-4D97-AF65-F5344CB8AC3E}">
        <p14:creationId xmlns:p14="http://schemas.microsoft.com/office/powerpoint/2010/main" val="34506677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0D7703D-7DAA-3262-3151-5E4724088F5A}"/>
              </a:ext>
            </a:extLst>
          </p:cNvPr>
          <p:cNvSpPr>
            <a:spLocks noGrp="1"/>
          </p:cNvSpPr>
          <p:nvPr>
            <p:ph type="title"/>
          </p:nvPr>
        </p:nvSpPr>
        <p:spPr>
          <a:xfrm>
            <a:off x="838200" y="733840"/>
            <a:ext cx="10515600" cy="1325563"/>
          </a:xfrm>
        </p:spPr>
        <p:txBody>
          <a:bodyPr>
            <a:normAutofit/>
          </a:bodyPr>
          <a:lstStyle/>
          <a:p>
            <a:r>
              <a:rPr lang="en-US" sz="4000" dirty="0">
                <a:solidFill>
                  <a:srgbClr val="002060"/>
                </a:solidFill>
              </a:rPr>
              <a:t>Acronyms Part I</a:t>
            </a:r>
          </a:p>
        </p:txBody>
      </p:sp>
      <p:sp>
        <p:nvSpPr>
          <p:cNvPr id="9" name="Content Placeholder 2">
            <a:extLst>
              <a:ext uri="{FF2B5EF4-FFF2-40B4-BE49-F238E27FC236}">
                <a16:creationId xmlns:a16="http://schemas.microsoft.com/office/drawing/2014/main" id="{DFE0FC16-7DF1-9794-E4AB-2D81056B9CEA}"/>
              </a:ext>
            </a:extLst>
          </p:cNvPr>
          <p:cNvSpPr txBox="1">
            <a:spLocks/>
          </p:cNvSpPr>
          <p:nvPr/>
        </p:nvSpPr>
        <p:spPr>
          <a:xfrm>
            <a:off x="838200" y="2103929"/>
            <a:ext cx="10515600" cy="435133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buFont typeface="Wingdings" panose="05000000000000000000" pitchFamily="2" charset="2"/>
              <a:buChar char="q"/>
            </a:pPr>
            <a:r>
              <a:rPr lang="en-US" dirty="0">
                <a:solidFill>
                  <a:srgbClr val="102649"/>
                </a:solidFill>
              </a:rPr>
              <a:t> </a:t>
            </a:r>
            <a:r>
              <a:rPr lang="en-US" b="1" u="sng" dirty="0">
                <a:solidFill>
                  <a:srgbClr val="002060"/>
                </a:solidFill>
              </a:rPr>
              <a:t>A</a:t>
            </a:r>
            <a:r>
              <a:rPr lang="en-US" dirty="0">
                <a:solidFill>
                  <a:srgbClr val="002060"/>
                </a:solidFill>
              </a:rPr>
              <a:t>mericans with </a:t>
            </a:r>
            <a:r>
              <a:rPr lang="en-US" b="1" u="sng" dirty="0">
                <a:solidFill>
                  <a:srgbClr val="002060"/>
                </a:solidFill>
              </a:rPr>
              <a:t>D</a:t>
            </a:r>
            <a:r>
              <a:rPr lang="en-US" dirty="0">
                <a:solidFill>
                  <a:srgbClr val="002060"/>
                </a:solidFill>
              </a:rPr>
              <a:t>isabilities </a:t>
            </a:r>
            <a:r>
              <a:rPr lang="en-US" b="1" u="sng" dirty="0">
                <a:solidFill>
                  <a:srgbClr val="002060"/>
                </a:solidFill>
              </a:rPr>
              <a:t>A</a:t>
            </a:r>
            <a:r>
              <a:rPr lang="en-US" dirty="0">
                <a:solidFill>
                  <a:srgbClr val="002060"/>
                </a:solidFill>
              </a:rPr>
              <a:t>ct – </a:t>
            </a:r>
            <a:r>
              <a:rPr lang="en-US" b="1" dirty="0">
                <a:solidFill>
                  <a:srgbClr val="002060"/>
                </a:solidFill>
              </a:rPr>
              <a:t>ADA</a:t>
            </a:r>
            <a:r>
              <a:rPr lang="en-US" dirty="0">
                <a:solidFill>
                  <a:srgbClr val="002060"/>
                </a:solidFill>
              </a:rPr>
              <a:t> (not Average Daily Attendance)</a:t>
            </a:r>
          </a:p>
          <a:p>
            <a:pPr>
              <a:buFont typeface="Wingdings" panose="05000000000000000000" pitchFamily="2" charset="2"/>
              <a:buChar char="q"/>
            </a:pPr>
            <a:r>
              <a:rPr lang="en-US" dirty="0">
                <a:solidFill>
                  <a:srgbClr val="002060"/>
                </a:solidFill>
              </a:rPr>
              <a:t> </a:t>
            </a:r>
            <a:r>
              <a:rPr lang="en-US" b="1" u="sng" dirty="0">
                <a:solidFill>
                  <a:srgbClr val="002060"/>
                </a:solidFill>
              </a:rPr>
              <a:t>B</a:t>
            </a:r>
            <a:r>
              <a:rPr lang="en-US" dirty="0">
                <a:solidFill>
                  <a:srgbClr val="002060"/>
                </a:solidFill>
              </a:rPr>
              <a:t>uilding and </a:t>
            </a:r>
            <a:r>
              <a:rPr lang="en-US" b="1" u="sng" dirty="0">
                <a:solidFill>
                  <a:srgbClr val="002060"/>
                </a:solidFill>
              </a:rPr>
              <a:t>G</a:t>
            </a:r>
            <a:r>
              <a:rPr lang="en-US" dirty="0">
                <a:solidFill>
                  <a:srgbClr val="002060"/>
                </a:solidFill>
              </a:rPr>
              <a:t>rounds Form – </a:t>
            </a:r>
            <a:r>
              <a:rPr lang="en-US" b="1" dirty="0">
                <a:solidFill>
                  <a:srgbClr val="002060"/>
                </a:solidFill>
              </a:rPr>
              <a:t>BG </a:t>
            </a:r>
            <a:r>
              <a:rPr lang="en-US" dirty="0">
                <a:solidFill>
                  <a:srgbClr val="002060"/>
                </a:solidFill>
              </a:rPr>
              <a:t>(includes BG-1, BG-2, BG-3, BG-4 and BG-5)</a:t>
            </a:r>
          </a:p>
          <a:p>
            <a:pPr>
              <a:buFont typeface="Wingdings" panose="05000000000000000000" pitchFamily="2" charset="2"/>
              <a:buChar char="q"/>
            </a:pPr>
            <a:r>
              <a:rPr lang="en-US" dirty="0">
                <a:solidFill>
                  <a:srgbClr val="002060"/>
                </a:solidFill>
              </a:rPr>
              <a:t> </a:t>
            </a:r>
            <a:r>
              <a:rPr lang="en-US" b="1" u="sng" dirty="0">
                <a:solidFill>
                  <a:srgbClr val="002060"/>
                </a:solidFill>
              </a:rPr>
              <a:t>C</a:t>
            </a:r>
            <a:r>
              <a:rPr lang="en-US" dirty="0">
                <a:solidFill>
                  <a:srgbClr val="002060"/>
                </a:solidFill>
              </a:rPr>
              <a:t>apital </a:t>
            </a:r>
            <a:r>
              <a:rPr lang="en-US" b="1" u="sng" dirty="0">
                <a:solidFill>
                  <a:srgbClr val="002060"/>
                </a:solidFill>
              </a:rPr>
              <a:t>F</a:t>
            </a:r>
            <a:r>
              <a:rPr lang="en-US" dirty="0">
                <a:solidFill>
                  <a:srgbClr val="002060"/>
                </a:solidFill>
              </a:rPr>
              <a:t>unds </a:t>
            </a:r>
            <a:r>
              <a:rPr lang="en-US" b="1" u="sng" dirty="0">
                <a:solidFill>
                  <a:srgbClr val="002060"/>
                </a:solidFill>
              </a:rPr>
              <a:t>R</a:t>
            </a:r>
            <a:r>
              <a:rPr lang="en-US" dirty="0">
                <a:solidFill>
                  <a:srgbClr val="002060"/>
                </a:solidFill>
              </a:rPr>
              <a:t>equest – </a:t>
            </a:r>
            <a:r>
              <a:rPr lang="en-US" b="1" dirty="0">
                <a:solidFill>
                  <a:srgbClr val="002060"/>
                </a:solidFill>
              </a:rPr>
              <a:t>CFR</a:t>
            </a:r>
          </a:p>
          <a:p>
            <a:pPr>
              <a:buFont typeface="Wingdings" panose="05000000000000000000" pitchFamily="2" charset="2"/>
              <a:buChar char="q"/>
            </a:pPr>
            <a:r>
              <a:rPr lang="en-US" dirty="0">
                <a:solidFill>
                  <a:srgbClr val="002060"/>
                </a:solidFill>
              </a:rPr>
              <a:t> </a:t>
            </a:r>
            <a:r>
              <a:rPr lang="en-US" b="1" u="sng" dirty="0">
                <a:solidFill>
                  <a:srgbClr val="002060"/>
                </a:solidFill>
              </a:rPr>
              <a:t>C</a:t>
            </a:r>
            <a:r>
              <a:rPr lang="en-US" dirty="0">
                <a:solidFill>
                  <a:srgbClr val="002060"/>
                </a:solidFill>
              </a:rPr>
              <a:t>areer and </a:t>
            </a:r>
            <a:r>
              <a:rPr lang="en-US" b="1" u="sng" dirty="0">
                <a:solidFill>
                  <a:srgbClr val="002060"/>
                </a:solidFill>
              </a:rPr>
              <a:t>T</a:t>
            </a:r>
            <a:r>
              <a:rPr lang="en-US" dirty="0">
                <a:solidFill>
                  <a:srgbClr val="002060"/>
                </a:solidFill>
              </a:rPr>
              <a:t>echnical </a:t>
            </a:r>
            <a:r>
              <a:rPr lang="en-US" b="1" u="sng" dirty="0">
                <a:solidFill>
                  <a:srgbClr val="002060"/>
                </a:solidFill>
              </a:rPr>
              <a:t>E</a:t>
            </a:r>
            <a:r>
              <a:rPr lang="en-US" dirty="0">
                <a:solidFill>
                  <a:srgbClr val="002060"/>
                </a:solidFill>
              </a:rPr>
              <a:t>ducation - </a:t>
            </a:r>
            <a:r>
              <a:rPr lang="en-US" b="1" dirty="0">
                <a:solidFill>
                  <a:srgbClr val="002060"/>
                </a:solidFill>
              </a:rPr>
              <a:t>CTE</a:t>
            </a:r>
          </a:p>
          <a:p>
            <a:pPr>
              <a:buFont typeface="Wingdings" panose="05000000000000000000" pitchFamily="2" charset="2"/>
              <a:buChar char="q"/>
            </a:pPr>
            <a:r>
              <a:rPr lang="en-US" dirty="0">
                <a:solidFill>
                  <a:srgbClr val="002060"/>
                </a:solidFill>
              </a:rPr>
              <a:t> </a:t>
            </a:r>
            <a:r>
              <a:rPr lang="en-US" b="1" u="sng" dirty="0">
                <a:solidFill>
                  <a:srgbClr val="002060"/>
                </a:solidFill>
              </a:rPr>
              <a:t>D</a:t>
            </a:r>
            <a:r>
              <a:rPr lang="en-US" dirty="0">
                <a:solidFill>
                  <a:srgbClr val="002060"/>
                </a:solidFill>
              </a:rPr>
              <a:t>istrict </a:t>
            </a:r>
            <a:r>
              <a:rPr lang="en-US" b="1" u="sng" dirty="0">
                <a:solidFill>
                  <a:srgbClr val="002060"/>
                </a:solidFill>
              </a:rPr>
              <a:t>F</a:t>
            </a:r>
            <a:r>
              <a:rPr lang="en-US" dirty="0">
                <a:solidFill>
                  <a:srgbClr val="002060"/>
                </a:solidFill>
              </a:rPr>
              <a:t>acilities </a:t>
            </a:r>
            <a:r>
              <a:rPr lang="en-US" b="1" u="sng" dirty="0">
                <a:solidFill>
                  <a:srgbClr val="002060"/>
                </a:solidFill>
              </a:rPr>
              <a:t>P</a:t>
            </a:r>
            <a:r>
              <a:rPr lang="en-US" dirty="0">
                <a:solidFill>
                  <a:srgbClr val="002060"/>
                </a:solidFill>
              </a:rPr>
              <a:t>lan – </a:t>
            </a:r>
            <a:r>
              <a:rPr lang="en-US" b="1" dirty="0">
                <a:solidFill>
                  <a:srgbClr val="002060"/>
                </a:solidFill>
              </a:rPr>
              <a:t>DFP</a:t>
            </a:r>
            <a:r>
              <a:rPr lang="en-US" dirty="0">
                <a:solidFill>
                  <a:srgbClr val="002060"/>
                </a:solidFill>
              </a:rPr>
              <a:t> </a:t>
            </a:r>
          </a:p>
          <a:p>
            <a:pPr>
              <a:buFont typeface="Wingdings" panose="05000000000000000000" pitchFamily="2" charset="2"/>
              <a:buChar char="q"/>
            </a:pPr>
            <a:r>
              <a:rPr lang="en-US" dirty="0">
                <a:solidFill>
                  <a:srgbClr val="002060"/>
                </a:solidFill>
              </a:rPr>
              <a:t> </a:t>
            </a:r>
            <a:r>
              <a:rPr lang="en-US" b="1" u="sng" dirty="0">
                <a:solidFill>
                  <a:srgbClr val="002060"/>
                </a:solidFill>
              </a:rPr>
              <a:t>E</a:t>
            </a:r>
            <a:r>
              <a:rPr lang="en-US" dirty="0">
                <a:solidFill>
                  <a:srgbClr val="002060"/>
                </a:solidFill>
              </a:rPr>
              <a:t>lementary and </a:t>
            </a:r>
            <a:r>
              <a:rPr lang="en-US" b="1" u="sng" dirty="0">
                <a:solidFill>
                  <a:srgbClr val="002060"/>
                </a:solidFill>
              </a:rPr>
              <a:t>S</a:t>
            </a:r>
            <a:r>
              <a:rPr lang="en-US" dirty="0">
                <a:solidFill>
                  <a:srgbClr val="002060"/>
                </a:solidFill>
              </a:rPr>
              <a:t>econdary </a:t>
            </a:r>
            <a:r>
              <a:rPr lang="en-US" b="1" u="sng" dirty="0">
                <a:solidFill>
                  <a:srgbClr val="002060"/>
                </a:solidFill>
              </a:rPr>
              <a:t>S</a:t>
            </a:r>
            <a:r>
              <a:rPr lang="en-US" dirty="0">
                <a:solidFill>
                  <a:srgbClr val="002060"/>
                </a:solidFill>
              </a:rPr>
              <a:t>chool </a:t>
            </a:r>
            <a:r>
              <a:rPr lang="en-US" b="1" u="sng" dirty="0">
                <a:solidFill>
                  <a:srgbClr val="002060"/>
                </a:solidFill>
              </a:rPr>
              <a:t>E</a:t>
            </a:r>
            <a:r>
              <a:rPr lang="en-US" dirty="0">
                <a:solidFill>
                  <a:srgbClr val="002060"/>
                </a:solidFill>
              </a:rPr>
              <a:t>mergency </a:t>
            </a:r>
            <a:r>
              <a:rPr lang="en-US" b="1" u="sng" dirty="0">
                <a:solidFill>
                  <a:srgbClr val="002060"/>
                </a:solidFill>
              </a:rPr>
              <a:t>R</a:t>
            </a:r>
            <a:r>
              <a:rPr lang="en-US" dirty="0">
                <a:solidFill>
                  <a:srgbClr val="002060"/>
                </a:solidFill>
              </a:rPr>
              <a:t>elief - </a:t>
            </a:r>
            <a:r>
              <a:rPr lang="en-US" b="1" dirty="0">
                <a:solidFill>
                  <a:srgbClr val="002060"/>
                </a:solidFill>
              </a:rPr>
              <a:t>ESSER</a:t>
            </a:r>
          </a:p>
          <a:p>
            <a:pPr>
              <a:buFont typeface="Wingdings" panose="05000000000000000000" pitchFamily="2" charset="2"/>
              <a:buChar char="q"/>
            </a:pPr>
            <a:r>
              <a:rPr lang="en-US" b="1" dirty="0">
                <a:solidFill>
                  <a:srgbClr val="002060"/>
                </a:solidFill>
              </a:rPr>
              <a:t> </a:t>
            </a:r>
            <a:r>
              <a:rPr lang="en-US" b="1" u="sng" dirty="0">
                <a:solidFill>
                  <a:srgbClr val="002060"/>
                </a:solidFill>
              </a:rPr>
              <a:t>F</a:t>
            </a:r>
            <a:r>
              <a:rPr lang="en-US" dirty="0">
                <a:solidFill>
                  <a:srgbClr val="002060"/>
                </a:solidFill>
              </a:rPr>
              <a:t>acilities </a:t>
            </a:r>
            <a:r>
              <a:rPr lang="en-US" b="1" u="sng" dirty="0">
                <a:solidFill>
                  <a:srgbClr val="002060"/>
                </a:solidFill>
              </a:rPr>
              <a:t>S</a:t>
            </a:r>
            <a:r>
              <a:rPr lang="en-US" dirty="0">
                <a:solidFill>
                  <a:srgbClr val="002060"/>
                </a:solidFill>
              </a:rPr>
              <a:t>upport </a:t>
            </a:r>
            <a:r>
              <a:rPr lang="en-US" b="1" u="sng" dirty="0">
                <a:solidFill>
                  <a:srgbClr val="002060"/>
                </a:solidFill>
              </a:rPr>
              <a:t>P</a:t>
            </a:r>
            <a:r>
              <a:rPr lang="en-US" dirty="0">
                <a:solidFill>
                  <a:srgbClr val="002060"/>
                </a:solidFill>
              </a:rPr>
              <a:t>rogram of </a:t>
            </a:r>
            <a:r>
              <a:rPr lang="en-US" b="1" u="sng" dirty="0">
                <a:solidFill>
                  <a:srgbClr val="002060"/>
                </a:solidFill>
              </a:rPr>
              <a:t>K</a:t>
            </a:r>
            <a:r>
              <a:rPr lang="en-US" dirty="0">
                <a:solidFill>
                  <a:srgbClr val="002060"/>
                </a:solidFill>
              </a:rPr>
              <a:t>entucky – </a:t>
            </a:r>
            <a:r>
              <a:rPr lang="en-US" b="1" dirty="0">
                <a:solidFill>
                  <a:srgbClr val="002060"/>
                </a:solidFill>
              </a:rPr>
              <a:t>FSPK</a:t>
            </a:r>
          </a:p>
          <a:p>
            <a:pPr>
              <a:buFont typeface="Wingdings" panose="05000000000000000000" pitchFamily="2" charset="2"/>
              <a:buChar char="q"/>
            </a:pPr>
            <a:r>
              <a:rPr lang="en-US" dirty="0">
                <a:solidFill>
                  <a:srgbClr val="002060"/>
                </a:solidFill>
              </a:rPr>
              <a:t> </a:t>
            </a:r>
            <a:r>
              <a:rPr lang="en-US" b="1" u="sng" dirty="0">
                <a:solidFill>
                  <a:srgbClr val="002060"/>
                </a:solidFill>
              </a:rPr>
              <a:t>G</a:t>
            </a:r>
            <a:r>
              <a:rPr lang="en-US" dirty="0">
                <a:solidFill>
                  <a:srgbClr val="002060"/>
                </a:solidFill>
              </a:rPr>
              <a:t>uaranteed </a:t>
            </a:r>
            <a:r>
              <a:rPr lang="en-US" b="1" u="sng" dirty="0">
                <a:solidFill>
                  <a:srgbClr val="002060"/>
                </a:solidFill>
              </a:rPr>
              <a:t>E</a:t>
            </a:r>
            <a:r>
              <a:rPr lang="en-US" dirty="0">
                <a:solidFill>
                  <a:srgbClr val="002060"/>
                </a:solidFill>
              </a:rPr>
              <a:t>nergy </a:t>
            </a:r>
            <a:r>
              <a:rPr lang="en-US" b="1" u="sng" dirty="0">
                <a:solidFill>
                  <a:srgbClr val="002060"/>
                </a:solidFill>
              </a:rPr>
              <a:t>S</a:t>
            </a:r>
            <a:r>
              <a:rPr lang="en-US" dirty="0">
                <a:solidFill>
                  <a:srgbClr val="002060"/>
                </a:solidFill>
              </a:rPr>
              <a:t>avings </a:t>
            </a:r>
            <a:r>
              <a:rPr lang="en-US" b="1" u="sng" dirty="0">
                <a:solidFill>
                  <a:srgbClr val="002060"/>
                </a:solidFill>
              </a:rPr>
              <a:t>C</a:t>
            </a:r>
            <a:r>
              <a:rPr lang="en-US" dirty="0">
                <a:solidFill>
                  <a:srgbClr val="002060"/>
                </a:solidFill>
              </a:rPr>
              <a:t>ontract – </a:t>
            </a:r>
            <a:r>
              <a:rPr lang="en-US" b="1" dirty="0">
                <a:solidFill>
                  <a:srgbClr val="002060"/>
                </a:solidFill>
              </a:rPr>
              <a:t>GESC</a:t>
            </a:r>
          </a:p>
          <a:p>
            <a:pPr>
              <a:buFont typeface="Wingdings" panose="05000000000000000000" pitchFamily="2" charset="2"/>
              <a:buChar char="q"/>
            </a:pPr>
            <a:r>
              <a:rPr lang="en-US" b="1" dirty="0">
                <a:solidFill>
                  <a:srgbClr val="002060"/>
                </a:solidFill>
              </a:rPr>
              <a:t> </a:t>
            </a:r>
            <a:r>
              <a:rPr lang="en-US" b="1" u="sng" dirty="0">
                <a:solidFill>
                  <a:srgbClr val="002060"/>
                </a:solidFill>
              </a:rPr>
              <a:t>H</a:t>
            </a:r>
            <a:r>
              <a:rPr lang="en-US" dirty="0">
                <a:solidFill>
                  <a:srgbClr val="002060"/>
                </a:solidFill>
              </a:rPr>
              <a:t>ouse </a:t>
            </a:r>
            <a:r>
              <a:rPr lang="en-US" b="1" u="sng" dirty="0">
                <a:solidFill>
                  <a:srgbClr val="002060"/>
                </a:solidFill>
              </a:rPr>
              <a:t>B</a:t>
            </a:r>
            <a:r>
              <a:rPr lang="en-US" dirty="0">
                <a:solidFill>
                  <a:srgbClr val="002060"/>
                </a:solidFill>
              </a:rPr>
              <a:t>ill </a:t>
            </a:r>
            <a:r>
              <a:rPr lang="en-US" b="1" dirty="0">
                <a:solidFill>
                  <a:srgbClr val="002060"/>
                </a:solidFill>
              </a:rPr>
              <a:t>– HB 727 (RS 2024) (Formerly HB 678 (</a:t>
            </a:r>
            <a:r>
              <a:rPr lang="en-US" sz="2000" b="1" dirty="0">
                <a:solidFill>
                  <a:srgbClr val="002060"/>
                </a:solidFill>
              </a:rPr>
              <a:t>RS</a:t>
            </a:r>
            <a:r>
              <a:rPr lang="en-US" b="1" dirty="0">
                <a:solidFill>
                  <a:srgbClr val="002060"/>
                </a:solidFill>
              </a:rPr>
              <a:t> </a:t>
            </a:r>
            <a:r>
              <a:rPr lang="en-US" sz="2000" b="1" dirty="0">
                <a:solidFill>
                  <a:srgbClr val="002060"/>
                </a:solidFill>
              </a:rPr>
              <a:t>2022)</a:t>
            </a:r>
            <a:r>
              <a:rPr lang="en-US" b="1" dirty="0">
                <a:solidFill>
                  <a:srgbClr val="002060"/>
                </a:solidFill>
              </a:rPr>
              <a:t>)  </a:t>
            </a:r>
          </a:p>
        </p:txBody>
      </p:sp>
    </p:spTree>
    <p:extLst>
      <p:ext uri="{BB962C8B-B14F-4D97-AF65-F5344CB8AC3E}">
        <p14:creationId xmlns:p14="http://schemas.microsoft.com/office/powerpoint/2010/main" val="232425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0D7703D-7DAA-3262-3151-5E4724088F5A}"/>
              </a:ext>
            </a:extLst>
          </p:cNvPr>
          <p:cNvSpPr>
            <a:spLocks noGrp="1"/>
          </p:cNvSpPr>
          <p:nvPr>
            <p:ph type="title"/>
          </p:nvPr>
        </p:nvSpPr>
        <p:spPr>
          <a:xfrm>
            <a:off x="838200" y="733840"/>
            <a:ext cx="10515600" cy="1325563"/>
          </a:xfrm>
        </p:spPr>
        <p:txBody>
          <a:bodyPr>
            <a:normAutofit/>
          </a:bodyPr>
          <a:lstStyle/>
          <a:p>
            <a:r>
              <a:rPr lang="en-US" sz="4000" dirty="0">
                <a:solidFill>
                  <a:srgbClr val="002060"/>
                </a:solidFill>
              </a:rPr>
              <a:t>Acronyms Part II</a:t>
            </a:r>
          </a:p>
        </p:txBody>
      </p:sp>
      <p:sp>
        <p:nvSpPr>
          <p:cNvPr id="9" name="Content Placeholder 2">
            <a:extLst>
              <a:ext uri="{FF2B5EF4-FFF2-40B4-BE49-F238E27FC236}">
                <a16:creationId xmlns:a16="http://schemas.microsoft.com/office/drawing/2014/main" id="{DFE0FC16-7DF1-9794-E4AB-2D81056B9CEA}"/>
              </a:ext>
            </a:extLst>
          </p:cNvPr>
          <p:cNvSpPr txBox="1">
            <a:spLocks/>
          </p:cNvSpPr>
          <p:nvPr/>
        </p:nvSpPr>
        <p:spPr>
          <a:xfrm>
            <a:off x="838200" y="2103929"/>
            <a:ext cx="10515600" cy="4351338"/>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buFont typeface="Wingdings" panose="05000000000000000000" pitchFamily="2" charset="2"/>
              <a:buChar char="q"/>
            </a:pPr>
            <a:r>
              <a:rPr lang="en-US" dirty="0">
                <a:solidFill>
                  <a:schemeClr val="tx1"/>
                </a:solidFill>
              </a:rPr>
              <a:t> </a:t>
            </a:r>
            <a:r>
              <a:rPr lang="en-US" b="1" u="sng" dirty="0">
                <a:solidFill>
                  <a:srgbClr val="002060"/>
                </a:solidFill>
              </a:rPr>
              <a:t>K</a:t>
            </a:r>
            <a:r>
              <a:rPr lang="en-US" dirty="0">
                <a:solidFill>
                  <a:srgbClr val="002060"/>
                </a:solidFill>
              </a:rPr>
              <a:t>entucky </a:t>
            </a:r>
            <a:r>
              <a:rPr lang="en-US" b="1" u="sng" dirty="0">
                <a:solidFill>
                  <a:srgbClr val="002060"/>
                </a:solidFill>
              </a:rPr>
              <a:t>A</a:t>
            </a:r>
            <a:r>
              <a:rPr lang="en-US" dirty="0">
                <a:solidFill>
                  <a:srgbClr val="002060"/>
                </a:solidFill>
              </a:rPr>
              <a:t>dministrative </a:t>
            </a:r>
            <a:r>
              <a:rPr lang="en-US" b="1" u="sng" dirty="0">
                <a:solidFill>
                  <a:srgbClr val="002060"/>
                </a:solidFill>
              </a:rPr>
              <a:t>R</a:t>
            </a:r>
            <a:r>
              <a:rPr lang="en-US" dirty="0">
                <a:solidFill>
                  <a:srgbClr val="002060"/>
                </a:solidFill>
              </a:rPr>
              <a:t>egulation – </a:t>
            </a:r>
            <a:r>
              <a:rPr lang="en-US" b="1" dirty="0">
                <a:solidFill>
                  <a:srgbClr val="002060"/>
                </a:solidFill>
              </a:rPr>
              <a:t>KAR</a:t>
            </a:r>
            <a:endParaRPr lang="en-US" sz="1900" i="1" dirty="0">
              <a:solidFill>
                <a:srgbClr val="002060"/>
              </a:solidFill>
            </a:endParaRPr>
          </a:p>
          <a:p>
            <a:pPr>
              <a:buFont typeface="Wingdings" panose="05000000000000000000" pitchFamily="2" charset="2"/>
              <a:buChar char="q"/>
            </a:pPr>
            <a:r>
              <a:rPr lang="en-US" dirty="0">
                <a:solidFill>
                  <a:srgbClr val="002060"/>
                </a:solidFill>
              </a:rPr>
              <a:t> </a:t>
            </a:r>
            <a:r>
              <a:rPr lang="en-US" b="1" u="sng" dirty="0">
                <a:solidFill>
                  <a:srgbClr val="002060"/>
                </a:solidFill>
              </a:rPr>
              <a:t>K</a:t>
            </a:r>
            <a:r>
              <a:rPr lang="en-US" dirty="0">
                <a:solidFill>
                  <a:srgbClr val="002060"/>
                </a:solidFill>
              </a:rPr>
              <a:t>entucky </a:t>
            </a:r>
            <a:r>
              <a:rPr lang="en-US" b="1" u="sng" dirty="0">
                <a:solidFill>
                  <a:srgbClr val="002060"/>
                </a:solidFill>
              </a:rPr>
              <a:t>E</a:t>
            </a:r>
            <a:r>
              <a:rPr lang="en-US" dirty="0">
                <a:solidFill>
                  <a:srgbClr val="002060"/>
                </a:solidFill>
              </a:rPr>
              <a:t>ducational </a:t>
            </a:r>
            <a:r>
              <a:rPr lang="en-US" b="1" u="sng" dirty="0">
                <a:solidFill>
                  <a:srgbClr val="002060"/>
                </a:solidFill>
              </a:rPr>
              <a:t>T</a:t>
            </a:r>
            <a:r>
              <a:rPr lang="en-US" dirty="0">
                <a:solidFill>
                  <a:srgbClr val="002060"/>
                </a:solidFill>
              </a:rPr>
              <a:t>echnology </a:t>
            </a:r>
            <a:r>
              <a:rPr lang="en-US" b="1" u="sng" dirty="0">
                <a:solidFill>
                  <a:srgbClr val="002060"/>
                </a:solidFill>
              </a:rPr>
              <a:t>S</a:t>
            </a:r>
            <a:r>
              <a:rPr lang="en-US" dirty="0">
                <a:solidFill>
                  <a:srgbClr val="002060"/>
                </a:solidFill>
              </a:rPr>
              <a:t>ystem – </a:t>
            </a:r>
            <a:r>
              <a:rPr lang="en-US" b="1" dirty="0">
                <a:solidFill>
                  <a:srgbClr val="002060"/>
                </a:solidFill>
              </a:rPr>
              <a:t>KETS</a:t>
            </a:r>
          </a:p>
          <a:p>
            <a:pPr>
              <a:buFont typeface="Wingdings" panose="05000000000000000000" pitchFamily="2" charset="2"/>
              <a:buChar char="q"/>
            </a:pPr>
            <a:r>
              <a:rPr lang="en-US" dirty="0">
                <a:solidFill>
                  <a:srgbClr val="002060"/>
                </a:solidFill>
              </a:rPr>
              <a:t> </a:t>
            </a:r>
            <a:r>
              <a:rPr lang="en-US" b="1" u="sng" dirty="0">
                <a:solidFill>
                  <a:srgbClr val="002060"/>
                </a:solidFill>
              </a:rPr>
              <a:t>K</a:t>
            </a:r>
            <a:r>
              <a:rPr lang="en-US" dirty="0">
                <a:solidFill>
                  <a:srgbClr val="002060"/>
                </a:solidFill>
              </a:rPr>
              <a:t>entucky </a:t>
            </a:r>
            <a:r>
              <a:rPr lang="en-US" b="1" u="sng" dirty="0">
                <a:solidFill>
                  <a:srgbClr val="002060"/>
                </a:solidFill>
              </a:rPr>
              <a:t>F</a:t>
            </a:r>
            <a:r>
              <a:rPr lang="en-US" dirty="0">
                <a:solidFill>
                  <a:srgbClr val="002060"/>
                </a:solidFill>
              </a:rPr>
              <a:t>acilities </a:t>
            </a:r>
            <a:r>
              <a:rPr lang="en-US" b="1" u="sng" dirty="0">
                <a:solidFill>
                  <a:srgbClr val="002060"/>
                </a:solidFill>
              </a:rPr>
              <a:t>I</a:t>
            </a:r>
            <a:r>
              <a:rPr lang="en-US" dirty="0">
                <a:solidFill>
                  <a:srgbClr val="002060"/>
                </a:solidFill>
              </a:rPr>
              <a:t>nventory </a:t>
            </a:r>
            <a:r>
              <a:rPr lang="en-US" b="1" u="sng" dirty="0">
                <a:solidFill>
                  <a:srgbClr val="002060"/>
                </a:solidFill>
              </a:rPr>
              <a:t>C</a:t>
            </a:r>
            <a:r>
              <a:rPr lang="en-US" dirty="0">
                <a:solidFill>
                  <a:srgbClr val="002060"/>
                </a:solidFill>
              </a:rPr>
              <a:t>lassification </a:t>
            </a:r>
            <a:r>
              <a:rPr lang="en-US" b="1" u="sng" dirty="0">
                <a:solidFill>
                  <a:srgbClr val="002060"/>
                </a:solidFill>
              </a:rPr>
              <a:t>S</a:t>
            </a:r>
            <a:r>
              <a:rPr lang="en-US" dirty="0">
                <a:solidFill>
                  <a:srgbClr val="002060"/>
                </a:solidFill>
              </a:rPr>
              <a:t>ystem – </a:t>
            </a:r>
            <a:r>
              <a:rPr lang="en-US" b="1" dirty="0">
                <a:solidFill>
                  <a:srgbClr val="002060"/>
                </a:solidFill>
              </a:rPr>
              <a:t>KFICS</a:t>
            </a:r>
          </a:p>
          <a:p>
            <a:pPr>
              <a:buFont typeface="Wingdings" panose="05000000000000000000" pitchFamily="2" charset="2"/>
              <a:buChar char="q"/>
            </a:pPr>
            <a:r>
              <a:rPr lang="en-US" dirty="0">
                <a:solidFill>
                  <a:srgbClr val="002060"/>
                </a:solidFill>
              </a:rPr>
              <a:t> </a:t>
            </a:r>
            <a:r>
              <a:rPr lang="en-US" b="1" u="sng" dirty="0">
                <a:solidFill>
                  <a:srgbClr val="002060"/>
                </a:solidFill>
              </a:rPr>
              <a:t>K</a:t>
            </a:r>
            <a:r>
              <a:rPr lang="en-US" dirty="0">
                <a:solidFill>
                  <a:srgbClr val="002060"/>
                </a:solidFill>
              </a:rPr>
              <a:t>entucky </a:t>
            </a:r>
            <a:r>
              <a:rPr lang="en-US" b="1" u="sng" dirty="0">
                <a:solidFill>
                  <a:srgbClr val="002060"/>
                </a:solidFill>
              </a:rPr>
              <a:t>R</a:t>
            </a:r>
            <a:r>
              <a:rPr lang="en-US" dirty="0">
                <a:solidFill>
                  <a:srgbClr val="002060"/>
                </a:solidFill>
              </a:rPr>
              <a:t>evised </a:t>
            </a:r>
            <a:r>
              <a:rPr lang="en-US" b="1" u="sng" dirty="0">
                <a:solidFill>
                  <a:srgbClr val="002060"/>
                </a:solidFill>
              </a:rPr>
              <a:t>S</a:t>
            </a:r>
            <a:r>
              <a:rPr lang="en-US" dirty="0">
                <a:solidFill>
                  <a:srgbClr val="002060"/>
                </a:solidFill>
              </a:rPr>
              <a:t>tatutes – </a:t>
            </a:r>
            <a:r>
              <a:rPr lang="en-US" b="1" dirty="0">
                <a:solidFill>
                  <a:srgbClr val="002060"/>
                </a:solidFill>
              </a:rPr>
              <a:t>KRS</a:t>
            </a:r>
            <a:r>
              <a:rPr lang="en-US" dirty="0">
                <a:solidFill>
                  <a:srgbClr val="002060"/>
                </a:solidFill>
              </a:rPr>
              <a:t> </a:t>
            </a:r>
          </a:p>
          <a:p>
            <a:pPr>
              <a:buFont typeface="Wingdings" panose="05000000000000000000" pitchFamily="2" charset="2"/>
              <a:buChar char="q"/>
            </a:pPr>
            <a:r>
              <a:rPr lang="en-US" dirty="0">
                <a:solidFill>
                  <a:srgbClr val="002060"/>
                </a:solidFill>
              </a:rPr>
              <a:t> </a:t>
            </a:r>
            <a:r>
              <a:rPr lang="en-US" b="1" u="sng" dirty="0">
                <a:solidFill>
                  <a:srgbClr val="002060"/>
                </a:solidFill>
              </a:rPr>
              <a:t>K</a:t>
            </a:r>
            <a:r>
              <a:rPr lang="en-US" dirty="0">
                <a:solidFill>
                  <a:srgbClr val="002060"/>
                </a:solidFill>
              </a:rPr>
              <a:t>entuck</a:t>
            </a:r>
            <a:r>
              <a:rPr lang="en-US" b="1" dirty="0">
                <a:solidFill>
                  <a:srgbClr val="002060"/>
                </a:solidFill>
              </a:rPr>
              <a:t>y</a:t>
            </a:r>
            <a:r>
              <a:rPr lang="en-US" dirty="0">
                <a:solidFill>
                  <a:srgbClr val="002060"/>
                </a:solidFill>
              </a:rPr>
              <a:t> </a:t>
            </a:r>
            <a:r>
              <a:rPr lang="en-US" b="1" u="sng" dirty="0">
                <a:solidFill>
                  <a:srgbClr val="002060"/>
                </a:solidFill>
              </a:rPr>
              <a:t>T</a:t>
            </a:r>
            <a:r>
              <a:rPr lang="en-US" dirty="0">
                <a:solidFill>
                  <a:srgbClr val="002060"/>
                </a:solidFill>
              </a:rPr>
              <a:t>ransportation </a:t>
            </a:r>
            <a:r>
              <a:rPr lang="en-US" b="1" u="sng" dirty="0">
                <a:solidFill>
                  <a:srgbClr val="002060"/>
                </a:solidFill>
              </a:rPr>
              <a:t>C</a:t>
            </a:r>
            <a:r>
              <a:rPr lang="en-US" dirty="0">
                <a:solidFill>
                  <a:srgbClr val="002060"/>
                </a:solidFill>
              </a:rPr>
              <a:t>abinet – </a:t>
            </a:r>
            <a:r>
              <a:rPr lang="en-US" b="1" dirty="0">
                <a:solidFill>
                  <a:srgbClr val="002060"/>
                </a:solidFill>
              </a:rPr>
              <a:t>KYTC</a:t>
            </a:r>
          </a:p>
          <a:p>
            <a:pPr>
              <a:buFont typeface="Wingdings" panose="05000000000000000000" pitchFamily="2" charset="2"/>
              <a:buChar char="q"/>
            </a:pPr>
            <a:r>
              <a:rPr lang="en-US" b="1" dirty="0">
                <a:solidFill>
                  <a:srgbClr val="002060"/>
                </a:solidFill>
              </a:rPr>
              <a:t> </a:t>
            </a:r>
            <a:r>
              <a:rPr lang="en-US" b="1" u="sng" dirty="0">
                <a:solidFill>
                  <a:srgbClr val="002060"/>
                </a:solidFill>
              </a:rPr>
              <a:t>L</a:t>
            </a:r>
            <a:r>
              <a:rPr lang="en-US" dirty="0">
                <a:solidFill>
                  <a:srgbClr val="002060"/>
                </a:solidFill>
              </a:rPr>
              <a:t>ocal </a:t>
            </a:r>
            <a:r>
              <a:rPr lang="en-US" b="1" u="sng" dirty="0">
                <a:solidFill>
                  <a:srgbClr val="002060"/>
                </a:solidFill>
              </a:rPr>
              <a:t>E</a:t>
            </a:r>
            <a:r>
              <a:rPr lang="en-US" dirty="0">
                <a:solidFill>
                  <a:srgbClr val="002060"/>
                </a:solidFill>
              </a:rPr>
              <a:t>ducational </a:t>
            </a:r>
            <a:r>
              <a:rPr lang="en-US" b="1" u="sng" dirty="0">
                <a:solidFill>
                  <a:srgbClr val="002060"/>
                </a:solidFill>
              </a:rPr>
              <a:t>A</a:t>
            </a:r>
            <a:r>
              <a:rPr lang="en-US" dirty="0">
                <a:solidFill>
                  <a:srgbClr val="002060"/>
                </a:solidFill>
              </a:rPr>
              <a:t>gency - </a:t>
            </a:r>
            <a:r>
              <a:rPr lang="en-US" b="1" dirty="0">
                <a:solidFill>
                  <a:srgbClr val="002060"/>
                </a:solidFill>
              </a:rPr>
              <a:t>LEA </a:t>
            </a:r>
          </a:p>
          <a:p>
            <a:pPr>
              <a:buFont typeface="Wingdings" panose="05000000000000000000" pitchFamily="2" charset="2"/>
              <a:buChar char="q"/>
            </a:pPr>
            <a:r>
              <a:rPr lang="en-US" dirty="0">
                <a:solidFill>
                  <a:srgbClr val="002060"/>
                </a:solidFill>
              </a:rPr>
              <a:t> </a:t>
            </a:r>
            <a:r>
              <a:rPr lang="en-US" b="1" u="sng" dirty="0">
                <a:solidFill>
                  <a:srgbClr val="002060"/>
                </a:solidFill>
              </a:rPr>
              <a:t>O</a:t>
            </a:r>
            <a:r>
              <a:rPr lang="en-US" dirty="0">
                <a:solidFill>
                  <a:srgbClr val="002060"/>
                </a:solidFill>
              </a:rPr>
              <a:t>ffice of </a:t>
            </a:r>
            <a:r>
              <a:rPr lang="en-US" b="1" u="sng" dirty="0">
                <a:solidFill>
                  <a:srgbClr val="002060"/>
                </a:solidFill>
              </a:rPr>
              <a:t>C</a:t>
            </a:r>
            <a:r>
              <a:rPr lang="en-US" dirty="0">
                <a:solidFill>
                  <a:srgbClr val="002060"/>
                </a:solidFill>
              </a:rPr>
              <a:t>areer and </a:t>
            </a:r>
            <a:r>
              <a:rPr lang="en-US" b="1" u="sng" dirty="0">
                <a:solidFill>
                  <a:srgbClr val="002060"/>
                </a:solidFill>
              </a:rPr>
              <a:t>T</a:t>
            </a:r>
            <a:r>
              <a:rPr lang="en-US" dirty="0">
                <a:solidFill>
                  <a:srgbClr val="002060"/>
                </a:solidFill>
              </a:rPr>
              <a:t>echnical </a:t>
            </a:r>
            <a:r>
              <a:rPr lang="en-US" b="1" u="sng" dirty="0">
                <a:solidFill>
                  <a:srgbClr val="002060"/>
                </a:solidFill>
              </a:rPr>
              <a:t>E</a:t>
            </a:r>
            <a:r>
              <a:rPr lang="en-US" dirty="0">
                <a:solidFill>
                  <a:srgbClr val="002060"/>
                </a:solidFill>
              </a:rPr>
              <a:t>ducation – </a:t>
            </a:r>
            <a:r>
              <a:rPr lang="en-US" b="1" dirty="0">
                <a:solidFill>
                  <a:srgbClr val="002060"/>
                </a:solidFill>
              </a:rPr>
              <a:t>OCTE</a:t>
            </a:r>
          </a:p>
          <a:p>
            <a:pPr>
              <a:buFont typeface="Wingdings" panose="05000000000000000000" pitchFamily="2" charset="2"/>
              <a:buChar char="q"/>
            </a:pPr>
            <a:r>
              <a:rPr lang="en-US" dirty="0">
                <a:solidFill>
                  <a:srgbClr val="002060"/>
                </a:solidFill>
              </a:rPr>
              <a:t> </a:t>
            </a:r>
            <a:r>
              <a:rPr lang="en-US" b="1" u="sng" dirty="0">
                <a:solidFill>
                  <a:srgbClr val="002060"/>
                </a:solidFill>
              </a:rPr>
              <a:t>S</a:t>
            </a:r>
            <a:r>
              <a:rPr lang="en-US" dirty="0">
                <a:solidFill>
                  <a:srgbClr val="002060"/>
                </a:solidFill>
              </a:rPr>
              <a:t>tate </a:t>
            </a:r>
            <a:r>
              <a:rPr lang="en-US" b="1" u="sng" dirty="0">
                <a:solidFill>
                  <a:srgbClr val="002060"/>
                </a:solidFill>
              </a:rPr>
              <a:t>E</a:t>
            </a:r>
            <a:r>
              <a:rPr lang="en-US" dirty="0">
                <a:solidFill>
                  <a:srgbClr val="002060"/>
                </a:solidFill>
              </a:rPr>
              <a:t>ducational </a:t>
            </a:r>
            <a:r>
              <a:rPr lang="en-US" b="1" u="sng" dirty="0">
                <a:solidFill>
                  <a:srgbClr val="002060"/>
                </a:solidFill>
              </a:rPr>
              <a:t>A</a:t>
            </a:r>
            <a:r>
              <a:rPr lang="en-US" dirty="0">
                <a:solidFill>
                  <a:srgbClr val="002060"/>
                </a:solidFill>
              </a:rPr>
              <a:t>gency - </a:t>
            </a:r>
            <a:r>
              <a:rPr lang="en-US" b="1" dirty="0">
                <a:solidFill>
                  <a:srgbClr val="002060"/>
                </a:solidFill>
              </a:rPr>
              <a:t>SEA</a:t>
            </a:r>
          </a:p>
          <a:p>
            <a:pPr>
              <a:buFont typeface="Wingdings" panose="05000000000000000000" pitchFamily="2" charset="2"/>
              <a:buChar char="q"/>
            </a:pPr>
            <a:r>
              <a:rPr lang="en-US" b="1" dirty="0">
                <a:solidFill>
                  <a:srgbClr val="002060"/>
                </a:solidFill>
              </a:rPr>
              <a:t> </a:t>
            </a:r>
            <a:r>
              <a:rPr lang="en-US" b="1" u="sng" dirty="0">
                <a:solidFill>
                  <a:srgbClr val="002060"/>
                </a:solidFill>
              </a:rPr>
              <a:t>S</a:t>
            </a:r>
            <a:r>
              <a:rPr lang="en-US" dirty="0">
                <a:solidFill>
                  <a:srgbClr val="002060"/>
                </a:solidFill>
              </a:rPr>
              <a:t>chool </a:t>
            </a:r>
            <a:r>
              <a:rPr lang="en-US" b="1" u="sng" dirty="0">
                <a:solidFill>
                  <a:srgbClr val="002060"/>
                </a:solidFill>
              </a:rPr>
              <a:t>F</a:t>
            </a:r>
            <a:r>
              <a:rPr lang="en-US" dirty="0">
                <a:solidFill>
                  <a:srgbClr val="002060"/>
                </a:solidFill>
              </a:rPr>
              <a:t>acilities </a:t>
            </a:r>
            <a:r>
              <a:rPr lang="en-US" b="1" u="sng" dirty="0">
                <a:solidFill>
                  <a:srgbClr val="002060"/>
                </a:solidFill>
              </a:rPr>
              <a:t>C</a:t>
            </a:r>
            <a:r>
              <a:rPr lang="en-US" dirty="0">
                <a:solidFill>
                  <a:srgbClr val="002060"/>
                </a:solidFill>
              </a:rPr>
              <a:t>onstruction </a:t>
            </a:r>
            <a:r>
              <a:rPr lang="en-US" b="1" u="sng" dirty="0">
                <a:solidFill>
                  <a:srgbClr val="002060"/>
                </a:solidFill>
              </a:rPr>
              <a:t>C</a:t>
            </a:r>
            <a:r>
              <a:rPr lang="en-US" dirty="0">
                <a:solidFill>
                  <a:srgbClr val="002060"/>
                </a:solidFill>
              </a:rPr>
              <a:t>ommission – </a:t>
            </a:r>
            <a:r>
              <a:rPr lang="en-US" b="1" dirty="0">
                <a:solidFill>
                  <a:srgbClr val="002060"/>
                </a:solidFill>
              </a:rPr>
              <a:t>SFCC </a:t>
            </a:r>
          </a:p>
          <a:p>
            <a:pPr>
              <a:buFont typeface="Wingdings" panose="05000000000000000000" pitchFamily="2" charset="2"/>
              <a:buChar char="q"/>
            </a:pPr>
            <a:r>
              <a:rPr lang="en-US" dirty="0">
                <a:solidFill>
                  <a:srgbClr val="002060"/>
                </a:solidFill>
              </a:rPr>
              <a:t> </a:t>
            </a:r>
            <a:r>
              <a:rPr lang="en-US" b="1" u="sng" dirty="0">
                <a:solidFill>
                  <a:srgbClr val="002060"/>
                </a:solidFill>
              </a:rPr>
              <a:t>S</a:t>
            </a:r>
            <a:r>
              <a:rPr lang="en-US" dirty="0">
                <a:solidFill>
                  <a:srgbClr val="002060"/>
                </a:solidFill>
              </a:rPr>
              <a:t>upport </a:t>
            </a:r>
            <a:r>
              <a:rPr lang="en-US" b="1" u="sng" dirty="0">
                <a:solidFill>
                  <a:srgbClr val="002060"/>
                </a:solidFill>
              </a:rPr>
              <a:t>E</a:t>
            </a:r>
            <a:r>
              <a:rPr lang="en-US" dirty="0">
                <a:solidFill>
                  <a:srgbClr val="002060"/>
                </a:solidFill>
              </a:rPr>
              <a:t>ducational </a:t>
            </a:r>
            <a:r>
              <a:rPr lang="en-US" b="1" u="sng" dirty="0">
                <a:solidFill>
                  <a:srgbClr val="002060"/>
                </a:solidFill>
              </a:rPr>
              <a:t>E</a:t>
            </a:r>
            <a:r>
              <a:rPr lang="en-US" dirty="0">
                <a:solidFill>
                  <a:srgbClr val="002060"/>
                </a:solidFill>
              </a:rPr>
              <a:t>xcellence in </a:t>
            </a:r>
            <a:r>
              <a:rPr lang="en-US" b="1" u="sng" dirty="0">
                <a:solidFill>
                  <a:srgbClr val="002060"/>
                </a:solidFill>
              </a:rPr>
              <a:t>K</a:t>
            </a:r>
            <a:r>
              <a:rPr lang="en-US" dirty="0">
                <a:solidFill>
                  <a:srgbClr val="002060"/>
                </a:solidFill>
              </a:rPr>
              <a:t>entucky – </a:t>
            </a:r>
            <a:r>
              <a:rPr lang="en-US" b="1" dirty="0">
                <a:solidFill>
                  <a:srgbClr val="002060"/>
                </a:solidFill>
              </a:rPr>
              <a:t>SEEK</a:t>
            </a:r>
            <a:r>
              <a:rPr lang="en-US" dirty="0">
                <a:solidFill>
                  <a:srgbClr val="002060"/>
                </a:solidFill>
              </a:rPr>
              <a:t> </a:t>
            </a:r>
          </a:p>
        </p:txBody>
      </p:sp>
    </p:spTree>
    <p:extLst>
      <p:ext uri="{BB962C8B-B14F-4D97-AF65-F5344CB8AC3E}">
        <p14:creationId xmlns:p14="http://schemas.microsoft.com/office/powerpoint/2010/main" val="42021576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133FA-21D5-4E61-8FD8-94723D69130B}"/>
              </a:ext>
            </a:extLst>
          </p:cNvPr>
          <p:cNvSpPr>
            <a:spLocks noGrp="1"/>
          </p:cNvSpPr>
          <p:nvPr>
            <p:ph type="title"/>
          </p:nvPr>
        </p:nvSpPr>
        <p:spPr/>
        <p:txBody>
          <a:bodyPr anchor="ctr"/>
          <a:lstStyle/>
          <a:p>
            <a:r>
              <a:rPr lang="en-US" dirty="0">
                <a:solidFill>
                  <a:srgbClr val="002060"/>
                </a:solidFill>
              </a:rPr>
              <a:t>Capital Construction: Starting a Project</a:t>
            </a:r>
          </a:p>
        </p:txBody>
      </p:sp>
      <p:sp>
        <p:nvSpPr>
          <p:cNvPr id="3" name="Text Placeholder 2">
            <a:extLst>
              <a:ext uri="{FF2B5EF4-FFF2-40B4-BE49-F238E27FC236}">
                <a16:creationId xmlns:a16="http://schemas.microsoft.com/office/drawing/2014/main" id="{3BC977D0-B7AD-4FE7-914C-15FB82DC48EB}"/>
              </a:ext>
            </a:extLst>
          </p:cNvPr>
          <p:cNvSpPr>
            <a:spLocks noGrp="1"/>
          </p:cNvSpPr>
          <p:nvPr>
            <p:ph type="body" idx="1"/>
          </p:nvPr>
        </p:nvSpPr>
        <p:spPr>
          <a:xfrm>
            <a:off x="401934" y="4589463"/>
            <a:ext cx="10945516" cy="2022352"/>
          </a:xfrm>
        </p:spPr>
        <p:txBody>
          <a:bodyPr>
            <a:normAutofit fontScale="92500" lnSpcReduction="10000"/>
          </a:bodyPr>
          <a:lstStyle/>
          <a:p>
            <a:pPr marL="800100" lvl="1" indent="-342900">
              <a:buFont typeface="Arial" panose="020B0604020202020204" pitchFamily="34" charset="0"/>
              <a:buChar char="•"/>
            </a:pPr>
            <a:r>
              <a:rPr lang="en-US" sz="2400" dirty="0">
                <a:solidFill>
                  <a:srgbClr val="102649"/>
                </a:solidFill>
              </a:rPr>
              <a:t>Does My Project Require A BG-1?</a:t>
            </a:r>
          </a:p>
          <a:p>
            <a:pPr marL="800100" lvl="1" indent="-342900">
              <a:buFont typeface="Arial" panose="020B0604020202020204" pitchFamily="34" charset="0"/>
              <a:buChar char="•"/>
            </a:pPr>
            <a:r>
              <a:rPr lang="en-US" sz="2400" dirty="0">
                <a:solidFill>
                  <a:srgbClr val="102649"/>
                </a:solidFill>
              </a:rPr>
              <a:t>Do I Need a Design Professional?</a:t>
            </a:r>
          </a:p>
          <a:p>
            <a:pPr marL="800100" lvl="1" indent="-342900">
              <a:buFont typeface="Arial" panose="020B0604020202020204" pitchFamily="34" charset="0"/>
              <a:buChar char="•"/>
            </a:pPr>
            <a:r>
              <a:rPr lang="en-US" sz="2400" dirty="0">
                <a:solidFill>
                  <a:srgbClr val="102649"/>
                </a:solidFill>
              </a:rPr>
              <a:t>Am I Meeting Needs On My Current DFP?</a:t>
            </a:r>
          </a:p>
          <a:p>
            <a:pPr marL="800100" lvl="1" indent="-342900">
              <a:buFont typeface="Arial" panose="020B0604020202020204" pitchFamily="34" charset="0"/>
              <a:buChar char="•"/>
            </a:pPr>
            <a:r>
              <a:rPr lang="en-US" sz="2400" dirty="0">
                <a:solidFill>
                  <a:srgbClr val="102649"/>
                </a:solidFill>
              </a:rPr>
              <a:t>What Are My Fund Sources?</a:t>
            </a:r>
          </a:p>
          <a:p>
            <a:pPr marL="800100" lvl="1" indent="-342900">
              <a:buFont typeface="Arial" panose="020B0604020202020204" pitchFamily="34" charset="0"/>
              <a:buChar char="•"/>
            </a:pPr>
            <a:r>
              <a:rPr lang="en-US" sz="2400" dirty="0">
                <a:solidFill>
                  <a:srgbClr val="102649"/>
                </a:solidFill>
              </a:rPr>
              <a:t>What Is My Construction Delivery Method?</a:t>
            </a:r>
          </a:p>
          <a:p>
            <a:pPr marL="800100" lvl="1" indent="-342900">
              <a:buFont typeface="Arial" panose="020B0604020202020204" pitchFamily="34" charset="0"/>
              <a:buChar char="•"/>
            </a:pPr>
            <a:r>
              <a:rPr lang="en-US" sz="2400" dirty="0">
                <a:solidFill>
                  <a:srgbClr val="102649"/>
                </a:solidFill>
              </a:rPr>
              <a:t>What If I Need To Buy Property?</a:t>
            </a:r>
          </a:p>
          <a:p>
            <a:endParaRPr lang="en-US" dirty="0">
              <a:solidFill>
                <a:srgbClr val="002060"/>
              </a:solidFill>
            </a:endParaRPr>
          </a:p>
        </p:txBody>
      </p:sp>
    </p:spTree>
    <p:extLst>
      <p:ext uri="{BB962C8B-B14F-4D97-AF65-F5344CB8AC3E}">
        <p14:creationId xmlns:p14="http://schemas.microsoft.com/office/powerpoint/2010/main" val="14561928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116462B-0806-44DE-9C80-A191662A1081}"/>
              </a:ext>
            </a:extLst>
          </p:cNvPr>
          <p:cNvSpPr txBox="1">
            <a:spLocks/>
          </p:cNvSpPr>
          <p:nvPr/>
        </p:nvSpPr>
        <p:spPr>
          <a:xfrm>
            <a:off x="762544" y="1222858"/>
            <a:ext cx="10501722" cy="496657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Wingdings" panose="05000000000000000000" pitchFamily="2" charset="2"/>
              <a:buChar char="q"/>
            </a:pPr>
            <a:r>
              <a:rPr lang="en-US" sz="2200" dirty="0">
                <a:effectLst/>
                <a:ea typeface="Times New Roman" panose="02020603050405020304" pitchFamily="18" charset="0"/>
                <a:cs typeface="Times New Roman" panose="02020603050405020304" pitchFamily="18" charset="0"/>
              </a:rPr>
              <a:t> In general, a BG-1 shall be submitted for any project that requires </a:t>
            </a:r>
            <a:r>
              <a:rPr lang="en-US" sz="2200" b="1" i="1" u="sng" dirty="0">
                <a:effectLst/>
                <a:ea typeface="Times New Roman" panose="02020603050405020304" pitchFamily="18" charset="0"/>
                <a:cs typeface="Times New Roman" panose="02020603050405020304" pitchFamily="18" charset="0"/>
              </a:rPr>
              <a:t>any one or more</a:t>
            </a:r>
            <a:r>
              <a:rPr lang="en-US" sz="2200" dirty="0">
                <a:effectLst/>
                <a:ea typeface="Times New Roman" panose="02020603050405020304" pitchFamily="18" charset="0"/>
                <a:cs typeface="Times New Roman" panose="02020603050405020304" pitchFamily="18" charset="0"/>
              </a:rPr>
              <a:t> of the following:</a:t>
            </a:r>
            <a:endParaRPr lang="en-US" sz="2200" dirty="0">
              <a:ea typeface="Times New Roman" panose="02020603050405020304" pitchFamily="18" charset="0"/>
              <a:cs typeface="Times New Roman" panose="02020603050405020304" pitchFamily="18" charset="0"/>
            </a:endParaRPr>
          </a:p>
          <a:p>
            <a:pPr marL="914400" lvl="1" indent="-457200">
              <a:buFont typeface="+mj-lt"/>
              <a:buAutoNum type="arabicPeriod"/>
            </a:pPr>
            <a:r>
              <a:rPr lang="en-US" sz="2200" dirty="0">
                <a:effectLst/>
                <a:ea typeface="Times New Roman" panose="02020603050405020304" pitchFamily="18" charset="0"/>
                <a:cs typeface="Times New Roman" panose="02020603050405020304" pitchFamily="18" charset="0"/>
              </a:rPr>
              <a:t>Professional design services pursuant to KRS Chapter 322 (engineers) and KRS Chapter 323 (architects). </a:t>
            </a:r>
            <a:endParaRPr lang="en-US" sz="2200" dirty="0">
              <a:ea typeface="Times New Roman" panose="02020603050405020304" pitchFamily="18" charset="0"/>
              <a:cs typeface="Times New Roman" panose="02020603050405020304" pitchFamily="18" charset="0"/>
            </a:endParaRPr>
          </a:p>
          <a:p>
            <a:pPr marL="914400" lvl="1" indent="-457200">
              <a:buFont typeface="+mj-lt"/>
              <a:buAutoNum type="arabicPeriod"/>
            </a:pPr>
            <a:r>
              <a:rPr lang="en-US" sz="2200" dirty="0">
                <a:effectLst/>
                <a:ea typeface="Times New Roman" panose="02020603050405020304" pitchFamily="18" charset="0"/>
                <a:cs typeface="Times New Roman" panose="02020603050405020304" pitchFamily="18" charset="0"/>
              </a:rPr>
              <a:t>When proposing to use a restricted fund source.</a:t>
            </a:r>
          </a:p>
          <a:p>
            <a:pPr marL="1371600" lvl="2" indent="-457200">
              <a:buFont typeface="+mj-lt"/>
              <a:buAutoNum type="arabicPeriod"/>
            </a:pPr>
            <a:r>
              <a:rPr lang="en-US" sz="2200" dirty="0">
                <a:ea typeface="Times New Roman" panose="02020603050405020304" pitchFamily="18" charset="0"/>
                <a:cs typeface="Times New Roman" panose="02020603050405020304" pitchFamily="18" charset="0"/>
              </a:rPr>
              <a:t>State: SFCC, FSPK, Capital Outlay, etc.</a:t>
            </a:r>
          </a:p>
          <a:p>
            <a:pPr marL="1371600" lvl="2" indent="-457200">
              <a:buFont typeface="+mj-lt"/>
              <a:buAutoNum type="arabicPeriod"/>
            </a:pPr>
            <a:r>
              <a:rPr lang="en-US" sz="2200" dirty="0">
                <a:ea typeface="Times New Roman" panose="02020603050405020304" pitchFamily="18" charset="0"/>
                <a:cs typeface="Times New Roman" panose="02020603050405020304" pitchFamily="18" charset="0"/>
              </a:rPr>
              <a:t>Federally funded projects, </a:t>
            </a:r>
            <a:r>
              <a:rPr lang="en-US" sz="2200" i="1" dirty="0">
                <a:ea typeface="Times New Roman" panose="02020603050405020304" pitchFamily="18" charset="0"/>
                <a:cs typeface="Times New Roman" panose="02020603050405020304" pitchFamily="18" charset="0"/>
              </a:rPr>
              <a:t>especially</a:t>
            </a:r>
            <a:r>
              <a:rPr lang="en-US" sz="2200" dirty="0">
                <a:ea typeface="Times New Roman" panose="02020603050405020304" pitchFamily="18" charset="0"/>
                <a:cs typeface="Times New Roman" panose="02020603050405020304" pitchFamily="18" charset="0"/>
              </a:rPr>
              <a:t> requiring SEA approval (like ESSER).</a:t>
            </a:r>
          </a:p>
          <a:p>
            <a:pPr marL="914400" lvl="1" indent="-457200">
              <a:buFont typeface="+mj-lt"/>
              <a:buAutoNum type="arabicPeriod"/>
            </a:pPr>
            <a:r>
              <a:rPr lang="en-US" sz="2200" dirty="0">
                <a:effectLst/>
                <a:ea typeface="Times New Roman" panose="02020603050405020304" pitchFamily="18" charset="0"/>
                <a:cs typeface="Times New Roman" panose="02020603050405020304" pitchFamily="18" charset="0"/>
              </a:rPr>
              <a:t>When the project includes “Need” identified on a district’s current DFP.</a:t>
            </a:r>
            <a:endParaRPr lang="en-US" sz="2200" dirty="0">
              <a:ea typeface="Times New Roman" panose="02020603050405020304" pitchFamily="18" charset="0"/>
              <a:cs typeface="Times New Roman" panose="02020603050405020304" pitchFamily="18" charset="0"/>
            </a:endParaRPr>
          </a:p>
          <a:p>
            <a:pPr marL="914400" lvl="1" indent="-457200">
              <a:buFont typeface="+mj-lt"/>
              <a:buAutoNum type="arabicPeriod"/>
            </a:pPr>
            <a:r>
              <a:rPr lang="en-US" sz="2200" dirty="0">
                <a:effectLst/>
                <a:ea typeface="Times New Roman" panose="02020603050405020304" pitchFamily="18" charset="0"/>
                <a:cs typeface="Times New Roman" panose="02020603050405020304" pitchFamily="18" charset="0"/>
              </a:rPr>
              <a:t>When Model Program Areas are modified in a school (including changes not listed on a DFP</a:t>
            </a:r>
            <a:r>
              <a:rPr lang="en-US" sz="2200" dirty="0">
                <a:ea typeface="Times New Roman" panose="02020603050405020304" pitchFamily="18" charset="0"/>
                <a:cs typeface="Times New Roman" panose="02020603050405020304" pitchFamily="18" charset="0"/>
              </a:rPr>
              <a:t>)</a:t>
            </a:r>
            <a:r>
              <a:rPr lang="en-US" sz="2200" dirty="0">
                <a:effectLst/>
                <a:ea typeface="Times New Roman" panose="02020603050405020304" pitchFamily="18" charset="0"/>
                <a:cs typeface="Times New Roman" panose="02020603050405020304" pitchFamily="18" charset="0"/>
              </a:rPr>
              <a:t>.</a:t>
            </a:r>
          </a:p>
          <a:p>
            <a:pPr marL="0" indent="0">
              <a:buNone/>
            </a:pPr>
            <a:r>
              <a:rPr lang="en-US" sz="2200" i="1" u="sng" dirty="0"/>
              <a:t>If in doubt, please call your project manager! A preliminary conversation is always a good idea!</a:t>
            </a:r>
          </a:p>
        </p:txBody>
      </p:sp>
      <p:sp>
        <p:nvSpPr>
          <p:cNvPr id="2" name="Title 1">
            <a:extLst>
              <a:ext uri="{FF2B5EF4-FFF2-40B4-BE49-F238E27FC236}">
                <a16:creationId xmlns:a16="http://schemas.microsoft.com/office/drawing/2014/main" id="{7E213EB1-983A-B233-4298-CF5C592F2284}"/>
              </a:ext>
            </a:extLst>
          </p:cNvPr>
          <p:cNvSpPr txBox="1">
            <a:spLocks/>
          </p:cNvSpPr>
          <p:nvPr/>
        </p:nvSpPr>
        <p:spPr>
          <a:xfrm>
            <a:off x="457200" y="258762"/>
            <a:ext cx="10972256" cy="9640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a:defRPr/>
            </a:pPr>
            <a:r>
              <a:rPr lang="en-US" dirty="0">
                <a:solidFill>
                  <a:srgbClr val="002060"/>
                </a:solidFill>
              </a:rPr>
              <a:t>Does My Project Require A BG-1? (1)</a:t>
            </a:r>
          </a:p>
        </p:txBody>
      </p:sp>
    </p:spTree>
    <p:extLst>
      <p:ext uri="{BB962C8B-B14F-4D97-AF65-F5344CB8AC3E}">
        <p14:creationId xmlns:p14="http://schemas.microsoft.com/office/powerpoint/2010/main" val="39480318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2247817-5726-47F2-AA98-21E9499FB3E7}"/>
              </a:ext>
            </a:extLst>
          </p:cNvPr>
          <p:cNvSpPr txBox="1">
            <a:spLocks noGrp="1"/>
          </p:cNvSpPr>
          <p:nvPr>
            <p:ph type="title" idx="4294967295"/>
          </p:nvPr>
        </p:nvSpPr>
        <p:spPr>
          <a:xfrm>
            <a:off x="457200" y="258762"/>
            <a:ext cx="10972256" cy="9640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002060"/>
                </a:solidFill>
                <a:effectLst/>
                <a:uLnTx/>
                <a:uFillTx/>
                <a:latin typeface="+mj-lt"/>
                <a:ea typeface="+mj-ea"/>
                <a:cs typeface="+mj-cs"/>
              </a:rPr>
              <a:t>Does </a:t>
            </a:r>
            <a:r>
              <a:rPr lang="en-US" dirty="0">
                <a:solidFill>
                  <a:srgbClr val="002060"/>
                </a:solidFill>
              </a:rPr>
              <a:t>My</a:t>
            </a:r>
            <a:r>
              <a:rPr kumimoji="0" lang="en-US" sz="4400" b="0" i="0" u="none" strike="noStrike" kern="1200" cap="none" spc="0" normalizeH="0" baseline="0" noProof="0" dirty="0">
                <a:ln>
                  <a:noFill/>
                </a:ln>
                <a:solidFill>
                  <a:srgbClr val="002060"/>
                </a:solidFill>
                <a:effectLst/>
                <a:uLnTx/>
                <a:uFillTx/>
                <a:latin typeface="+mj-lt"/>
                <a:ea typeface="+mj-ea"/>
                <a:cs typeface="+mj-cs"/>
              </a:rPr>
              <a:t> Project Require A BG-1? (2)</a:t>
            </a:r>
          </a:p>
        </p:txBody>
      </p:sp>
      <p:sp>
        <p:nvSpPr>
          <p:cNvPr id="4" name="Text Placeholder 3">
            <a:extLst>
              <a:ext uri="{FF2B5EF4-FFF2-40B4-BE49-F238E27FC236}">
                <a16:creationId xmlns:a16="http://schemas.microsoft.com/office/drawing/2014/main" id="{C116462B-0806-44DE-9C80-A191662A1081}"/>
              </a:ext>
            </a:extLst>
          </p:cNvPr>
          <p:cNvSpPr txBox="1">
            <a:spLocks/>
          </p:cNvSpPr>
          <p:nvPr/>
        </p:nvSpPr>
        <p:spPr>
          <a:xfrm>
            <a:off x="762544" y="1222858"/>
            <a:ext cx="10501722" cy="496657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Wingdings" panose="05000000000000000000" pitchFamily="2" charset="2"/>
              <a:buChar char="q"/>
            </a:pPr>
            <a:r>
              <a:rPr lang="en-US" sz="2200" dirty="0"/>
              <a:t>All capital construction projects start with an initial BG-1 project application form.</a:t>
            </a:r>
          </a:p>
          <a:p>
            <a:pPr marL="742950" lvl="1" indent="-285750">
              <a:buFont typeface="Wingdings" panose="05000000000000000000" pitchFamily="2" charset="2"/>
              <a:buChar char="q"/>
            </a:pPr>
            <a:r>
              <a:rPr lang="en-US" sz="2200" dirty="0"/>
              <a:t>A district must understand a clear scope of work, review their DFP, and understand their funding before submission.</a:t>
            </a:r>
          </a:p>
          <a:p>
            <a:pPr marL="285750" indent="-285750">
              <a:buFont typeface="Wingdings" panose="05000000000000000000" pitchFamily="2" charset="2"/>
              <a:buChar char="q"/>
            </a:pPr>
            <a:r>
              <a:rPr lang="en-US" sz="2200" dirty="0"/>
              <a:t>HB 727 (RS 2024) does not require KDE approval but still requires BG reporting to KDE. LEA approval is final approval and review for compliance with statutes and regulations is important at the local level when KDE is not factored as part of the review process. Other HB 727 considerations include:</a:t>
            </a:r>
          </a:p>
          <a:p>
            <a:pPr marL="742950" lvl="1" indent="-285750">
              <a:buFont typeface="Wingdings" panose="05000000000000000000" pitchFamily="2" charset="2"/>
              <a:buChar char="q"/>
            </a:pPr>
            <a:r>
              <a:rPr lang="en-US" sz="2200" dirty="0"/>
              <a:t>Federally funded projects requiring SEA approval (ESSER expired Fall of 2024).</a:t>
            </a:r>
          </a:p>
          <a:p>
            <a:pPr marL="742950" lvl="1" indent="-285750">
              <a:buFont typeface="Wingdings" panose="05000000000000000000" pitchFamily="2" charset="2"/>
              <a:buChar char="q"/>
            </a:pPr>
            <a:r>
              <a:rPr lang="en-US" sz="2200" dirty="0"/>
              <a:t>SFCC – Contact SFCC if you are unsure of SFCC acceptance for a project utilizing SFCC funds.</a:t>
            </a:r>
          </a:p>
          <a:p>
            <a:pPr marL="1200150" lvl="2" indent="-285750">
              <a:buFont typeface="Wingdings" panose="05000000000000000000" pitchFamily="2" charset="2"/>
              <a:buChar char="q"/>
            </a:pPr>
            <a:r>
              <a:rPr lang="en-US" sz="2200" dirty="0"/>
              <a:t>Work must be on a DFP to qualify for use.</a:t>
            </a:r>
          </a:p>
          <a:p>
            <a:pPr marL="742950" lvl="1" indent="-285750">
              <a:buFont typeface="Wingdings" panose="05000000000000000000" pitchFamily="2" charset="2"/>
              <a:buChar char="q"/>
            </a:pPr>
            <a:r>
              <a:rPr lang="en-US" sz="2200" dirty="0"/>
              <a:t>HB 727 is scheduled to expire June 30, 2027.</a:t>
            </a:r>
          </a:p>
        </p:txBody>
      </p:sp>
    </p:spTree>
    <p:extLst>
      <p:ext uri="{BB962C8B-B14F-4D97-AF65-F5344CB8AC3E}">
        <p14:creationId xmlns:p14="http://schemas.microsoft.com/office/powerpoint/2010/main" val="15955951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2247817-5726-47F2-AA98-21E9499FB3E7}"/>
              </a:ext>
            </a:extLst>
          </p:cNvPr>
          <p:cNvSpPr txBox="1">
            <a:spLocks noGrp="1"/>
          </p:cNvSpPr>
          <p:nvPr>
            <p:ph type="title" idx="4294967295"/>
          </p:nvPr>
        </p:nvSpPr>
        <p:spPr>
          <a:xfrm>
            <a:off x="609872" y="304573"/>
            <a:ext cx="10972256" cy="9640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solidFill>
                  <a:srgbClr val="002060"/>
                </a:solidFill>
              </a:rPr>
              <a:t>Do I Need A Design Professional?</a:t>
            </a:r>
            <a:endParaRPr kumimoji="0" lang="en-US" sz="4400" b="0" i="0" u="none" strike="noStrike" kern="1200" cap="none" spc="0" normalizeH="0" baseline="0" noProof="0" dirty="0">
              <a:ln>
                <a:noFill/>
              </a:ln>
              <a:solidFill>
                <a:srgbClr val="002060"/>
              </a:solidFill>
              <a:effectLst/>
              <a:uLnTx/>
              <a:uFillTx/>
              <a:latin typeface="+mj-lt"/>
              <a:ea typeface="+mj-ea"/>
              <a:cs typeface="+mj-cs"/>
            </a:endParaRPr>
          </a:p>
        </p:txBody>
      </p:sp>
      <p:grpSp>
        <p:nvGrpSpPr>
          <p:cNvPr id="4" name="Group 3" descr="Excerpt examples from Kentucky Revised Statute 323.033 Buildings requiring services of licensed architect. Details may be found on the Legislative Research Commission's website. Sections 1, 2, 3 and 5 shown.">
            <a:extLst>
              <a:ext uri="{FF2B5EF4-FFF2-40B4-BE49-F238E27FC236}">
                <a16:creationId xmlns:a16="http://schemas.microsoft.com/office/drawing/2014/main" id="{EAE6081E-C483-5473-3D49-A1BFBF2EC24D}"/>
              </a:ext>
            </a:extLst>
          </p:cNvPr>
          <p:cNvGrpSpPr/>
          <p:nvPr/>
        </p:nvGrpSpPr>
        <p:grpSpPr>
          <a:xfrm>
            <a:off x="609872" y="1150681"/>
            <a:ext cx="6400800" cy="5262563"/>
            <a:chOff x="609872" y="1150681"/>
            <a:chExt cx="6400800" cy="5262563"/>
          </a:xfrm>
        </p:grpSpPr>
        <p:pic>
          <p:nvPicPr>
            <p:cNvPr id="2" name="Picture 4" descr="Excerpt examples from Kentucky Revised Statute 323.033 Buildings requiring services of licensed architect. Details may be found on the Legislative Research Commission's website. Sections 1, 2, 3 and 5 shown.">
              <a:extLst>
                <a:ext uri="{FF2B5EF4-FFF2-40B4-BE49-F238E27FC236}">
                  <a16:creationId xmlns:a16="http://schemas.microsoft.com/office/drawing/2014/main" id="{37230CC8-6352-82D4-EE12-FD73832E0FB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872" y="1150681"/>
              <a:ext cx="64008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Screen Clipping">
              <a:extLst>
                <a:ext uri="{FF2B5EF4-FFF2-40B4-BE49-F238E27FC236}">
                  <a16:creationId xmlns:a16="http://schemas.microsoft.com/office/drawing/2014/main" id="{FD655542-32A1-3C8F-7D02-90A93DCB02F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872" y="2211131"/>
              <a:ext cx="6400800" cy="230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Screen Clipping">
              <a:extLst>
                <a:ext uri="{FF2B5EF4-FFF2-40B4-BE49-F238E27FC236}">
                  <a16:creationId xmlns:a16="http://schemas.microsoft.com/office/drawing/2014/main" id="{6045D880-2F29-D3BF-4087-F48897EEE4C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9872" y="2042856"/>
              <a:ext cx="6400800"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Screen Clipping">
              <a:extLst>
                <a:ext uri="{FF2B5EF4-FFF2-40B4-BE49-F238E27FC236}">
                  <a16:creationId xmlns:a16="http://schemas.microsoft.com/office/drawing/2014/main" id="{C9049A92-DBA5-ACA4-9127-39B671B05F8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9872" y="4503481"/>
              <a:ext cx="64008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descr="Screen Clipping">
              <a:extLst>
                <a:ext uri="{FF2B5EF4-FFF2-40B4-BE49-F238E27FC236}">
                  <a16:creationId xmlns:a16="http://schemas.microsoft.com/office/drawing/2014/main" id="{62D6C166-D804-2AB4-FC45-28EB7B563FA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09872" y="5567106"/>
              <a:ext cx="6400800"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xt Placeholder 3">
            <a:extLst>
              <a:ext uri="{FF2B5EF4-FFF2-40B4-BE49-F238E27FC236}">
                <a16:creationId xmlns:a16="http://schemas.microsoft.com/office/drawing/2014/main" id="{CAAE2A11-7723-5260-BEE2-9FF6CD191577}"/>
              </a:ext>
            </a:extLst>
          </p:cNvPr>
          <p:cNvSpPr txBox="1">
            <a:spLocks/>
          </p:cNvSpPr>
          <p:nvPr/>
        </p:nvSpPr>
        <p:spPr>
          <a:xfrm>
            <a:off x="7624916" y="2511682"/>
            <a:ext cx="4187128" cy="305542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solidFill>
                  <a:srgbClr val="002060"/>
                </a:solidFill>
              </a:rPr>
              <a:t>Excerpts</a:t>
            </a:r>
            <a:r>
              <a:rPr lang="en-US" sz="2000" dirty="0">
                <a:solidFill>
                  <a:srgbClr val="002060"/>
                </a:solidFill>
              </a:rPr>
              <a:t> from KRS 323.033 for reference. Pay particular attention to Section (1)(f) noting, “</a:t>
            </a:r>
            <a:r>
              <a:rPr lang="en-US" sz="2000" i="1" dirty="0">
                <a:solidFill>
                  <a:srgbClr val="002060"/>
                </a:solidFill>
              </a:rPr>
              <a:t>Educational use groups regardless of capacity;</a:t>
            </a:r>
            <a:r>
              <a:rPr lang="en-US" sz="2000" dirty="0">
                <a:solidFill>
                  <a:srgbClr val="002060"/>
                </a:solidFill>
              </a:rPr>
              <a:t>” and Section (5)(a) mentioning maintenance or repair.</a:t>
            </a:r>
          </a:p>
          <a:p>
            <a:pPr marL="0" indent="0">
              <a:buNone/>
            </a:pPr>
            <a:endParaRPr lang="en-US" sz="2000" dirty="0">
              <a:solidFill>
                <a:srgbClr val="002060"/>
              </a:solidFill>
            </a:endParaRPr>
          </a:p>
          <a:p>
            <a:pPr marL="0" indent="0">
              <a:buNone/>
            </a:pPr>
            <a:r>
              <a:rPr lang="en-US" sz="2000" b="1" dirty="0">
                <a:solidFill>
                  <a:srgbClr val="002060"/>
                </a:solidFill>
              </a:rPr>
              <a:t>KRS 322 </a:t>
            </a:r>
            <a:r>
              <a:rPr lang="en-US" sz="2000" dirty="0">
                <a:solidFill>
                  <a:srgbClr val="002060"/>
                </a:solidFill>
              </a:rPr>
              <a:t>addresses engineers if your project does not consider architects.</a:t>
            </a:r>
          </a:p>
        </p:txBody>
      </p:sp>
      <p:sp>
        <p:nvSpPr>
          <p:cNvPr id="10" name="Rectangle 9">
            <a:extLst>
              <a:ext uri="{FF2B5EF4-FFF2-40B4-BE49-F238E27FC236}">
                <a16:creationId xmlns:a16="http://schemas.microsoft.com/office/drawing/2014/main" id="{08AA1D93-EA84-D651-6C1B-85CF819BB0A9}"/>
              </a:ext>
            </a:extLst>
          </p:cNvPr>
          <p:cNvSpPr/>
          <p:nvPr/>
        </p:nvSpPr>
        <p:spPr>
          <a:xfrm>
            <a:off x="1016758" y="5567106"/>
            <a:ext cx="5902657" cy="846138"/>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955FFF6-04B9-C9B3-CE8E-FCAEA6485A62}"/>
              </a:ext>
            </a:extLst>
          </p:cNvPr>
          <p:cNvSpPr/>
          <p:nvPr/>
        </p:nvSpPr>
        <p:spPr>
          <a:xfrm>
            <a:off x="1016758" y="2042856"/>
            <a:ext cx="3671248" cy="168275"/>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60498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5FFF22A-FEA8-4D68-B28D-71327A11EE84}"/>
              </a:ext>
            </a:extLst>
          </p:cNvPr>
          <p:cNvSpPr txBox="1">
            <a:spLocks noGrp="1"/>
          </p:cNvSpPr>
          <p:nvPr>
            <p:ph type="title" idx="4294967295"/>
          </p:nvPr>
        </p:nvSpPr>
        <p:spPr>
          <a:xfrm>
            <a:off x="584897" y="218569"/>
            <a:ext cx="10520638" cy="9640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marL="0" marR="0" lvl="0" indent="0" defTabSz="914400" rtl="0" eaLnBrk="1" fontAlgn="auto" latinLnBrk="0" hangingPunct="1">
              <a:lnSpc>
                <a:spcPct val="120000"/>
              </a:lnSpc>
              <a:spcBef>
                <a:spcPct val="0"/>
              </a:spcBef>
              <a:spcAft>
                <a:spcPts val="0"/>
              </a:spcAft>
              <a:buClrTx/>
              <a:buSzTx/>
              <a:buFontTx/>
              <a:buNone/>
              <a:tabLst/>
              <a:defRPr/>
            </a:pPr>
            <a:r>
              <a:rPr lang="en-US" sz="3600" dirty="0">
                <a:solidFill>
                  <a:srgbClr val="002060"/>
                </a:solidFill>
              </a:rPr>
              <a:t>An Architect / Design Professional…</a:t>
            </a:r>
            <a:endParaRPr kumimoji="0" lang="en-US" sz="3600" b="0" i="0" u="none" strike="noStrike" kern="1200" cap="none" spc="0" normalizeH="0" baseline="0" noProof="0" dirty="0">
              <a:ln>
                <a:noFill/>
              </a:ln>
              <a:solidFill>
                <a:srgbClr val="002060"/>
              </a:solidFill>
              <a:effectLst/>
              <a:uLnTx/>
              <a:uFillTx/>
              <a:latin typeface="+mj-lt"/>
              <a:ea typeface="+mj-ea"/>
              <a:cs typeface="+mj-cs"/>
            </a:endParaRPr>
          </a:p>
        </p:txBody>
      </p:sp>
      <p:sp>
        <p:nvSpPr>
          <p:cNvPr id="7" name="Text Placeholder 3">
            <a:extLst>
              <a:ext uri="{FF2B5EF4-FFF2-40B4-BE49-F238E27FC236}">
                <a16:creationId xmlns:a16="http://schemas.microsoft.com/office/drawing/2014/main" id="{B922BDE0-1867-428E-83F0-1CB99E0C8E93}"/>
              </a:ext>
            </a:extLst>
          </p:cNvPr>
          <p:cNvSpPr txBox="1">
            <a:spLocks/>
          </p:cNvSpPr>
          <p:nvPr/>
        </p:nvSpPr>
        <p:spPr>
          <a:xfrm>
            <a:off x="584897" y="794908"/>
            <a:ext cx="11372641" cy="553555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q"/>
              <a:defRPr/>
            </a:pPr>
            <a:r>
              <a:rPr lang="en-US" sz="2200" dirty="0">
                <a:cs typeface="Arial" panose="020B0604020202020204" pitchFamily="34" charset="0"/>
              </a:rPr>
              <a:t> is charged with adhering to building codes and preserving life safety.</a:t>
            </a:r>
          </a:p>
          <a:p>
            <a:pPr>
              <a:buFont typeface="Wingdings" panose="05000000000000000000" pitchFamily="2" charset="2"/>
              <a:buChar char="q"/>
              <a:defRPr/>
            </a:pPr>
            <a:r>
              <a:rPr lang="en-US" sz="2200" dirty="0">
                <a:cs typeface="Arial" panose="020B0604020202020204" pitchFamily="34" charset="0"/>
              </a:rPr>
              <a:t> may be required for repair and maintenance… there can be gray areas. </a:t>
            </a:r>
          </a:p>
          <a:p>
            <a:pPr lvl="1">
              <a:buFont typeface="Wingdings" panose="05000000000000000000" pitchFamily="2" charset="2"/>
              <a:buChar char="q"/>
              <a:defRPr/>
            </a:pPr>
            <a:r>
              <a:rPr lang="en-US" sz="1800" dirty="0">
                <a:cs typeface="Arial" panose="020B0604020202020204" pitchFamily="34" charset="0"/>
              </a:rPr>
              <a:t> Call a design professional or DFB if there’s a question. </a:t>
            </a:r>
          </a:p>
          <a:p>
            <a:pPr lvl="1">
              <a:buFont typeface="Wingdings" panose="05000000000000000000" pitchFamily="2" charset="2"/>
              <a:buChar char="q"/>
              <a:defRPr/>
            </a:pPr>
            <a:r>
              <a:rPr lang="en-US" sz="1800" dirty="0">
                <a:cs typeface="Arial" panose="020B0604020202020204" pitchFamily="34" charset="0"/>
              </a:rPr>
              <a:t> Roofs and mechanical replacements are the most common.</a:t>
            </a:r>
          </a:p>
          <a:p>
            <a:pPr>
              <a:buFont typeface="Wingdings" panose="05000000000000000000" pitchFamily="2" charset="2"/>
              <a:buChar char="q"/>
              <a:defRPr/>
            </a:pPr>
            <a:r>
              <a:rPr lang="en-US" sz="2200" dirty="0">
                <a:cs typeface="Arial" panose="020B0604020202020204" pitchFamily="34" charset="0"/>
              </a:rPr>
              <a:t> Fund sources are not exceptions or exemptions to code requirements.</a:t>
            </a:r>
          </a:p>
          <a:p>
            <a:pPr>
              <a:buFont typeface="Wingdings" panose="05000000000000000000" pitchFamily="2" charset="2"/>
              <a:buChar char="q"/>
              <a:defRPr/>
            </a:pPr>
            <a:r>
              <a:rPr lang="en-US" sz="2200" dirty="0">
                <a:cs typeface="Arial" panose="020B0604020202020204" pitchFamily="34" charset="0"/>
              </a:rPr>
              <a:t> Procurement of Services are professional through advertising for Letters of Interest / Requests for Proposals.</a:t>
            </a:r>
          </a:p>
          <a:p>
            <a:pPr>
              <a:buFont typeface="Wingdings" panose="05000000000000000000" pitchFamily="2" charset="2"/>
              <a:buChar char="q"/>
              <a:defRPr/>
            </a:pPr>
            <a:r>
              <a:rPr lang="en-US" sz="2200" dirty="0">
                <a:cs typeface="Arial" panose="020B0604020202020204" pitchFamily="34" charset="0"/>
              </a:rPr>
              <a:t> Owner-Architect Agreement samples and comparatives are available on the KDE website.</a:t>
            </a:r>
          </a:p>
          <a:p>
            <a:pPr lvl="1">
              <a:buFont typeface="Wingdings" panose="05000000000000000000" pitchFamily="2" charset="2"/>
              <a:buChar char="q"/>
              <a:defRPr/>
            </a:pPr>
            <a:r>
              <a:rPr lang="en-US" sz="1800" dirty="0">
                <a:cs typeface="Arial" panose="020B0604020202020204" pitchFamily="34" charset="0"/>
              </a:rPr>
              <a:t> A Letter of Agreement for small projects may be sufficient. </a:t>
            </a:r>
          </a:p>
          <a:p>
            <a:pPr>
              <a:buFont typeface="Wingdings" panose="05000000000000000000" pitchFamily="2" charset="2"/>
              <a:buChar char="q"/>
              <a:defRPr/>
            </a:pPr>
            <a:r>
              <a:rPr lang="en-US" sz="2200" dirty="0">
                <a:cs typeface="Arial" panose="020B0604020202020204" pitchFamily="34" charset="0"/>
              </a:rPr>
              <a:t> should provide a complete professional review for ANY security/life safety construction work relative to the scope of work provided, even if it appears minor. </a:t>
            </a:r>
          </a:p>
          <a:p>
            <a:pPr>
              <a:buFont typeface="Wingdings" panose="05000000000000000000" pitchFamily="2" charset="2"/>
              <a:buChar char="q"/>
              <a:defRPr/>
            </a:pPr>
            <a:r>
              <a:rPr lang="en-US" sz="2200" dirty="0">
                <a:cs typeface="Arial" panose="020B0604020202020204" pitchFamily="34" charset="0"/>
              </a:rPr>
              <a:t> may be required for state price contracts or cooperative purchase agreements. </a:t>
            </a:r>
          </a:p>
          <a:p>
            <a:pPr lvl="1">
              <a:buFont typeface="Wingdings" panose="05000000000000000000" pitchFamily="2" charset="2"/>
              <a:buChar char="q"/>
              <a:defRPr/>
            </a:pPr>
            <a:r>
              <a:rPr lang="en-US" sz="1800" dirty="0">
                <a:cs typeface="Arial" panose="020B0604020202020204" pitchFamily="34" charset="0"/>
              </a:rPr>
              <a:t> Neither procurement method is exempt from requirement.</a:t>
            </a:r>
          </a:p>
          <a:p>
            <a:pPr marL="0" indent="0">
              <a:buNone/>
              <a:defRPr/>
            </a:pPr>
            <a:r>
              <a:rPr lang="en-US" sz="2200" b="1" i="1" u="sng" dirty="0">
                <a:solidFill>
                  <a:srgbClr val="002060"/>
                </a:solidFill>
                <a:highlight>
                  <a:srgbClr val="FFFF00"/>
                </a:highlight>
                <a:cs typeface="Arial" panose="020B0604020202020204" pitchFamily="34" charset="0"/>
              </a:rPr>
              <a:t>Districts that implement work without professional consultation or review may be increasing their risks and liabilities.</a:t>
            </a:r>
          </a:p>
          <a:p>
            <a:pPr>
              <a:buFont typeface="Wingdings" panose="05000000000000000000" pitchFamily="2" charset="2"/>
              <a:buChar char="q"/>
              <a:defRPr/>
            </a:pPr>
            <a:endParaRPr lang="en-US" sz="2400" dirty="0">
              <a:cs typeface="Arial" panose="020B0604020202020204" pitchFamily="34" charset="0"/>
            </a:endParaRPr>
          </a:p>
          <a:p>
            <a:pPr marL="0" indent="0">
              <a:buNone/>
            </a:pPr>
            <a:endParaRPr lang="en-US" sz="2000" dirty="0"/>
          </a:p>
        </p:txBody>
      </p:sp>
    </p:spTree>
    <p:extLst>
      <p:ext uri="{BB962C8B-B14F-4D97-AF65-F5344CB8AC3E}">
        <p14:creationId xmlns:p14="http://schemas.microsoft.com/office/powerpoint/2010/main" val="21156278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5FFF22A-FEA8-4D68-B28D-71327A11EE84}"/>
              </a:ext>
            </a:extLst>
          </p:cNvPr>
          <p:cNvSpPr txBox="1">
            <a:spLocks noGrp="1"/>
          </p:cNvSpPr>
          <p:nvPr>
            <p:ph type="title" idx="4294967295"/>
          </p:nvPr>
        </p:nvSpPr>
        <p:spPr>
          <a:xfrm>
            <a:off x="457199" y="258762"/>
            <a:ext cx="10957727" cy="9640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marL="0" marR="0" lvl="0" indent="0" defTabSz="914400" rtl="0" eaLnBrk="1" fontAlgn="auto" latinLnBrk="0" hangingPunct="1">
              <a:lnSpc>
                <a:spcPct val="120000"/>
              </a:lnSpc>
              <a:spcBef>
                <a:spcPct val="0"/>
              </a:spcBef>
              <a:spcAft>
                <a:spcPts val="0"/>
              </a:spcAft>
              <a:buClrTx/>
              <a:buSzTx/>
              <a:buFontTx/>
              <a:buNone/>
              <a:tabLst/>
              <a:defRPr/>
            </a:pPr>
            <a:r>
              <a:rPr lang="en-US" sz="3600" dirty="0">
                <a:solidFill>
                  <a:srgbClr val="002060"/>
                </a:solidFill>
              </a:rPr>
              <a:t>Am I Meeting Needs On My Current DFP? (1)</a:t>
            </a:r>
            <a:endParaRPr kumimoji="0" lang="en-US" sz="3600" b="0" i="0" u="none" strike="noStrike" kern="1200" cap="none" spc="0" normalizeH="0" baseline="0" noProof="0" dirty="0">
              <a:ln>
                <a:noFill/>
              </a:ln>
              <a:solidFill>
                <a:srgbClr val="002060"/>
              </a:solidFill>
              <a:effectLst/>
              <a:uLnTx/>
              <a:uFillTx/>
              <a:latin typeface="+mj-lt"/>
              <a:ea typeface="+mj-ea"/>
              <a:cs typeface="+mj-cs"/>
            </a:endParaRPr>
          </a:p>
        </p:txBody>
      </p:sp>
      <p:sp>
        <p:nvSpPr>
          <p:cNvPr id="3" name="Text Placeholder 3">
            <a:extLst>
              <a:ext uri="{FF2B5EF4-FFF2-40B4-BE49-F238E27FC236}">
                <a16:creationId xmlns:a16="http://schemas.microsoft.com/office/drawing/2014/main" id="{4FE5CAAE-F34C-2D9F-34E5-BB5C3F389AC8}"/>
              </a:ext>
            </a:extLst>
          </p:cNvPr>
          <p:cNvSpPr txBox="1">
            <a:spLocks/>
          </p:cNvSpPr>
          <p:nvPr/>
        </p:nvSpPr>
        <p:spPr>
          <a:xfrm>
            <a:off x="457200" y="882716"/>
            <a:ext cx="10863618" cy="68028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chemeClr val="tx1"/>
                </a:solidFill>
              </a:rPr>
              <a:t>Every time you complete an initial BG-1 or attempt to revise scope through a revised BG-1, check its correlation to your DFP.   </a:t>
            </a:r>
          </a:p>
        </p:txBody>
      </p:sp>
      <p:pic>
        <p:nvPicPr>
          <p:cNvPr id="7" name="Picture 6">
            <a:extLst>
              <a:ext uri="{FF2B5EF4-FFF2-40B4-BE49-F238E27FC236}">
                <a16:creationId xmlns:a16="http://schemas.microsoft.com/office/drawing/2014/main" id="{C5D4BD53-E53A-EBE4-4F84-01F23D88B5EF}"/>
              </a:ext>
            </a:extLst>
          </p:cNvPr>
          <p:cNvPicPr>
            <a:picLocks noChangeAspect="1"/>
          </p:cNvPicPr>
          <p:nvPr/>
        </p:nvPicPr>
        <p:blipFill rotWithShape="1">
          <a:blip r:embed="rId2"/>
          <a:srcRect t="5126" b="8153"/>
          <a:stretch/>
        </p:blipFill>
        <p:spPr>
          <a:xfrm>
            <a:off x="0" y="1520283"/>
            <a:ext cx="12192000" cy="5337717"/>
          </a:xfrm>
          <a:prstGeom prst="rect">
            <a:avLst/>
          </a:prstGeom>
        </p:spPr>
      </p:pic>
      <p:sp>
        <p:nvSpPr>
          <p:cNvPr id="8" name="Rectangle 7">
            <a:extLst>
              <a:ext uri="{FF2B5EF4-FFF2-40B4-BE49-F238E27FC236}">
                <a16:creationId xmlns:a16="http://schemas.microsoft.com/office/drawing/2014/main" id="{2D6E71F6-521C-0FEB-5EC9-EF394AF79A2A}"/>
              </a:ext>
            </a:extLst>
          </p:cNvPr>
          <p:cNvSpPr/>
          <p:nvPr/>
        </p:nvSpPr>
        <p:spPr>
          <a:xfrm>
            <a:off x="0" y="3233854"/>
            <a:ext cx="2981093" cy="289931"/>
          </a:xfrm>
          <a:prstGeom prst="rect">
            <a:avLst/>
          </a:prstGeom>
          <a:noFill/>
          <a:ln w="2857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FF713A0E-3B62-EBCC-103B-670EBB3BB10D}"/>
              </a:ext>
            </a:extLst>
          </p:cNvPr>
          <p:cNvCxnSpPr/>
          <p:nvPr/>
        </p:nvCxnSpPr>
        <p:spPr>
          <a:xfrm>
            <a:off x="7833815" y="6011838"/>
            <a:ext cx="0" cy="66191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 Placeholder 3">
            <a:extLst>
              <a:ext uri="{FF2B5EF4-FFF2-40B4-BE49-F238E27FC236}">
                <a16:creationId xmlns:a16="http://schemas.microsoft.com/office/drawing/2014/main" id="{69E41373-A9E9-1514-6230-04BBE00746AA}"/>
              </a:ext>
            </a:extLst>
          </p:cNvPr>
          <p:cNvSpPr txBox="1">
            <a:spLocks/>
          </p:cNvSpPr>
          <p:nvPr/>
        </p:nvSpPr>
        <p:spPr>
          <a:xfrm>
            <a:off x="6096000" y="5635142"/>
            <a:ext cx="3573438" cy="68028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solidFill>
                  <a:srgbClr val="FF0000"/>
                </a:solidFill>
              </a:rPr>
              <a:t>Scroll down to find your district.</a:t>
            </a:r>
          </a:p>
        </p:txBody>
      </p:sp>
      <p:sp>
        <p:nvSpPr>
          <p:cNvPr id="12" name="Rectangle 11">
            <a:extLst>
              <a:ext uri="{FF2B5EF4-FFF2-40B4-BE49-F238E27FC236}">
                <a16:creationId xmlns:a16="http://schemas.microsoft.com/office/drawing/2014/main" id="{4F066DEF-F600-E7CA-F409-A6029C84B657}"/>
              </a:ext>
            </a:extLst>
          </p:cNvPr>
          <p:cNvSpPr/>
          <p:nvPr/>
        </p:nvSpPr>
        <p:spPr>
          <a:xfrm>
            <a:off x="5766179" y="2709081"/>
            <a:ext cx="1330657" cy="211540"/>
          </a:xfrm>
          <a:prstGeom prst="rect">
            <a:avLst/>
          </a:prstGeom>
          <a:noFill/>
          <a:ln w="2857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3">
            <a:extLst>
              <a:ext uri="{FF2B5EF4-FFF2-40B4-BE49-F238E27FC236}">
                <a16:creationId xmlns:a16="http://schemas.microsoft.com/office/drawing/2014/main" id="{B4CC1313-19BC-9BF8-A995-DC005C591C83}"/>
              </a:ext>
            </a:extLst>
          </p:cNvPr>
          <p:cNvSpPr txBox="1">
            <a:spLocks/>
          </p:cNvSpPr>
          <p:nvPr/>
        </p:nvSpPr>
        <p:spPr>
          <a:xfrm>
            <a:off x="101074" y="6177717"/>
            <a:ext cx="2981094" cy="68028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chemeClr val="tx1"/>
                </a:solidFill>
              </a:rPr>
              <a:t>Image of Facility Planning homepage on KDE website.</a:t>
            </a:r>
          </a:p>
        </p:txBody>
      </p:sp>
    </p:spTree>
    <p:extLst>
      <p:ext uri="{BB962C8B-B14F-4D97-AF65-F5344CB8AC3E}">
        <p14:creationId xmlns:p14="http://schemas.microsoft.com/office/powerpoint/2010/main" val="13211112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5FFF22A-FEA8-4D68-B28D-71327A11EE84}"/>
              </a:ext>
            </a:extLst>
          </p:cNvPr>
          <p:cNvSpPr txBox="1">
            <a:spLocks noGrp="1"/>
          </p:cNvSpPr>
          <p:nvPr>
            <p:ph type="title" idx="4294967295"/>
          </p:nvPr>
        </p:nvSpPr>
        <p:spPr>
          <a:xfrm>
            <a:off x="7792872" y="258761"/>
            <a:ext cx="3941928" cy="23138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lvl="0">
              <a:lnSpc>
                <a:spcPct val="120000"/>
              </a:lnSpc>
              <a:defRPr/>
            </a:pPr>
            <a:r>
              <a:rPr lang="en-US" sz="3600" dirty="0">
                <a:solidFill>
                  <a:srgbClr val="002060"/>
                </a:solidFill>
              </a:rPr>
              <a:t>Am I Meeting Needs On My Current DFP? (2)</a:t>
            </a:r>
            <a:endParaRPr kumimoji="0" lang="en-US" sz="3600" b="0" i="0" u="none" strike="noStrike" kern="1200" cap="none" spc="0" normalizeH="0" baseline="0" noProof="0" dirty="0">
              <a:ln>
                <a:noFill/>
              </a:ln>
              <a:solidFill>
                <a:srgbClr val="002060"/>
              </a:solidFill>
              <a:effectLst/>
              <a:uLnTx/>
              <a:uFillTx/>
              <a:latin typeface="+mj-lt"/>
              <a:ea typeface="+mj-ea"/>
              <a:cs typeface="+mj-cs"/>
            </a:endParaRPr>
          </a:p>
        </p:txBody>
      </p:sp>
      <p:sp>
        <p:nvSpPr>
          <p:cNvPr id="3" name="Text Placeholder 3">
            <a:extLst>
              <a:ext uri="{FF2B5EF4-FFF2-40B4-BE49-F238E27FC236}">
                <a16:creationId xmlns:a16="http://schemas.microsoft.com/office/drawing/2014/main" id="{4FE5CAAE-F34C-2D9F-34E5-BB5C3F389AC8}"/>
              </a:ext>
            </a:extLst>
          </p:cNvPr>
          <p:cNvSpPr txBox="1">
            <a:spLocks/>
          </p:cNvSpPr>
          <p:nvPr/>
        </p:nvSpPr>
        <p:spPr>
          <a:xfrm>
            <a:off x="7792873" y="2572602"/>
            <a:ext cx="4399128" cy="68028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rgbClr val="002060"/>
                </a:solidFill>
              </a:rPr>
              <a:t>Image is a sample DFP from Ashland Independent</a:t>
            </a:r>
          </a:p>
        </p:txBody>
      </p:sp>
      <p:pic>
        <p:nvPicPr>
          <p:cNvPr id="9" name="Picture 8">
            <a:extLst>
              <a:ext uri="{FF2B5EF4-FFF2-40B4-BE49-F238E27FC236}">
                <a16:creationId xmlns:a16="http://schemas.microsoft.com/office/drawing/2014/main" id="{F61FCBC1-DB06-2D6B-ACB8-18A721A51E68}"/>
              </a:ext>
            </a:extLst>
          </p:cNvPr>
          <p:cNvPicPr>
            <a:picLocks noChangeAspect="1"/>
          </p:cNvPicPr>
          <p:nvPr/>
        </p:nvPicPr>
        <p:blipFill>
          <a:blip r:embed="rId2"/>
          <a:stretch>
            <a:fillRect/>
          </a:stretch>
        </p:blipFill>
        <p:spPr>
          <a:xfrm>
            <a:off x="457200" y="0"/>
            <a:ext cx="6162509" cy="6858000"/>
          </a:xfrm>
          <a:prstGeom prst="rect">
            <a:avLst/>
          </a:prstGeom>
          <a:ln>
            <a:solidFill>
              <a:srgbClr val="002060"/>
            </a:solidFill>
          </a:ln>
        </p:spPr>
      </p:pic>
    </p:spTree>
    <p:extLst>
      <p:ext uri="{BB962C8B-B14F-4D97-AF65-F5344CB8AC3E}">
        <p14:creationId xmlns:p14="http://schemas.microsoft.com/office/powerpoint/2010/main" val="22403323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5FFF22A-FEA8-4D68-B28D-71327A11EE84}"/>
              </a:ext>
            </a:extLst>
          </p:cNvPr>
          <p:cNvSpPr txBox="1">
            <a:spLocks noGrp="1"/>
          </p:cNvSpPr>
          <p:nvPr>
            <p:ph type="title" idx="4294967295"/>
          </p:nvPr>
        </p:nvSpPr>
        <p:spPr>
          <a:xfrm>
            <a:off x="457200" y="258762"/>
            <a:ext cx="10520638" cy="9640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marL="0" marR="0" lvl="0" indent="0" defTabSz="914400" rtl="0" eaLnBrk="1" fontAlgn="auto" latinLnBrk="0" hangingPunct="1">
              <a:lnSpc>
                <a:spcPct val="120000"/>
              </a:lnSpc>
              <a:spcBef>
                <a:spcPct val="0"/>
              </a:spcBef>
              <a:spcAft>
                <a:spcPts val="0"/>
              </a:spcAft>
              <a:buClrTx/>
              <a:buSzTx/>
              <a:buFontTx/>
              <a:buNone/>
              <a:tabLst/>
              <a:defRPr/>
            </a:pPr>
            <a:r>
              <a:rPr lang="en-US" sz="3600" dirty="0">
                <a:solidFill>
                  <a:srgbClr val="002060"/>
                </a:solidFill>
              </a:rPr>
              <a:t>What Are My Fund Sources?</a:t>
            </a:r>
            <a:endParaRPr kumimoji="0" lang="en-US" sz="3600" b="0" i="0" u="none" strike="noStrike" kern="1200" cap="none" spc="0" normalizeH="0" baseline="0" noProof="0" dirty="0">
              <a:ln>
                <a:noFill/>
              </a:ln>
              <a:solidFill>
                <a:srgbClr val="002060"/>
              </a:solidFill>
              <a:effectLst/>
              <a:uLnTx/>
              <a:uFillTx/>
              <a:latin typeface="+mj-lt"/>
              <a:ea typeface="+mj-ea"/>
              <a:cs typeface="+mj-cs"/>
            </a:endParaRPr>
          </a:p>
        </p:txBody>
      </p:sp>
      <p:sp>
        <p:nvSpPr>
          <p:cNvPr id="3" name="Text Placeholder 3">
            <a:extLst>
              <a:ext uri="{FF2B5EF4-FFF2-40B4-BE49-F238E27FC236}">
                <a16:creationId xmlns:a16="http://schemas.microsoft.com/office/drawing/2014/main" id="{4FE5CAAE-F34C-2D9F-34E5-BB5C3F389AC8}"/>
              </a:ext>
            </a:extLst>
          </p:cNvPr>
          <p:cNvSpPr txBox="1">
            <a:spLocks/>
          </p:cNvSpPr>
          <p:nvPr/>
        </p:nvSpPr>
        <p:spPr>
          <a:xfrm>
            <a:off x="457200" y="1222857"/>
            <a:ext cx="10863618" cy="453484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rgbClr val="002060"/>
                </a:solidFill>
              </a:rPr>
              <a:t>Certain fund sources require work to be listed on a DFP as a priority project to qualify for use of funds. </a:t>
            </a:r>
            <a:r>
              <a:rPr lang="en-US" sz="2400" i="1" dirty="0">
                <a:solidFill>
                  <a:srgbClr val="002060"/>
                </a:solidFill>
              </a:rPr>
              <a:t>Carefully</a:t>
            </a:r>
            <a:r>
              <a:rPr lang="en-US" sz="2400" dirty="0">
                <a:solidFill>
                  <a:srgbClr val="002060"/>
                </a:solidFill>
              </a:rPr>
              <a:t> review the requirements when initiating the project. </a:t>
            </a:r>
            <a:endParaRPr lang="en-US" sz="2200" dirty="0">
              <a:solidFill>
                <a:srgbClr val="002060"/>
              </a:solidFill>
            </a:endParaRPr>
          </a:p>
          <a:p>
            <a:r>
              <a:rPr lang="en-US" sz="2400" dirty="0">
                <a:solidFill>
                  <a:srgbClr val="002060"/>
                </a:solidFill>
              </a:rPr>
              <a:t>HB 727(</a:t>
            </a:r>
            <a:r>
              <a:rPr lang="en-US" sz="2000" dirty="0">
                <a:solidFill>
                  <a:srgbClr val="002060"/>
                </a:solidFill>
              </a:rPr>
              <a:t>RS</a:t>
            </a:r>
            <a:r>
              <a:rPr lang="en-US" sz="2400" dirty="0">
                <a:solidFill>
                  <a:srgbClr val="002060"/>
                </a:solidFill>
              </a:rPr>
              <a:t> </a:t>
            </a:r>
            <a:r>
              <a:rPr lang="en-US" sz="2000" dirty="0">
                <a:solidFill>
                  <a:srgbClr val="002060"/>
                </a:solidFill>
              </a:rPr>
              <a:t>2024</a:t>
            </a:r>
            <a:r>
              <a:rPr lang="en-US" sz="2400" dirty="0">
                <a:solidFill>
                  <a:srgbClr val="002060"/>
                </a:solidFill>
              </a:rPr>
              <a:t>) allows for extracurricular projects to be listed in </a:t>
            </a:r>
            <a:r>
              <a:rPr lang="en-US" sz="2400" i="1" u="sng" dirty="0">
                <a:solidFill>
                  <a:srgbClr val="002060"/>
                </a:solidFill>
              </a:rPr>
              <a:t>any</a:t>
            </a:r>
            <a:r>
              <a:rPr lang="en-US" sz="2400" dirty="0">
                <a:solidFill>
                  <a:srgbClr val="002060"/>
                </a:solidFill>
              </a:rPr>
              <a:t> priority.</a:t>
            </a:r>
          </a:p>
          <a:p>
            <a:pPr lvl="1"/>
            <a:r>
              <a:rPr lang="en-US" sz="2000" dirty="0">
                <a:solidFill>
                  <a:srgbClr val="002060"/>
                </a:solidFill>
              </a:rPr>
              <a:t>Extracurricular is “athletic” in nature as defined in regulation. Specifically, a program acknowledged by KDE through organizations like the Kentucky High School Athletic Association (KHSAA) or others. Unsanctioned programs are not typically considered.</a:t>
            </a:r>
          </a:p>
          <a:p>
            <a:pPr lvl="1"/>
            <a:r>
              <a:rPr lang="en-US" sz="2000" dirty="0">
                <a:solidFill>
                  <a:srgbClr val="002060"/>
                </a:solidFill>
              </a:rPr>
              <a:t>Refer to </a:t>
            </a:r>
            <a:r>
              <a:rPr lang="en-US" sz="2000" dirty="0">
                <a:hlinkClick r:id="rId2"/>
              </a:rPr>
              <a:t>HB 678 Guidance</a:t>
            </a:r>
            <a:r>
              <a:rPr lang="en-US" sz="2000" dirty="0">
                <a:solidFill>
                  <a:srgbClr val="002060"/>
                </a:solidFill>
              </a:rPr>
              <a:t> found on the KDE website for more information. In general, HB 727 extended the original allowance of HB 678.</a:t>
            </a:r>
            <a:r>
              <a:rPr lang="en-US" sz="2000" dirty="0">
                <a:hlinkClick r:id="rId2"/>
              </a:rPr>
              <a:t> </a:t>
            </a:r>
            <a:endParaRPr lang="en-US" sz="2000" dirty="0"/>
          </a:p>
          <a:p>
            <a:r>
              <a:rPr lang="en-US" sz="2400" dirty="0">
                <a:solidFill>
                  <a:srgbClr val="002060"/>
                </a:solidFill>
              </a:rPr>
              <a:t>Any SFCC use of funds related to extracurricular should be calling SFCC direct for a ruling for fund use </a:t>
            </a:r>
            <a:r>
              <a:rPr lang="en-US" sz="2400" i="1" u="sng" dirty="0">
                <a:solidFill>
                  <a:srgbClr val="002060"/>
                </a:solidFill>
              </a:rPr>
              <a:t>prior</a:t>
            </a:r>
            <a:r>
              <a:rPr lang="en-US" sz="2400" dirty="0">
                <a:solidFill>
                  <a:srgbClr val="002060"/>
                </a:solidFill>
              </a:rPr>
              <a:t> to starting a project. SFCC, not KDE approves the use of SFCC funds.</a:t>
            </a:r>
          </a:p>
          <a:p>
            <a:pPr lvl="1"/>
            <a:endParaRPr lang="en-US" sz="2000" dirty="0">
              <a:solidFill>
                <a:srgbClr val="002060"/>
              </a:solidFill>
            </a:endParaRPr>
          </a:p>
        </p:txBody>
      </p:sp>
    </p:spTree>
    <p:extLst>
      <p:ext uri="{BB962C8B-B14F-4D97-AF65-F5344CB8AC3E}">
        <p14:creationId xmlns:p14="http://schemas.microsoft.com/office/powerpoint/2010/main" val="4143250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133FA-21D5-4E61-8FD8-94723D69130B}"/>
              </a:ext>
            </a:extLst>
          </p:cNvPr>
          <p:cNvSpPr>
            <a:spLocks noGrp="1"/>
          </p:cNvSpPr>
          <p:nvPr>
            <p:ph type="title"/>
          </p:nvPr>
        </p:nvSpPr>
        <p:spPr/>
        <p:txBody>
          <a:bodyPr/>
          <a:lstStyle/>
          <a:p>
            <a:r>
              <a:rPr lang="en-US" dirty="0">
                <a:solidFill>
                  <a:srgbClr val="002060"/>
                </a:solidFill>
              </a:rPr>
              <a:t>Introductions</a:t>
            </a:r>
          </a:p>
        </p:txBody>
      </p:sp>
    </p:spTree>
    <p:extLst>
      <p:ext uri="{BB962C8B-B14F-4D97-AF65-F5344CB8AC3E}">
        <p14:creationId xmlns:p14="http://schemas.microsoft.com/office/powerpoint/2010/main" val="36451984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5FB469B-011A-437A-ADEB-0BF83CE3208C}"/>
              </a:ext>
            </a:extLst>
          </p:cNvPr>
          <p:cNvSpPr txBox="1">
            <a:spLocks/>
          </p:cNvSpPr>
          <p:nvPr/>
        </p:nvSpPr>
        <p:spPr>
          <a:xfrm>
            <a:off x="838200" y="36512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algn="ctr"/>
            <a:r>
              <a:rPr lang="en-US" sz="4000" dirty="0">
                <a:solidFill>
                  <a:srgbClr val="002060"/>
                </a:solidFill>
              </a:rPr>
              <a:t>Types of Restricted Funding for School Construction</a:t>
            </a:r>
          </a:p>
        </p:txBody>
      </p:sp>
      <p:sp>
        <p:nvSpPr>
          <p:cNvPr id="4" name="Content Placeholder 2">
            <a:extLst>
              <a:ext uri="{FF2B5EF4-FFF2-40B4-BE49-F238E27FC236}">
                <a16:creationId xmlns:a16="http://schemas.microsoft.com/office/drawing/2014/main" id="{CDD72AFF-DFAA-4FFF-8BA2-455B41BC6B78}"/>
              </a:ext>
            </a:extLst>
          </p:cNvPr>
          <p:cNvSpPr txBox="1">
            <a:spLocks/>
          </p:cNvSpPr>
          <p:nvPr/>
        </p:nvSpPr>
        <p:spPr>
          <a:xfrm>
            <a:off x="838200" y="1528742"/>
            <a:ext cx="10515600" cy="4792545"/>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Monies used for capital construction or major renovation comes from multiple sources which include:</a:t>
            </a:r>
            <a:endParaRPr lang="en-US" b="1" dirty="0"/>
          </a:p>
          <a:p>
            <a:pPr>
              <a:buFont typeface="Wingdings" panose="05000000000000000000" pitchFamily="2" charset="2"/>
              <a:buChar char="q"/>
            </a:pPr>
            <a:r>
              <a:rPr lang="en-US" dirty="0"/>
              <a:t> *</a:t>
            </a:r>
            <a:r>
              <a:rPr lang="en-US" b="1" dirty="0"/>
              <a:t>Student Population Based Funds – KRS 157.420</a:t>
            </a:r>
          </a:p>
          <a:p>
            <a:pPr lvl="1">
              <a:buFont typeface="Wingdings" panose="05000000000000000000" pitchFamily="2" charset="2"/>
              <a:buChar char="q"/>
            </a:pPr>
            <a:r>
              <a:rPr lang="en-US" dirty="0"/>
              <a:t> Capital Outlay Funds</a:t>
            </a:r>
          </a:p>
          <a:p>
            <a:pPr>
              <a:buFont typeface="Wingdings" panose="05000000000000000000" pitchFamily="2" charset="2"/>
              <a:buChar char="q"/>
            </a:pPr>
            <a:r>
              <a:rPr lang="en-US" dirty="0"/>
              <a:t> *</a:t>
            </a:r>
            <a:r>
              <a:rPr lang="en-US" b="1" dirty="0"/>
              <a:t>Property Assessment Based Funds – KRS 157.440</a:t>
            </a:r>
          </a:p>
          <a:p>
            <a:pPr lvl="1">
              <a:buFont typeface="Wingdings" panose="05000000000000000000" pitchFamily="2" charset="2"/>
              <a:buChar char="q"/>
            </a:pPr>
            <a:r>
              <a:rPr lang="en-US" dirty="0"/>
              <a:t> Building Funds and Growth Levies</a:t>
            </a:r>
          </a:p>
          <a:p>
            <a:pPr lvl="1">
              <a:buFont typeface="Wingdings" panose="05000000000000000000" pitchFamily="2" charset="2"/>
              <a:buChar char="q"/>
            </a:pPr>
            <a:r>
              <a:rPr lang="en-US" dirty="0"/>
              <a:t> </a:t>
            </a:r>
            <a:r>
              <a:rPr lang="en-US" u="sng" dirty="0"/>
              <a:t>F</a:t>
            </a:r>
            <a:r>
              <a:rPr lang="en-US" dirty="0"/>
              <a:t>acilities </a:t>
            </a:r>
            <a:r>
              <a:rPr lang="en-US" u="sng" dirty="0"/>
              <a:t>S</a:t>
            </a:r>
            <a:r>
              <a:rPr lang="en-US" dirty="0"/>
              <a:t>upport </a:t>
            </a:r>
            <a:r>
              <a:rPr lang="en-US" u="sng" dirty="0"/>
              <a:t>P</a:t>
            </a:r>
            <a:r>
              <a:rPr lang="en-US" dirty="0"/>
              <a:t>rogram of </a:t>
            </a:r>
            <a:r>
              <a:rPr lang="en-US" u="sng" dirty="0"/>
              <a:t>K</a:t>
            </a:r>
            <a:r>
              <a:rPr lang="en-US" dirty="0"/>
              <a:t>Y </a:t>
            </a:r>
            <a:r>
              <a:rPr lang="en-US" b="1" dirty="0"/>
              <a:t>(</a:t>
            </a:r>
            <a:r>
              <a:rPr lang="en-US" b="1" u="sng" dirty="0"/>
              <a:t>FSPK</a:t>
            </a:r>
            <a:r>
              <a:rPr lang="en-US" b="1" dirty="0"/>
              <a:t>)</a:t>
            </a:r>
          </a:p>
          <a:p>
            <a:pPr>
              <a:buFont typeface="Wingdings" panose="05000000000000000000" pitchFamily="2" charset="2"/>
              <a:buChar char="q"/>
            </a:pPr>
            <a:r>
              <a:rPr lang="en-US" b="1" dirty="0"/>
              <a:t> Qualified Needs Based Funds – KRS 157.611</a:t>
            </a:r>
          </a:p>
          <a:p>
            <a:pPr lvl="1">
              <a:buFont typeface="Wingdings" panose="05000000000000000000" pitchFamily="2" charset="2"/>
              <a:buChar char="q"/>
            </a:pPr>
            <a:r>
              <a:rPr lang="en-US" dirty="0"/>
              <a:t> KY </a:t>
            </a:r>
            <a:r>
              <a:rPr lang="en-US" b="1" u="sng" dirty="0"/>
              <a:t>S</a:t>
            </a:r>
            <a:r>
              <a:rPr lang="en-US" dirty="0"/>
              <a:t>chool </a:t>
            </a:r>
            <a:r>
              <a:rPr lang="en-US" b="1" u="sng" dirty="0"/>
              <a:t>F</a:t>
            </a:r>
            <a:r>
              <a:rPr lang="en-US" dirty="0"/>
              <a:t>acilities </a:t>
            </a:r>
            <a:r>
              <a:rPr lang="en-US" b="1" u="sng" dirty="0"/>
              <a:t>C</a:t>
            </a:r>
            <a:r>
              <a:rPr lang="en-US" dirty="0"/>
              <a:t>onstruction </a:t>
            </a:r>
            <a:r>
              <a:rPr lang="en-US" b="1" u="sng" dirty="0"/>
              <a:t>C</a:t>
            </a:r>
            <a:r>
              <a:rPr lang="en-US" dirty="0"/>
              <a:t>ommission (</a:t>
            </a:r>
            <a:r>
              <a:rPr lang="en-US" b="1" u="sng" dirty="0"/>
              <a:t>SFCC</a:t>
            </a:r>
            <a:r>
              <a:rPr lang="en-US" dirty="0"/>
              <a:t>)</a:t>
            </a:r>
          </a:p>
          <a:p>
            <a:pPr lvl="1">
              <a:buFont typeface="Wingdings" panose="05000000000000000000" pitchFamily="2" charset="2"/>
              <a:buChar char="q"/>
            </a:pPr>
            <a:r>
              <a:rPr lang="en-US" dirty="0"/>
              <a:t> SFCC Offers of Assistance</a:t>
            </a:r>
          </a:p>
          <a:p>
            <a:pPr lvl="1">
              <a:buFont typeface="Wingdings" panose="05000000000000000000" pitchFamily="2" charset="2"/>
              <a:buChar char="q"/>
            </a:pPr>
            <a:r>
              <a:rPr lang="en-US" dirty="0"/>
              <a:t> Urgent-Needs Grants</a:t>
            </a:r>
          </a:p>
          <a:p>
            <a:pPr marL="0" indent="0">
              <a:buNone/>
            </a:pPr>
            <a:endParaRPr lang="en-US" dirty="0"/>
          </a:p>
          <a:p>
            <a:pPr marL="0" indent="0">
              <a:buNone/>
            </a:pPr>
            <a:r>
              <a:rPr lang="en-US" dirty="0"/>
              <a:t>* Funds through population and property assessment are considered through the </a:t>
            </a:r>
            <a:r>
              <a:rPr lang="en-US" b="1" u="sng" dirty="0"/>
              <a:t>S</a:t>
            </a:r>
            <a:r>
              <a:rPr lang="en-US" dirty="0"/>
              <a:t>upporting </a:t>
            </a:r>
            <a:r>
              <a:rPr lang="en-US" b="1" u="sng" dirty="0"/>
              <a:t>E</a:t>
            </a:r>
            <a:r>
              <a:rPr lang="en-US" dirty="0"/>
              <a:t>ducational </a:t>
            </a:r>
            <a:r>
              <a:rPr lang="en-US" b="1" u="sng" dirty="0"/>
              <a:t>E</a:t>
            </a:r>
            <a:r>
              <a:rPr lang="en-US" dirty="0"/>
              <a:t>xcellence in </a:t>
            </a:r>
            <a:r>
              <a:rPr lang="en-US" b="1" u="sng" dirty="0"/>
              <a:t>K</a:t>
            </a:r>
            <a:r>
              <a:rPr lang="en-US" dirty="0"/>
              <a:t>entucky (</a:t>
            </a:r>
            <a:r>
              <a:rPr lang="en-US" b="1" u="sng" dirty="0"/>
              <a:t>SEEK</a:t>
            </a:r>
            <a:r>
              <a:rPr lang="en-US" dirty="0"/>
              <a:t>) program.</a:t>
            </a:r>
          </a:p>
          <a:p>
            <a:pPr lvl="1">
              <a:buFont typeface="Wingdings" panose="05000000000000000000" pitchFamily="2" charset="2"/>
              <a:buChar char="q"/>
            </a:pPr>
            <a:endParaRPr lang="en-US" dirty="0"/>
          </a:p>
        </p:txBody>
      </p:sp>
    </p:spTree>
    <p:extLst>
      <p:ext uri="{BB962C8B-B14F-4D97-AF65-F5344CB8AC3E}">
        <p14:creationId xmlns:p14="http://schemas.microsoft.com/office/powerpoint/2010/main" val="24241967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Funding types chart illustrating SEEK, Capital Outlay, FSPK and SFCC fund sources and their relationship to District Facilities Plan Priorities on how funds qualify.">
            <a:extLst>
              <a:ext uri="{FF2B5EF4-FFF2-40B4-BE49-F238E27FC236}">
                <a16:creationId xmlns:a16="http://schemas.microsoft.com/office/drawing/2014/main" id="{F7B3BF3E-C0DC-18AC-89E7-D81D4A513A4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7800" y="61749"/>
            <a:ext cx="8530360" cy="5892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3">
            <a:extLst>
              <a:ext uri="{FF2B5EF4-FFF2-40B4-BE49-F238E27FC236}">
                <a16:creationId xmlns:a16="http://schemas.microsoft.com/office/drawing/2014/main" id="{5C086D3F-8F31-6378-6301-B365A0E3CDD6}"/>
              </a:ext>
            </a:extLst>
          </p:cNvPr>
          <p:cNvSpPr txBox="1">
            <a:spLocks/>
          </p:cNvSpPr>
          <p:nvPr/>
        </p:nvSpPr>
        <p:spPr>
          <a:xfrm>
            <a:off x="9088160" y="227208"/>
            <a:ext cx="2915377" cy="514751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solidFill>
                  <a:schemeClr val="tx1"/>
                </a:solidFill>
              </a:rPr>
              <a:t>Notes: </a:t>
            </a:r>
          </a:p>
          <a:p>
            <a:pPr marL="342900" indent="-342900">
              <a:buAutoNum type="arabicParenR"/>
            </a:pPr>
            <a:r>
              <a:rPr lang="en-US" sz="1600" dirty="0">
                <a:solidFill>
                  <a:schemeClr val="tx1"/>
                </a:solidFill>
              </a:rPr>
              <a:t>FSPK (320) Local nickel(s) references </a:t>
            </a:r>
            <a:r>
              <a:rPr lang="en-US" sz="1600" dirty="0">
                <a:solidFill>
                  <a:schemeClr val="tx1"/>
                </a:solidFill>
                <a:effectLst/>
                <a:ea typeface="Times New Roman" panose="02020603050405020304" pitchFamily="18" charset="0"/>
              </a:rPr>
              <a:t>the “1 system OK if on DFP” as exceptions related HVAC and/or roofing more than 15 years old, and ADA and/</a:t>
            </a:r>
            <a:r>
              <a:rPr lang="en-US" sz="1600" dirty="0">
                <a:solidFill>
                  <a:schemeClr val="tx1"/>
                </a:solidFill>
                <a:ea typeface="Times New Roman" panose="02020603050405020304" pitchFamily="18" charset="0"/>
              </a:rPr>
              <a:t>or Life Safety projects </a:t>
            </a:r>
            <a:r>
              <a:rPr lang="en-US" sz="1600" dirty="0">
                <a:solidFill>
                  <a:schemeClr val="tx1"/>
                </a:solidFill>
                <a:effectLst/>
                <a:ea typeface="Times New Roman" panose="02020603050405020304" pitchFamily="18" charset="0"/>
              </a:rPr>
              <a:t>regardless of age. A CFR may/may not be needed. Ask if uncertain of requirements specific to your project. This exception is in reference to citations in 702 KAR 4:180’s Planning Manual which is incorporated by reference.</a:t>
            </a:r>
          </a:p>
          <a:p>
            <a:pPr marL="342900" indent="-342900">
              <a:buAutoNum type="arabicParenR"/>
            </a:pPr>
            <a:r>
              <a:rPr lang="en-US" sz="1600" dirty="0">
                <a:solidFill>
                  <a:schemeClr val="tx1"/>
                </a:solidFill>
              </a:rPr>
              <a:t>HB 727 relating to Priority 5 access is not applied to this chart. This affects Cap. Outlay and FSPK.</a:t>
            </a:r>
          </a:p>
        </p:txBody>
      </p:sp>
      <p:sp>
        <p:nvSpPr>
          <p:cNvPr id="8" name="Text Placeholder 3">
            <a:extLst>
              <a:ext uri="{FF2B5EF4-FFF2-40B4-BE49-F238E27FC236}">
                <a16:creationId xmlns:a16="http://schemas.microsoft.com/office/drawing/2014/main" id="{DBB1C673-4EAD-6F24-5A5F-8E4324A8E223}"/>
              </a:ext>
            </a:extLst>
          </p:cNvPr>
          <p:cNvSpPr txBox="1">
            <a:spLocks/>
          </p:cNvSpPr>
          <p:nvPr/>
        </p:nvSpPr>
        <p:spPr>
          <a:xfrm>
            <a:off x="557799" y="6093351"/>
            <a:ext cx="2981137" cy="70289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chemeClr val="tx1"/>
                </a:solidFill>
              </a:rPr>
              <a:t>*Image of a chart relating funding to DFP Priorities. </a:t>
            </a:r>
          </a:p>
        </p:txBody>
      </p:sp>
    </p:spTree>
    <p:extLst>
      <p:ext uri="{BB962C8B-B14F-4D97-AF65-F5344CB8AC3E}">
        <p14:creationId xmlns:p14="http://schemas.microsoft.com/office/powerpoint/2010/main" val="35155422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02E949-76F0-1100-39DA-D380854B4C8D}"/>
            </a:ext>
          </a:extLst>
        </p:cNvPr>
        <p:cNvGrpSpPr/>
        <p:nvPr/>
      </p:nvGrpSpPr>
      <p:grpSpPr>
        <a:xfrm>
          <a:off x="0" y="0"/>
          <a:ext cx="0" cy="0"/>
          <a:chOff x="0" y="0"/>
          <a:chExt cx="0" cy="0"/>
        </a:xfrm>
      </p:grpSpPr>
      <p:pic>
        <p:nvPicPr>
          <p:cNvPr id="7" name="Picture 4" descr="Funding types chart illustrating SEEK, Capital Outlay, FSPK and SFCC fund sources and their relationship to District Facilities Plan Priorities on how funds qualify.">
            <a:extLst>
              <a:ext uri="{FF2B5EF4-FFF2-40B4-BE49-F238E27FC236}">
                <a16:creationId xmlns:a16="http://schemas.microsoft.com/office/drawing/2014/main" id="{F2F639EE-BB1C-807E-EB25-6E600685D7F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7800" y="61749"/>
            <a:ext cx="8530360" cy="5892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35E88F84-D787-43B7-D19C-A44FF9EA7AB1}"/>
              </a:ext>
            </a:extLst>
          </p:cNvPr>
          <p:cNvSpPr/>
          <p:nvPr/>
        </p:nvSpPr>
        <p:spPr>
          <a:xfrm>
            <a:off x="557800" y="290029"/>
            <a:ext cx="2189773" cy="5703940"/>
          </a:xfrm>
          <a:prstGeom prst="rect">
            <a:avLst/>
          </a:prstGeom>
          <a:solidFill>
            <a:srgbClr val="4472C4">
              <a:alpha val="25098"/>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3">
            <a:extLst>
              <a:ext uri="{FF2B5EF4-FFF2-40B4-BE49-F238E27FC236}">
                <a16:creationId xmlns:a16="http://schemas.microsoft.com/office/drawing/2014/main" id="{C9852DA9-DF11-D3CD-378A-491A856ED6DA}"/>
              </a:ext>
            </a:extLst>
          </p:cNvPr>
          <p:cNvSpPr txBox="1">
            <a:spLocks/>
          </p:cNvSpPr>
          <p:nvPr/>
        </p:nvSpPr>
        <p:spPr>
          <a:xfrm>
            <a:off x="9088160" y="227208"/>
            <a:ext cx="2915377" cy="514751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solidFill>
                  <a:schemeClr val="tx1"/>
                </a:solidFill>
              </a:rPr>
              <a:t>Notes: </a:t>
            </a:r>
          </a:p>
          <a:p>
            <a:pPr marL="342900" indent="-342900">
              <a:buAutoNum type="arabicParenR"/>
            </a:pPr>
            <a:r>
              <a:rPr lang="en-US" sz="1600" dirty="0">
                <a:solidFill>
                  <a:schemeClr val="tx1"/>
                </a:solidFill>
              </a:rPr>
              <a:t>FSPK (320) Local nickel(s) references </a:t>
            </a:r>
            <a:r>
              <a:rPr lang="en-US" sz="1600" dirty="0">
                <a:solidFill>
                  <a:schemeClr val="tx1"/>
                </a:solidFill>
                <a:effectLst/>
                <a:ea typeface="Times New Roman" panose="02020603050405020304" pitchFamily="18" charset="0"/>
              </a:rPr>
              <a:t>the “1 system OK if on DFP” as exceptions related HVAC and/or roofing more than 15 years old, and ADA and/</a:t>
            </a:r>
            <a:r>
              <a:rPr lang="en-US" sz="1600" dirty="0">
                <a:solidFill>
                  <a:schemeClr val="tx1"/>
                </a:solidFill>
                <a:ea typeface="Times New Roman" panose="02020603050405020304" pitchFamily="18" charset="0"/>
              </a:rPr>
              <a:t>or Life Safety projects </a:t>
            </a:r>
            <a:r>
              <a:rPr lang="en-US" sz="1600" dirty="0">
                <a:solidFill>
                  <a:schemeClr val="tx1"/>
                </a:solidFill>
                <a:effectLst/>
                <a:ea typeface="Times New Roman" panose="02020603050405020304" pitchFamily="18" charset="0"/>
              </a:rPr>
              <a:t>regardless of age. A CFR may/may not be needed. Ask if uncertain of requirements specific to your project. This exception is in reference to citations in 702 KAR 4:180’s Planning Manual which is incorporated by reference.</a:t>
            </a:r>
          </a:p>
          <a:p>
            <a:pPr marL="342900" indent="-342900">
              <a:buAutoNum type="arabicParenR"/>
            </a:pPr>
            <a:r>
              <a:rPr lang="en-US" sz="1600" dirty="0">
                <a:solidFill>
                  <a:schemeClr val="tx1"/>
                </a:solidFill>
              </a:rPr>
              <a:t>HB 727 relating to Priority 5 access is not applied to this chart. This affects Cap. Outlay and FSPK.</a:t>
            </a:r>
          </a:p>
        </p:txBody>
      </p:sp>
      <p:sp>
        <p:nvSpPr>
          <p:cNvPr id="12" name="Text Placeholder 3">
            <a:extLst>
              <a:ext uri="{FF2B5EF4-FFF2-40B4-BE49-F238E27FC236}">
                <a16:creationId xmlns:a16="http://schemas.microsoft.com/office/drawing/2014/main" id="{80805B59-CD40-AD24-6001-678D97657210}"/>
              </a:ext>
            </a:extLst>
          </p:cNvPr>
          <p:cNvSpPr txBox="1">
            <a:spLocks/>
          </p:cNvSpPr>
          <p:nvPr/>
        </p:nvSpPr>
        <p:spPr>
          <a:xfrm>
            <a:off x="557799" y="6093351"/>
            <a:ext cx="2960197" cy="70289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chemeClr val="tx1"/>
                </a:solidFill>
              </a:rPr>
              <a:t>*Image of a chart relating funding to DFP Priorities. Highlight field over fund source.</a:t>
            </a:r>
          </a:p>
        </p:txBody>
      </p:sp>
    </p:spTree>
    <p:extLst>
      <p:ext uri="{BB962C8B-B14F-4D97-AF65-F5344CB8AC3E}">
        <p14:creationId xmlns:p14="http://schemas.microsoft.com/office/powerpoint/2010/main" val="26534917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6B6D14-6C59-54BD-5913-1041C0E50D24}"/>
            </a:ext>
          </a:extLst>
        </p:cNvPr>
        <p:cNvGrpSpPr/>
        <p:nvPr/>
      </p:nvGrpSpPr>
      <p:grpSpPr>
        <a:xfrm>
          <a:off x="0" y="0"/>
          <a:ext cx="0" cy="0"/>
          <a:chOff x="0" y="0"/>
          <a:chExt cx="0" cy="0"/>
        </a:xfrm>
      </p:grpSpPr>
      <p:pic>
        <p:nvPicPr>
          <p:cNvPr id="7" name="Picture 4" descr="Funding types chart illustrating SEEK, Capital Outlay, FSPK and SFCC fund sources and their relationship to District Facilities Plan Priorities on how funds qualify.">
            <a:extLst>
              <a:ext uri="{FF2B5EF4-FFF2-40B4-BE49-F238E27FC236}">
                <a16:creationId xmlns:a16="http://schemas.microsoft.com/office/drawing/2014/main" id="{ABFCA0CB-3B1F-8314-B852-A071593EBA4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7800" y="61749"/>
            <a:ext cx="8530360" cy="5892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8EE73A76-27C9-0A08-564D-24BC92FB372A}"/>
              </a:ext>
            </a:extLst>
          </p:cNvPr>
          <p:cNvSpPr/>
          <p:nvPr/>
        </p:nvSpPr>
        <p:spPr>
          <a:xfrm>
            <a:off x="2723488" y="290029"/>
            <a:ext cx="2621852" cy="5703940"/>
          </a:xfrm>
          <a:prstGeom prst="rect">
            <a:avLst/>
          </a:prstGeom>
          <a:solidFill>
            <a:srgbClr val="4472C4">
              <a:alpha val="25098"/>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3">
            <a:extLst>
              <a:ext uri="{FF2B5EF4-FFF2-40B4-BE49-F238E27FC236}">
                <a16:creationId xmlns:a16="http://schemas.microsoft.com/office/drawing/2014/main" id="{23F72041-027E-EECC-CBE4-ED0AEC4EB0A0}"/>
              </a:ext>
            </a:extLst>
          </p:cNvPr>
          <p:cNvSpPr txBox="1">
            <a:spLocks/>
          </p:cNvSpPr>
          <p:nvPr/>
        </p:nvSpPr>
        <p:spPr>
          <a:xfrm>
            <a:off x="9088160" y="227208"/>
            <a:ext cx="2915377" cy="514751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solidFill>
                  <a:schemeClr val="tx1"/>
                </a:solidFill>
              </a:rPr>
              <a:t>Notes: </a:t>
            </a:r>
          </a:p>
          <a:p>
            <a:pPr marL="342900" indent="-342900">
              <a:buAutoNum type="arabicParenR"/>
            </a:pPr>
            <a:r>
              <a:rPr lang="en-US" sz="1600" dirty="0">
                <a:solidFill>
                  <a:schemeClr val="tx1"/>
                </a:solidFill>
              </a:rPr>
              <a:t>FSPK (320) Local nickel(s) references </a:t>
            </a:r>
            <a:r>
              <a:rPr lang="en-US" sz="1600" dirty="0">
                <a:solidFill>
                  <a:schemeClr val="tx1"/>
                </a:solidFill>
                <a:effectLst/>
                <a:ea typeface="Times New Roman" panose="02020603050405020304" pitchFamily="18" charset="0"/>
              </a:rPr>
              <a:t>the “1 system OK if on DFP” as exceptions related HVAC and/or roofing more than 15 years old, and ADA and/</a:t>
            </a:r>
            <a:r>
              <a:rPr lang="en-US" sz="1600" dirty="0">
                <a:solidFill>
                  <a:schemeClr val="tx1"/>
                </a:solidFill>
                <a:ea typeface="Times New Roman" panose="02020603050405020304" pitchFamily="18" charset="0"/>
              </a:rPr>
              <a:t>or Life Safety projects </a:t>
            </a:r>
            <a:r>
              <a:rPr lang="en-US" sz="1600" dirty="0">
                <a:solidFill>
                  <a:schemeClr val="tx1"/>
                </a:solidFill>
                <a:effectLst/>
                <a:ea typeface="Times New Roman" panose="02020603050405020304" pitchFamily="18" charset="0"/>
              </a:rPr>
              <a:t>regardless of age. A CFR may/may not be needed. Ask if uncertain of requirements specific to your project. This exception is in reference to citations in 702 KAR 4:180’s Planning Manual which is incorporated by reference.</a:t>
            </a:r>
          </a:p>
          <a:p>
            <a:pPr marL="342900" indent="-342900">
              <a:buAutoNum type="arabicParenR"/>
            </a:pPr>
            <a:r>
              <a:rPr lang="en-US" sz="1600" dirty="0">
                <a:solidFill>
                  <a:schemeClr val="tx1"/>
                </a:solidFill>
              </a:rPr>
              <a:t>HB 727 relating to Priority 5 access is not applied to this chart. This affects Cap. Outlay and FSPK.</a:t>
            </a:r>
          </a:p>
        </p:txBody>
      </p:sp>
      <p:sp>
        <p:nvSpPr>
          <p:cNvPr id="12" name="Text Placeholder 3">
            <a:extLst>
              <a:ext uri="{FF2B5EF4-FFF2-40B4-BE49-F238E27FC236}">
                <a16:creationId xmlns:a16="http://schemas.microsoft.com/office/drawing/2014/main" id="{024ABF60-DB8B-76D6-5D27-FE2B860D234D}"/>
              </a:ext>
            </a:extLst>
          </p:cNvPr>
          <p:cNvSpPr txBox="1">
            <a:spLocks/>
          </p:cNvSpPr>
          <p:nvPr/>
        </p:nvSpPr>
        <p:spPr>
          <a:xfrm>
            <a:off x="557800" y="6093352"/>
            <a:ext cx="2995098" cy="76464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chemeClr val="tx1"/>
                </a:solidFill>
              </a:rPr>
              <a:t>*Image of a chart relating funding to DFP Priorities. Highlight field over Definition.</a:t>
            </a:r>
          </a:p>
        </p:txBody>
      </p:sp>
    </p:spTree>
    <p:extLst>
      <p:ext uri="{BB962C8B-B14F-4D97-AF65-F5344CB8AC3E}">
        <p14:creationId xmlns:p14="http://schemas.microsoft.com/office/powerpoint/2010/main" val="18587405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C0DBB1-67A4-385B-7FC0-42FFC1866EBE}"/>
            </a:ext>
          </a:extLst>
        </p:cNvPr>
        <p:cNvGrpSpPr/>
        <p:nvPr/>
      </p:nvGrpSpPr>
      <p:grpSpPr>
        <a:xfrm>
          <a:off x="0" y="0"/>
          <a:ext cx="0" cy="0"/>
          <a:chOff x="0" y="0"/>
          <a:chExt cx="0" cy="0"/>
        </a:xfrm>
      </p:grpSpPr>
      <p:pic>
        <p:nvPicPr>
          <p:cNvPr id="7" name="Picture 4" descr="Funding types chart illustrating SEEK, Capital Outlay, FSPK and SFCC fund sources and their relationship to District Facilities Plan Priorities on how funds qualify.">
            <a:extLst>
              <a:ext uri="{FF2B5EF4-FFF2-40B4-BE49-F238E27FC236}">
                <a16:creationId xmlns:a16="http://schemas.microsoft.com/office/drawing/2014/main" id="{BFA9BD75-BA93-81CC-1D0B-292830B1865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7800" y="61749"/>
            <a:ext cx="8530360" cy="5892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3">
            <a:extLst>
              <a:ext uri="{FF2B5EF4-FFF2-40B4-BE49-F238E27FC236}">
                <a16:creationId xmlns:a16="http://schemas.microsoft.com/office/drawing/2014/main" id="{91F110D1-B1FA-21EC-D4A9-D9691CFABF05}"/>
              </a:ext>
            </a:extLst>
          </p:cNvPr>
          <p:cNvSpPr txBox="1">
            <a:spLocks/>
          </p:cNvSpPr>
          <p:nvPr/>
        </p:nvSpPr>
        <p:spPr>
          <a:xfrm>
            <a:off x="9088160" y="227208"/>
            <a:ext cx="2915377" cy="514751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solidFill>
                  <a:schemeClr val="tx1"/>
                </a:solidFill>
              </a:rPr>
              <a:t>Notes: </a:t>
            </a:r>
          </a:p>
          <a:p>
            <a:pPr marL="342900" indent="-342900">
              <a:buAutoNum type="arabicParenR"/>
            </a:pPr>
            <a:r>
              <a:rPr lang="en-US" sz="1600" dirty="0">
                <a:solidFill>
                  <a:schemeClr val="tx1"/>
                </a:solidFill>
              </a:rPr>
              <a:t>FSPK (320) Local nickel(s) references </a:t>
            </a:r>
            <a:r>
              <a:rPr lang="en-US" sz="1600" dirty="0">
                <a:solidFill>
                  <a:schemeClr val="tx1"/>
                </a:solidFill>
                <a:effectLst/>
                <a:ea typeface="Times New Roman" panose="02020603050405020304" pitchFamily="18" charset="0"/>
              </a:rPr>
              <a:t>the “1 system OK if on DFP” as exceptions related HVAC and/or roofing more than 15 years old, and ADA and/</a:t>
            </a:r>
            <a:r>
              <a:rPr lang="en-US" sz="1600" dirty="0">
                <a:solidFill>
                  <a:schemeClr val="tx1"/>
                </a:solidFill>
                <a:ea typeface="Times New Roman" panose="02020603050405020304" pitchFamily="18" charset="0"/>
              </a:rPr>
              <a:t>or Life Safety projects </a:t>
            </a:r>
            <a:r>
              <a:rPr lang="en-US" sz="1600" dirty="0">
                <a:solidFill>
                  <a:schemeClr val="tx1"/>
                </a:solidFill>
                <a:effectLst/>
                <a:ea typeface="Times New Roman" panose="02020603050405020304" pitchFamily="18" charset="0"/>
              </a:rPr>
              <a:t>regardless of age. A CFR may/may not be needed. Ask if uncertain of requirements specific to your project. This exception is in reference to citations in 702 KAR 4:180’s Planning Manual which is incorporated by reference.</a:t>
            </a:r>
          </a:p>
          <a:p>
            <a:pPr marL="342900" indent="-342900">
              <a:buAutoNum type="arabicParenR"/>
            </a:pPr>
            <a:r>
              <a:rPr lang="en-US" sz="1600" dirty="0">
                <a:solidFill>
                  <a:schemeClr val="tx1"/>
                </a:solidFill>
              </a:rPr>
              <a:t>HB 727 relating to Priority 5 access is not applied to this chart. This affects Cap. Outlay and FSPK.</a:t>
            </a:r>
          </a:p>
        </p:txBody>
      </p:sp>
      <p:sp>
        <p:nvSpPr>
          <p:cNvPr id="9" name="Text Placeholder 3">
            <a:extLst>
              <a:ext uri="{FF2B5EF4-FFF2-40B4-BE49-F238E27FC236}">
                <a16:creationId xmlns:a16="http://schemas.microsoft.com/office/drawing/2014/main" id="{6C84B601-93F1-B016-22C7-0EF0BBDCED24}"/>
              </a:ext>
            </a:extLst>
          </p:cNvPr>
          <p:cNvSpPr txBox="1">
            <a:spLocks/>
          </p:cNvSpPr>
          <p:nvPr/>
        </p:nvSpPr>
        <p:spPr>
          <a:xfrm>
            <a:off x="557799" y="6093351"/>
            <a:ext cx="3253363" cy="70289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chemeClr val="tx1"/>
                </a:solidFill>
              </a:rPr>
              <a:t>*Image of a chart relating funding to DFP Priorities. Highlight field over DFP Priority Use.</a:t>
            </a:r>
          </a:p>
        </p:txBody>
      </p:sp>
      <p:sp>
        <p:nvSpPr>
          <p:cNvPr id="5" name="Rectangle 4">
            <a:extLst>
              <a:ext uri="{FF2B5EF4-FFF2-40B4-BE49-F238E27FC236}">
                <a16:creationId xmlns:a16="http://schemas.microsoft.com/office/drawing/2014/main" id="{230791F8-46EE-EA40-CC9D-F53F757001BF}"/>
              </a:ext>
            </a:extLst>
          </p:cNvPr>
          <p:cNvSpPr/>
          <p:nvPr/>
        </p:nvSpPr>
        <p:spPr>
          <a:xfrm>
            <a:off x="5311207" y="290029"/>
            <a:ext cx="2511320" cy="5703940"/>
          </a:xfrm>
          <a:prstGeom prst="rect">
            <a:avLst/>
          </a:prstGeom>
          <a:solidFill>
            <a:srgbClr val="4472C4">
              <a:alpha val="25098"/>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48777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7E43AE-F5A4-043E-6A64-565B86DCE2DA}"/>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C16475FA-5F9E-FD8E-1D41-17EC1E0DC1FE}"/>
              </a:ext>
            </a:extLst>
          </p:cNvPr>
          <p:cNvSpPr txBox="1">
            <a:spLocks/>
          </p:cNvSpPr>
          <p:nvPr/>
        </p:nvSpPr>
        <p:spPr>
          <a:xfrm>
            <a:off x="762544" y="1222858"/>
            <a:ext cx="10501722" cy="496657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dirty="0">
                <a:effectLst/>
                <a:ea typeface="Times New Roman" panose="02020603050405020304" pitchFamily="18" charset="0"/>
                <a:cs typeface="Times New Roman" panose="02020603050405020304" pitchFamily="18" charset="0"/>
              </a:rPr>
              <a:t>FACPAC / KDE website lists below wh</a:t>
            </a:r>
            <a:r>
              <a:rPr lang="en-US" sz="2200" dirty="0">
                <a:ea typeface="Times New Roman" panose="02020603050405020304" pitchFamily="18" charset="0"/>
                <a:cs typeface="Times New Roman" panose="02020603050405020304" pitchFamily="18" charset="0"/>
              </a:rPr>
              <a:t>ich are recognized as compliant options through statutory and regulatory processes. Review your project and its needs accordingly.</a:t>
            </a:r>
          </a:p>
          <a:p>
            <a:pPr marL="285750" indent="-285750">
              <a:buFont typeface="Wingdings" panose="05000000000000000000" pitchFamily="2" charset="2"/>
              <a:buChar char="q"/>
            </a:pPr>
            <a:r>
              <a:rPr lang="en-US" sz="2200" dirty="0">
                <a:cs typeface="Times New Roman" panose="02020603050405020304" pitchFamily="18" charset="0"/>
              </a:rPr>
              <a:t> General Contractor (AIA Document A101-2007)</a:t>
            </a:r>
            <a:endParaRPr lang="en-US" sz="1800" dirty="0">
              <a:cs typeface="Times New Roman" panose="02020603050405020304" pitchFamily="18" charset="0"/>
            </a:endParaRPr>
          </a:p>
          <a:p>
            <a:pPr marL="285750" indent="-285750">
              <a:buFont typeface="Wingdings" panose="05000000000000000000" pitchFamily="2" charset="2"/>
              <a:buChar char="q"/>
            </a:pPr>
            <a:r>
              <a:rPr lang="en-US" sz="2200" dirty="0">
                <a:cs typeface="Times New Roman" panose="02020603050405020304" pitchFamily="18" charset="0"/>
              </a:rPr>
              <a:t> Construction Manager as Adviser (AIA Document C132-2009)</a:t>
            </a:r>
          </a:p>
          <a:p>
            <a:pPr marL="742950" lvl="1" indent="-285750">
              <a:buFont typeface="Wingdings" panose="05000000000000000000" pitchFamily="2" charset="2"/>
              <a:buChar char="q"/>
            </a:pPr>
            <a:r>
              <a:rPr lang="en-US" sz="2200" dirty="0">
                <a:cs typeface="Times New Roman" panose="02020603050405020304" pitchFamily="18" charset="0"/>
              </a:rPr>
              <a:t>Involve the CM as early in the project as possible.</a:t>
            </a:r>
          </a:p>
          <a:p>
            <a:pPr marL="285750" indent="-285750">
              <a:buFont typeface="Wingdings" panose="05000000000000000000" pitchFamily="2" charset="2"/>
              <a:buChar char="q"/>
            </a:pPr>
            <a:r>
              <a:rPr lang="en-US" sz="2200" dirty="0">
                <a:cs typeface="Times New Roman" panose="02020603050405020304" pitchFamily="18" charset="0"/>
              </a:rPr>
              <a:t> Cooperative Purchasing (KDE Purchase Orders in FACPAC and/or appropriate GC or CM agreement when applicable)</a:t>
            </a:r>
          </a:p>
          <a:p>
            <a:pPr marL="285750" indent="-285750">
              <a:buFont typeface="Wingdings" panose="05000000000000000000" pitchFamily="2" charset="2"/>
              <a:buChar char="q"/>
            </a:pPr>
            <a:r>
              <a:rPr lang="en-US" sz="2200" dirty="0">
                <a:cs typeface="Times New Roman" panose="02020603050405020304" pitchFamily="18" charset="0"/>
              </a:rPr>
              <a:t> GESC (Only Design-Builder Agreement acknowledged – AIA Document A141-2004)</a:t>
            </a:r>
          </a:p>
          <a:p>
            <a:pPr marL="285750" indent="-285750">
              <a:buFont typeface="Wingdings" panose="05000000000000000000" pitchFamily="2" charset="2"/>
              <a:buChar char="q"/>
            </a:pPr>
            <a:endParaRPr lang="en-US" sz="2200" dirty="0">
              <a:cs typeface="Times New Roman" panose="02020603050405020304" pitchFamily="18" charset="0"/>
            </a:endParaRPr>
          </a:p>
          <a:p>
            <a:pPr marL="0" indent="0">
              <a:buNone/>
            </a:pPr>
            <a:r>
              <a:rPr lang="en-US" sz="2200" b="1" dirty="0">
                <a:cs typeface="Times New Roman" panose="02020603050405020304" pitchFamily="18" charset="0"/>
              </a:rPr>
              <a:t>*</a:t>
            </a:r>
            <a:r>
              <a:rPr lang="en-US" sz="2200" dirty="0">
                <a:cs typeface="Times New Roman" panose="02020603050405020304" pitchFamily="18" charset="0"/>
              </a:rPr>
              <a:t> A district considering any other avenue for a capital construction project should seek the advice of their legal counsel and applicable consultants. See also Architectural Memo #57 found on the KDE website.  </a:t>
            </a:r>
            <a:endParaRPr lang="en-US" sz="2200" dirty="0"/>
          </a:p>
        </p:txBody>
      </p:sp>
      <p:sp>
        <p:nvSpPr>
          <p:cNvPr id="2" name="Title 1">
            <a:extLst>
              <a:ext uri="{FF2B5EF4-FFF2-40B4-BE49-F238E27FC236}">
                <a16:creationId xmlns:a16="http://schemas.microsoft.com/office/drawing/2014/main" id="{E4388A04-5677-2BF4-175E-82233731455F}"/>
              </a:ext>
            </a:extLst>
          </p:cNvPr>
          <p:cNvSpPr txBox="1">
            <a:spLocks/>
          </p:cNvSpPr>
          <p:nvPr/>
        </p:nvSpPr>
        <p:spPr>
          <a:xfrm>
            <a:off x="457200" y="258762"/>
            <a:ext cx="10972256" cy="9640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a:defRPr/>
            </a:pPr>
            <a:r>
              <a:rPr lang="en-US" dirty="0">
                <a:solidFill>
                  <a:srgbClr val="002060"/>
                </a:solidFill>
              </a:rPr>
              <a:t>What Is My Construction Delivery Method?</a:t>
            </a:r>
          </a:p>
        </p:txBody>
      </p:sp>
    </p:spTree>
    <p:extLst>
      <p:ext uri="{BB962C8B-B14F-4D97-AF65-F5344CB8AC3E}">
        <p14:creationId xmlns:p14="http://schemas.microsoft.com/office/powerpoint/2010/main" val="20328786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88AA8E-5726-C1F2-95C1-B0DE5384EBF6}"/>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0EEEC2DE-9FB1-5B9B-04EF-8957D515447E}"/>
              </a:ext>
            </a:extLst>
          </p:cNvPr>
          <p:cNvSpPr txBox="1">
            <a:spLocks/>
          </p:cNvSpPr>
          <p:nvPr/>
        </p:nvSpPr>
        <p:spPr>
          <a:xfrm>
            <a:off x="762544" y="1222858"/>
            <a:ext cx="10501722" cy="496657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dirty="0">
                <a:effectLst/>
                <a:ea typeface="Times New Roman" panose="02020603050405020304" pitchFamily="18" charset="0"/>
                <a:cs typeface="Times New Roman" panose="02020603050405020304" pitchFamily="18" charset="0"/>
              </a:rPr>
              <a:t>General notes on Real Property as you begin a construction process. See webinars #3 and #4 for additional information.</a:t>
            </a:r>
            <a:endParaRPr lang="en-US" sz="2200" dirty="0">
              <a:ea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en-US" sz="2200" dirty="0">
                <a:cs typeface="Times New Roman" panose="02020603050405020304" pitchFamily="18" charset="0"/>
              </a:rPr>
              <a:t> Property governed by different regulations than construction. </a:t>
            </a:r>
          </a:p>
          <a:p>
            <a:pPr marL="742950" lvl="1" indent="-285750">
              <a:buFont typeface="Wingdings" panose="05000000000000000000" pitchFamily="2" charset="2"/>
              <a:buChar char="q"/>
            </a:pPr>
            <a:r>
              <a:rPr lang="en-US" sz="2200" dirty="0">
                <a:cs typeface="Times New Roman" panose="02020603050405020304" pitchFamily="18" charset="0"/>
              </a:rPr>
              <a:t>702 KAR 4:050, 4:090, 4:005, etc.</a:t>
            </a:r>
          </a:p>
          <a:p>
            <a:pPr marL="742950" lvl="1" indent="-285750">
              <a:buFont typeface="Wingdings" panose="05000000000000000000" pitchFamily="2" charset="2"/>
              <a:buChar char="q"/>
            </a:pPr>
            <a:r>
              <a:rPr lang="en-US" sz="2200" dirty="0">
                <a:cs typeface="Times New Roman" panose="02020603050405020304" pitchFamily="18" charset="0"/>
              </a:rPr>
              <a:t>HB 727 does not impact property requirements. KDE maintains land acquisition and disposal approval requirements.</a:t>
            </a:r>
          </a:p>
          <a:p>
            <a:pPr marL="285750" indent="-285750">
              <a:buFont typeface="Wingdings" panose="05000000000000000000" pitchFamily="2" charset="2"/>
              <a:buChar char="q"/>
            </a:pPr>
            <a:r>
              <a:rPr lang="en-US" sz="2200" dirty="0">
                <a:cs typeface="Times New Roman" panose="02020603050405020304" pitchFamily="18" charset="0"/>
              </a:rPr>
              <a:t> Real Property transactions are separate projects in our FACPAC system. You must own a property or have agreements secured for a property </a:t>
            </a:r>
            <a:r>
              <a:rPr lang="en-US" sz="2200" i="1" u="sng" dirty="0">
                <a:cs typeface="Times New Roman" panose="02020603050405020304" pitchFamily="18" charset="0"/>
              </a:rPr>
              <a:t>before</a:t>
            </a:r>
            <a:r>
              <a:rPr lang="en-US" sz="2200" dirty="0">
                <a:cs typeface="Times New Roman" panose="02020603050405020304" pitchFamily="18" charset="0"/>
              </a:rPr>
              <a:t> you can construct on a property.</a:t>
            </a:r>
          </a:p>
          <a:p>
            <a:pPr marL="742950" lvl="1" indent="-285750">
              <a:buFont typeface="Wingdings" panose="05000000000000000000" pitchFamily="2" charset="2"/>
              <a:buChar char="q"/>
            </a:pPr>
            <a:r>
              <a:rPr lang="en-US" sz="2200" dirty="0">
                <a:cs typeface="Times New Roman" panose="02020603050405020304" pitchFamily="18" charset="0"/>
              </a:rPr>
              <a:t>Considering road access with KYTC or the local authorities having jurisdiction is an important part of this process. </a:t>
            </a:r>
          </a:p>
          <a:p>
            <a:pPr marL="285750" indent="-285750">
              <a:buFont typeface="Wingdings" panose="05000000000000000000" pitchFamily="2" charset="2"/>
              <a:buChar char="q"/>
            </a:pPr>
            <a:r>
              <a:rPr lang="en-US" sz="2200" dirty="0">
                <a:cs typeface="Times New Roman" panose="02020603050405020304" pitchFamily="18" charset="0"/>
              </a:rPr>
              <a:t> Temporary construction easements are performed at the local level. KDE approval is not required.</a:t>
            </a:r>
          </a:p>
          <a:p>
            <a:pPr marL="0" indent="0">
              <a:buNone/>
            </a:pPr>
            <a:endParaRPr lang="en-US" sz="2200" dirty="0">
              <a:cs typeface="Times New Roman" panose="02020603050405020304" pitchFamily="18" charset="0"/>
            </a:endParaRPr>
          </a:p>
          <a:p>
            <a:pPr marL="0" indent="0">
              <a:buNone/>
            </a:pPr>
            <a:endParaRPr lang="en-US" sz="2200" dirty="0">
              <a:cs typeface="Times New Roman" panose="02020603050405020304" pitchFamily="18" charset="0"/>
            </a:endParaRPr>
          </a:p>
        </p:txBody>
      </p:sp>
      <p:sp>
        <p:nvSpPr>
          <p:cNvPr id="2" name="Title 1">
            <a:extLst>
              <a:ext uri="{FF2B5EF4-FFF2-40B4-BE49-F238E27FC236}">
                <a16:creationId xmlns:a16="http://schemas.microsoft.com/office/drawing/2014/main" id="{B923F71E-B01B-0865-55A6-378D005FA8A2}"/>
              </a:ext>
            </a:extLst>
          </p:cNvPr>
          <p:cNvSpPr txBox="1">
            <a:spLocks/>
          </p:cNvSpPr>
          <p:nvPr/>
        </p:nvSpPr>
        <p:spPr>
          <a:xfrm>
            <a:off x="457200" y="258762"/>
            <a:ext cx="10972256" cy="9640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a:defRPr/>
            </a:pPr>
            <a:r>
              <a:rPr lang="en-US" dirty="0">
                <a:solidFill>
                  <a:srgbClr val="002060"/>
                </a:solidFill>
              </a:rPr>
              <a:t>What If I Need To Buy Property?</a:t>
            </a:r>
          </a:p>
        </p:txBody>
      </p:sp>
    </p:spTree>
    <p:extLst>
      <p:ext uri="{BB962C8B-B14F-4D97-AF65-F5344CB8AC3E}">
        <p14:creationId xmlns:p14="http://schemas.microsoft.com/office/powerpoint/2010/main" val="9106280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133FA-21D5-4E61-8FD8-94723D69130B}"/>
              </a:ext>
            </a:extLst>
          </p:cNvPr>
          <p:cNvSpPr>
            <a:spLocks noGrp="1"/>
          </p:cNvSpPr>
          <p:nvPr>
            <p:ph type="title"/>
          </p:nvPr>
        </p:nvSpPr>
        <p:spPr>
          <a:xfrm>
            <a:off x="838200" y="705886"/>
            <a:ext cx="10515600" cy="2852737"/>
          </a:xfrm>
        </p:spPr>
        <p:txBody>
          <a:bodyPr anchor="ctr"/>
          <a:lstStyle/>
          <a:p>
            <a:r>
              <a:rPr lang="en-US" dirty="0">
                <a:solidFill>
                  <a:srgbClr val="002060"/>
                </a:solidFill>
              </a:rPr>
              <a:t>Q &amp; A</a:t>
            </a:r>
          </a:p>
        </p:txBody>
      </p:sp>
      <p:sp>
        <p:nvSpPr>
          <p:cNvPr id="3" name="Text Placeholder 2">
            <a:extLst>
              <a:ext uri="{FF2B5EF4-FFF2-40B4-BE49-F238E27FC236}">
                <a16:creationId xmlns:a16="http://schemas.microsoft.com/office/drawing/2014/main" id="{3BC977D0-B7AD-4FE7-914C-15FB82DC48EB}"/>
              </a:ext>
            </a:extLst>
          </p:cNvPr>
          <p:cNvSpPr>
            <a:spLocks noGrp="1"/>
          </p:cNvSpPr>
          <p:nvPr>
            <p:ph type="body" idx="1"/>
          </p:nvPr>
        </p:nvSpPr>
        <p:spPr>
          <a:xfrm>
            <a:off x="838200" y="3585611"/>
            <a:ext cx="10515600" cy="1804986"/>
          </a:xfrm>
        </p:spPr>
        <p:txBody>
          <a:bodyPr vert="horz" lIns="91440" tIns="45720" rIns="91440" bIns="45720" rtlCol="0" anchor="t">
            <a:normAutofit/>
          </a:bodyPr>
          <a:lstStyle/>
          <a:p>
            <a:r>
              <a:rPr lang="en-US" dirty="0">
                <a:solidFill>
                  <a:schemeClr val="tx1"/>
                </a:solidFill>
              </a:rPr>
              <a:t>If you have any questions, you may call District Facilities Branch at (502) 564-4326 or email your assigned project manager. </a:t>
            </a:r>
          </a:p>
          <a:p>
            <a:r>
              <a:rPr lang="en-US" dirty="0">
                <a:solidFill>
                  <a:schemeClr val="tx1"/>
                </a:solidFill>
              </a:rPr>
              <a:t>If you are uncertain who to contact, reach out to </a:t>
            </a:r>
            <a:r>
              <a:rPr lang="en-US" b="1" dirty="0">
                <a:solidFill>
                  <a:schemeClr val="tx1"/>
                </a:solidFill>
              </a:rPr>
              <a:t>Tanesha Keene </a:t>
            </a:r>
            <a:r>
              <a:rPr lang="en-US" dirty="0">
                <a:solidFill>
                  <a:schemeClr val="tx1"/>
                </a:solidFill>
              </a:rPr>
              <a:t>at </a:t>
            </a:r>
            <a:r>
              <a:rPr lang="en-US" dirty="0">
                <a:solidFill>
                  <a:schemeClr val="tx1"/>
                </a:solidFill>
                <a:hlinkClick r:id="rId2"/>
              </a:rPr>
              <a:t>tanesha.keene@education.ky.gov</a:t>
            </a:r>
            <a:r>
              <a:rPr lang="en-US" dirty="0">
                <a:solidFill>
                  <a:schemeClr val="tx1"/>
                </a:solidFill>
              </a:rPr>
              <a:t>.</a:t>
            </a:r>
          </a:p>
          <a:p>
            <a:endParaRPr lang="en-US" dirty="0">
              <a:solidFill>
                <a:schemeClr val="tx1"/>
              </a:solidFill>
            </a:endParaRPr>
          </a:p>
        </p:txBody>
      </p:sp>
      <p:sp>
        <p:nvSpPr>
          <p:cNvPr id="6" name="Rectangle 2">
            <a:extLst>
              <a:ext uri="{FF2B5EF4-FFF2-40B4-BE49-F238E27FC236}">
                <a16:creationId xmlns:a16="http://schemas.microsoft.com/office/drawing/2014/main" id="{2B960349-DA6B-4FC3-9F28-24FA5A39884B}"/>
              </a:ext>
            </a:extLst>
          </p:cNvPr>
          <p:cNvSpPr txBox="1">
            <a:spLocks noChangeArrowheads="1"/>
          </p:cNvSpPr>
          <p:nvPr/>
        </p:nvSpPr>
        <p:spPr bwMode="auto">
          <a:xfrm>
            <a:off x="2278063" y="175907"/>
            <a:ext cx="7772400" cy="688975"/>
          </a:xfrm>
          <a:prstGeom prst="rect">
            <a:avLst/>
          </a:prstGeom>
          <a:noFill/>
          <a:ln w="9525">
            <a:noFill/>
            <a:miter lim="800000"/>
            <a:headEnd/>
            <a:tailEnd/>
          </a:ln>
          <a:effectLst/>
        </p:spPr>
        <p:txBody>
          <a:bodyPr anchor="ct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a:lstStyle>
          <a:p>
            <a:pPr eaLnBrk="1" hangingPunct="1">
              <a:defRPr/>
            </a:pPr>
            <a:r>
              <a:rPr lang="en-US" sz="3600" kern="0" dirty="0">
                <a:solidFill>
                  <a:srgbClr val="002060"/>
                </a:solidFill>
                <a:latin typeface="Arial" pitchFamily="34" charset="0"/>
                <a:cs typeface="Times New Roman" pitchFamily="18" charset="0"/>
              </a:rPr>
              <a:t>Questions</a:t>
            </a:r>
          </a:p>
        </p:txBody>
      </p:sp>
    </p:spTree>
    <p:extLst>
      <p:ext uri="{BB962C8B-B14F-4D97-AF65-F5344CB8AC3E}">
        <p14:creationId xmlns:p14="http://schemas.microsoft.com/office/powerpoint/2010/main" val="29297896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3189A-6FB4-E44C-B710-7D3A72EB7571}"/>
              </a:ext>
            </a:extLst>
          </p:cNvPr>
          <p:cNvSpPr>
            <a:spLocks noGrp="1"/>
          </p:cNvSpPr>
          <p:nvPr>
            <p:ph type="ctrTitle"/>
          </p:nvPr>
        </p:nvSpPr>
        <p:spPr>
          <a:xfrm>
            <a:off x="2579649" y="988217"/>
            <a:ext cx="9144000" cy="1681163"/>
          </a:xfrm>
        </p:spPr>
        <p:txBody>
          <a:bodyPr>
            <a:normAutofit fontScale="90000"/>
          </a:bodyPr>
          <a:lstStyle/>
          <a:p>
            <a:r>
              <a:rPr lang="en-US" dirty="0"/>
              <a:t>Thank you for your interest and participation!</a:t>
            </a:r>
          </a:p>
        </p:txBody>
      </p:sp>
      <p:sp>
        <p:nvSpPr>
          <p:cNvPr id="3" name="Subtitle 2">
            <a:extLst>
              <a:ext uri="{FF2B5EF4-FFF2-40B4-BE49-F238E27FC236}">
                <a16:creationId xmlns:a16="http://schemas.microsoft.com/office/drawing/2014/main" id="{15975756-7273-374D-877B-DD347CC3BB25}"/>
              </a:ext>
            </a:extLst>
          </p:cNvPr>
          <p:cNvSpPr>
            <a:spLocks noGrp="1"/>
          </p:cNvSpPr>
          <p:nvPr>
            <p:ph type="subTitle" idx="1"/>
          </p:nvPr>
        </p:nvSpPr>
        <p:spPr>
          <a:xfrm>
            <a:off x="2579649" y="2752530"/>
            <a:ext cx="9144000" cy="2133599"/>
          </a:xfrm>
        </p:spPr>
        <p:txBody>
          <a:bodyPr>
            <a:normAutofit/>
          </a:bodyPr>
          <a:lstStyle/>
          <a:p>
            <a:r>
              <a:rPr lang="en-US" dirty="0">
                <a:solidFill>
                  <a:srgbClr val="002060"/>
                </a:solidFill>
              </a:rPr>
              <a:t>Kentucky Department of Education (KDE)</a:t>
            </a:r>
          </a:p>
          <a:p>
            <a:r>
              <a:rPr lang="en-US" dirty="0">
                <a:solidFill>
                  <a:srgbClr val="002060"/>
                </a:solidFill>
              </a:rPr>
              <a:t>Office of Finance and Operations (OFO)</a:t>
            </a:r>
          </a:p>
          <a:p>
            <a:r>
              <a:rPr lang="en-US" dirty="0">
                <a:solidFill>
                  <a:srgbClr val="002060"/>
                </a:solidFill>
              </a:rPr>
              <a:t>Division of District Support (DDS)</a:t>
            </a:r>
          </a:p>
          <a:p>
            <a:r>
              <a:rPr lang="en-US" dirty="0">
                <a:solidFill>
                  <a:srgbClr val="002060"/>
                </a:solidFill>
              </a:rPr>
              <a:t>District Facilities Branch (DFB)</a:t>
            </a:r>
          </a:p>
        </p:txBody>
      </p:sp>
      <p:sp>
        <p:nvSpPr>
          <p:cNvPr id="4" name="Subtitle 2">
            <a:extLst>
              <a:ext uri="{FF2B5EF4-FFF2-40B4-BE49-F238E27FC236}">
                <a16:creationId xmlns:a16="http://schemas.microsoft.com/office/drawing/2014/main" id="{F3E465F9-A9D6-4556-981A-D34F2AE49706}"/>
              </a:ext>
            </a:extLst>
          </p:cNvPr>
          <p:cNvSpPr txBox="1">
            <a:spLocks/>
          </p:cNvSpPr>
          <p:nvPr/>
        </p:nvSpPr>
        <p:spPr>
          <a:xfrm>
            <a:off x="2579649" y="4889834"/>
            <a:ext cx="9144000" cy="42633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rgbClr val="007780"/>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102649"/>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102649"/>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102649"/>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102649"/>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solidFill>
                  <a:srgbClr val="002060"/>
                </a:solidFill>
              </a:rPr>
              <a:t>January 22, 2026</a:t>
            </a:r>
          </a:p>
        </p:txBody>
      </p:sp>
    </p:spTree>
    <p:extLst>
      <p:ext uri="{BB962C8B-B14F-4D97-AF65-F5344CB8AC3E}">
        <p14:creationId xmlns:p14="http://schemas.microsoft.com/office/powerpoint/2010/main" val="33748195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F3FB9-D42E-49D7-B0ED-190890D98FFF}"/>
              </a:ext>
            </a:extLst>
          </p:cNvPr>
          <p:cNvSpPr>
            <a:spLocks noGrp="1"/>
          </p:cNvSpPr>
          <p:nvPr>
            <p:ph type="title"/>
          </p:nvPr>
        </p:nvSpPr>
        <p:spPr>
          <a:xfrm>
            <a:off x="838200" y="531050"/>
            <a:ext cx="10515600" cy="1325563"/>
          </a:xfrm>
        </p:spPr>
        <p:txBody>
          <a:bodyPr/>
          <a:lstStyle/>
          <a:p>
            <a:r>
              <a:rPr lang="en-US" dirty="0">
                <a:solidFill>
                  <a:srgbClr val="002060"/>
                </a:solidFill>
              </a:rPr>
              <a:t>Kentucky Department of Education</a:t>
            </a:r>
            <a:br>
              <a:rPr lang="en-US" dirty="0">
                <a:solidFill>
                  <a:srgbClr val="002060"/>
                </a:solidFill>
              </a:rPr>
            </a:br>
            <a:r>
              <a:rPr lang="en-US" dirty="0">
                <a:solidFill>
                  <a:srgbClr val="002060"/>
                </a:solidFill>
              </a:rPr>
              <a:t>(KDE)</a:t>
            </a:r>
          </a:p>
        </p:txBody>
      </p:sp>
      <p:sp>
        <p:nvSpPr>
          <p:cNvPr id="3" name="Content Placeholder 2">
            <a:extLst>
              <a:ext uri="{FF2B5EF4-FFF2-40B4-BE49-F238E27FC236}">
                <a16:creationId xmlns:a16="http://schemas.microsoft.com/office/drawing/2014/main" id="{EA89953B-03F5-4196-B3BB-CB2192F023E7}"/>
              </a:ext>
            </a:extLst>
          </p:cNvPr>
          <p:cNvSpPr txBox="1">
            <a:spLocks/>
          </p:cNvSpPr>
          <p:nvPr/>
        </p:nvSpPr>
        <p:spPr>
          <a:xfrm>
            <a:off x="838200" y="1975612"/>
            <a:ext cx="10515600" cy="145338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002060"/>
                </a:solidFill>
                <a:effectLst/>
                <a:uLnTx/>
                <a:uFillTx/>
                <a:latin typeface="Franklin Gothic Book" panose="020B0503020102020204"/>
                <a:ea typeface="+mn-ea"/>
                <a:cs typeface="+mn-cs"/>
              </a:rPr>
              <a:t>Commissioner of Education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002060"/>
                </a:solidFill>
                <a:effectLst/>
                <a:uLnTx/>
                <a:uFillTx/>
                <a:latin typeface="Franklin Gothic Book" panose="020B0503020102020204"/>
                <a:ea typeface="+mn-ea"/>
                <a:cs typeface="+mn-cs"/>
              </a:rPr>
              <a:t>Dr. Robbie Fletcher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rgbClr val="102649"/>
              </a:solidFill>
              <a:effectLst/>
              <a:uLnTx/>
              <a:uFillTx/>
              <a:latin typeface="Franklin Gothic Book" panose="020B05030201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rgbClr val="102649"/>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876072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F3FB9-D42E-49D7-B0ED-190890D98FFF}"/>
              </a:ext>
            </a:extLst>
          </p:cNvPr>
          <p:cNvSpPr>
            <a:spLocks noGrp="1"/>
          </p:cNvSpPr>
          <p:nvPr>
            <p:ph type="title"/>
          </p:nvPr>
        </p:nvSpPr>
        <p:spPr>
          <a:xfrm>
            <a:off x="838200" y="531050"/>
            <a:ext cx="10515600" cy="1325563"/>
          </a:xfrm>
        </p:spPr>
        <p:txBody>
          <a:bodyPr/>
          <a:lstStyle/>
          <a:p>
            <a:r>
              <a:rPr lang="en-US" dirty="0">
                <a:solidFill>
                  <a:srgbClr val="002060"/>
                </a:solidFill>
              </a:rPr>
              <a:t>Office of Finance and Operations</a:t>
            </a:r>
            <a:br>
              <a:rPr lang="en-US" dirty="0">
                <a:solidFill>
                  <a:srgbClr val="002060"/>
                </a:solidFill>
              </a:rPr>
            </a:br>
            <a:r>
              <a:rPr lang="en-US" dirty="0">
                <a:solidFill>
                  <a:srgbClr val="002060"/>
                </a:solidFill>
              </a:rPr>
              <a:t>(OFO)</a:t>
            </a:r>
          </a:p>
        </p:txBody>
      </p:sp>
      <p:sp>
        <p:nvSpPr>
          <p:cNvPr id="3" name="Content Placeholder 2">
            <a:extLst>
              <a:ext uri="{FF2B5EF4-FFF2-40B4-BE49-F238E27FC236}">
                <a16:creationId xmlns:a16="http://schemas.microsoft.com/office/drawing/2014/main" id="{EA89953B-03F5-4196-B3BB-CB2192F023E7}"/>
              </a:ext>
            </a:extLst>
          </p:cNvPr>
          <p:cNvSpPr txBox="1">
            <a:spLocks/>
          </p:cNvSpPr>
          <p:nvPr/>
        </p:nvSpPr>
        <p:spPr>
          <a:xfrm>
            <a:off x="838200" y="1975612"/>
            <a:ext cx="10515600" cy="103889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002060"/>
                </a:solidFill>
                <a:effectLst/>
                <a:uLnTx/>
                <a:uFillTx/>
                <a:latin typeface="Franklin Gothic Book" panose="020B0503020102020204"/>
                <a:ea typeface="+mn-ea"/>
                <a:cs typeface="+mn-cs"/>
              </a:rPr>
              <a:t>Associate Commissioner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002060"/>
                </a:solidFill>
                <a:effectLst/>
                <a:uLnTx/>
                <a:uFillTx/>
                <a:latin typeface="Franklin Gothic Book" panose="020B0503020102020204"/>
                <a:ea typeface="+mn-ea"/>
                <a:cs typeface="+mn-cs"/>
              </a:rPr>
              <a:t>Matt Ross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rgbClr val="102649"/>
              </a:solidFill>
              <a:effectLst/>
              <a:uLnTx/>
              <a:uFillTx/>
              <a:latin typeface="Franklin Gothic Book" panose="020B0503020102020204"/>
              <a:ea typeface="+mn-ea"/>
              <a:cs typeface="+mn-cs"/>
            </a:endParaRPr>
          </a:p>
        </p:txBody>
      </p:sp>
      <p:sp>
        <p:nvSpPr>
          <p:cNvPr id="4" name="Title 1">
            <a:extLst>
              <a:ext uri="{FF2B5EF4-FFF2-40B4-BE49-F238E27FC236}">
                <a16:creationId xmlns:a16="http://schemas.microsoft.com/office/drawing/2014/main" id="{61144847-5790-23CE-3E3D-5352467242EE}"/>
              </a:ext>
            </a:extLst>
          </p:cNvPr>
          <p:cNvSpPr txBox="1">
            <a:spLocks/>
          </p:cNvSpPr>
          <p:nvPr/>
        </p:nvSpPr>
        <p:spPr>
          <a:xfrm>
            <a:off x="838200" y="3014506"/>
            <a:ext cx="10515600" cy="124599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r>
              <a:rPr lang="en-US" dirty="0">
                <a:solidFill>
                  <a:srgbClr val="002060"/>
                </a:solidFill>
              </a:rPr>
              <a:t>Division of District Support</a:t>
            </a:r>
            <a:br>
              <a:rPr lang="en-US" dirty="0">
                <a:solidFill>
                  <a:srgbClr val="002060"/>
                </a:solidFill>
              </a:rPr>
            </a:br>
            <a:r>
              <a:rPr lang="en-US" dirty="0">
                <a:solidFill>
                  <a:srgbClr val="002060"/>
                </a:solidFill>
              </a:rPr>
              <a:t>(DDS)</a:t>
            </a:r>
          </a:p>
        </p:txBody>
      </p:sp>
      <p:sp>
        <p:nvSpPr>
          <p:cNvPr id="5" name="Content Placeholder 2">
            <a:extLst>
              <a:ext uri="{FF2B5EF4-FFF2-40B4-BE49-F238E27FC236}">
                <a16:creationId xmlns:a16="http://schemas.microsoft.com/office/drawing/2014/main" id="{F37691EA-9D96-060A-3914-89CF5B07D5E0}"/>
              </a:ext>
            </a:extLst>
          </p:cNvPr>
          <p:cNvSpPr txBox="1">
            <a:spLocks/>
          </p:cNvSpPr>
          <p:nvPr/>
        </p:nvSpPr>
        <p:spPr>
          <a:xfrm>
            <a:off x="838200" y="4260502"/>
            <a:ext cx="2889738" cy="1336430"/>
          </a:xfrm>
          <a:prstGeom prst="rect">
            <a:avLst/>
          </a:prstGeom>
        </p:spPr>
        <p:txBody>
          <a:bodyP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defRPr/>
            </a:pPr>
            <a:r>
              <a:rPr kumimoji="0" lang="en-US" sz="3300" b="1" i="0" u="none" strike="noStrike" kern="1200" cap="none" spc="0" normalizeH="0" baseline="0" noProof="0" dirty="0">
                <a:ln>
                  <a:noFill/>
                </a:ln>
                <a:solidFill>
                  <a:srgbClr val="102649"/>
                </a:solidFill>
                <a:effectLst/>
                <a:uLnTx/>
                <a:uFillTx/>
                <a:ea typeface="+mn-ea"/>
                <a:cs typeface="+mn-cs"/>
              </a:rPr>
              <a:t>Division Director</a:t>
            </a:r>
            <a:endParaRPr lang="en-US" sz="3300" b="1" dirty="0"/>
          </a:p>
          <a:p>
            <a:pPr marL="0" indent="0">
              <a:buNone/>
              <a:defRPr/>
            </a:pPr>
            <a:r>
              <a:rPr lang="en-US" dirty="0"/>
              <a:t>   Chay Ritter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1" i="0" u="none" strike="noStrike" kern="1200" cap="none" spc="0" normalizeH="0" baseline="0" noProof="0" dirty="0">
              <a:ln>
                <a:noFill/>
              </a:ln>
              <a:solidFill>
                <a:srgbClr val="102649"/>
              </a:solidFill>
              <a:effectLst/>
              <a:uLnTx/>
              <a:uFillTx/>
              <a:latin typeface="Franklin Gothic Book" panose="020B05030201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rgbClr val="102649"/>
              </a:solidFill>
              <a:effectLst/>
              <a:uLnTx/>
              <a:uFillTx/>
              <a:latin typeface="Franklin Gothic Book" panose="020B05030201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rgbClr val="102649"/>
              </a:solidFill>
              <a:effectLst/>
              <a:uLnTx/>
              <a:uFillTx/>
              <a:latin typeface="Franklin Gothic Book" panose="020B0503020102020204"/>
              <a:ea typeface="+mn-ea"/>
              <a:cs typeface="+mn-cs"/>
            </a:endParaRPr>
          </a:p>
        </p:txBody>
      </p:sp>
      <p:sp>
        <p:nvSpPr>
          <p:cNvPr id="9" name="Content Placeholder 2">
            <a:extLst>
              <a:ext uri="{FF2B5EF4-FFF2-40B4-BE49-F238E27FC236}">
                <a16:creationId xmlns:a16="http://schemas.microsoft.com/office/drawing/2014/main" id="{DFABCB06-E460-0E6E-801A-D5759F349DE9}"/>
              </a:ext>
            </a:extLst>
          </p:cNvPr>
          <p:cNvSpPr txBox="1">
            <a:spLocks/>
          </p:cNvSpPr>
          <p:nvPr/>
        </p:nvSpPr>
        <p:spPr>
          <a:xfrm>
            <a:off x="3674660" y="4260501"/>
            <a:ext cx="3189514" cy="1336430"/>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defRPr/>
            </a:pPr>
            <a:r>
              <a:rPr kumimoji="0" lang="en-US" b="1" i="0" u="none" strike="noStrike" kern="1200" cap="none" spc="0" normalizeH="0" baseline="0" noProof="0" dirty="0">
                <a:ln>
                  <a:noFill/>
                </a:ln>
                <a:solidFill>
                  <a:srgbClr val="102649"/>
                </a:solidFill>
                <a:effectLst/>
                <a:uLnTx/>
                <a:uFillTx/>
                <a:ea typeface="+mn-ea"/>
                <a:cs typeface="+mn-cs"/>
              </a:rPr>
              <a:t>Assistant Director</a:t>
            </a:r>
            <a:endParaRPr lang="en-US" b="1" dirty="0"/>
          </a:p>
          <a:p>
            <a:pPr marL="0" indent="0">
              <a:buNone/>
              <a:defRPr/>
            </a:pPr>
            <a:r>
              <a:rPr lang="en-US" dirty="0"/>
              <a:t>   </a:t>
            </a:r>
            <a:r>
              <a:rPr lang="en-US" sz="2400" dirty="0"/>
              <a:t>Marshall Smith </a:t>
            </a:r>
            <a:r>
              <a:rPr lang="en-US" dirty="0"/>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1" i="0" u="none" strike="noStrike" kern="1200" cap="none" spc="0" normalizeH="0" baseline="0" noProof="0" dirty="0">
              <a:ln>
                <a:noFill/>
              </a:ln>
              <a:solidFill>
                <a:srgbClr val="102649"/>
              </a:solidFill>
              <a:effectLst/>
              <a:uLnTx/>
              <a:uFillTx/>
              <a:latin typeface="Franklin Gothic Book" panose="020B05030201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rgbClr val="102649"/>
              </a:solidFill>
              <a:effectLst/>
              <a:uLnTx/>
              <a:uFillTx/>
              <a:latin typeface="Franklin Gothic Book" panose="020B05030201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rgbClr val="102649"/>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998093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F3FB9-D42E-49D7-B0ED-190890D98FFF}"/>
              </a:ext>
            </a:extLst>
          </p:cNvPr>
          <p:cNvSpPr>
            <a:spLocks noGrp="1"/>
          </p:cNvSpPr>
          <p:nvPr>
            <p:ph type="title"/>
          </p:nvPr>
        </p:nvSpPr>
        <p:spPr>
          <a:xfrm>
            <a:off x="838200" y="531050"/>
            <a:ext cx="10515600" cy="1325563"/>
          </a:xfrm>
        </p:spPr>
        <p:txBody>
          <a:bodyPr/>
          <a:lstStyle/>
          <a:p>
            <a:r>
              <a:rPr lang="en-US" dirty="0">
                <a:solidFill>
                  <a:srgbClr val="002060"/>
                </a:solidFill>
              </a:rPr>
              <a:t>District Facilities Branch</a:t>
            </a:r>
            <a:br>
              <a:rPr lang="en-US" dirty="0">
                <a:solidFill>
                  <a:srgbClr val="002060"/>
                </a:solidFill>
              </a:rPr>
            </a:br>
            <a:r>
              <a:rPr lang="en-US" dirty="0">
                <a:solidFill>
                  <a:srgbClr val="002060"/>
                </a:solidFill>
              </a:rPr>
              <a:t>(DFB) Part 1</a:t>
            </a:r>
          </a:p>
        </p:txBody>
      </p:sp>
      <p:sp>
        <p:nvSpPr>
          <p:cNvPr id="3" name="Content Placeholder 2">
            <a:extLst>
              <a:ext uri="{FF2B5EF4-FFF2-40B4-BE49-F238E27FC236}">
                <a16:creationId xmlns:a16="http://schemas.microsoft.com/office/drawing/2014/main" id="{EA89953B-03F5-4196-B3BB-CB2192F023E7}"/>
              </a:ext>
            </a:extLst>
          </p:cNvPr>
          <p:cNvSpPr txBox="1">
            <a:spLocks/>
          </p:cNvSpPr>
          <p:nvPr/>
        </p:nvSpPr>
        <p:spPr>
          <a:xfrm>
            <a:off x="838200" y="1975612"/>
            <a:ext cx="10515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102649"/>
                </a:solidFill>
                <a:effectLst/>
                <a:uLnTx/>
                <a:uFillTx/>
                <a:latin typeface="Franklin Gothic Book" panose="020B0503020102020204"/>
                <a:ea typeface="+mn-ea"/>
                <a:cs typeface="+mn-cs"/>
              </a:rPr>
              <a:t>Branch Manager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sng" strike="noStrike" kern="1200" cap="none" spc="0" normalizeH="0" baseline="0" noProof="0" dirty="0">
                <a:ln>
                  <a:noFill/>
                </a:ln>
                <a:solidFill>
                  <a:srgbClr val="102649"/>
                </a:solidFill>
                <a:effectLst/>
                <a:uLnTx/>
                <a:uFillTx/>
                <a:latin typeface="Franklin Gothic Book" panose="020B0503020102020204"/>
                <a:ea typeface="+mn-ea"/>
                <a:cs typeface="+mn-cs"/>
              </a:rPr>
              <a:t>VACANT!</a:t>
            </a:r>
            <a:r>
              <a:rPr lang="en-US" dirty="0">
                <a:latin typeface="Franklin Gothic Book" panose="020B0503020102020204"/>
              </a:rPr>
              <a:t> – </a:t>
            </a:r>
            <a:r>
              <a:rPr kumimoji="0" lang="en-US" sz="2800" b="0" i="0" u="none" strike="noStrike" kern="1200" cap="none" spc="0" normalizeH="0" baseline="0" noProof="0" dirty="0">
                <a:ln>
                  <a:noFill/>
                </a:ln>
                <a:solidFill>
                  <a:srgbClr val="102649"/>
                </a:solidFill>
                <a:effectLst/>
                <a:uLnTx/>
                <a:uFillTx/>
                <a:latin typeface="Franklin Gothic Book" panose="020B0503020102020204"/>
                <a:ea typeface="+mn-ea"/>
                <a:cs typeface="+mn-cs"/>
              </a:rPr>
              <a:t>Greg Dunbar has retired</a:t>
            </a:r>
            <a:r>
              <a:rPr lang="en-US" dirty="0">
                <a:latin typeface="Franklin Gothic Book" panose="020B0503020102020204"/>
              </a:rPr>
              <a:t>! Congratulations!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102649"/>
                </a:solidFill>
                <a:effectLst/>
                <a:uLnTx/>
                <a:uFillTx/>
                <a:latin typeface="Franklin Gothic Book" panose="020B0503020102020204"/>
                <a:ea typeface="+mn-ea"/>
                <a:cs typeface="+mn-cs"/>
              </a:rPr>
              <a:t>Marshall Smith is the interim contact.</a:t>
            </a:r>
          </a:p>
        </p:txBody>
      </p:sp>
      <p:sp>
        <p:nvSpPr>
          <p:cNvPr id="4" name="Content Placeholder 2">
            <a:extLst>
              <a:ext uri="{FF2B5EF4-FFF2-40B4-BE49-F238E27FC236}">
                <a16:creationId xmlns:a16="http://schemas.microsoft.com/office/drawing/2014/main" id="{7DA53DA5-83B1-FBC9-5E7F-4DEE7974B26B}"/>
              </a:ext>
            </a:extLst>
          </p:cNvPr>
          <p:cNvSpPr txBox="1">
            <a:spLocks/>
          </p:cNvSpPr>
          <p:nvPr/>
        </p:nvSpPr>
        <p:spPr>
          <a:xfrm>
            <a:off x="838200" y="3774915"/>
            <a:ext cx="10515600" cy="308308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102649"/>
                </a:solidFill>
                <a:effectLst/>
                <a:uLnTx/>
                <a:uFillTx/>
                <a:latin typeface="Franklin Gothic Book" panose="020B0503020102020204"/>
                <a:ea typeface="+mn-ea"/>
                <a:cs typeface="+mn-cs"/>
              </a:rPr>
              <a:t>Project Management / District Liaison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102649"/>
                </a:solidFill>
                <a:effectLst/>
                <a:uLnTx/>
                <a:uFillTx/>
                <a:latin typeface="Franklin Gothic Book" panose="020B0503020102020204"/>
                <a:ea typeface="+mn-ea"/>
                <a:cs typeface="+mn-cs"/>
              </a:rPr>
              <a:t>Gary </a:t>
            </a:r>
            <a:r>
              <a:rPr kumimoji="0" lang="en-US" sz="2800" b="0" i="0" u="none" strike="noStrike" kern="1200" cap="none" spc="0" normalizeH="0" baseline="0" noProof="0" dirty="0" err="1">
                <a:ln>
                  <a:noFill/>
                </a:ln>
                <a:solidFill>
                  <a:srgbClr val="102649"/>
                </a:solidFill>
                <a:effectLst/>
                <a:uLnTx/>
                <a:uFillTx/>
                <a:latin typeface="Franklin Gothic Book" panose="020B0503020102020204"/>
                <a:ea typeface="+mn-ea"/>
                <a:cs typeface="+mn-cs"/>
              </a:rPr>
              <a:t>Leist</a:t>
            </a:r>
            <a:r>
              <a:rPr kumimoji="0" lang="en-US" sz="2800" b="0" i="0" u="none" strike="noStrike" kern="1200" cap="none" spc="0" normalizeH="0" baseline="0" noProof="0" dirty="0">
                <a:ln>
                  <a:noFill/>
                </a:ln>
                <a:solidFill>
                  <a:srgbClr val="102649"/>
                </a:solidFill>
                <a:effectLst/>
                <a:uLnTx/>
                <a:uFillTx/>
                <a:latin typeface="Franklin Gothic Book" panose="020B0503020102020204"/>
                <a:ea typeface="+mn-ea"/>
                <a:cs typeface="+mn-cs"/>
              </a:rPr>
              <a:t>, AIA, LEED AP</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02649"/>
                </a:solidFill>
                <a:effectLst/>
                <a:uLnTx/>
                <a:uFillTx/>
                <a:latin typeface="Franklin Gothic Book" panose="020B0503020102020204"/>
                <a:ea typeface="+mn-ea"/>
                <a:cs typeface="+mn-cs"/>
                <a:hlinkClick r:id="rId2"/>
              </a:rPr>
              <a:t>gary.leist@education.ky.gov</a:t>
            </a:r>
            <a:endParaRPr kumimoji="0" lang="en-US" sz="2400" b="0" i="0" u="none" strike="noStrike" kern="1200" cap="none" spc="0" normalizeH="0" baseline="0" noProof="0" dirty="0">
              <a:ln>
                <a:noFill/>
              </a:ln>
              <a:solidFill>
                <a:srgbClr val="102649"/>
              </a:solidFill>
              <a:effectLst/>
              <a:uLnTx/>
              <a:uFillTx/>
              <a:latin typeface="Franklin Gothic Book" panose="020B05030201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102649"/>
                </a:solidFill>
                <a:effectLst/>
                <a:uLnTx/>
                <a:uFillTx/>
                <a:latin typeface="Franklin Gothic Book" panose="020B0503020102020204"/>
                <a:ea typeface="+mn-ea"/>
                <a:cs typeface="+mn-cs"/>
              </a:rPr>
              <a:t>Marcus Highland, AIA</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02649"/>
                </a:solidFill>
                <a:effectLst/>
                <a:uLnTx/>
                <a:uFillTx/>
                <a:latin typeface="Franklin Gothic Book" panose="020B0503020102020204"/>
                <a:ea typeface="+mn-ea"/>
                <a:cs typeface="+mn-cs"/>
                <a:hlinkClick r:id="rId3"/>
              </a:rPr>
              <a:t>marcus.highland@education.ky.gov</a:t>
            </a:r>
            <a:endParaRPr kumimoji="0" lang="en-US" sz="2400" b="0" i="0" u="none" strike="noStrike" kern="1200" cap="none" spc="0" normalizeH="0" baseline="0" noProof="0" dirty="0">
              <a:ln>
                <a:noFill/>
              </a:ln>
              <a:solidFill>
                <a:srgbClr val="102649"/>
              </a:solidFill>
              <a:effectLst/>
              <a:uLnTx/>
              <a:uFillTx/>
              <a:latin typeface="Franklin Gothic Book" panose="020B05030201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rgbClr val="102649"/>
              </a:solidFill>
              <a:effectLst/>
              <a:uLnTx/>
              <a:uFillTx/>
              <a:latin typeface="Franklin Gothic Book" panose="020B05030201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rgbClr val="102649"/>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310142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F3FB9-D42E-49D7-B0ED-190890D98FFF}"/>
              </a:ext>
            </a:extLst>
          </p:cNvPr>
          <p:cNvSpPr>
            <a:spLocks noGrp="1"/>
          </p:cNvSpPr>
          <p:nvPr>
            <p:ph type="title"/>
          </p:nvPr>
        </p:nvSpPr>
        <p:spPr>
          <a:xfrm>
            <a:off x="838200" y="531050"/>
            <a:ext cx="10515600" cy="1325563"/>
          </a:xfrm>
        </p:spPr>
        <p:txBody>
          <a:bodyPr/>
          <a:lstStyle/>
          <a:p>
            <a:r>
              <a:rPr lang="en-US" dirty="0">
                <a:solidFill>
                  <a:srgbClr val="002060"/>
                </a:solidFill>
              </a:rPr>
              <a:t>District Facilities Branch</a:t>
            </a:r>
            <a:br>
              <a:rPr lang="en-US" dirty="0">
                <a:solidFill>
                  <a:srgbClr val="002060"/>
                </a:solidFill>
              </a:rPr>
            </a:br>
            <a:r>
              <a:rPr lang="en-US" dirty="0">
                <a:solidFill>
                  <a:srgbClr val="002060"/>
                </a:solidFill>
              </a:rPr>
              <a:t>(DFB) Part 2 </a:t>
            </a:r>
          </a:p>
        </p:txBody>
      </p:sp>
      <p:sp>
        <p:nvSpPr>
          <p:cNvPr id="3" name="Content Placeholder 2">
            <a:extLst>
              <a:ext uri="{FF2B5EF4-FFF2-40B4-BE49-F238E27FC236}">
                <a16:creationId xmlns:a16="http://schemas.microsoft.com/office/drawing/2014/main" id="{EA89953B-03F5-4196-B3BB-CB2192F023E7}"/>
              </a:ext>
            </a:extLst>
          </p:cNvPr>
          <p:cNvSpPr txBox="1">
            <a:spLocks/>
          </p:cNvSpPr>
          <p:nvPr/>
        </p:nvSpPr>
        <p:spPr>
          <a:xfrm>
            <a:off x="838200" y="1975611"/>
            <a:ext cx="10515600" cy="452019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102649"/>
                </a:solidFill>
                <a:effectLst/>
                <a:uLnTx/>
                <a:uFillTx/>
                <a:latin typeface="Franklin Gothic Book" panose="020B0503020102020204"/>
                <a:ea typeface="+mn-ea"/>
                <a:cs typeface="+mn-cs"/>
              </a:rPr>
              <a:t>Project Management / District Liaison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102649"/>
                </a:solidFill>
                <a:effectLst/>
                <a:uLnTx/>
                <a:uFillTx/>
                <a:latin typeface="Franklin Gothic Book" panose="020B0503020102020204"/>
                <a:ea typeface="+mn-ea"/>
                <a:cs typeface="+mn-cs"/>
              </a:rPr>
              <a:t>Teresa Hester</a:t>
            </a:r>
            <a:r>
              <a:rPr lang="en-US" dirty="0">
                <a:solidFill>
                  <a:srgbClr val="08264B"/>
                </a:solidFill>
                <a:effectLst/>
                <a:ea typeface="Calibri" panose="020F0502020204030204" pitchFamily="34" charset="0"/>
              </a:rPr>
              <a:t>, NCIDQ, KYCID</a:t>
            </a:r>
            <a:endParaRPr kumimoji="0" lang="en-US" i="0" u="none" strike="noStrike" kern="1200" cap="none" spc="0" normalizeH="0" baseline="0" noProof="0" dirty="0">
              <a:ln>
                <a:noFill/>
              </a:ln>
              <a:solidFill>
                <a:srgbClr val="102649"/>
              </a:solidFill>
              <a:effectLst/>
              <a:uLnTx/>
              <a:uFillTx/>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400" dirty="0">
                <a:latin typeface="Franklin Gothic Book" panose="020B0503020102020204"/>
                <a:hlinkClick r:id="rId2"/>
              </a:rPr>
              <a:t>t</a:t>
            </a:r>
            <a:r>
              <a:rPr kumimoji="0" lang="en-US" sz="2400" b="0" i="0" u="none" strike="noStrike" kern="1200" cap="none" spc="0" normalizeH="0" baseline="0" noProof="0" dirty="0">
                <a:ln>
                  <a:noFill/>
                </a:ln>
                <a:solidFill>
                  <a:srgbClr val="102649"/>
                </a:solidFill>
                <a:effectLst/>
                <a:uLnTx/>
                <a:uFillTx/>
                <a:latin typeface="Franklin Gothic Book" panose="020B0503020102020204"/>
                <a:hlinkClick r:id="rId2"/>
              </a:rPr>
              <a:t>eresa.hester@education.ky.gov</a:t>
            </a:r>
            <a:endParaRPr kumimoji="0" lang="en-US" sz="2400" b="0" i="0" u="none" strike="noStrike" kern="1200" cap="none" spc="0" normalizeH="0" baseline="0" noProof="0" dirty="0">
              <a:ln>
                <a:noFill/>
              </a:ln>
              <a:solidFill>
                <a:srgbClr val="102649"/>
              </a:solidFill>
              <a:effectLst/>
              <a:uLnTx/>
              <a:uFillTx/>
              <a:latin typeface="Franklin Gothic Book" panose="020B05030201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102649"/>
                </a:solidFill>
                <a:effectLst/>
                <a:uLnTx/>
                <a:uFillTx/>
                <a:latin typeface="Franklin Gothic Book" panose="020B0503020102020204"/>
                <a:ea typeface="+mn-ea"/>
                <a:cs typeface="+mn-cs"/>
              </a:rPr>
              <a:t>John C. Gilbert, AIA, LEED AP</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02649"/>
                </a:solidFill>
                <a:effectLst/>
                <a:uLnTx/>
                <a:uFillTx/>
                <a:latin typeface="Franklin Gothic Book" panose="020B0503020102020204"/>
                <a:ea typeface="+mn-ea"/>
                <a:cs typeface="+mn-cs"/>
                <a:hlinkClick r:id="rId3"/>
              </a:rPr>
              <a:t>john.gilbert@education.ky.gov</a:t>
            </a:r>
            <a:endParaRPr kumimoji="0" lang="en-US" sz="2400" b="0" i="0" u="none" strike="noStrike" kern="1200" cap="none" spc="0" normalizeH="0" baseline="0" noProof="0" dirty="0">
              <a:ln>
                <a:noFill/>
              </a:ln>
              <a:solidFill>
                <a:srgbClr val="102649"/>
              </a:solidFill>
              <a:effectLst/>
              <a:uLnTx/>
              <a:uFillTx/>
              <a:latin typeface="Franklin Gothic Book" panose="020B05030201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rgbClr val="102649"/>
              </a:solidFill>
              <a:effectLst/>
              <a:uLnTx/>
              <a:uFillTx/>
              <a:latin typeface="Franklin Gothic Book" panose="020B05030201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rgbClr val="102649"/>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3182547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F3FB9-D42E-49D7-B0ED-190890D98FFF}"/>
              </a:ext>
            </a:extLst>
          </p:cNvPr>
          <p:cNvSpPr>
            <a:spLocks noGrp="1"/>
          </p:cNvSpPr>
          <p:nvPr>
            <p:ph type="title"/>
          </p:nvPr>
        </p:nvSpPr>
        <p:spPr>
          <a:xfrm>
            <a:off x="838200" y="531050"/>
            <a:ext cx="10515600" cy="1325563"/>
          </a:xfrm>
        </p:spPr>
        <p:txBody>
          <a:bodyPr/>
          <a:lstStyle/>
          <a:p>
            <a:r>
              <a:rPr lang="en-US" dirty="0">
                <a:solidFill>
                  <a:srgbClr val="002060"/>
                </a:solidFill>
              </a:rPr>
              <a:t>District Facilities Branch </a:t>
            </a:r>
            <a:br>
              <a:rPr lang="en-US" dirty="0">
                <a:solidFill>
                  <a:srgbClr val="002060"/>
                </a:solidFill>
              </a:rPr>
            </a:br>
            <a:r>
              <a:rPr lang="en-US" dirty="0">
                <a:solidFill>
                  <a:srgbClr val="002060"/>
                </a:solidFill>
              </a:rPr>
              <a:t>(DFB) Part 3 </a:t>
            </a:r>
          </a:p>
        </p:txBody>
      </p:sp>
      <p:sp>
        <p:nvSpPr>
          <p:cNvPr id="4" name="Content Placeholder 2">
            <a:extLst>
              <a:ext uri="{FF2B5EF4-FFF2-40B4-BE49-F238E27FC236}">
                <a16:creationId xmlns:a16="http://schemas.microsoft.com/office/drawing/2014/main" id="{1649DA5D-1E29-9324-44D5-D1702497210E}"/>
              </a:ext>
            </a:extLst>
          </p:cNvPr>
          <p:cNvSpPr txBox="1">
            <a:spLocks/>
          </p:cNvSpPr>
          <p:nvPr/>
        </p:nvSpPr>
        <p:spPr>
          <a:xfrm>
            <a:off x="838200" y="1863987"/>
            <a:ext cx="10515600" cy="177718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102649"/>
                </a:solidFill>
                <a:effectLst/>
                <a:uLnTx/>
                <a:uFillTx/>
                <a:latin typeface="Franklin Gothic Book" panose="020B0503020102020204"/>
                <a:ea typeface="+mn-ea"/>
                <a:cs typeface="+mn-cs"/>
              </a:rPr>
              <a:t>Tanesha Keene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02649"/>
                </a:solidFill>
                <a:effectLst/>
                <a:uLnTx/>
                <a:uFillTx/>
                <a:latin typeface="Franklin Gothic Book" panose="020B0503020102020204"/>
                <a:ea typeface="+mn-ea"/>
                <a:cs typeface="+mn-cs"/>
                <a:hlinkClick r:id="rId2"/>
              </a:rPr>
              <a:t>tanesha.keene@education.ky.gov</a:t>
            </a:r>
            <a:endParaRPr kumimoji="0" lang="en-US" sz="2400" b="0" i="0" u="none" strike="noStrike" kern="1200" cap="none" spc="0" normalizeH="0" baseline="0" noProof="0" dirty="0">
              <a:ln>
                <a:noFill/>
              </a:ln>
              <a:solidFill>
                <a:srgbClr val="102649"/>
              </a:solidFill>
              <a:effectLst/>
              <a:uLnTx/>
              <a:uFillTx/>
              <a:latin typeface="Franklin Gothic Book" panose="020B05030201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rgbClr val="102649"/>
              </a:solidFill>
              <a:effectLst/>
              <a:uLnTx/>
              <a:uFillTx/>
              <a:latin typeface="Franklin Gothic Book" panose="020B05030201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rgbClr val="102649"/>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1053071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5B0FF-B2AB-4606-83E3-CC348A471BBB}"/>
              </a:ext>
            </a:extLst>
          </p:cNvPr>
          <p:cNvSpPr>
            <a:spLocks noGrp="1"/>
          </p:cNvSpPr>
          <p:nvPr>
            <p:ph type="title"/>
          </p:nvPr>
        </p:nvSpPr>
        <p:spPr>
          <a:xfrm>
            <a:off x="838200" y="365126"/>
            <a:ext cx="10515600" cy="954224"/>
          </a:xfrm>
        </p:spPr>
        <p:txBody>
          <a:bodyPr anchor="t">
            <a:normAutofit/>
          </a:bodyPr>
          <a:lstStyle/>
          <a:p>
            <a:r>
              <a:rPr lang="en-US" sz="4000" dirty="0">
                <a:solidFill>
                  <a:srgbClr val="002060"/>
                </a:solidFill>
              </a:rPr>
              <a:t>Presentation Summary</a:t>
            </a:r>
          </a:p>
        </p:txBody>
      </p:sp>
      <p:sp>
        <p:nvSpPr>
          <p:cNvPr id="3" name="Content Placeholder 2">
            <a:extLst>
              <a:ext uri="{FF2B5EF4-FFF2-40B4-BE49-F238E27FC236}">
                <a16:creationId xmlns:a16="http://schemas.microsoft.com/office/drawing/2014/main" id="{EDE3305C-50AD-4EB7-8318-1175863DDE34}"/>
              </a:ext>
            </a:extLst>
          </p:cNvPr>
          <p:cNvSpPr>
            <a:spLocks noGrp="1"/>
          </p:cNvSpPr>
          <p:nvPr>
            <p:ph idx="1"/>
          </p:nvPr>
        </p:nvSpPr>
        <p:spPr>
          <a:xfrm>
            <a:off x="838200" y="1214846"/>
            <a:ext cx="10515600" cy="4665234"/>
          </a:xfrm>
        </p:spPr>
        <p:txBody>
          <a:bodyPr>
            <a:normAutofit/>
          </a:bodyPr>
          <a:lstStyle/>
          <a:p>
            <a:pPr>
              <a:buFont typeface="Wingdings" panose="05000000000000000000" pitchFamily="2" charset="2"/>
              <a:buChar char="q"/>
            </a:pPr>
            <a:r>
              <a:rPr lang="en-US" dirty="0"/>
              <a:t> Introductions – Done!</a:t>
            </a:r>
          </a:p>
          <a:p>
            <a:pPr>
              <a:buFont typeface="Wingdings" panose="05000000000000000000" pitchFamily="2" charset="2"/>
              <a:buChar char="q"/>
            </a:pPr>
            <a:r>
              <a:rPr lang="en-US" dirty="0"/>
              <a:t> Disclaimer (or two)</a:t>
            </a:r>
          </a:p>
          <a:p>
            <a:pPr>
              <a:buFont typeface="Wingdings" panose="05000000000000000000" pitchFamily="2" charset="2"/>
              <a:buChar char="q"/>
            </a:pPr>
            <a:r>
              <a:rPr lang="en-US" dirty="0"/>
              <a:t> Acronyms </a:t>
            </a:r>
          </a:p>
          <a:p>
            <a:pPr>
              <a:buFont typeface="Wingdings" panose="05000000000000000000" pitchFamily="2" charset="2"/>
              <a:buChar char="q"/>
            </a:pPr>
            <a:r>
              <a:rPr lang="en-US" dirty="0"/>
              <a:t> Capital Construction: Starting a Project</a:t>
            </a:r>
          </a:p>
          <a:p>
            <a:pPr lvl="1">
              <a:buFont typeface="Wingdings" panose="05000000000000000000" pitchFamily="2" charset="2"/>
              <a:buChar char="q"/>
            </a:pPr>
            <a:r>
              <a:rPr lang="en-US" dirty="0"/>
              <a:t> Does My Project Require A BG-1?</a:t>
            </a:r>
          </a:p>
          <a:p>
            <a:pPr lvl="1">
              <a:buFont typeface="Wingdings" panose="05000000000000000000" pitchFamily="2" charset="2"/>
              <a:buChar char="q"/>
            </a:pPr>
            <a:r>
              <a:rPr lang="en-US" dirty="0"/>
              <a:t> Do I Need a Design Professional?</a:t>
            </a:r>
          </a:p>
          <a:p>
            <a:pPr lvl="1">
              <a:buFont typeface="Wingdings" panose="05000000000000000000" pitchFamily="2" charset="2"/>
              <a:buChar char="q"/>
            </a:pPr>
            <a:r>
              <a:rPr lang="en-US" dirty="0"/>
              <a:t> What Is My Fund Source?</a:t>
            </a:r>
          </a:p>
          <a:p>
            <a:pPr lvl="1">
              <a:buFont typeface="Wingdings" panose="05000000000000000000" pitchFamily="2" charset="2"/>
              <a:buChar char="q"/>
            </a:pPr>
            <a:r>
              <a:rPr lang="en-US" dirty="0"/>
              <a:t> What Is My Construction Delivery Method?</a:t>
            </a:r>
          </a:p>
          <a:p>
            <a:pPr lvl="1">
              <a:buFont typeface="Wingdings" panose="05000000000000000000" pitchFamily="2" charset="2"/>
              <a:buChar char="q"/>
            </a:pPr>
            <a:r>
              <a:rPr lang="en-US" dirty="0"/>
              <a:t> What If I Need To Buy Property?</a:t>
            </a:r>
          </a:p>
          <a:p>
            <a:pPr>
              <a:buFont typeface="Wingdings" panose="05000000000000000000" pitchFamily="2" charset="2"/>
              <a:buChar char="q"/>
            </a:pPr>
            <a:r>
              <a:rPr lang="en-US" dirty="0"/>
              <a:t> Questions and Answers</a:t>
            </a:r>
          </a:p>
          <a:p>
            <a:pPr>
              <a:buFont typeface="Wingdings" panose="05000000000000000000" pitchFamily="2" charset="2"/>
              <a:buChar char="q"/>
            </a:pPr>
            <a:endParaRPr lang="en-US" dirty="0"/>
          </a:p>
        </p:txBody>
      </p:sp>
    </p:spTree>
    <p:extLst>
      <p:ext uri="{BB962C8B-B14F-4D97-AF65-F5344CB8AC3E}">
        <p14:creationId xmlns:p14="http://schemas.microsoft.com/office/powerpoint/2010/main" val="1116639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1DF401-7ED3-0E1C-F426-6625A154E3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581B53-6F4B-F4C2-B2AC-7ECF185DC4AE}"/>
              </a:ext>
            </a:extLst>
          </p:cNvPr>
          <p:cNvSpPr>
            <a:spLocks noGrp="1"/>
          </p:cNvSpPr>
          <p:nvPr>
            <p:ph type="title"/>
          </p:nvPr>
        </p:nvSpPr>
        <p:spPr>
          <a:xfrm>
            <a:off x="838200" y="0"/>
            <a:ext cx="10515600" cy="1325563"/>
          </a:xfrm>
        </p:spPr>
        <p:txBody>
          <a:bodyPr/>
          <a:lstStyle/>
          <a:p>
            <a:r>
              <a:rPr lang="en-US" dirty="0"/>
              <a:t>Before we begin, a disclaimer or two…</a:t>
            </a:r>
          </a:p>
        </p:txBody>
      </p:sp>
      <p:sp>
        <p:nvSpPr>
          <p:cNvPr id="3" name="Content Placeholder 2">
            <a:extLst>
              <a:ext uri="{FF2B5EF4-FFF2-40B4-BE49-F238E27FC236}">
                <a16:creationId xmlns:a16="http://schemas.microsoft.com/office/drawing/2014/main" id="{C167A5C6-3528-1C03-CA5F-CD19E200FDF9}"/>
              </a:ext>
            </a:extLst>
          </p:cNvPr>
          <p:cNvSpPr>
            <a:spLocks noGrp="1"/>
          </p:cNvSpPr>
          <p:nvPr>
            <p:ph sz="half" idx="1"/>
          </p:nvPr>
        </p:nvSpPr>
        <p:spPr>
          <a:xfrm>
            <a:off x="620725" y="1439733"/>
            <a:ext cx="10899380" cy="4351338"/>
          </a:xfrm>
        </p:spPr>
        <p:txBody>
          <a:bodyPr>
            <a:normAutofit/>
          </a:bodyPr>
          <a:lstStyle/>
          <a:p>
            <a:r>
              <a:rPr lang="en-US" dirty="0"/>
              <a:t>This presentation provides a general overview of consideration related to initiating a capital construction project and is not intended to address all project specific circumstances. School districts should address their individual needs and consult with legal counsel and appropriate professional consultants.  </a:t>
            </a:r>
          </a:p>
          <a:p>
            <a:endParaRPr lang="en-US" dirty="0"/>
          </a:p>
          <a:p>
            <a:r>
              <a:rPr lang="en-US" dirty="0"/>
              <a:t>Portions of this presentation are adapted from a School Financial Management Institute (SFMI) training performed annually by this Branch. While adapted, it may contain different material through audio and visual presentation content to reach a broader audience. </a:t>
            </a:r>
          </a:p>
        </p:txBody>
      </p:sp>
    </p:spTree>
    <p:extLst>
      <p:ext uri="{BB962C8B-B14F-4D97-AF65-F5344CB8AC3E}">
        <p14:creationId xmlns:p14="http://schemas.microsoft.com/office/powerpoint/2010/main" val="9258974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DE PowerPoint Template 2021.potx" id="{04ED75E9-8D58-41D2-9CF6-323636BE50B7}" vid="{843C60AB-BB62-4D3F-B875-5488F5C0D8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OFO - Office of Finance and Operations</Accessibility_x0020_Office>
    <Accessibility_x0020_Audit_x0020_Status xmlns="3a62de7d-ba57-4f43-9dae-9623ba637be0" xsi:nil="true"/>
    <Accessibility_x0020_Audience xmlns="3a62de7d-ba57-4f43-9dae-9623ba637be0" xsi:nil="tru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2026-01-27T05:00:00+00:00</Publication_x0020_Date>
    <Audience1 xmlns="3a62de7d-ba57-4f43-9dae-9623ba637be0"/>
    <_dlc_DocId xmlns="3a62de7d-ba57-4f43-9dae-9623ba637be0">KYED-258-1019</_dlc_DocId>
    <_dlc_DocIdUrl xmlns="3a62de7d-ba57-4f43-9dae-9623ba637be0">
      <Url>https://education-edit.ky.gov/districts/fac/_layouts/15/DocIdRedir.aspx?ID=KYED-258-1019</Url>
      <Description>KYED-258-1019</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KDE Document" ma:contentTypeID="0x0101001BEB557DBE01834EAB47A683706DCD5B00F503EDB72D3F1B41ABF6D87AAEFE693A" ma:contentTypeVersion="28" ma:contentTypeDescription="" ma:contentTypeScope="" ma:versionID="4656e771591f1ff3673f5680e9ffb6ee">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6f38eb1e008c7a035d2df6072afc5d61"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1304D238-A438-4788-8AAF-9615940D617A}">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548B35B5-E129-4E76-82C1-61F0C9F92853}">
  <ds:schemaRefs>
    <ds:schemaRef ds:uri="http://schemas.microsoft.com/sharepoint/v3/contenttype/forms"/>
  </ds:schemaRefs>
</ds:datastoreItem>
</file>

<file path=customXml/itemProps3.xml><?xml version="1.0" encoding="utf-8"?>
<ds:datastoreItem xmlns:ds="http://schemas.openxmlformats.org/officeDocument/2006/customXml" ds:itemID="{5134E300-F3A7-4680-99F1-E7F1266E52B6}"/>
</file>

<file path=customXml/itemProps4.xml><?xml version="1.0" encoding="utf-8"?>
<ds:datastoreItem xmlns:ds="http://schemas.openxmlformats.org/officeDocument/2006/customXml" ds:itemID="{3FFB3245-0B14-4957-959F-46C0FDB2887A}"/>
</file>

<file path=docProps/app.xml><?xml version="1.0" encoding="utf-8"?>
<Properties xmlns="http://schemas.openxmlformats.org/officeDocument/2006/extended-properties" xmlns:vt="http://schemas.openxmlformats.org/officeDocument/2006/docPropsVTypes">
  <Template>KDE PowerPoint Template 2021 (3)</Template>
  <TotalTime>14651</TotalTime>
  <Words>2318</Words>
  <Application>Microsoft Office PowerPoint</Application>
  <PresentationFormat>Widescreen</PresentationFormat>
  <Paragraphs>189</Paragraphs>
  <Slides>28</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Franklin Gothic Book</vt:lpstr>
      <vt:lpstr>Franklin Gothic Medium</vt:lpstr>
      <vt:lpstr>Times New Roman</vt:lpstr>
      <vt:lpstr>Wingdings</vt:lpstr>
      <vt:lpstr>Office Theme</vt:lpstr>
      <vt:lpstr>Capital Construction: Starting a Project </vt:lpstr>
      <vt:lpstr>Introductions</vt:lpstr>
      <vt:lpstr>Kentucky Department of Education (KDE)</vt:lpstr>
      <vt:lpstr>Office of Finance and Operations (OFO)</vt:lpstr>
      <vt:lpstr>District Facilities Branch (DFB) Part 1</vt:lpstr>
      <vt:lpstr>District Facilities Branch (DFB) Part 2 </vt:lpstr>
      <vt:lpstr>District Facilities Branch  (DFB) Part 3 </vt:lpstr>
      <vt:lpstr>Presentation Summary</vt:lpstr>
      <vt:lpstr>Before we begin, a disclaimer or two…</vt:lpstr>
      <vt:lpstr>Acronyms Part I</vt:lpstr>
      <vt:lpstr>Acronyms Part II</vt:lpstr>
      <vt:lpstr>Capital Construction: Starting a Project</vt:lpstr>
      <vt:lpstr>PowerPoint Presentation</vt:lpstr>
      <vt:lpstr>Does My Project Require A BG-1? (2)</vt:lpstr>
      <vt:lpstr>Do I Need A Design Professional?</vt:lpstr>
      <vt:lpstr>An Architect / Design Professional…</vt:lpstr>
      <vt:lpstr>Am I Meeting Needs On My Current DFP? (1)</vt:lpstr>
      <vt:lpstr>Am I Meeting Needs On My Current DFP? (2)</vt:lpstr>
      <vt:lpstr>What Are My Fund Sources?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 &amp; A</vt:lpstr>
      <vt:lpstr>Thank you for your interest and participation!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Turner, Rosalind - Division of Communications</dc:creator>
  <cp:lastModifiedBy>Gilbert, John - Division of District Support</cp:lastModifiedBy>
  <cp:revision>190</cp:revision>
  <dcterms:created xsi:type="dcterms:W3CDTF">2022-03-15T17:15:31Z</dcterms:created>
  <dcterms:modified xsi:type="dcterms:W3CDTF">2026-01-21T15:17:42Z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0x0101001BEB557DBE01834EAB47A683706DCD5B00F503EDB72D3F1B41ABF6D87AAEFE693A</vt:lpwstr>
  </property>
  <property fmtid="{D5CDD505-2E9C-101B-9397-08002B2CF9AE}" pid="3" name="MSIP_Label_eb544694-0027-44fa-bee4-2648c0363f9d_Enabled">
    <vt:lpwstr>true</vt:lpwstr>
  </property>
  <property fmtid="{D5CDD505-2E9C-101B-9397-08002B2CF9AE}" pid="4" name="MSIP_Label_eb544694-0027-44fa-bee4-2648c0363f9d_SetDate">
    <vt:lpwstr>2024-09-19T16:41:59Z</vt:lpwstr>
  </property>
  <property fmtid="{D5CDD505-2E9C-101B-9397-08002B2CF9AE}" pid="5" name="MSIP_Label_eb544694-0027-44fa-bee4-2648c0363f9d_Method">
    <vt:lpwstr>Standard</vt:lpwstr>
  </property>
  <property fmtid="{D5CDD505-2E9C-101B-9397-08002B2CF9AE}" pid="6" name="MSIP_Label_eb544694-0027-44fa-bee4-2648c0363f9d_Name">
    <vt:lpwstr>defa4170-0d19-0005-0004-bc88714345d2</vt:lpwstr>
  </property>
  <property fmtid="{D5CDD505-2E9C-101B-9397-08002B2CF9AE}" pid="7" name="MSIP_Label_eb544694-0027-44fa-bee4-2648c0363f9d_SiteId">
    <vt:lpwstr>9360c11f-90e6-4706-ad00-25fcdc9e2ed1</vt:lpwstr>
  </property>
  <property fmtid="{D5CDD505-2E9C-101B-9397-08002B2CF9AE}" pid="8" name="MSIP_Label_eb544694-0027-44fa-bee4-2648c0363f9d_ActionId">
    <vt:lpwstr>f7ad8d07-d64f-43c4-8b18-70142e6ddbcd</vt:lpwstr>
  </property>
  <property fmtid="{D5CDD505-2E9C-101B-9397-08002B2CF9AE}" pid="9" name="MSIP_Label_eb544694-0027-44fa-bee4-2648c0363f9d_ContentBits">
    <vt:lpwstr>0</vt:lpwstr>
  </property>
  <property fmtid="{D5CDD505-2E9C-101B-9397-08002B2CF9AE}" pid="10" name="_dlc_DocIdItemGuid">
    <vt:lpwstr>e5146a9f-a96d-4e73-a476-1d30a7dc30ea</vt:lpwstr>
  </property>
</Properties>
</file>