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48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22E3A-089F-4A6A-B355-148852209DDE}" v="70" dt="2022-01-07T17:07:51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36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E3FD-F604-47E8-B186-ED5C090B50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1A1C3-2B22-4C72-8B12-DAAE18CC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c.state.ky.us/kar/702/001/160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702 KAR 1:160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schools may extend the deadline for completing the physical exam by two months (up to and including October 15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Exam/screening must be between Jan 1 and December 31 of year enrolls in Grade 00 (Child may be 4 years old at time of Dental exam or screening, but must be at least 5 years old by Dec 31 of year enrolled in Grade 00)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Vision and Dental Exam must be turned into school before January 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considered valid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1A1C3-2B22-4C72-8B12-DAAE18CC2D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2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1A1C3-2B22-4C72-8B12-DAAE18CC2D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95A69433-7049-4A8D-B746-5D6FFA6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5A69433-7049-4A8D-B746-5D6FFA6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5A69433-7049-4A8D-B746-5D6FFA6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0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1291929-7970-4ADA-BB49-AD9EAB663EE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alicote@education.ky.gov" TargetMode="External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vergreenleaf.blogspot.com/2013/04/my-first-blog-award-liebst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hlp/publications/topic/hipaa.html#:~:text=The%20Health%20Insurance%20Portability%20and,the%20patient's%20consent%20or%20knowledge" TargetMode="External"/><Relationship Id="rId2" Type="http://schemas.openxmlformats.org/officeDocument/2006/relationships/hyperlink" Target="https://studentprivacy.ed.gov/faq/what-ferpa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ompliancy-group.com/ferpa-and-hipaa-what-is-ferpa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dla.ky.gov/records/recretentionschedules/Documents/Local%20Records%20Schedules/PublicSchoolDistrictRecordsRetentionSchedule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house.education.ky.gov/" TargetMode="External"/><Relationship Id="rId2" Type="http://schemas.openxmlformats.org/officeDocument/2006/relationships/hyperlink" Target="https://education.ky.gov/districts/SHS/Pages/District-Health-Coordinators-Briefcase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ucation.ky.gov/districts/SHS/Pages/School-Health-Services-Infinite-Campus-Information.asp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4341-3A0B-4F38-AE68-D573B5B1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186" y="850434"/>
            <a:ext cx="9144000" cy="1885532"/>
          </a:xfrm>
        </p:spPr>
        <p:txBody>
          <a:bodyPr/>
          <a:lstStyle/>
          <a:p>
            <a:pPr algn="r"/>
            <a:r>
              <a:rPr lang="en-US" dirty="0"/>
              <a:t>School Health Services Documentation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2694F-9198-4DAB-B9B4-8E97A7CE1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186" y="3083560"/>
            <a:ext cx="9144000" cy="19972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dirty="0"/>
              <a:t>Angie McDonald, ADN, RN, NASSNC</a:t>
            </a:r>
          </a:p>
          <a:p>
            <a:pPr algn="r"/>
            <a:r>
              <a:rPr lang="en-US" sz="2800" dirty="0"/>
              <a:t>KDE State School Nurse Consultant</a:t>
            </a:r>
          </a:p>
          <a:p>
            <a:pPr algn="r"/>
            <a:r>
              <a:rPr lang="en-US" sz="2800" dirty="0"/>
              <a:t>Michelle Malicote, BSN, RN, NASSNC</a:t>
            </a:r>
          </a:p>
          <a:p>
            <a:pPr algn="r"/>
            <a:r>
              <a:rPr lang="en-US" sz="2800" dirty="0"/>
              <a:t>KDPH School Health Branch Manager</a:t>
            </a:r>
          </a:p>
          <a:p>
            <a:pPr algn="r"/>
            <a:r>
              <a:rPr lang="en-US" sz="2800" dirty="0"/>
              <a:t>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3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Contact Information">
            <a:extLst>
              <a:ext uri="{FF2B5EF4-FFF2-40B4-BE49-F238E27FC236}">
                <a16:creationId xmlns:a16="http://schemas.microsoft.com/office/drawing/2014/main" id="{72D1C70E-0FDA-401A-A084-DA5C4B8B94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6616" y="1167075"/>
            <a:ext cx="7669027" cy="41549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Angie McDonald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ADN, RN, NASSNC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KDE State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School Nurse Consultant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Angela.Mcdonald@education.ky.gov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Michelle Malicote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BSN, RN, NASSNC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KDPH School Health Branch Manager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Michelle.Malicote@ky.gov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5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 &quot;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&quot; &quot;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hank you">
            <a:extLst>
              <a:ext uri="{FF2B5EF4-FFF2-40B4-BE49-F238E27FC236}">
                <a16:creationId xmlns:a16="http://schemas.microsoft.com/office/drawing/2014/main" id="{3D774A49-0EE0-4FC2-9CFE-310F87E7A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9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79FF-9A59-46D5-BADC-D2FD2E8B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658679"/>
            <a:ext cx="6172199" cy="999643"/>
          </a:xfrm>
        </p:spPr>
        <p:txBody>
          <a:bodyPr anchor="b">
            <a:normAutofit/>
          </a:bodyPr>
          <a:lstStyle/>
          <a:p>
            <a:r>
              <a:rPr lang="en-US" sz="4400" dirty="0"/>
              <a:t>Student Confidentiality: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882E-CA1F-47F4-B3B7-5CECDA7CA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711299"/>
            <a:ext cx="3932237" cy="4045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Student health records are part of the student’s education records Protected by FERPA </a:t>
            </a:r>
            <a:r>
              <a:rPr lang="en-US" sz="2200" dirty="0">
                <a:hlinkClick r:id="rId2"/>
              </a:rPr>
              <a:t>What is FERPA? ed.gov</a:t>
            </a: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Access permitted on a “need to know basis”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Only electronic billing for school health services submitted electronically to Medicaid is subject to HIPPA </a:t>
            </a:r>
            <a:r>
              <a:rPr lang="en-US" sz="2200" dirty="0">
                <a:hlinkClick r:id="rId3"/>
              </a:rPr>
              <a:t>What is HIPAA? CDC.GOV</a:t>
            </a:r>
            <a:endParaRPr lang="en-US" sz="2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&quot; &quot;">
            <a:extLst>
              <a:ext uri="{FF2B5EF4-FFF2-40B4-BE49-F238E27FC236}">
                <a16:creationId xmlns:a16="http://schemas.microsoft.com/office/drawing/2014/main" id="{37DF33C1-E4CC-4C31-80DC-C4F382BD9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6639" y="3429000"/>
            <a:ext cx="6172200" cy="1653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54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5FC7-C981-45F1-96D4-DFDDFF24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Records: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2FDD-B008-4605-BA87-465F312D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5"/>
            <a:ext cx="10515600" cy="4112354"/>
          </a:xfrm>
        </p:spPr>
        <p:txBody>
          <a:bodyPr>
            <a:normAutofit/>
          </a:bodyPr>
          <a:lstStyle/>
          <a:p>
            <a:r>
              <a:rPr lang="en-US" dirty="0"/>
              <a:t>Health records maintained by school employees or contracted employees who provide “school health services”</a:t>
            </a:r>
          </a:p>
          <a:p>
            <a:r>
              <a:rPr lang="en-US" dirty="0"/>
              <a:t>Health services may include: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/>
              <a:t>Health acute care office visits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/>
              <a:t>Health chronic care office visits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/>
              <a:t>Health promotion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/>
              <a:t>Health maintenance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/>
              <a:t>Related or supportive services </a:t>
            </a:r>
          </a:p>
          <a:p>
            <a:pPr marL="1257300" lvl="2" indent="-457200"/>
            <a:r>
              <a:rPr lang="en-US" dirty="0"/>
              <a:t>Medication or treatment records</a:t>
            </a:r>
          </a:p>
          <a:p>
            <a:pPr marL="1257300" lvl="2" indent="-457200"/>
            <a:r>
              <a:rPr lang="en-US" dirty="0"/>
              <a:t>Phone calls and emails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11EE-41DD-4A9A-A52E-AF3A668D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194"/>
            <a:ext cx="10515600" cy="960494"/>
          </a:xfrm>
        </p:spPr>
        <p:txBody>
          <a:bodyPr/>
          <a:lstStyle/>
          <a:p>
            <a:r>
              <a:rPr lang="en-US" dirty="0"/>
              <a:t>Required Health Documents: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94B-4EB0-411F-A11E-29AB7DE2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9651" cy="3639510"/>
          </a:xfrm>
        </p:spPr>
        <p:txBody>
          <a:bodyPr/>
          <a:lstStyle/>
          <a:p>
            <a:r>
              <a:rPr lang="en-US" dirty="0"/>
              <a:t>Immunization certificate</a:t>
            </a:r>
          </a:p>
          <a:p>
            <a:r>
              <a:rPr lang="en-US" dirty="0"/>
              <a:t>Vision exam</a:t>
            </a:r>
          </a:p>
          <a:p>
            <a:r>
              <a:rPr lang="en-US" dirty="0"/>
              <a:t>Physical exams</a:t>
            </a:r>
          </a:p>
          <a:p>
            <a:r>
              <a:rPr lang="en-US" dirty="0"/>
              <a:t>Dental exams/screening</a:t>
            </a:r>
          </a:p>
          <a:p>
            <a:r>
              <a:rPr lang="en-US" dirty="0"/>
              <a:t>Kentucky High School Athletic Association (KHSAA) sports physical form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quot; &quot;">
            <a:extLst>
              <a:ext uri="{FF2B5EF4-FFF2-40B4-BE49-F238E27FC236}">
                <a16:creationId xmlns:a16="http://schemas.microsoft.com/office/drawing/2014/main" id="{6D6374E7-9F2A-4CCF-9D93-C5AC346EB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987" y="868417"/>
            <a:ext cx="3448705" cy="43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9231-694F-4394-83B2-D65F482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Blank</a:t>
            </a:r>
          </a:p>
        </p:txBody>
      </p:sp>
      <p:pic>
        <p:nvPicPr>
          <p:cNvPr id="4" name="Content Placeholder 3" descr="list of school health requirements">
            <a:extLst>
              <a:ext uri="{FF2B5EF4-FFF2-40B4-BE49-F238E27FC236}">
                <a16:creationId xmlns:a16="http://schemas.microsoft.com/office/drawing/2014/main" id="{74895B69-C0F2-4227-9C81-30E3B3EF5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525" y="348449"/>
            <a:ext cx="9529776" cy="52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7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4877-8B8A-4F7C-BB94-BF717469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School Health Records: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BFBA-E537-47F4-9018-D94D4E19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603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Cumulative Health Documents</a:t>
            </a:r>
          </a:p>
          <a:p>
            <a:pPr marL="914400" lvl="1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Required school health documents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Medication Information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Other health services documentation</a:t>
            </a:r>
          </a:p>
          <a:p>
            <a:pPr marL="1257300" lvl="2" indent="-457200">
              <a:spcBef>
                <a:spcPts val="1200"/>
              </a:spcBef>
            </a:pPr>
            <a:r>
              <a:rPr lang="en-US" sz="2800" dirty="0"/>
              <a:t>Health office visits</a:t>
            </a:r>
          </a:p>
          <a:p>
            <a:pPr marL="1257300" lvl="2" indent="-457200"/>
            <a:r>
              <a:rPr lang="en-US" sz="2800" dirty="0"/>
              <a:t>Documentation of physician or parent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8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CB78-A726-4F7F-9073-E22D7FE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Retention: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CE36-BA31-4508-8301-04D7EC9FAA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Kentucky Records Retention Schedule, 2019 page 120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Electronic record in Kentucky Student Information System (KSIS) (preferred) or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Hard copy folder/chart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&quot; &quot;">
            <a:extLst>
              <a:ext uri="{FF2B5EF4-FFF2-40B4-BE49-F238E27FC236}">
                <a16:creationId xmlns:a16="http://schemas.microsoft.com/office/drawing/2014/main" id="{41ACA0EA-560E-4062-A120-55A3B668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t="18768" r="62592" b="9638"/>
          <a:stretch/>
        </p:blipFill>
        <p:spPr>
          <a:xfrm>
            <a:off x="6172200" y="1000897"/>
            <a:ext cx="5181600" cy="3954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956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4941-33D0-4DA2-B45B-4B697827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 for End of Year Reporting: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4CE3-0605-41C4-8D98-93E28336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All health data must be entered into the Kentucky Student Information System (KSIS) before June 1 of each year to be included in end-of-year reports </a:t>
            </a:r>
            <a:r>
              <a:rPr lang="en-US" dirty="0">
                <a:hlinkClick r:id="rId2"/>
              </a:rPr>
              <a:t>Health Data Entry for EOY Reports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All school health data will be extracted by KDE on June 1 </a:t>
            </a:r>
          </a:p>
          <a:p>
            <a:pPr>
              <a:spcAft>
                <a:spcPts val="1200"/>
              </a:spcAft>
            </a:pPr>
            <a:r>
              <a:rPr lang="en-US" dirty="0"/>
              <a:t>Health data now included in </a:t>
            </a:r>
            <a:r>
              <a:rPr lang="en-US" dirty="0">
                <a:hlinkClick r:id="rId3"/>
              </a:rPr>
              <a:t>Kentucky Department </a:t>
            </a:r>
            <a:r>
              <a:rPr lang="en-US">
                <a:hlinkClick r:id="rId3"/>
              </a:rPr>
              <a:t>of Education (KDE) </a:t>
            </a:r>
            <a:r>
              <a:rPr lang="en-US" dirty="0">
                <a:hlinkClick r:id="rId3"/>
              </a:rPr>
              <a:t>OPENHOUSE Data Website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9089-6AD5-42A2-8F7B-7BEC1A2D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on Health Data Entry:</a:t>
            </a:r>
          </a:p>
        </p:txBody>
      </p:sp>
      <p:sp>
        <p:nvSpPr>
          <p:cNvPr id="3" name="Content Placeholder 2" descr="&quot; &quot;">
            <a:extLst>
              <a:ext uri="{FF2B5EF4-FFF2-40B4-BE49-F238E27FC236}">
                <a16:creationId xmlns:a16="http://schemas.microsoft.com/office/drawing/2014/main" id="{CDE7B971-4E0E-4CEC-BE67-52200EE32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1CB4A-E13E-44BD-A0FE-D1E87EC00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132" y="1825625"/>
            <a:ext cx="5181600" cy="4142571"/>
          </a:xfrm>
        </p:spPr>
        <p:txBody>
          <a:bodyPr/>
          <a:lstStyle/>
          <a:p>
            <a:r>
              <a:rPr lang="en-US" sz="3200" dirty="0"/>
              <a:t>Multiple guidance documents regarding the use of KSIS for school health found on KDE’s </a:t>
            </a:r>
            <a:r>
              <a:rPr lang="en-US" sz="3200" dirty="0">
                <a:hlinkClick r:id="rId2"/>
              </a:rPr>
              <a:t>Student Health Services Infinite Campus Information webpage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Infinite campus logo">
            <a:extLst>
              <a:ext uri="{FF2B5EF4-FFF2-40B4-BE49-F238E27FC236}">
                <a16:creationId xmlns:a16="http://schemas.microsoft.com/office/drawing/2014/main" id="{E777D5E8-95F8-4491-ACA4-82C1E95A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26" y="1842945"/>
            <a:ext cx="3086560" cy="20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9171"/>
      </p:ext>
    </p:extLst>
  </p:cSld>
  <p:clrMapOvr>
    <a:masterClrMapping/>
  </p:clrMapOvr>
</p:sld>
</file>

<file path=ppt/theme/theme1.xml><?xml version="1.0" encoding="utf-8"?>
<a:theme xmlns:a="http://schemas.openxmlformats.org/drawingml/2006/main" name="KDE PowerPoint Template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  -  Read-Only" id="{FFA7BB6D-5159-4BB1-BE0B-C54271A6CD10}" vid="{09A186BE-2953-4D9B-9176-DD3A9277F8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ing Vaccine Records 10.18.2021 mm" id="{53E79497-B00F-4A94-99A9-CCB64ABAE1B3}" vid="{616C5AFE-4E53-423F-829D-3A73C7A241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>2022-01-19T05:00:00+00:00</Accessibility_x0020_Audit_x0020_Date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2022-01-19T05:00:00+00:00</Publication_x0020_Date>
    <Audience1 xmlns="3a62de7d-ba57-4f43-9dae-9623ba637be0"/>
    <_dlc_DocId xmlns="3a62de7d-ba57-4f43-9dae-9623ba637be0">KYED-212-512</_dlc_DocId>
    <_dlc_DocIdUrl xmlns="3a62de7d-ba57-4f43-9dae-9623ba637be0">
      <Url>https://www.education.ky.gov/districts/enrol/_layouts/15/DocIdRedir.aspx?ID=KYED-212-512</Url>
      <Description>KYED-212-512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35CD734833F17F40A89C84F876C7911D" ma:contentTypeVersion="28" ma:contentTypeDescription="" ma:contentTypeScope="" ma:versionID="26e6224276877f095b946a8b3f7dd98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51f3bc7745b65db0910c188a0fd9060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C92EFA0-4A76-4FBC-BF20-2DBD245E0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5B5BF-913F-4F3D-9B61-5555A38FCA2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08fe087a-bfb0-41bc-9b50-a2ca033edc8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D221E1-E75D-42D8-A65D-1DD6DDED28CF}"/>
</file>

<file path=customXml/itemProps4.xml><?xml version="1.0" encoding="utf-8"?>
<ds:datastoreItem xmlns:ds="http://schemas.openxmlformats.org/officeDocument/2006/customXml" ds:itemID="{5BFA67A6-EE4A-4D3B-96F9-46A660E381F0}"/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2021</Template>
  <TotalTime>282</TotalTime>
  <Words>423</Words>
  <Application>Microsoft Office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Wingdings</vt:lpstr>
      <vt:lpstr>KDE PowerPoint Template 2021</vt:lpstr>
      <vt:lpstr>Office Theme</vt:lpstr>
      <vt:lpstr>School Health Services Documentation</vt:lpstr>
      <vt:lpstr>Student Confidentiality:</vt:lpstr>
      <vt:lpstr>Educational Records:</vt:lpstr>
      <vt:lpstr>Required Health Documents:</vt:lpstr>
      <vt:lpstr>Blank</vt:lpstr>
      <vt:lpstr>Keeping School Health Records:</vt:lpstr>
      <vt:lpstr>Record Retention:</vt:lpstr>
      <vt:lpstr>Data Entry for End of Year Reporting:</vt:lpstr>
      <vt:lpstr>Guidance on Health Data Entry:</vt:lpstr>
      <vt:lpstr>Contact Information:  Angie McDonald, ADN, RN, NASSNC KDE State School Nurse Consultant Angela.Mcdonald@education.ky.gov  Michelle Malicote, BSN, RN, NASSNC KDPH School Health Branch Manager Michelle.Malicote@ky.gov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Angela - Division of District Support</dc:creator>
  <cp:lastModifiedBy>McDonald, Angela - Division of District Support</cp:lastModifiedBy>
  <cp:revision>42</cp:revision>
  <dcterms:created xsi:type="dcterms:W3CDTF">2021-10-07T16:01:31Z</dcterms:created>
  <dcterms:modified xsi:type="dcterms:W3CDTF">2022-01-19T15:30:24Z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0x0101001BEB557DBE01834EAB47A683706DCD5B0035CD734833F17F40A89C84F876C7911D</vt:lpwstr>
  </property>
  <property fmtid="{D5CDD505-2E9C-101B-9397-08002B2CF9AE}" pid="3" name="_dlc_DocIdItemGuid">
    <vt:lpwstr>d382d0eb-2731-4f8c-8aa8-0be1b5f79b76</vt:lpwstr>
  </property>
</Properties>
</file>