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sldIdLst>
    <p:sldId id="256" r:id="rId5"/>
    <p:sldId id="311" r:id="rId6"/>
    <p:sldId id="310" r:id="rId7"/>
    <p:sldId id="259" r:id="rId8"/>
    <p:sldId id="261" r:id="rId9"/>
    <p:sldId id="263" r:id="rId10"/>
    <p:sldId id="262" r:id="rId11"/>
    <p:sldId id="264" r:id="rId12"/>
    <p:sldId id="265" r:id="rId13"/>
    <p:sldId id="266" r:id="rId14"/>
    <p:sldId id="267" r:id="rId15"/>
    <p:sldId id="268" r:id="rId16"/>
    <p:sldId id="269" r:id="rId17"/>
    <p:sldId id="270" r:id="rId18"/>
    <p:sldId id="272"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7" r:id="rId34"/>
    <p:sldId id="286" r:id="rId35"/>
    <p:sldId id="288" r:id="rId36"/>
    <p:sldId id="289" r:id="rId37"/>
    <p:sldId id="290" r:id="rId38"/>
    <p:sldId id="291" r:id="rId39"/>
    <p:sldId id="292" r:id="rId40"/>
    <p:sldId id="293" r:id="rId41"/>
    <p:sldId id="294" r:id="rId42"/>
    <p:sldId id="295" r:id="rId43"/>
    <p:sldId id="296" r:id="rId44"/>
    <p:sldId id="298" r:id="rId45"/>
    <p:sldId id="297" r:id="rId46"/>
    <p:sldId id="299" r:id="rId47"/>
    <p:sldId id="300" r:id="rId48"/>
    <p:sldId id="302" r:id="rId49"/>
    <p:sldId id="301" r:id="rId50"/>
    <p:sldId id="303" r:id="rId51"/>
    <p:sldId id="304" r:id="rId52"/>
    <p:sldId id="305" r:id="rId53"/>
    <p:sldId id="306" r:id="rId54"/>
    <p:sldId id="307" r:id="rId55"/>
    <p:sldId id="308" r:id="rId56"/>
    <p:sldId id="30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burn, Jennifer - Division of School Data Services" initials="WS" lastIdx="4" clrIdx="0">
    <p:extLst>
      <p:ext uri="{19B8F6BF-5375-455C-9EA6-DF929625EA0E}">
        <p15:presenceInfo xmlns:p15="http://schemas.microsoft.com/office/powerpoint/2012/main" userId="S::jennifer.winburn@education.ky.gov::2487fdc8-4025-4e67-8661-fd4b740d28dd" providerId="AD"/>
      </p:ext>
    </p:extLst>
  </p:cmAuthor>
  <p:cmAuthor id="2" name="Keeter, Lisa - Division of School Data Services" initials="KS" lastIdx="12" clrIdx="1">
    <p:extLst>
      <p:ext uri="{19B8F6BF-5375-455C-9EA6-DF929625EA0E}">
        <p15:presenceInfo xmlns:p15="http://schemas.microsoft.com/office/powerpoint/2012/main" userId="S::lisa.keeter@education.ky.gov::13616914-6d5e-45d3-97bf-a0e9c56e728a" providerId="AD"/>
      </p:ext>
    </p:extLst>
  </p:cmAuthor>
  <p:cmAuthor id="3" name="Walters, Kimberly - Division of School Data Services" initials="WS" lastIdx="1" clrIdx="2">
    <p:extLst>
      <p:ext uri="{19B8F6BF-5375-455C-9EA6-DF929625EA0E}">
        <p15:presenceInfo xmlns:p15="http://schemas.microsoft.com/office/powerpoint/2012/main" userId="S::kimberly.walters@education.ky.gov::f2d6fcc6-6f65-4052-9f3c-009ee8b6c8e0" providerId="AD"/>
      </p:ext>
    </p:extLst>
  </p:cmAuthor>
  <p:cmAuthor id="4" name="Conner, Dede - KDE Division Director" initials="CD" lastIdx="5" clrIdx="3">
    <p:extLst>
      <p:ext uri="{19B8F6BF-5375-455C-9EA6-DF929625EA0E}">
        <p15:presenceInfo xmlns:p15="http://schemas.microsoft.com/office/powerpoint/2012/main" userId="S::dede.conner@education.ky.gov::88d10989-97b2-4d8a-8bd6-91cfbe8122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38F80-B85B-40BB-9F23-789BADEB1580}" v="1" dt="2022-02-03T13:43:42.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015" autoAdjust="0"/>
  </p:normalViewPr>
  <p:slideViewPr>
    <p:cSldViewPr snapToGrid="0">
      <p:cViewPr varScale="1">
        <p:scale>
          <a:sx n="67" d="100"/>
          <a:sy n="67" d="100"/>
        </p:scale>
        <p:origin x="1267" y="53"/>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customXml" Target="../customXml/item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man, Laura - Division of District Support" userId="65392343-27bb-425b-9829-9779a5cfbce5" providerId="ADAL" clId="{ADA967E9-AF68-4859-BCBD-F2442F55F11D}"/>
    <pc:docChg chg="modSld">
      <pc:chgData name="Loman, Laura - Division of District Support" userId="65392343-27bb-425b-9829-9779a5cfbce5" providerId="ADAL" clId="{ADA967E9-AF68-4859-BCBD-F2442F55F11D}" dt="2021-11-30T14:40:05.217" v="15" actId="962"/>
      <pc:docMkLst>
        <pc:docMk/>
      </pc:docMkLst>
      <pc:sldChg chg="modSp">
        <pc:chgData name="Loman, Laura - Division of District Support" userId="65392343-27bb-425b-9829-9779a5cfbce5" providerId="ADAL" clId="{ADA967E9-AF68-4859-BCBD-F2442F55F11D}" dt="2021-11-30T14:39:21.779" v="0" actId="962"/>
        <pc:sldMkLst>
          <pc:docMk/>
          <pc:sldMk cId="3476186464" sldId="270"/>
        </pc:sldMkLst>
        <pc:spChg chg="mod">
          <ac:chgData name="Loman, Laura - Division of District Support" userId="65392343-27bb-425b-9829-9779a5cfbce5" providerId="ADAL" clId="{ADA967E9-AF68-4859-BCBD-F2442F55F11D}" dt="2021-11-30T14:39:21.779" v="0" actId="962"/>
          <ac:spMkLst>
            <pc:docMk/>
            <pc:sldMk cId="3476186464" sldId="270"/>
            <ac:spMk id="7" creationId="{47166EAB-AD59-42E8-A931-04CCB8BB8A4B}"/>
          </ac:spMkLst>
        </pc:spChg>
      </pc:sldChg>
      <pc:sldChg chg="modSp">
        <pc:chgData name="Loman, Laura - Division of District Support" userId="65392343-27bb-425b-9829-9779a5cfbce5" providerId="ADAL" clId="{ADA967E9-AF68-4859-BCBD-F2442F55F11D}" dt="2021-11-30T14:39:28.865" v="2" actId="962"/>
        <pc:sldMkLst>
          <pc:docMk/>
          <pc:sldMk cId="145026036" sldId="275"/>
        </pc:sldMkLst>
        <pc:spChg chg="mod">
          <ac:chgData name="Loman, Laura - Division of District Support" userId="65392343-27bb-425b-9829-9779a5cfbce5" providerId="ADAL" clId="{ADA967E9-AF68-4859-BCBD-F2442F55F11D}" dt="2021-11-30T14:39:26.459" v="1" actId="962"/>
          <ac:spMkLst>
            <pc:docMk/>
            <pc:sldMk cId="145026036" sldId="275"/>
            <ac:spMk id="6" creationId="{C2A7AFF0-B070-4396-8914-9378FA83B34F}"/>
          </ac:spMkLst>
        </pc:spChg>
        <pc:spChg chg="mod">
          <ac:chgData name="Loman, Laura - Division of District Support" userId="65392343-27bb-425b-9829-9779a5cfbce5" providerId="ADAL" clId="{ADA967E9-AF68-4859-BCBD-F2442F55F11D}" dt="2021-11-30T14:39:28.865" v="2" actId="962"/>
          <ac:spMkLst>
            <pc:docMk/>
            <pc:sldMk cId="145026036" sldId="275"/>
            <ac:spMk id="7" creationId="{0E5521F4-D870-45F8-940F-1A491018E34F}"/>
          </ac:spMkLst>
        </pc:spChg>
      </pc:sldChg>
      <pc:sldChg chg="modSp">
        <pc:chgData name="Loman, Laura - Division of District Support" userId="65392343-27bb-425b-9829-9779a5cfbce5" providerId="ADAL" clId="{ADA967E9-AF68-4859-BCBD-F2442F55F11D}" dt="2021-11-30T14:39:31.853" v="3" actId="962"/>
        <pc:sldMkLst>
          <pc:docMk/>
          <pc:sldMk cId="1709720735" sldId="287"/>
        </pc:sldMkLst>
        <pc:spChg chg="mod">
          <ac:chgData name="Loman, Laura - Division of District Support" userId="65392343-27bb-425b-9829-9779a5cfbce5" providerId="ADAL" clId="{ADA967E9-AF68-4859-BCBD-F2442F55F11D}" dt="2021-11-30T14:39:31.853" v="3" actId="962"/>
          <ac:spMkLst>
            <pc:docMk/>
            <pc:sldMk cId="1709720735" sldId="287"/>
            <ac:spMk id="5" creationId="{67F968CD-B718-4EDA-9021-BE0751E07956}"/>
          </ac:spMkLst>
        </pc:spChg>
      </pc:sldChg>
      <pc:sldChg chg="modSp">
        <pc:chgData name="Loman, Laura - Division of District Support" userId="65392343-27bb-425b-9829-9779a5cfbce5" providerId="ADAL" clId="{ADA967E9-AF68-4859-BCBD-F2442F55F11D}" dt="2021-11-30T14:39:34.139" v="4" actId="962"/>
        <pc:sldMkLst>
          <pc:docMk/>
          <pc:sldMk cId="21385441" sldId="288"/>
        </pc:sldMkLst>
        <pc:spChg chg="mod">
          <ac:chgData name="Loman, Laura - Division of District Support" userId="65392343-27bb-425b-9829-9779a5cfbce5" providerId="ADAL" clId="{ADA967E9-AF68-4859-BCBD-F2442F55F11D}" dt="2021-11-30T14:39:34.139" v="4" actId="962"/>
          <ac:spMkLst>
            <pc:docMk/>
            <pc:sldMk cId="21385441" sldId="288"/>
            <ac:spMk id="6" creationId="{C327A48C-DB16-4B10-A231-0BBB35EEE5C8}"/>
          </ac:spMkLst>
        </pc:spChg>
      </pc:sldChg>
      <pc:sldChg chg="modSp">
        <pc:chgData name="Loman, Laura - Division of District Support" userId="65392343-27bb-425b-9829-9779a5cfbce5" providerId="ADAL" clId="{ADA967E9-AF68-4859-BCBD-F2442F55F11D}" dt="2021-11-30T14:39:38.229" v="6" actId="962"/>
        <pc:sldMkLst>
          <pc:docMk/>
          <pc:sldMk cId="2953603453" sldId="289"/>
        </pc:sldMkLst>
        <pc:spChg chg="mod">
          <ac:chgData name="Loman, Laura - Division of District Support" userId="65392343-27bb-425b-9829-9779a5cfbce5" providerId="ADAL" clId="{ADA967E9-AF68-4859-BCBD-F2442F55F11D}" dt="2021-11-30T14:39:36.404" v="5" actId="962"/>
          <ac:spMkLst>
            <pc:docMk/>
            <pc:sldMk cId="2953603453" sldId="289"/>
            <ac:spMk id="8" creationId="{1B6900CE-B680-4EE3-81E3-547E6598AC8C}"/>
          </ac:spMkLst>
        </pc:spChg>
        <pc:spChg chg="mod">
          <ac:chgData name="Loman, Laura - Division of District Support" userId="65392343-27bb-425b-9829-9779a5cfbce5" providerId="ADAL" clId="{ADA967E9-AF68-4859-BCBD-F2442F55F11D}" dt="2021-11-30T14:39:38.229" v="6" actId="962"/>
          <ac:spMkLst>
            <pc:docMk/>
            <pc:sldMk cId="2953603453" sldId="289"/>
            <ac:spMk id="9" creationId="{5F2F8104-5916-4B9A-B169-976C7EDB481D}"/>
          </ac:spMkLst>
        </pc:spChg>
      </pc:sldChg>
      <pc:sldChg chg="modSp">
        <pc:chgData name="Loman, Laura - Division of District Support" userId="65392343-27bb-425b-9829-9779a5cfbce5" providerId="ADAL" clId="{ADA967E9-AF68-4859-BCBD-F2442F55F11D}" dt="2021-11-30T14:39:40.439" v="7" actId="962"/>
        <pc:sldMkLst>
          <pc:docMk/>
          <pc:sldMk cId="3779177516" sldId="290"/>
        </pc:sldMkLst>
        <pc:spChg chg="mod">
          <ac:chgData name="Loman, Laura - Division of District Support" userId="65392343-27bb-425b-9829-9779a5cfbce5" providerId="ADAL" clId="{ADA967E9-AF68-4859-BCBD-F2442F55F11D}" dt="2021-11-30T14:39:40.439" v="7" actId="962"/>
          <ac:spMkLst>
            <pc:docMk/>
            <pc:sldMk cId="3779177516" sldId="290"/>
            <ac:spMk id="5" creationId="{4CC62BEF-CD84-43B4-A748-BFBDED7A19F5}"/>
          </ac:spMkLst>
        </pc:spChg>
      </pc:sldChg>
      <pc:sldChg chg="modSp">
        <pc:chgData name="Loman, Laura - Division of District Support" userId="65392343-27bb-425b-9829-9779a5cfbce5" providerId="ADAL" clId="{ADA967E9-AF68-4859-BCBD-F2442F55F11D}" dt="2021-11-30T14:39:42.210" v="8" actId="962"/>
        <pc:sldMkLst>
          <pc:docMk/>
          <pc:sldMk cId="3487858901" sldId="291"/>
        </pc:sldMkLst>
        <pc:spChg chg="mod">
          <ac:chgData name="Loman, Laura - Division of District Support" userId="65392343-27bb-425b-9829-9779a5cfbce5" providerId="ADAL" clId="{ADA967E9-AF68-4859-BCBD-F2442F55F11D}" dt="2021-11-30T14:39:42.210" v="8" actId="962"/>
          <ac:spMkLst>
            <pc:docMk/>
            <pc:sldMk cId="3487858901" sldId="291"/>
            <ac:spMk id="6" creationId="{E404CA63-8671-48E1-866E-E88266F5C9CC}"/>
          </ac:spMkLst>
        </pc:spChg>
      </pc:sldChg>
      <pc:sldChg chg="modSp">
        <pc:chgData name="Loman, Laura - Division of District Support" userId="65392343-27bb-425b-9829-9779a5cfbce5" providerId="ADAL" clId="{ADA967E9-AF68-4859-BCBD-F2442F55F11D}" dt="2021-11-30T14:39:46.924" v="10" actId="962"/>
        <pc:sldMkLst>
          <pc:docMk/>
          <pc:sldMk cId="1081214068" sldId="293"/>
        </pc:sldMkLst>
        <pc:spChg chg="mod">
          <ac:chgData name="Loman, Laura - Division of District Support" userId="65392343-27bb-425b-9829-9779a5cfbce5" providerId="ADAL" clId="{ADA967E9-AF68-4859-BCBD-F2442F55F11D}" dt="2021-11-30T14:39:44.613" v="9" actId="962"/>
          <ac:spMkLst>
            <pc:docMk/>
            <pc:sldMk cId="1081214068" sldId="293"/>
            <ac:spMk id="5" creationId="{8F2B96CF-2C2C-438E-9728-6F9A73DCF6C1}"/>
          </ac:spMkLst>
        </pc:spChg>
        <pc:spChg chg="mod">
          <ac:chgData name="Loman, Laura - Division of District Support" userId="65392343-27bb-425b-9829-9779a5cfbce5" providerId="ADAL" clId="{ADA967E9-AF68-4859-BCBD-F2442F55F11D}" dt="2021-11-30T14:39:46.924" v="10" actId="962"/>
          <ac:spMkLst>
            <pc:docMk/>
            <pc:sldMk cId="1081214068" sldId="293"/>
            <ac:spMk id="6" creationId="{60EB584D-4D5E-4733-951E-9AEA65C8ABD1}"/>
          </ac:spMkLst>
        </pc:spChg>
      </pc:sldChg>
      <pc:sldChg chg="modSp">
        <pc:chgData name="Loman, Laura - Division of District Support" userId="65392343-27bb-425b-9829-9779a5cfbce5" providerId="ADAL" clId="{ADA967E9-AF68-4859-BCBD-F2442F55F11D}" dt="2021-11-30T14:39:48.725" v="11" actId="962"/>
        <pc:sldMkLst>
          <pc:docMk/>
          <pc:sldMk cId="461715286" sldId="295"/>
        </pc:sldMkLst>
        <pc:spChg chg="mod">
          <ac:chgData name="Loman, Laura - Division of District Support" userId="65392343-27bb-425b-9829-9779a5cfbce5" providerId="ADAL" clId="{ADA967E9-AF68-4859-BCBD-F2442F55F11D}" dt="2021-11-30T14:39:48.725" v="11" actId="962"/>
          <ac:spMkLst>
            <pc:docMk/>
            <pc:sldMk cId="461715286" sldId="295"/>
            <ac:spMk id="5" creationId="{08384876-E81D-4D75-A916-39C3A116F36F}"/>
          </ac:spMkLst>
        </pc:spChg>
      </pc:sldChg>
      <pc:sldChg chg="modSp">
        <pc:chgData name="Loman, Laura - Division of District Support" userId="65392343-27bb-425b-9829-9779a5cfbce5" providerId="ADAL" clId="{ADA967E9-AF68-4859-BCBD-F2442F55F11D}" dt="2021-11-30T14:39:57.105" v="12" actId="962"/>
        <pc:sldMkLst>
          <pc:docMk/>
          <pc:sldMk cId="2222066187" sldId="300"/>
        </pc:sldMkLst>
        <pc:picChg chg="mod">
          <ac:chgData name="Loman, Laura - Division of District Support" userId="65392343-27bb-425b-9829-9779a5cfbce5" providerId="ADAL" clId="{ADA967E9-AF68-4859-BCBD-F2442F55F11D}" dt="2021-11-30T14:39:57.105" v="12" actId="962"/>
          <ac:picMkLst>
            <pc:docMk/>
            <pc:sldMk cId="2222066187" sldId="300"/>
            <ac:picMk id="4" creationId="{E5D712CD-1003-4204-989A-1CB5C77F1CD9}"/>
          </ac:picMkLst>
        </pc:picChg>
      </pc:sldChg>
      <pc:sldChg chg="modSp">
        <pc:chgData name="Loman, Laura - Division of District Support" userId="65392343-27bb-425b-9829-9779a5cfbce5" providerId="ADAL" clId="{ADA967E9-AF68-4859-BCBD-F2442F55F11D}" dt="2021-11-30T14:40:02.893" v="14" actId="962"/>
        <pc:sldMkLst>
          <pc:docMk/>
          <pc:sldMk cId="1876574632" sldId="301"/>
        </pc:sldMkLst>
        <pc:spChg chg="mod">
          <ac:chgData name="Loman, Laura - Division of District Support" userId="65392343-27bb-425b-9829-9779a5cfbce5" providerId="ADAL" clId="{ADA967E9-AF68-4859-BCBD-F2442F55F11D}" dt="2021-11-30T14:39:59.750" v="13" actId="962"/>
          <ac:spMkLst>
            <pc:docMk/>
            <pc:sldMk cId="1876574632" sldId="301"/>
            <ac:spMk id="6" creationId="{66880E3A-1A09-4A0D-8B70-90F33EDABEB5}"/>
          </ac:spMkLst>
        </pc:spChg>
        <pc:spChg chg="mod">
          <ac:chgData name="Loman, Laura - Division of District Support" userId="65392343-27bb-425b-9829-9779a5cfbce5" providerId="ADAL" clId="{ADA967E9-AF68-4859-BCBD-F2442F55F11D}" dt="2021-11-30T14:40:02.893" v="14" actId="962"/>
          <ac:spMkLst>
            <pc:docMk/>
            <pc:sldMk cId="1876574632" sldId="301"/>
            <ac:spMk id="7" creationId="{C10F751E-5EEB-4888-9326-6D8C35A75CC9}"/>
          </ac:spMkLst>
        </pc:spChg>
      </pc:sldChg>
      <pc:sldChg chg="modSp">
        <pc:chgData name="Loman, Laura - Division of District Support" userId="65392343-27bb-425b-9829-9779a5cfbce5" providerId="ADAL" clId="{ADA967E9-AF68-4859-BCBD-F2442F55F11D}" dt="2021-11-30T14:40:05.217" v="15" actId="962"/>
        <pc:sldMkLst>
          <pc:docMk/>
          <pc:sldMk cId="1439964455" sldId="304"/>
        </pc:sldMkLst>
        <pc:picChg chg="mod">
          <ac:chgData name="Loman, Laura - Division of District Support" userId="65392343-27bb-425b-9829-9779a5cfbce5" providerId="ADAL" clId="{ADA967E9-AF68-4859-BCBD-F2442F55F11D}" dt="2021-11-30T14:40:05.217" v="15" actId="962"/>
          <ac:picMkLst>
            <pc:docMk/>
            <pc:sldMk cId="1439964455" sldId="304"/>
            <ac:picMk id="4" creationId="{E550321A-03DC-43D2-9191-0934C302ACBE}"/>
          </ac:picMkLst>
        </pc:picChg>
      </pc:sldChg>
    </pc:docChg>
  </pc:docChgLst>
  <pc:docChgLst>
    <pc:chgData name="Loman, Laura - Division of District Support" userId="65392343-27bb-425b-9829-9779a5cfbce5" providerId="ADAL" clId="{A4838F80-B85B-40BB-9F23-789BADEB1580}"/>
    <pc:docChg chg="modSld">
      <pc:chgData name="Loman, Laura - Division of District Support" userId="65392343-27bb-425b-9829-9779a5cfbce5" providerId="ADAL" clId="{A4838F80-B85B-40BB-9F23-789BADEB1580}" dt="2022-02-03T13:43:56.019" v="72" actId="20577"/>
      <pc:docMkLst>
        <pc:docMk/>
      </pc:docMkLst>
      <pc:sldChg chg="modSp">
        <pc:chgData name="Loman, Laura - Division of District Support" userId="65392343-27bb-425b-9829-9779a5cfbce5" providerId="ADAL" clId="{A4838F80-B85B-40BB-9F23-789BADEB1580}" dt="2022-02-03T13:43:22.393" v="20" actId="20577"/>
        <pc:sldMkLst>
          <pc:docMk/>
          <pc:sldMk cId="301902911" sldId="256"/>
        </pc:sldMkLst>
        <pc:spChg chg="mod">
          <ac:chgData name="Loman, Laura - Division of District Support" userId="65392343-27bb-425b-9829-9779a5cfbce5" providerId="ADAL" clId="{A4838F80-B85B-40BB-9F23-789BADEB1580}" dt="2022-02-03T13:43:22.393" v="20" actId="20577"/>
          <ac:spMkLst>
            <pc:docMk/>
            <pc:sldMk cId="301902911" sldId="256"/>
            <ac:spMk id="3" creationId="{15975756-7273-374D-877B-DD347CC3BB25}"/>
          </ac:spMkLst>
        </pc:spChg>
      </pc:sldChg>
      <pc:sldChg chg="modSp">
        <pc:chgData name="Loman, Laura - Division of District Support" userId="65392343-27bb-425b-9829-9779a5cfbce5" providerId="ADAL" clId="{A4838F80-B85B-40BB-9F23-789BADEB1580}" dt="2022-02-03T13:43:56.019" v="72" actId="20577"/>
        <pc:sldMkLst>
          <pc:docMk/>
          <pc:sldMk cId="1740323879" sldId="309"/>
        </pc:sldMkLst>
        <pc:spChg chg="mod">
          <ac:chgData name="Loman, Laura - Division of District Support" userId="65392343-27bb-425b-9829-9779a5cfbce5" providerId="ADAL" clId="{A4838F80-B85B-40BB-9F23-789BADEB1580}" dt="2022-02-03T13:43:56.019" v="72" actId="20577"/>
          <ac:spMkLst>
            <pc:docMk/>
            <pc:sldMk cId="1740323879" sldId="309"/>
            <ac:spMk id="3" creationId="{3BD57537-82F1-40C0-8047-26C95610DCA1}"/>
          </ac:spMkLst>
        </pc:spChg>
      </pc:sldChg>
    </pc:docChg>
  </pc:docChgLst>
  <pc:docChgLst>
    <pc:chgData name="Loman, Laura - Division of District Support" userId="65392343-27bb-425b-9829-9779a5cfbce5" providerId="ADAL" clId="{95D4003B-F54A-4235-B94C-14E94E82C45E}"/>
    <pc:docChg chg="undo redo custSel addSld delSld modSld sldOrd modShowInfo">
      <pc:chgData name="Loman, Laura - Division of District Support" userId="65392343-27bb-425b-9829-9779a5cfbce5" providerId="ADAL" clId="{95D4003B-F54A-4235-B94C-14E94E82C45E}" dt="2021-11-05T13:25:53.471" v="2128" actId="729"/>
      <pc:docMkLst>
        <pc:docMk/>
      </pc:docMkLst>
      <pc:sldChg chg="modSp">
        <pc:chgData name="Loman, Laura - Division of District Support" userId="65392343-27bb-425b-9829-9779a5cfbce5" providerId="ADAL" clId="{95D4003B-F54A-4235-B94C-14E94E82C45E}" dt="2021-11-04T18:22:44.676" v="2115" actId="20577"/>
        <pc:sldMkLst>
          <pc:docMk/>
          <pc:sldMk cId="301902911" sldId="256"/>
        </pc:sldMkLst>
        <pc:spChg chg="mod">
          <ac:chgData name="Loman, Laura - Division of District Support" userId="65392343-27bb-425b-9829-9779a5cfbce5" providerId="ADAL" clId="{95D4003B-F54A-4235-B94C-14E94E82C45E}" dt="2021-11-04T18:22:44.676" v="2115" actId="20577"/>
          <ac:spMkLst>
            <pc:docMk/>
            <pc:sldMk cId="301902911" sldId="256"/>
            <ac:spMk id="3" creationId="{15975756-7273-374D-877B-DD347CC3BB25}"/>
          </ac:spMkLst>
        </pc:spChg>
      </pc:sldChg>
      <pc:sldChg chg="del">
        <pc:chgData name="Loman, Laura - Division of District Support" userId="65392343-27bb-425b-9829-9779a5cfbce5" providerId="ADAL" clId="{95D4003B-F54A-4235-B94C-14E94E82C45E}" dt="2021-10-25T12:27:47.246" v="383" actId="47"/>
        <pc:sldMkLst>
          <pc:docMk/>
          <pc:sldMk cId="2470676220" sldId="258"/>
        </pc:sldMkLst>
      </pc:sldChg>
      <pc:sldChg chg="modSp modNotesTx">
        <pc:chgData name="Loman, Laura - Division of District Support" userId="65392343-27bb-425b-9829-9779a5cfbce5" providerId="ADAL" clId="{95D4003B-F54A-4235-B94C-14E94E82C45E}" dt="2021-11-03T14:55:45.338" v="2050" actId="20577"/>
        <pc:sldMkLst>
          <pc:docMk/>
          <pc:sldMk cId="1050406769" sldId="259"/>
        </pc:sldMkLst>
        <pc:spChg chg="mod">
          <ac:chgData name="Loman, Laura - Division of District Support" userId="65392343-27bb-425b-9829-9779a5cfbce5" providerId="ADAL" clId="{95D4003B-F54A-4235-B94C-14E94E82C45E}" dt="2021-10-25T12:29:42.116" v="389" actId="11"/>
          <ac:spMkLst>
            <pc:docMk/>
            <pc:sldMk cId="1050406769" sldId="259"/>
            <ac:spMk id="3" creationId="{CE877732-26AE-44E3-9443-15D92368DFED}"/>
          </ac:spMkLst>
        </pc:spChg>
      </pc:sldChg>
      <pc:sldChg chg="modSp del modNotesTx">
        <pc:chgData name="Loman, Laura - Division of District Support" userId="65392343-27bb-425b-9829-9779a5cfbce5" providerId="ADAL" clId="{95D4003B-F54A-4235-B94C-14E94E82C45E}" dt="2021-10-25T12:30:55.871" v="391" actId="47"/>
        <pc:sldMkLst>
          <pc:docMk/>
          <pc:sldMk cId="2993851613" sldId="260"/>
        </pc:sldMkLst>
        <pc:spChg chg="mod">
          <ac:chgData name="Loman, Laura - Division of District Support" userId="65392343-27bb-425b-9829-9779a5cfbce5" providerId="ADAL" clId="{95D4003B-F54A-4235-B94C-14E94E82C45E}" dt="2021-10-25T12:28:44.931" v="385"/>
          <ac:spMkLst>
            <pc:docMk/>
            <pc:sldMk cId="2993851613" sldId="260"/>
            <ac:spMk id="2" creationId="{90A42BAE-5141-4012-AB71-3216263841B7}"/>
          </ac:spMkLst>
        </pc:spChg>
        <pc:spChg chg="mod">
          <ac:chgData name="Loman, Laura - Division of District Support" userId="65392343-27bb-425b-9829-9779a5cfbce5" providerId="ADAL" clId="{95D4003B-F54A-4235-B94C-14E94E82C45E}" dt="2021-10-25T12:30:13.283" v="390"/>
          <ac:spMkLst>
            <pc:docMk/>
            <pc:sldMk cId="2993851613" sldId="260"/>
            <ac:spMk id="3" creationId="{1FF2714D-EBC3-4562-B808-F4789ED8AA45}"/>
          </ac:spMkLst>
        </pc:spChg>
      </pc:sldChg>
      <pc:sldChg chg="modSp modNotesTx">
        <pc:chgData name="Loman, Laura - Division of District Support" userId="65392343-27bb-425b-9829-9779a5cfbce5" providerId="ADAL" clId="{95D4003B-F54A-4235-B94C-14E94E82C45E}" dt="2021-11-04T19:15:45.165" v="2123" actId="20577"/>
        <pc:sldMkLst>
          <pc:docMk/>
          <pc:sldMk cId="1451243849" sldId="261"/>
        </pc:sldMkLst>
        <pc:spChg chg="mod">
          <ac:chgData name="Loman, Laura - Division of District Support" userId="65392343-27bb-425b-9829-9779a5cfbce5" providerId="ADAL" clId="{95D4003B-F54A-4235-B94C-14E94E82C45E}" dt="2021-11-04T19:15:45.165" v="2123" actId="20577"/>
          <ac:spMkLst>
            <pc:docMk/>
            <pc:sldMk cId="1451243849" sldId="261"/>
            <ac:spMk id="3" creationId="{E346DEE4-40AE-46FA-BEF4-4FF0D3D32A2A}"/>
          </ac:spMkLst>
        </pc:spChg>
      </pc:sldChg>
      <pc:sldChg chg="modSp">
        <pc:chgData name="Loman, Laura - Division of District Support" userId="65392343-27bb-425b-9829-9779a5cfbce5" providerId="ADAL" clId="{95D4003B-F54A-4235-B94C-14E94E82C45E}" dt="2021-10-25T12:31:26.932" v="393" actId="12"/>
        <pc:sldMkLst>
          <pc:docMk/>
          <pc:sldMk cId="2408394084" sldId="262"/>
        </pc:sldMkLst>
        <pc:spChg chg="mod">
          <ac:chgData name="Loman, Laura - Division of District Support" userId="65392343-27bb-425b-9829-9779a5cfbce5" providerId="ADAL" clId="{95D4003B-F54A-4235-B94C-14E94E82C45E}" dt="2021-10-25T12:31:26.932" v="393" actId="12"/>
          <ac:spMkLst>
            <pc:docMk/>
            <pc:sldMk cId="2408394084" sldId="262"/>
            <ac:spMk id="3" creationId="{24D648FF-2BA0-457F-B9C0-7D9AF1CDA8EF}"/>
          </ac:spMkLst>
        </pc:spChg>
      </pc:sldChg>
      <pc:sldChg chg="modSp">
        <pc:chgData name="Loman, Laura - Division of District Support" userId="65392343-27bb-425b-9829-9779a5cfbce5" providerId="ADAL" clId="{95D4003B-F54A-4235-B94C-14E94E82C45E}" dt="2021-10-25T12:31:45.096" v="394" actId="12"/>
        <pc:sldMkLst>
          <pc:docMk/>
          <pc:sldMk cId="3157857817" sldId="264"/>
        </pc:sldMkLst>
        <pc:spChg chg="mod">
          <ac:chgData name="Loman, Laura - Division of District Support" userId="65392343-27bb-425b-9829-9779a5cfbce5" providerId="ADAL" clId="{95D4003B-F54A-4235-B94C-14E94E82C45E}" dt="2021-10-25T12:31:45.096" v="394" actId="12"/>
          <ac:spMkLst>
            <pc:docMk/>
            <pc:sldMk cId="3157857817" sldId="264"/>
            <ac:spMk id="3" creationId="{75C6B1C4-B13C-4E79-9680-94730F7A2A42}"/>
          </ac:spMkLst>
        </pc:spChg>
      </pc:sldChg>
      <pc:sldChg chg="modSp">
        <pc:chgData name="Loman, Laura - Division of District Support" userId="65392343-27bb-425b-9829-9779a5cfbce5" providerId="ADAL" clId="{95D4003B-F54A-4235-B94C-14E94E82C45E}" dt="2021-10-25T12:32:03.761" v="395" actId="207"/>
        <pc:sldMkLst>
          <pc:docMk/>
          <pc:sldMk cId="4194822615" sldId="265"/>
        </pc:sldMkLst>
        <pc:spChg chg="mod">
          <ac:chgData name="Loman, Laura - Division of District Support" userId="65392343-27bb-425b-9829-9779a5cfbce5" providerId="ADAL" clId="{95D4003B-F54A-4235-B94C-14E94E82C45E}" dt="2021-10-25T12:32:03.761" v="395" actId="207"/>
          <ac:spMkLst>
            <pc:docMk/>
            <pc:sldMk cId="4194822615" sldId="265"/>
            <ac:spMk id="2" creationId="{3B4A54C3-623F-4562-9B45-9A9F6183A7E0}"/>
          </ac:spMkLst>
        </pc:spChg>
      </pc:sldChg>
      <pc:sldChg chg="modSp">
        <pc:chgData name="Loman, Laura - Division of District Support" userId="65392343-27bb-425b-9829-9779a5cfbce5" providerId="ADAL" clId="{95D4003B-F54A-4235-B94C-14E94E82C45E}" dt="2021-10-25T12:32:17.507" v="396" actId="11"/>
        <pc:sldMkLst>
          <pc:docMk/>
          <pc:sldMk cId="3345737254" sldId="266"/>
        </pc:sldMkLst>
        <pc:spChg chg="mod">
          <ac:chgData name="Loman, Laura - Division of District Support" userId="65392343-27bb-425b-9829-9779a5cfbce5" providerId="ADAL" clId="{95D4003B-F54A-4235-B94C-14E94E82C45E}" dt="2021-10-25T12:32:17.507" v="396" actId="11"/>
          <ac:spMkLst>
            <pc:docMk/>
            <pc:sldMk cId="3345737254" sldId="266"/>
            <ac:spMk id="3" creationId="{74DBF574-85D5-4D21-94AF-AC99A664B9B4}"/>
          </ac:spMkLst>
        </pc:spChg>
      </pc:sldChg>
      <pc:sldChg chg="modSp">
        <pc:chgData name="Loman, Laura - Division of District Support" userId="65392343-27bb-425b-9829-9779a5cfbce5" providerId="ADAL" clId="{95D4003B-F54A-4235-B94C-14E94E82C45E}" dt="2021-10-25T12:32:41.425" v="397" actId="207"/>
        <pc:sldMkLst>
          <pc:docMk/>
          <pc:sldMk cId="4199965212" sldId="267"/>
        </pc:sldMkLst>
        <pc:spChg chg="mod">
          <ac:chgData name="Loman, Laura - Division of District Support" userId="65392343-27bb-425b-9829-9779a5cfbce5" providerId="ADAL" clId="{95D4003B-F54A-4235-B94C-14E94E82C45E}" dt="2021-10-25T12:32:41.425" v="397" actId="207"/>
          <ac:spMkLst>
            <pc:docMk/>
            <pc:sldMk cId="4199965212" sldId="267"/>
            <ac:spMk id="2" creationId="{993B8224-18EB-4C98-A2DE-1300F37FDE5D}"/>
          </ac:spMkLst>
        </pc:spChg>
      </pc:sldChg>
      <pc:sldChg chg="modSp modNotesTx">
        <pc:chgData name="Loman, Laura - Division of District Support" userId="65392343-27bb-425b-9829-9779a5cfbce5" providerId="ADAL" clId="{95D4003B-F54A-4235-B94C-14E94E82C45E}" dt="2021-10-27T16:29:46.273" v="1024" actId="20577"/>
        <pc:sldMkLst>
          <pc:docMk/>
          <pc:sldMk cId="1805355185" sldId="268"/>
        </pc:sldMkLst>
        <pc:spChg chg="mod">
          <ac:chgData name="Loman, Laura - Division of District Support" userId="65392343-27bb-425b-9829-9779a5cfbce5" providerId="ADAL" clId="{95D4003B-F54A-4235-B94C-14E94E82C45E}" dt="2021-10-25T12:32:48.792" v="398" actId="207"/>
          <ac:spMkLst>
            <pc:docMk/>
            <pc:sldMk cId="1805355185" sldId="268"/>
            <ac:spMk id="2" creationId="{2A06D711-FE16-4FA6-9FB1-F5455EFD961D}"/>
          </ac:spMkLst>
        </pc:spChg>
      </pc:sldChg>
      <pc:sldChg chg="modSp">
        <pc:chgData name="Loman, Laura - Division of District Support" userId="65392343-27bb-425b-9829-9779a5cfbce5" providerId="ADAL" clId="{95D4003B-F54A-4235-B94C-14E94E82C45E}" dt="2021-10-25T12:33:17.295" v="399" actId="207"/>
        <pc:sldMkLst>
          <pc:docMk/>
          <pc:sldMk cId="1195707010" sldId="271"/>
        </pc:sldMkLst>
        <pc:spChg chg="mod">
          <ac:chgData name="Loman, Laura - Division of District Support" userId="65392343-27bb-425b-9829-9779a5cfbce5" providerId="ADAL" clId="{95D4003B-F54A-4235-B94C-14E94E82C45E}" dt="2021-10-25T12:33:17.295" v="399" actId="207"/>
          <ac:spMkLst>
            <pc:docMk/>
            <pc:sldMk cId="1195707010" sldId="271"/>
            <ac:spMk id="3" creationId="{E52DB0CB-7BAC-411E-801A-0C543B23D602}"/>
          </ac:spMkLst>
        </pc:spChg>
      </pc:sldChg>
      <pc:sldChg chg="modSp modNotesTx">
        <pc:chgData name="Loman, Laura - Division of District Support" userId="65392343-27bb-425b-9829-9779a5cfbce5" providerId="ADAL" clId="{95D4003B-F54A-4235-B94C-14E94E82C45E}" dt="2021-10-27T16:40:25.038" v="1113" actId="20577"/>
        <pc:sldMkLst>
          <pc:docMk/>
          <pc:sldMk cId="1744375348" sldId="274"/>
        </pc:sldMkLst>
        <pc:spChg chg="mod">
          <ac:chgData name="Loman, Laura - Division of District Support" userId="65392343-27bb-425b-9829-9779a5cfbce5" providerId="ADAL" clId="{95D4003B-F54A-4235-B94C-14E94E82C45E}" dt="2021-10-25T12:33:35.843" v="400" actId="207"/>
          <ac:spMkLst>
            <pc:docMk/>
            <pc:sldMk cId="1744375348" sldId="274"/>
            <ac:spMk id="3" creationId="{A08E03C2-C362-4B8D-A8F0-962FE78066A6}"/>
          </ac:spMkLst>
        </pc:spChg>
      </pc:sldChg>
      <pc:sldChg chg="modSp">
        <pc:chgData name="Loman, Laura - Division of District Support" userId="65392343-27bb-425b-9829-9779a5cfbce5" providerId="ADAL" clId="{95D4003B-F54A-4235-B94C-14E94E82C45E}" dt="2021-10-25T12:34:14.811" v="404" actId="207"/>
        <pc:sldMkLst>
          <pc:docMk/>
          <pc:sldMk cId="2733897496" sldId="277"/>
        </pc:sldMkLst>
        <pc:spChg chg="mod">
          <ac:chgData name="Loman, Laura - Division of District Support" userId="65392343-27bb-425b-9829-9779a5cfbce5" providerId="ADAL" clId="{95D4003B-F54A-4235-B94C-14E94E82C45E}" dt="2021-10-25T12:34:14.811" v="404" actId="207"/>
          <ac:spMkLst>
            <pc:docMk/>
            <pc:sldMk cId="2733897496" sldId="277"/>
            <ac:spMk id="3" creationId="{FB0D267D-2ACF-4F74-8FD1-A92467866320}"/>
          </ac:spMkLst>
        </pc:spChg>
      </pc:sldChg>
      <pc:sldChg chg="modNotesTx">
        <pc:chgData name="Loman, Laura - Division of District Support" userId="65392343-27bb-425b-9829-9779a5cfbce5" providerId="ADAL" clId="{95D4003B-F54A-4235-B94C-14E94E82C45E}" dt="2021-11-03T18:07:17.608" v="2053" actId="20577"/>
        <pc:sldMkLst>
          <pc:docMk/>
          <pc:sldMk cId="1130974568" sldId="278"/>
        </pc:sldMkLst>
      </pc:sldChg>
      <pc:sldChg chg="modSp">
        <pc:chgData name="Loman, Laura - Division of District Support" userId="65392343-27bb-425b-9829-9779a5cfbce5" providerId="ADAL" clId="{95D4003B-F54A-4235-B94C-14E94E82C45E}" dt="2021-11-04T13:12:30.268" v="2056" actId="20577"/>
        <pc:sldMkLst>
          <pc:docMk/>
          <pc:sldMk cId="838944767" sldId="281"/>
        </pc:sldMkLst>
        <pc:spChg chg="mod">
          <ac:chgData name="Loman, Laura - Division of District Support" userId="65392343-27bb-425b-9829-9779a5cfbce5" providerId="ADAL" clId="{95D4003B-F54A-4235-B94C-14E94E82C45E}" dt="2021-11-04T13:12:30.268" v="2056" actId="20577"/>
          <ac:spMkLst>
            <pc:docMk/>
            <pc:sldMk cId="838944767" sldId="281"/>
            <ac:spMk id="3" creationId="{864A4DF7-DF24-4967-A3FC-7563D046CC4E}"/>
          </ac:spMkLst>
        </pc:spChg>
      </pc:sldChg>
      <pc:sldChg chg="modNotesTx">
        <pc:chgData name="Loman, Laura - Division of District Support" userId="65392343-27bb-425b-9829-9779a5cfbce5" providerId="ADAL" clId="{95D4003B-F54A-4235-B94C-14E94E82C45E}" dt="2021-10-27T17:07:00.515" v="1692" actId="20577"/>
        <pc:sldMkLst>
          <pc:docMk/>
          <pc:sldMk cId="3452396537" sldId="282"/>
        </pc:sldMkLst>
      </pc:sldChg>
      <pc:sldChg chg="modSp">
        <pc:chgData name="Loman, Laura - Division of District Support" userId="65392343-27bb-425b-9829-9779a5cfbce5" providerId="ADAL" clId="{95D4003B-F54A-4235-B94C-14E94E82C45E}" dt="2021-10-26T17:32:22.476" v="782" actId="207"/>
        <pc:sldMkLst>
          <pc:docMk/>
          <pc:sldMk cId="2104887783" sldId="283"/>
        </pc:sldMkLst>
        <pc:spChg chg="mod">
          <ac:chgData name="Loman, Laura - Division of District Support" userId="65392343-27bb-425b-9829-9779a5cfbce5" providerId="ADAL" clId="{95D4003B-F54A-4235-B94C-14E94E82C45E}" dt="2021-10-26T17:32:22.476" v="782" actId="207"/>
          <ac:spMkLst>
            <pc:docMk/>
            <pc:sldMk cId="2104887783" sldId="283"/>
            <ac:spMk id="3" creationId="{31833F19-64D1-46F6-BEDD-F01A4A4E34F6}"/>
          </ac:spMkLst>
        </pc:spChg>
      </pc:sldChg>
      <pc:sldChg chg="modSp">
        <pc:chgData name="Loman, Laura - Division of District Support" userId="65392343-27bb-425b-9829-9779a5cfbce5" providerId="ADAL" clId="{95D4003B-F54A-4235-B94C-14E94E82C45E}" dt="2021-10-25T12:35:44.711" v="405" actId="1076"/>
        <pc:sldMkLst>
          <pc:docMk/>
          <pc:sldMk cId="3494547729" sldId="285"/>
        </pc:sldMkLst>
        <pc:spChg chg="mod">
          <ac:chgData name="Loman, Laura - Division of District Support" userId="65392343-27bb-425b-9829-9779a5cfbce5" providerId="ADAL" clId="{95D4003B-F54A-4235-B94C-14E94E82C45E}" dt="2021-10-25T12:35:44.711" v="405" actId="1076"/>
          <ac:spMkLst>
            <pc:docMk/>
            <pc:sldMk cId="3494547729" sldId="285"/>
            <ac:spMk id="9" creationId="{2C7D020C-A21B-4956-B1EF-79562FE89927}"/>
          </ac:spMkLst>
        </pc:spChg>
      </pc:sldChg>
      <pc:sldChg chg="modSp">
        <pc:chgData name="Loman, Laura - Division of District Support" userId="65392343-27bb-425b-9829-9779a5cfbce5" providerId="ADAL" clId="{95D4003B-F54A-4235-B94C-14E94E82C45E}" dt="2021-11-04T14:15:42.950" v="2057" actId="6549"/>
        <pc:sldMkLst>
          <pc:docMk/>
          <pc:sldMk cId="1590400721" sldId="286"/>
        </pc:sldMkLst>
        <pc:spChg chg="mod">
          <ac:chgData name="Loman, Laura - Division of District Support" userId="65392343-27bb-425b-9829-9779a5cfbce5" providerId="ADAL" clId="{95D4003B-F54A-4235-B94C-14E94E82C45E}" dt="2021-11-04T14:15:42.950" v="2057" actId="6549"/>
          <ac:spMkLst>
            <pc:docMk/>
            <pc:sldMk cId="1590400721" sldId="286"/>
            <ac:spMk id="11" creationId="{1CB213DD-C05E-4834-B5AF-EF6749969E7E}"/>
          </ac:spMkLst>
        </pc:spChg>
      </pc:sldChg>
      <pc:sldChg chg="modSp">
        <pc:chgData name="Loman, Laura - Division of District Support" userId="65392343-27bb-425b-9829-9779a5cfbce5" providerId="ADAL" clId="{95D4003B-F54A-4235-B94C-14E94E82C45E}" dt="2021-10-25T12:35:55.776" v="406" actId="5793"/>
        <pc:sldMkLst>
          <pc:docMk/>
          <pc:sldMk cId="1709720735" sldId="287"/>
        </pc:sldMkLst>
        <pc:spChg chg="mod">
          <ac:chgData name="Loman, Laura - Division of District Support" userId="65392343-27bb-425b-9829-9779a5cfbce5" providerId="ADAL" clId="{95D4003B-F54A-4235-B94C-14E94E82C45E}" dt="2021-10-25T12:35:55.776" v="406" actId="5793"/>
          <ac:spMkLst>
            <pc:docMk/>
            <pc:sldMk cId="1709720735" sldId="287"/>
            <ac:spMk id="3" creationId="{7F55AB79-44B7-4724-98C8-762FCEE6CD4B}"/>
          </ac:spMkLst>
        </pc:spChg>
      </pc:sldChg>
      <pc:sldChg chg="addSp modSp new">
        <pc:chgData name="Loman, Laura - Division of District Support" userId="65392343-27bb-425b-9829-9779a5cfbce5" providerId="ADAL" clId="{95D4003B-F54A-4235-B94C-14E94E82C45E}" dt="2021-10-25T12:36:29.168" v="407" actId="12"/>
        <pc:sldMkLst>
          <pc:docMk/>
          <pc:sldMk cId="21385441" sldId="288"/>
        </pc:sldMkLst>
        <pc:spChg chg="mod">
          <ac:chgData name="Loman, Laura - Division of District Support" userId="65392343-27bb-425b-9829-9779a5cfbce5" providerId="ADAL" clId="{95D4003B-F54A-4235-B94C-14E94E82C45E}" dt="2021-10-22T19:13:47.578" v="45" actId="27636"/>
          <ac:spMkLst>
            <pc:docMk/>
            <pc:sldMk cId="21385441" sldId="288"/>
            <ac:spMk id="2" creationId="{DADA83FE-6592-41FF-8C38-7107FA2CEC52}"/>
          </ac:spMkLst>
        </pc:spChg>
        <pc:spChg chg="mod">
          <ac:chgData name="Loman, Laura - Division of District Support" userId="65392343-27bb-425b-9829-9779a5cfbce5" providerId="ADAL" clId="{95D4003B-F54A-4235-B94C-14E94E82C45E}" dt="2021-10-25T12:36:29.168" v="407" actId="12"/>
          <ac:spMkLst>
            <pc:docMk/>
            <pc:sldMk cId="21385441" sldId="288"/>
            <ac:spMk id="3" creationId="{DA99D671-BFBC-4EA5-9793-8384FDC32403}"/>
          </ac:spMkLst>
        </pc:spChg>
        <pc:spChg chg="add mod">
          <ac:chgData name="Loman, Laura - Division of District Support" userId="65392343-27bb-425b-9829-9779a5cfbce5" providerId="ADAL" clId="{95D4003B-F54A-4235-B94C-14E94E82C45E}" dt="2021-10-22T19:16:27.216" v="73" actId="1076"/>
          <ac:spMkLst>
            <pc:docMk/>
            <pc:sldMk cId="21385441" sldId="288"/>
            <ac:spMk id="6" creationId="{C327A48C-DB16-4B10-A231-0BBB35EEE5C8}"/>
          </ac:spMkLst>
        </pc:spChg>
        <pc:picChg chg="add mod">
          <ac:chgData name="Loman, Laura - Division of District Support" userId="65392343-27bb-425b-9829-9779a5cfbce5" providerId="ADAL" clId="{95D4003B-F54A-4235-B94C-14E94E82C45E}" dt="2021-10-22T19:16:12.532" v="70" actId="1076"/>
          <ac:picMkLst>
            <pc:docMk/>
            <pc:sldMk cId="21385441" sldId="288"/>
            <ac:picMk id="4" creationId="{D0BC3C8D-3FF4-489A-90AF-01E10AE230A0}"/>
          </ac:picMkLst>
        </pc:picChg>
        <pc:picChg chg="add mod">
          <ac:chgData name="Loman, Laura - Division of District Support" userId="65392343-27bb-425b-9829-9779a5cfbce5" providerId="ADAL" clId="{95D4003B-F54A-4235-B94C-14E94E82C45E}" dt="2021-10-22T19:16:02.195" v="68" actId="1076"/>
          <ac:picMkLst>
            <pc:docMk/>
            <pc:sldMk cId="21385441" sldId="288"/>
            <ac:picMk id="5" creationId="{C8919452-5A92-4E8A-8DB5-93E42CCD47FC}"/>
          </ac:picMkLst>
        </pc:picChg>
      </pc:sldChg>
      <pc:sldChg chg="addSp delSp modSp new">
        <pc:chgData name="Loman, Laura - Division of District Support" userId="65392343-27bb-425b-9829-9779a5cfbce5" providerId="ADAL" clId="{95D4003B-F54A-4235-B94C-14E94E82C45E}" dt="2021-10-25T12:36:42.519" v="408" actId="12"/>
        <pc:sldMkLst>
          <pc:docMk/>
          <pc:sldMk cId="2953603453" sldId="289"/>
        </pc:sldMkLst>
        <pc:spChg chg="mod">
          <ac:chgData name="Loman, Laura - Division of District Support" userId="65392343-27bb-425b-9829-9779a5cfbce5" providerId="ADAL" clId="{95D4003B-F54A-4235-B94C-14E94E82C45E}" dt="2021-10-22T19:16:55.118" v="75"/>
          <ac:spMkLst>
            <pc:docMk/>
            <pc:sldMk cId="2953603453" sldId="289"/>
            <ac:spMk id="2" creationId="{0F1C2C40-620F-4404-A030-BCE93B448126}"/>
          </ac:spMkLst>
        </pc:spChg>
        <pc:spChg chg="mod">
          <ac:chgData name="Loman, Laura - Division of District Support" userId="65392343-27bb-425b-9829-9779a5cfbce5" providerId="ADAL" clId="{95D4003B-F54A-4235-B94C-14E94E82C45E}" dt="2021-10-25T12:36:42.519" v="408" actId="12"/>
          <ac:spMkLst>
            <pc:docMk/>
            <pc:sldMk cId="2953603453" sldId="289"/>
            <ac:spMk id="3" creationId="{96795773-CAA7-422D-9CA0-1E7EC5E8FC89}"/>
          </ac:spMkLst>
        </pc:spChg>
        <pc:spChg chg="add mod">
          <ac:chgData name="Loman, Laura - Division of District Support" userId="65392343-27bb-425b-9829-9779a5cfbce5" providerId="ADAL" clId="{95D4003B-F54A-4235-B94C-14E94E82C45E}" dt="2021-10-22T19:18:35.361" v="88" actId="14100"/>
          <ac:spMkLst>
            <pc:docMk/>
            <pc:sldMk cId="2953603453" sldId="289"/>
            <ac:spMk id="5" creationId="{45D3D5C4-93C1-49F3-B680-4DF451A1770C}"/>
          </ac:spMkLst>
        </pc:spChg>
        <pc:spChg chg="add del">
          <ac:chgData name="Loman, Laura - Division of District Support" userId="65392343-27bb-425b-9829-9779a5cfbce5" providerId="ADAL" clId="{95D4003B-F54A-4235-B94C-14E94E82C45E}" dt="2021-10-22T19:19:34.656" v="92" actId="478"/>
          <ac:spMkLst>
            <pc:docMk/>
            <pc:sldMk cId="2953603453" sldId="289"/>
            <ac:spMk id="6" creationId="{663BC087-4603-4D77-BE73-26C26389D30A}"/>
          </ac:spMkLst>
        </pc:spChg>
        <pc:spChg chg="add del">
          <ac:chgData name="Loman, Laura - Division of District Support" userId="65392343-27bb-425b-9829-9779a5cfbce5" providerId="ADAL" clId="{95D4003B-F54A-4235-B94C-14E94E82C45E}" dt="2021-10-22T19:19:31.451" v="91" actId="478"/>
          <ac:spMkLst>
            <pc:docMk/>
            <pc:sldMk cId="2953603453" sldId="289"/>
            <ac:spMk id="7" creationId="{BEA3C7A5-F9DC-4378-9ACE-BBCF69EA84D4}"/>
          </ac:spMkLst>
        </pc:spChg>
        <pc:spChg chg="add mod">
          <ac:chgData name="Loman, Laura - Division of District Support" userId="65392343-27bb-425b-9829-9779a5cfbce5" providerId="ADAL" clId="{95D4003B-F54A-4235-B94C-14E94E82C45E}" dt="2021-10-22T19:19:56.541" v="97" actId="208"/>
          <ac:spMkLst>
            <pc:docMk/>
            <pc:sldMk cId="2953603453" sldId="289"/>
            <ac:spMk id="8" creationId="{1B6900CE-B680-4EE3-81E3-547E6598AC8C}"/>
          </ac:spMkLst>
        </pc:spChg>
        <pc:spChg chg="add mod">
          <ac:chgData name="Loman, Laura - Division of District Support" userId="65392343-27bb-425b-9829-9779a5cfbce5" providerId="ADAL" clId="{95D4003B-F54A-4235-B94C-14E94E82C45E}" dt="2021-10-22T19:20:47.903" v="108" actId="14100"/>
          <ac:spMkLst>
            <pc:docMk/>
            <pc:sldMk cId="2953603453" sldId="289"/>
            <ac:spMk id="9" creationId="{5F2F8104-5916-4B9A-B169-976C7EDB481D}"/>
          </ac:spMkLst>
        </pc:spChg>
        <pc:picChg chg="add mod">
          <ac:chgData name="Loman, Laura - Division of District Support" userId="65392343-27bb-425b-9829-9779a5cfbce5" providerId="ADAL" clId="{95D4003B-F54A-4235-B94C-14E94E82C45E}" dt="2021-10-22T19:20:30.798" v="105" actId="1076"/>
          <ac:picMkLst>
            <pc:docMk/>
            <pc:sldMk cId="2953603453" sldId="289"/>
            <ac:picMk id="4" creationId="{C5AC549B-12DD-4366-BC1B-801D86BBECDA}"/>
          </ac:picMkLst>
        </pc:picChg>
      </pc:sldChg>
      <pc:sldChg chg="addSp modSp new">
        <pc:chgData name="Loman, Laura - Division of District Support" userId="65392343-27bb-425b-9829-9779a5cfbce5" providerId="ADAL" clId="{95D4003B-F54A-4235-B94C-14E94E82C45E}" dt="2021-10-25T12:36:53.277" v="409" actId="12"/>
        <pc:sldMkLst>
          <pc:docMk/>
          <pc:sldMk cId="3779177516" sldId="290"/>
        </pc:sldMkLst>
        <pc:spChg chg="mod">
          <ac:chgData name="Loman, Laura - Division of District Support" userId="65392343-27bb-425b-9829-9779a5cfbce5" providerId="ADAL" clId="{95D4003B-F54A-4235-B94C-14E94E82C45E}" dt="2021-10-22T19:21:06.826" v="110"/>
          <ac:spMkLst>
            <pc:docMk/>
            <pc:sldMk cId="3779177516" sldId="290"/>
            <ac:spMk id="2" creationId="{3B68025B-8ED2-4ED8-A13A-482FC60135E1}"/>
          </ac:spMkLst>
        </pc:spChg>
        <pc:spChg chg="mod">
          <ac:chgData name="Loman, Laura - Division of District Support" userId="65392343-27bb-425b-9829-9779a5cfbce5" providerId="ADAL" clId="{95D4003B-F54A-4235-B94C-14E94E82C45E}" dt="2021-10-25T12:36:53.277" v="409" actId="12"/>
          <ac:spMkLst>
            <pc:docMk/>
            <pc:sldMk cId="3779177516" sldId="290"/>
            <ac:spMk id="3" creationId="{B2739BE9-5F81-4FF5-B361-38A04D879D6A}"/>
          </ac:spMkLst>
        </pc:spChg>
        <pc:spChg chg="add mod">
          <ac:chgData name="Loman, Laura - Division of District Support" userId="65392343-27bb-425b-9829-9779a5cfbce5" providerId="ADAL" clId="{95D4003B-F54A-4235-B94C-14E94E82C45E}" dt="2021-10-22T19:22:04.324" v="119" actId="1582"/>
          <ac:spMkLst>
            <pc:docMk/>
            <pc:sldMk cId="3779177516" sldId="290"/>
            <ac:spMk id="5" creationId="{4CC62BEF-CD84-43B4-A748-BFBDED7A19F5}"/>
          </ac:spMkLst>
        </pc:spChg>
        <pc:picChg chg="add mod">
          <ac:chgData name="Loman, Laura - Division of District Support" userId="65392343-27bb-425b-9829-9779a5cfbce5" providerId="ADAL" clId="{95D4003B-F54A-4235-B94C-14E94E82C45E}" dt="2021-10-22T19:21:34.517" v="115" actId="1076"/>
          <ac:picMkLst>
            <pc:docMk/>
            <pc:sldMk cId="3779177516" sldId="290"/>
            <ac:picMk id="4" creationId="{CC44BC55-99F1-4EF8-90CB-313865F72D9B}"/>
          </ac:picMkLst>
        </pc:picChg>
      </pc:sldChg>
      <pc:sldChg chg="addSp delSp modSp new">
        <pc:chgData name="Loman, Laura - Division of District Support" userId="65392343-27bb-425b-9829-9779a5cfbce5" providerId="ADAL" clId="{95D4003B-F54A-4235-B94C-14E94E82C45E}" dt="2021-10-22T19:24:17.555" v="135" actId="1582"/>
        <pc:sldMkLst>
          <pc:docMk/>
          <pc:sldMk cId="3487858901" sldId="291"/>
        </pc:sldMkLst>
        <pc:spChg chg="mod">
          <ac:chgData name="Loman, Laura - Division of District Support" userId="65392343-27bb-425b-9829-9779a5cfbce5" providerId="ADAL" clId="{95D4003B-F54A-4235-B94C-14E94E82C45E}" dt="2021-10-22T19:22:37.160" v="121"/>
          <ac:spMkLst>
            <pc:docMk/>
            <pc:sldMk cId="3487858901" sldId="291"/>
            <ac:spMk id="2" creationId="{97BFE77C-4A82-44A5-A3D1-A0FB9A8B0ABA}"/>
          </ac:spMkLst>
        </pc:spChg>
        <pc:spChg chg="mod">
          <ac:chgData name="Loman, Laura - Division of District Support" userId="65392343-27bb-425b-9829-9779a5cfbce5" providerId="ADAL" clId="{95D4003B-F54A-4235-B94C-14E94E82C45E}" dt="2021-10-22T19:23:35.725" v="127" actId="12"/>
          <ac:spMkLst>
            <pc:docMk/>
            <pc:sldMk cId="3487858901" sldId="291"/>
            <ac:spMk id="3" creationId="{2A635291-E63D-418E-9542-748A696EAF6D}"/>
          </ac:spMkLst>
        </pc:spChg>
        <pc:spChg chg="add del mod">
          <ac:chgData name="Loman, Laura - Division of District Support" userId="65392343-27bb-425b-9829-9779a5cfbce5" providerId="ADAL" clId="{95D4003B-F54A-4235-B94C-14E94E82C45E}" dt="2021-10-22T19:24:01.918" v="130" actId="478"/>
          <ac:spMkLst>
            <pc:docMk/>
            <pc:sldMk cId="3487858901" sldId="291"/>
            <ac:spMk id="5" creationId="{3A58E989-20B2-4BFE-9F0E-C4C20FE357D0}"/>
          </ac:spMkLst>
        </pc:spChg>
        <pc:spChg chg="add mod">
          <ac:chgData name="Loman, Laura - Division of District Support" userId="65392343-27bb-425b-9829-9779a5cfbce5" providerId="ADAL" clId="{95D4003B-F54A-4235-B94C-14E94E82C45E}" dt="2021-10-22T19:24:17.555" v="135" actId="1582"/>
          <ac:spMkLst>
            <pc:docMk/>
            <pc:sldMk cId="3487858901" sldId="291"/>
            <ac:spMk id="6" creationId="{E404CA63-8671-48E1-866E-E88266F5C9CC}"/>
          </ac:spMkLst>
        </pc:spChg>
        <pc:picChg chg="add mod">
          <ac:chgData name="Loman, Laura - Division of District Support" userId="65392343-27bb-425b-9829-9779a5cfbce5" providerId="ADAL" clId="{95D4003B-F54A-4235-B94C-14E94E82C45E}" dt="2021-10-22T19:22:56.779" v="124" actId="1076"/>
          <ac:picMkLst>
            <pc:docMk/>
            <pc:sldMk cId="3487858901" sldId="291"/>
            <ac:picMk id="4" creationId="{60FA94E4-7727-40B6-A72F-1E320EFC8C20}"/>
          </ac:picMkLst>
        </pc:picChg>
      </pc:sldChg>
      <pc:sldChg chg="modSp new">
        <pc:chgData name="Loman, Laura - Division of District Support" userId="65392343-27bb-425b-9829-9779a5cfbce5" providerId="ADAL" clId="{95D4003B-F54A-4235-B94C-14E94E82C45E}" dt="2021-10-22T19:25:30.780" v="142" actId="403"/>
        <pc:sldMkLst>
          <pc:docMk/>
          <pc:sldMk cId="3754109913" sldId="292"/>
        </pc:sldMkLst>
        <pc:spChg chg="mod">
          <ac:chgData name="Loman, Laura - Division of District Support" userId="65392343-27bb-425b-9829-9779a5cfbce5" providerId="ADAL" clId="{95D4003B-F54A-4235-B94C-14E94E82C45E}" dt="2021-10-22T19:24:40.039" v="137"/>
          <ac:spMkLst>
            <pc:docMk/>
            <pc:sldMk cId="3754109913" sldId="292"/>
            <ac:spMk id="2" creationId="{E11A3B03-9062-4946-8D4E-B4A77F66710C}"/>
          </ac:spMkLst>
        </pc:spChg>
        <pc:spChg chg="mod">
          <ac:chgData name="Loman, Laura - Division of District Support" userId="65392343-27bb-425b-9829-9779a5cfbce5" providerId="ADAL" clId="{95D4003B-F54A-4235-B94C-14E94E82C45E}" dt="2021-10-22T19:25:30.780" v="142" actId="403"/>
          <ac:spMkLst>
            <pc:docMk/>
            <pc:sldMk cId="3754109913" sldId="292"/>
            <ac:spMk id="3" creationId="{3A312C1C-3E30-4B16-BFF3-070BA0C46906}"/>
          </ac:spMkLst>
        </pc:spChg>
      </pc:sldChg>
      <pc:sldChg chg="addSp modSp new">
        <pc:chgData name="Loman, Laura - Division of District Support" userId="65392343-27bb-425b-9829-9779a5cfbce5" providerId="ADAL" clId="{95D4003B-F54A-4235-B94C-14E94E82C45E}" dt="2021-10-22T19:28:01.559" v="166" actId="1582"/>
        <pc:sldMkLst>
          <pc:docMk/>
          <pc:sldMk cId="1081214068" sldId="293"/>
        </pc:sldMkLst>
        <pc:spChg chg="mod">
          <ac:chgData name="Loman, Laura - Division of District Support" userId="65392343-27bb-425b-9829-9779a5cfbce5" providerId="ADAL" clId="{95D4003B-F54A-4235-B94C-14E94E82C45E}" dt="2021-10-22T19:26:05.161" v="144"/>
          <ac:spMkLst>
            <pc:docMk/>
            <pc:sldMk cId="1081214068" sldId="293"/>
            <ac:spMk id="2" creationId="{59CB3D68-343A-4E5B-99AD-15B05448B942}"/>
          </ac:spMkLst>
        </pc:spChg>
        <pc:spChg chg="mod">
          <ac:chgData name="Loman, Laura - Division of District Support" userId="65392343-27bb-425b-9829-9779a5cfbce5" providerId="ADAL" clId="{95D4003B-F54A-4235-B94C-14E94E82C45E}" dt="2021-10-22T19:26:51.298" v="151" actId="5793"/>
          <ac:spMkLst>
            <pc:docMk/>
            <pc:sldMk cId="1081214068" sldId="293"/>
            <ac:spMk id="3" creationId="{D7F3AEB8-C243-42A1-A6B0-99AB0C1261EB}"/>
          </ac:spMkLst>
        </pc:spChg>
        <pc:spChg chg="add mod">
          <ac:chgData name="Loman, Laura - Division of District Support" userId="65392343-27bb-425b-9829-9779a5cfbce5" providerId="ADAL" clId="{95D4003B-F54A-4235-B94C-14E94E82C45E}" dt="2021-10-22T19:27:46.647" v="162" actId="14100"/>
          <ac:spMkLst>
            <pc:docMk/>
            <pc:sldMk cId="1081214068" sldId="293"/>
            <ac:spMk id="5" creationId="{8F2B96CF-2C2C-438E-9728-6F9A73DCF6C1}"/>
          </ac:spMkLst>
        </pc:spChg>
        <pc:spChg chg="add mod">
          <ac:chgData name="Loman, Laura - Division of District Support" userId="65392343-27bb-425b-9829-9779a5cfbce5" providerId="ADAL" clId="{95D4003B-F54A-4235-B94C-14E94E82C45E}" dt="2021-10-22T19:28:01.559" v="166" actId="1582"/>
          <ac:spMkLst>
            <pc:docMk/>
            <pc:sldMk cId="1081214068" sldId="293"/>
            <ac:spMk id="6" creationId="{60EB584D-4D5E-4733-951E-9AEA65C8ABD1}"/>
          </ac:spMkLst>
        </pc:spChg>
        <pc:picChg chg="add mod">
          <ac:chgData name="Loman, Laura - Division of District Support" userId="65392343-27bb-425b-9829-9779a5cfbce5" providerId="ADAL" clId="{95D4003B-F54A-4235-B94C-14E94E82C45E}" dt="2021-10-22T19:27:34.277" v="158" actId="1076"/>
          <ac:picMkLst>
            <pc:docMk/>
            <pc:sldMk cId="1081214068" sldId="293"/>
            <ac:picMk id="4" creationId="{857D5FB8-3A4B-45A0-8DB3-CA11F08E930D}"/>
          </ac:picMkLst>
        </pc:picChg>
      </pc:sldChg>
      <pc:sldChg chg="modSp new">
        <pc:chgData name="Loman, Laura - Division of District Support" userId="65392343-27bb-425b-9829-9779a5cfbce5" providerId="ADAL" clId="{95D4003B-F54A-4235-B94C-14E94E82C45E}" dt="2021-10-22T19:29:21.106" v="177" actId="14100"/>
        <pc:sldMkLst>
          <pc:docMk/>
          <pc:sldMk cId="843294901" sldId="294"/>
        </pc:sldMkLst>
        <pc:spChg chg="mod">
          <ac:chgData name="Loman, Laura - Division of District Support" userId="65392343-27bb-425b-9829-9779a5cfbce5" providerId="ADAL" clId="{95D4003B-F54A-4235-B94C-14E94E82C45E}" dt="2021-10-22T19:28:21.142" v="168"/>
          <ac:spMkLst>
            <pc:docMk/>
            <pc:sldMk cId="843294901" sldId="294"/>
            <ac:spMk id="2" creationId="{FEAFC07A-919F-47C2-9E55-E3CF8E48F209}"/>
          </ac:spMkLst>
        </pc:spChg>
        <pc:spChg chg="mod">
          <ac:chgData name="Loman, Laura - Division of District Support" userId="65392343-27bb-425b-9829-9779a5cfbce5" providerId="ADAL" clId="{95D4003B-F54A-4235-B94C-14E94E82C45E}" dt="2021-10-22T19:29:21.106" v="177" actId="14100"/>
          <ac:spMkLst>
            <pc:docMk/>
            <pc:sldMk cId="843294901" sldId="294"/>
            <ac:spMk id="3" creationId="{D5F95410-C565-469A-A12C-B1E884F9603A}"/>
          </ac:spMkLst>
        </pc:spChg>
      </pc:sldChg>
      <pc:sldChg chg="addSp modSp new">
        <pc:chgData name="Loman, Laura - Division of District Support" userId="65392343-27bb-425b-9829-9779a5cfbce5" providerId="ADAL" clId="{95D4003B-F54A-4235-B94C-14E94E82C45E}" dt="2021-10-25T12:37:13.838" v="410" actId="12"/>
        <pc:sldMkLst>
          <pc:docMk/>
          <pc:sldMk cId="461715286" sldId="295"/>
        </pc:sldMkLst>
        <pc:spChg chg="mod">
          <ac:chgData name="Loman, Laura - Division of District Support" userId="65392343-27bb-425b-9829-9779a5cfbce5" providerId="ADAL" clId="{95D4003B-F54A-4235-B94C-14E94E82C45E}" dt="2021-10-22T19:29:57.939" v="179"/>
          <ac:spMkLst>
            <pc:docMk/>
            <pc:sldMk cId="461715286" sldId="295"/>
            <ac:spMk id="2" creationId="{84156316-2D7E-4F54-A454-0DA720DE8AE7}"/>
          </ac:spMkLst>
        </pc:spChg>
        <pc:spChg chg="mod">
          <ac:chgData name="Loman, Laura - Division of District Support" userId="65392343-27bb-425b-9829-9779a5cfbce5" providerId="ADAL" clId="{95D4003B-F54A-4235-B94C-14E94E82C45E}" dt="2021-10-25T12:37:13.838" v="410" actId="12"/>
          <ac:spMkLst>
            <pc:docMk/>
            <pc:sldMk cId="461715286" sldId="295"/>
            <ac:spMk id="3" creationId="{2DCEC70D-A3E7-4E68-8FE5-003940E2D6CD}"/>
          </ac:spMkLst>
        </pc:spChg>
        <pc:spChg chg="add mod">
          <ac:chgData name="Loman, Laura - Division of District Support" userId="65392343-27bb-425b-9829-9779a5cfbce5" providerId="ADAL" clId="{95D4003B-F54A-4235-B94C-14E94E82C45E}" dt="2021-10-22T19:31:45.745" v="189" actId="1582"/>
          <ac:spMkLst>
            <pc:docMk/>
            <pc:sldMk cId="461715286" sldId="295"/>
            <ac:spMk id="5" creationId="{08384876-E81D-4D75-A916-39C3A116F36F}"/>
          </ac:spMkLst>
        </pc:spChg>
        <pc:picChg chg="add mod">
          <ac:chgData name="Loman, Laura - Division of District Support" userId="65392343-27bb-425b-9829-9779a5cfbce5" providerId="ADAL" clId="{95D4003B-F54A-4235-B94C-14E94E82C45E}" dt="2021-10-22T19:30:46.169" v="184" actId="1076"/>
          <ac:picMkLst>
            <pc:docMk/>
            <pc:sldMk cId="461715286" sldId="295"/>
            <ac:picMk id="4" creationId="{8A2325EA-9C1A-42A4-BDAC-DD982EBCFA01}"/>
          </ac:picMkLst>
        </pc:picChg>
      </pc:sldChg>
      <pc:sldChg chg="addSp modSp new">
        <pc:chgData name="Loman, Laura - Division of District Support" userId="65392343-27bb-425b-9829-9779a5cfbce5" providerId="ADAL" clId="{95D4003B-F54A-4235-B94C-14E94E82C45E}" dt="2021-10-25T12:37:46.526" v="414" actId="12"/>
        <pc:sldMkLst>
          <pc:docMk/>
          <pc:sldMk cId="1133292758" sldId="296"/>
        </pc:sldMkLst>
        <pc:spChg chg="mod">
          <ac:chgData name="Loman, Laura - Division of District Support" userId="65392343-27bb-425b-9829-9779a5cfbce5" providerId="ADAL" clId="{95D4003B-F54A-4235-B94C-14E94E82C45E}" dt="2021-10-22T19:33:38.912" v="202" actId="207"/>
          <ac:spMkLst>
            <pc:docMk/>
            <pc:sldMk cId="1133292758" sldId="296"/>
            <ac:spMk id="2" creationId="{59B5274E-7C5F-4C4D-A2A2-B3C71D0FE5C3}"/>
          </ac:spMkLst>
        </pc:spChg>
        <pc:spChg chg="mod">
          <ac:chgData name="Loman, Laura - Division of District Support" userId="65392343-27bb-425b-9829-9779a5cfbce5" providerId="ADAL" clId="{95D4003B-F54A-4235-B94C-14E94E82C45E}" dt="2021-10-25T12:37:29.812" v="411" actId="12"/>
          <ac:spMkLst>
            <pc:docMk/>
            <pc:sldMk cId="1133292758" sldId="296"/>
            <ac:spMk id="3" creationId="{71BFE00B-9B0F-414B-A29C-F4738CF33886}"/>
          </ac:spMkLst>
        </pc:spChg>
        <pc:spChg chg="mod">
          <ac:chgData name="Loman, Laura - Division of District Support" userId="65392343-27bb-425b-9829-9779a5cfbce5" providerId="ADAL" clId="{95D4003B-F54A-4235-B94C-14E94E82C45E}" dt="2021-10-25T12:37:46.526" v="414" actId="12"/>
          <ac:spMkLst>
            <pc:docMk/>
            <pc:sldMk cId="1133292758" sldId="296"/>
            <ac:spMk id="4" creationId="{E81BC5AD-2E3F-4E67-B6D9-0494B55BB226}"/>
          </ac:spMkLst>
        </pc:spChg>
        <pc:spChg chg="add mod">
          <ac:chgData name="Loman, Laura - Division of District Support" userId="65392343-27bb-425b-9829-9779a5cfbce5" providerId="ADAL" clId="{95D4003B-F54A-4235-B94C-14E94E82C45E}" dt="2021-10-22T19:35:17.917" v="221" actId="1076"/>
          <ac:spMkLst>
            <pc:docMk/>
            <pc:sldMk cId="1133292758" sldId="296"/>
            <ac:spMk id="5" creationId="{D0A5F555-81B0-4380-9B02-9B1E6D0B7392}"/>
          </ac:spMkLst>
        </pc:spChg>
      </pc:sldChg>
      <pc:sldChg chg="modSp new ord">
        <pc:chgData name="Loman, Laura - Division of District Support" userId="65392343-27bb-425b-9829-9779a5cfbce5" providerId="ADAL" clId="{95D4003B-F54A-4235-B94C-14E94E82C45E}" dt="2021-10-25T12:38:17.056" v="415" actId="12"/>
        <pc:sldMkLst>
          <pc:docMk/>
          <pc:sldMk cId="2468360407" sldId="297"/>
        </pc:sldMkLst>
        <pc:spChg chg="mod">
          <ac:chgData name="Loman, Laura - Division of District Support" userId="65392343-27bb-425b-9829-9779a5cfbce5" providerId="ADAL" clId="{95D4003B-F54A-4235-B94C-14E94E82C45E}" dt="2021-10-22T19:38:44.863" v="248"/>
          <ac:spMkLst>
            <pc:docMk/>
            <pc:sldMk cId="2468360407" sldId="297"/>
            <ac:spMk id="2" creationId="{9890A29C-44A6-4C06-835F-89F00B59032C}"/>
          </ac:spMkLst>
        </pc:spChg>
        <pc:spChg chg="mod">
          <ac:chgData name="Loman, Laura - Division of District Support" userId="65392343-27bb-425b-9829-9779a5cfbce5" providerId="ADAL" clId="{95D4003B-F54A-4235-B94C-14E94E82C45E}" dt="2021-10-25T12:38:17.056" v="415" actId="12"/>
          <ac:spMkLst>
            <pc:docMk/>
            <pc:sldMk cId="2468360407" sldId="297"/>
            <ac:spMk id="3" creationId="{E3E65414-E022-434E-AB0E-0621EC4B8BBA}"/>
          </ac:spMkLst>
        </pc:spChg>
      </pc:sldChg>
      <pc:sldChg chg="modSp new mod modShow">
        <pc:chgData name="Loman, Laura - Division of District Support" userId="65392343-27bb-425b-9829-9779a5cfbce5" providerId="ADAL" clId="{95D4003B-F54A-4235-B94C-14E94E82C45E}" dt="2021-11-05T13:24:09.202" v="2127" actId="20577"/>
        <pc:sldMkLst>
          <pc:docMk/>
          <pc:sldMk cId="1825716243" sldId="298"/>
        </pc:sldMkLst>
        <pc:spChg chg="mod">
          <ac:chgData name="Loman, Laura - Division of District Support" userId="65392343-27bb-425b-9829-9779a5cfbce5" providerId="ADAL" clId="{95D4003B-F54A-4235-B94C-14E94E82C45E}" dt="2021-11-05T13:24:09.202" v="2127" actId="20577"/>
          <ac:spMkLst>
            <pc:docMk/>
            <pc:sldMk cId="1825716243" sldId="298"/>
            <ac:spMk id="2" creationId="{8AE55205-7F59-4350-B6BF-CA57F348FC08}"/>
          </ac:spMkLst>
        </pc:spChg>
        <pc:spChg chg="mod">
          <ac:chgData name="Loman, Laura - Division of District Support" userId="65392343-27bb-425b-9829-9779a5cfbce5" providerId="ADAL" clId="{95D4003B-F54A-4235-B94C-14E94E82C45E}" dt="2021-10-22T19:38:16.096" v="247" actId="1076"/>
          <ac:spMkLst>
            <pc:docMk/>
            <pc:sldMk cId="1825716243" sldId="298"/>
            <ac:spMk id="3" creationId="{CF567D91-0461-409B-8400-EA22741791CB}"/>
          </ac:spMkLst>
        </pc:spChg>
        <pc:spChg chg="mod">
          <ac:chgData name="Loman, Laura - Division of District Support" userId="65392343-27bb-425b-9829-9779a5cfbce5" providerId="ADAL" clId="{95D4003B-F54A-4235-B94C-14E94E82C45E}" dt="2021-10-22T19:38:12.091" v="246" actId="12"/>
          <ac:spMkLst>
            <pc:docMk/>
            <pc:sldMk cId="1825716243" sldId="298"/>
            <ac:spMk id="4" creationId="{CF41F568-30A9-4044-921A-4CEE084F7AE9}"/>
          </ac:spMkLst>
        </pc:spChg>
      </pc:sldChg>
      <pc:sldChg chg="modSp new">
        <pc:chgData name="Loman, Laura - Division of District Support" userId="65392343-27bb-425b-9829-9779a5cfbce5" providerId="ADAL" clId="{95D4003B-F54A-4235-B94C-14E94E82C45E}" dt="2021-10-25T12:38:38.653" v="417" actId="207"/>
        <pc:sldMkLst>
          <pc:docMk/>
          <pc:sldMk cId="2385689524" sldId="299"/>
        </pc:sldMkLst>
        <pc:spChg chg="mod">
          <ac:chgData name="Loman, Laura - Division of District Support" userId="65392343-27bb-425b-9829-9779a5cfbce5" providerId="ADAL" clId="{95D4003B-F54A-4235-B94C-14E94E82C45E}" dt="2021-10-25T12:06:29.482" v="254"/>
          <ac:spMkLst>
            <pc:docMk/>
            <pc:sldMk cId="2385689524" sldId="299"/>
            <ac:spMk id="2" creationId="{731F8742-A0B5-42DC-9318-9EEE7FFDD796}"/>
          </ac:spMkLst>
        </pc:spChg>
        <pc:spChg chg="mod">
          <ac:chgData name="Loman, Laura - Division of District Support" userId="65392343-27bb-425b-9829-9779a5cfbce5" providerId="ADAL" clId="{95D4003B-F54A-4235-B94C-14E94E82C45E}" dt="2021-10-25T12:38:38.653" v="417" actId="207"/>
          <ac:spMkLst>
            <pc:docMk/>
            <pc:sldMk cId="2385689524" sldId="299"/>
            <ac:spMk id="3" creationId="{902C68C2-8620-4A5E-BFEA-19C0009EA88D}"/>
          </ac:spMkLst>
        </pc:spChg>
      </pc:sldChg>
      <pc:sldChg chg="addSp delSp modSp new">
        <pc:chgData name="Loman, Laura - Division of District Support" userId="65392343-27bb-425b-9829-9779a5cfbce5" providerId="ADAL" clId="{95D4003B-F54A-4235-B94C-14E94E82C45E}" dt="2021-10-25T12:43:30.442" v="423" actId="208"/>
        <pc:sldMkLst>
          <pc:docMk/>
          <pc:sldMk cId="2222066187" sldId="300"/>
        </pc:sldMkLst>
        <pc:spChg chg="mod">
          <ac:chgData name="Loman, Laura - Division of District Support" userId="65392343-27bb-425b-9829-9779a5cfbce5" providerId="ADAL" clId="{95D4003B-F54A-4235-B94C-14E94E82C45E}" dt="2021-10-25T12:07:16.131" v="260"/>
          <ac:spMkLst>
            <pc:docMk/>
            <pc:sldMk cId="2222066187" sldId="300"/>
            <ac:spMk id="2" creationId="{EAF4D7AF-F496-4FAA-8DCD-A5CE68AA014B}"/>
          </ac:spMkLst>
        </pc:spChg>
        <pc:spChg chg="mod">
          <ac:chgData name="Loman, Laura - Division of District Support" userId="65392343-27bb-425b-9829-9779a5cfbce5" providerId="ADAL" clId="{95D4003B-F54A-4235-B94C-14E94E82C45E}" dt="2021-10-25T12:07:46.878" v="263" actId="12"/>
          <ac:spMkLst>
            <pc:docMk/>
            <pc:sldMk cId="2222066187" sldId="300"/>
            <ac:spMk id="3" creationId="{38CF935C-A84B-4283-BCB4-779FBA0F6FC1}"/>
          </ac:spMkLst>
        </pc:spChg>
        <pc:spChg chg="add mod">
          <ac:chgData name="Loman, Laura - Division of District Support" userId="65392343-27bb-425b-9829-9779a5cfbce5" providerId="ADAL" clId="{95D4003B-F54A-4235-B94C-14E94E82C45E}" dt="2021-10-25T12:43:25.917" v="421" actId="208"/>
          <ac:spMkLst>
            <pc:docMk/>
            <pc:sldMk cId="2222066187" sldId="300"/>
            <ac:spMk id="5" creationId="{F9E93DD4-ED8B-48BC-BFEE-A11C2926CD81}"/>
          </ac:spMkLst>
        </pc:spChg>
        <pc:spChg chg="add del mod">
          <ac:chgData name="Loman, Laura - Division of District Support" userId="65392343-27bb-425b-9829-9779a5cfbce5" providerId="ADAL" clId="{95D4003B-F54A-4235-B94C-14E94E82C45E}" dt="2021-10-25T12:43:30.442" v="423" actId="208"/>
          <ac:spMkLst>
            <pc:docMk/>
            <pc:sldMk cId="2222066187" sldId="300"/>
            <ac:spMk id="6" creationId="{FFB608E0-BCB8-4944-8562-9235D9101361}"/>
          </ac:spMkLst>
        </pc:spChg>
        <pc:picChg chg="add mod">
          <ac:chgData name="Loman, Laura - Division of District Support" userId="65392343-27bb-425b-9829-9779a5cfbce5" providerId="ADAL" clId="{95D4003B-F54A-4235-B94C-14E94E82C45E}" dt="2021-10-25T12:08:05.212" v="265" actId="1076"/>
          <ac:picMkLst>
            <pc:docMk/>
            <pc:sldMk cId="2222066187" sldId="300"/>
            <ac:picMk id="4" creationId="{E5D712CD-1003-4204-989A-1CB5C77F1CD9}"/>
          </ac:picMkLst>
        </pc:picChg>
      </pc:sldChg>
      <pc:sldChg chg="addSp modSp new">
        <pc:chgData name="Loman, Laura - Division of District Support" userId="65392343-27bb-425b-9829-9779a5cfbce5" providerId="ADAL" clId="{95D4003B-F54A-4235-B94C-14E94E82C45E}" dt="2021-10-25T12:47:21.940" v="426" actId="14100"/>
        <pc:sldMkLst>
          <pc:docMk/>
          <pc:sldMk cId="1876574632" sldId="301"/>
        </pc:sldMkLst>
        <pc:spChg chg="mod">
          <ac:chgData name="Loman, Laura - Division of District Support" userId="65392343-27bb-425b-9829-9779a5cfbce5" providerId="ADAL" clId="{95D4003B-F54A-4235-B94C-14E94E82C45E}" dt="2021-10-25T12:12:57.167" v="282"/>
          <ac:spMkLst>
            <pc:docMk/>
            <pc:sldMk cId="1876574632" sldId="301"/>
            <ac:spMk id="2" creationId="{3B37BA69-8937-40DA-902D-28EE9DAE8687}"/>
          </ac:spMkLst>
        </pc:spChg>
        <pc:spChg chg="mod">
          <ac:chgData name="Loman, Laura - Division of District Support" userId="65392343-27bb-425b-9829-9779a5cfbce5" providerId="ADAL" clId="{95D4003B-F54A-4235-B94C-14E94E82C45E}" dt="2021-10-25T12:15:35.179" v="303" actId="5793"/>
          <ac:spMkLst>
            <pc:docMk/>
            <pc:sldMk cId="1876574632" sldId="301"/>
            <ac:spMk id="3" creationId="{BC1A6D91-C339-4A5A-BE2B-F645D309DD2B}"/>
          </ac:spMkLst>
        </pc:spChg>
        <pc:spChg chg="add mod">
          <ac:chgData name="Loman, Laura - Division of District Support" userId="65392343-27bb-425b-9829-9779a5cfbce5" providerId="ADAL" clId="{95D4003B-F54A-4235-B94C-14E94E82C45E}" dt="2021-10-25T12:17:00.883" v="315" actId="1076"/>
          <ac:spMkLst>
            <pc:docMk/>
            <pc:sldMk cId="1876574632" sldId="301"/>
            <ac:spMk id="4" creationId="{A9C0976B-34BA-4F87-99B8-9CC98102FDC6}"/>
          </ac:spMkLst>
        </pc:spChg>
        <pc:spChg chg="add mod">
          <ac:chgData name="Loman, Laura - Division of District Support" userId="65392343-27bb-425b-9829-9779a5cfbce5" providerId="ADAL" clId="{95D4003B-F54A-4235-B94C-14E94E82C45E}" dt="2021-10-25T12:15:45.186" v="304" actId="1076"/>
          <ac:spMkLst>
            <pc:docMk/>
            <pc:sldMk cId="1876574632" sldId="301"/>
            <ac:spMk id="5" creationId="{07E02BB1-1028-4A11-987C-FE85FFF41BBD}"/>
          </ac:spMkLst>
        </pc:spChg>
        <pc:spChg chg="add mod">
          <ac:chgData name="Loman, Laura - Division of District Support" userId="65392343-27bb-425b-9829-9779a5cfbce5" providerId="ADAL" clId="{95D4003B-F54A-4235-B94C-14E94E82C45E}" dt="2021-10-25T12:16:25.146" v="309" actId="1582"/>
          <ac:spMkLst>
            <pc:docMk/>
            <pc:sldMk cId="1876574632" sldId="301"/>
            <ac:spMk id="6" creationId="{66880E3A-1A09-4A0D-8B70-90F33EDABEB5}"/>
          </ac:spMkLst>
        </pc:spChg>
        <pc:spChg chg="add mod">
          <ac:chgData name="Loman, Laura - Division of District Support" userId="65392343-27bb-425b-9829-9779a5cfbce5" providerId="ADAL" clId="{95D4003B-F54A-4235-B94C-14E94E82C45E}" dt="2021-10-25T12:47:21.940" v="426" actId="14100"/>
          <ac:spMkLst>
            <pc:docMk/>
            <pc:sldMk cId="1876574632" sldId="301"/>
            <ac:spMk id="7" creationId="{C10F751E-5EEB-4888-9326-6D8C35A75CC9}"/>
          </ac:spMkLst>
        </pc:spChg>
      </pc:sldChg>
      <pc:sldChg chg="delSp modSp new ord">
        <pc:chgData name="Loman, Laura - Division of District Support" userId="65392343-27bb-425b-9829-9779a5cfbce5" providerId="ADAL" clId="{95D4003B-F54A-4235-B94C-14E94E82C45E}" dt="2021-10-25T12:41:10.789" v="418" actId="207"/>
        <pc:sldMkLst>
          <pc:docMk/>
          <pc:sldMk cId="2959960044" sldId="302"/>
        </pc:sldMkLst>
        <pc:spChg chg="mod">
          <ac:chgData name="Loman, Laura - Division of District Support" userId="65392343-27bb-425b-9829-9779a5cfbce5" providerId="ADAL" clId="{95D4003B-F54A-4235-B94C-14E94E82C45E}" dt="2021-10-25T12:41:10.789" v="418" actId="207"/>
          <ac:spMkLst>
            <pc:docMk/>
            <pc:sldMk cId="2959960044" sldId="302"/>
            <ac:spMk id="2" creationId="{6666DD78-6FCD-4D51-9077-37927389A15D}"/>
          </ac:spMkLst>
        </pc:spChg>
        <pc:spChg chg="del">
          <ac:chgData name="Loman, Laura - Division of District Support" userId="65392343-27bb-425b-9829-9779a5cfbce5" providerId="ADAL" clId="{95D4003B-F54A-4235-B94C-14E94E82C45E}" dt="2021-10-25T12:12:30.467" v="279" actId="478"/>
          <ac:spMkLst>
            <pc:docMk/>
            <pc:sldMk cId="2959960044" sldId="302"/>
            <ac:spMk id="3" creationId="{66245E02-222A-42FB-A54C-2A29B43169C0}"/>
          </ac:spMkLst>
        </pc:spChg>
      </pc:sldChg>
      <pc:sldChg chg="modSp new">
        <pc:chgData name="Loman, Laura - Division of District Support" userId="65392343-27bb-425b-9829-9779a5cfbce5" providerId="ADAL" clId="{95D4003B-F54A-4235-B94C-14E94E82C45E}" dt="2021-10-25T12:19:10.548" v="320" actId="12"/>
        <pc:sldMkLst>
          <pc:docMk/>
          <pc:sldMk cId="1495513492" sldId="303"/>
        </pc:sldMkLst>
        <pc:spChg chg="mod">
          <ac:chgData name="Loman, Laura - Division of District Support" userId="65392343-27bb-425b-9829-9779a5cfbce5" providerId="ADAL" clId="{95D4003B-F54A-4235-B94C-14E94E82C45E}" dt="2021-10-25T12:17:37.835" v="317"/>
          <ac:spMkLst>
            <pc:docMk/>
            <pc:sldMk cId="1495513492" sldId="303"/>
            <ac:spMk id="2" creationId="{016B7A22-5F5E-4CBB-AB6D-FAE6F7BE75D6}"/>
          </ac:spMkLst>
        </pc:spChg>
        <pc:spChg chg="mod">
          <ac:chgData name="Loman, Laura - Division of District Support" userId="65392343-27bb-425b-9829-9779a5cfbce5" providerId="ADAL" clId="{95D4003B-F54A-4235-B94C-14E94E82C45E}" dt="2021-10-25T12:19:10.548" v="320" actId="12"/>
          <ac:spMkLst>
            <pc:docMk/>
            <pc:sldMk cId="1495513492" sldId="303"/>
            <ac:spMk id="3" creationId="{EFDECA39-772E-4CFA-A974-89FD8A48E765}"/>
          </ac:spMkLst>
        </pc:spChg>
      </pc:sldChg>
      <pc:sldChg chg="addSp modSp new">
        <pc:chgData name="Loman, Laura - Division of District Support" userId="65392343-27bb-425b-9829-9779a5cfbce5" providerId="ADAL" clId="{95D4003B-F54A-4235-B94C-14E94E82C45E}" dt="2021-10-25T12:20:43.909" v="333" actId="1076"/>
        <pc:sldMkLst>
          <pc:docMk/>
          <pc:sldMk cId="1439964455" sldId="304"/>
        </pc:sldMkLst>
        <pc:spChg chg="mod">
          <ac:chgData name="Loman, Laura - Division of District Support" userId="65392343-27bb-425b-9829-9779a5cfbce5" providerId="ADAL" clId="{95D4003B-F54A-4235-B94C-14E94E82C45E}" dt="2021-10-25T12:19:36.784" v="322"/>
          <ac:spMkLst>
            <pc:docMk/>
            <pc:sldMk cId="1439964455" sldId="304"/>
            <ac:spMk id="2" creationId="{0D8882D2-EA6B-41CA-8995-412FBEB2BF87}"/>
          </ac:spMkLst>
        </pc:spChg>
        <pc:spChg chg="mod">
          <ac:chgData name="Loman, Laura - Division of District Support" userId="65392343-27bb-425b-9829-9779a5cfbce5" providerId="ADAL" clId="{95D4003B-F54A-4235-B94C-14E94E82C45E}" dt="2021-10-25T12:20:39.747" v="332" actId="1076"/>
          <ac:spMkLst>
            <pc:docMk/>
            <pc:sldMk cId="1439964455" sldId="304"/>
            <ac:spMk id="3" creationId="{13EA12C5-8A70-4C66-A83F-02326C7A05CB}"/>
          </ac:spMkLst>
        </pc:spChg>
        <pc:picChg chg="add mod">
          <ac:chgData name="Loman, Laura - Division of District Support" userId="65392343-27bb-425b-9829-9779a5cfbce5" providerId="ADAL" clId="{95D4003B-F54A-4235-B94C-14E94E82C45E}" dt="2021-10-25T12:20:43.909" v="333" actId="1076"/>
          <ac:picMkLst>
            <pc:docMk/>
            <pc:sldMk cId="1439964455" sldId="304"/>
            <ac:picMk id="4" creationId="{E550321A-03DC-43D2-9191-0934C302ACBE}"/>
          </ac:picMkLst>
        </pc:picChg>
      </pc:sldChg>
      <pc:sldChg chg="modSp new mod modShow">
        <pc:chgData name="Loman, Laura - Division of District Support" userId="65392343-27bb-425b-9829-9779a5cfbce5" providerId="ADAL" clId="{95D4003B-F54A-4235-B94C-14E94E82C45E}" dt="2021-11-05T13:25:53.471" v="2128" actId="729"/>
        <pc:sldMkLst>
          <pc:docMk/>
          <pc:sldMk cId="340764928" sldId="305"/>
        </pc:sldMkLst>
        <pc:spChg chg="mod">
          <ac:chgData name="Loman, Laura - Division of District Support" userId="65392343-27bb-425b-9829-9779a5cfbce5" providerId="ADAL" clId="{95D4003B-F54A-4235-B94C-14E94E82C45E}" dt="2021-10-25T12:21:03.904" v="336" actId="207"/>
          <ac:spMkLst>
            <pc:docMk/>
            <pc:sldMk cId="340764928" sldId="305"/>
            <ac:spMk id="2" creationId="{969D627E-5E44-4C9C-8D0A-E4FA93795A50}"/>
          </ac:spMkLst>
        </pc:spChg>
        <pc:spChg chg="mod">
          <ac:chgData name="Loman, Laura - Division of District Support" userId="65392343-27bb-425b-9829-9779a5cfbce5" providerId="ADAL" clId="{95D4003B-F54A-4235-B94C-14E94E82C45E}" dt="2021-10-25T12:21:34.716" v="338" actId="12"/>
          <ac:spMkLst>
            <pc:docMk/>
            <pc:sldMk cId="340764928" sldId="305"/>
            <ac:spMk id="3" creationId="{26847FA1-66D1-45DD-A4B4-688625764881}"/>
          </ac:spMkLst>
        </pc:spChg>
      </pc:sldChg>
      <pc:sldChg chg="modSp new">
        <pc:chgData name="Loman, Laura - Division of District Support" userId="65392343-27bb-425b-9829-9779a5cfbce5" providerId="ADAL" clId="{95D4003B-F54A-4235-B94C-14E94E82C45E}" dt="2021-10-25T12:22:49.936" v="348" actId="1076"/>
        <pc:sldMkLst>
          <pc:docMk/>
          <pc:sldMk cId="2762941858" sldId="306"/>
        </pc:sldMkLst>
        <pc:spChg chg="mod">
          <ac:chgData name="Loman, Laura - Division of District Support" userId="65392343-27bb-425b-9829-9779a5cfbce5" providerId="ADAL" clId="{95D4003B-F54A-4235-B94C-14E94E82C45E}" dt="2021-10-25T12:22:05.500" v="341" actId="207"/>
          <ac:spMkLst>
            <pc:docMk/>
            <pc:sldMk cId="2762941858" sldId="306"/>
            <ac:spMk id="2" creationId="{E75023FC-F8B7-4C9E-B25E-DADE5C58E03E}"/>
          </ac:spMkLst>
        </pc:spChg>
        <pc:spChg chg="mod">
          <ac:chgData name="Loman, Laura - Division of District Support" userId="65392343-27bb-425b-9829-9779a5cfbce5" providerId="ADAL" clId="{95D4003B-F54A-4235-B94C-14E94E82C45E}" dt="2021-10-25T12:22:49.936" v="348" actId="1076"/>
          <ac:spMkLst>
            <pc:docMk/>
            <pc:sldMk cId="2762941858" sldId="306"/>
            <ac:spMk id="3" creationId="{91D39A31-A612-40A4-B5C4-ADC4B96DE7BB}"/>
          </ac:spMkLst>
        </pc:spChg>
      </pc:sldChg>
      <pc:sldChg chg="addSp modSp new">
        <pc:chgData name="Loman, Laura - Division of District Support" userId="65392343-27bb-425b-9829-9779a5cfbce5" providerId="ADAL" clId="{95D4003B-F54A-4235-B94C-14E94E82C45E}" dt="2021-10-25T12:42:45.494" v="419" actId="12"/>
        <pc:sldMkLst>
          <pc:docMk/>
          <pc:sldMk cId="650745485" sldId="307"/>
        </pc:sldMkLst>
        <pc:spChg chg="mod">
          <ac:chgData name="Loman, Laura - Division of District Support" userId="65392343-27bb-425b-9829-9779a5cfbce5" providerId="ADAL" clId="{95D4003B-F54A-4235-B94C-14E94E82C45E}" dt="2021-10-25T12:23:22.966" v="350"/>
          <ac:spMkLst>
            <pc:docMk/>
            <pc:sldMk cId="650745485" sldId="307"/>
            <ac:spMk id="2" creationId="{DBD7BEBC-D084-4AF1-8858-B3DB949A4C4D}"/>
          </ac:spMkLst>
        </pc:spChg>
        <pc:spChg chg="mod">
          <ac:chgData name="Loman, Laura - Division of District Support" userId="65392343-27bb-425b-9829-9779a5cfbce5" providerId="ADAL" clId="{95D4003B-F54A-4235-B94C-14E94E82C45E}" dt="2021-10-25T12:42:45.494" v="419" actId="12"/>
          <ac:spMkLst>
            <pc:docMk/>
            <pc:sldMk cId="650745485" sldId="307"/>
            <ac:spMk id="3" creationId="{B3955F6B-8B6D-45D6-B69E-BFA8DD30BFF1}"/>
          </ac:spMkLst>
        </pc:spChg>
        <pc:spChg chg="add mod">
          <ac:chgData name="Loman, Laura - Division of District Support" userId="65392343-27bb-425b-9829-9779a5cfbce5" providerId="ADAL" clId="{95D4003B-F54A-4235-B94C-14E94E82C45E}" dt="2021-10-25T12:24:13.406" v="356" actId="1076"/>
          <ac:spMkLst>
            <pc:docMk/>
            <pc:sldMk cId="650745485" sldId="307"/>
            <ac:spMk id="5" creationId="{D6B4CCB1-B3D5-49C0-AFD8-B4A6BAC083B3}"/>
          </ac:spMkLst>
        </pc:spChg>
        <pc:picChg chg="add mod">
          <ac:chgData name="Loman, Laura - Division of District Support" userId="65392343-27bb-425b-9829-9779a5cfbce5" providerId="ADAL" clId="{95D4003B-F54A-4235-B94C-14E94E82C45E}" dt="2021-10-25T12:23:55.939" v="354" actId="1076"/>
          <ac:picMkLst>
            <pc:docMk/>
            <pc:sldMk cId="650745485" sldId="307"/>
            <ac:picMk id="4" creationId="{FBD14FC2-E3DD-4124-A0B4-58E90D1F3134}"/>
          </ac:picMkLst>
        </pc:picChg>
      </pc:sldChg>
      <pc:sldChg chg="delSp modSp new">
        <pc:chgData name="Loman, Laura - Division of District Support" userId="65392343-27bb-425b-9829-9779a5cfbce5" providerId="ADAL" clId="{95D4003B-F54A-4235-B94C-14E94E82C45E}" dt="2021-10-25T12:24:45.257" v="360" actId="1076"/>
        <pc:sldMkLst>
          <pc:docMk/>
          <pc:sldMk cId="856948871" sldId="308"/>
        </pc:sldMkLst>
        <pc:spChg chg="mod">
          <ac:chgData name="Loman, Laura - Division of District Support" userId="65392343-27bb-425b-9829-9779a5cfbce5" providerId="ADAL" clId="{95D4003B-F54A-4235-B94C-14E94E82C45E}" dt="2021-10-25T12:24:45.257" v="360" actId="1076"/>
          <ac:spMkLst>
            <pc:docMk/>
            <pc:sldMk cId="856948871" sldId="308"/>
            <ac:spMk id="2" creationId="{3EA64D80-9F05-4907-9828-8E10EBBA3EBB}"/>
          </ac:spMkLst>
        </pc:spChg>
        <pc:spChg chg="del">
          <ac:chgData name="Loman, Laura - Division of District Support" userId="65392343-27bb-425b-9829-9779a5cfbce5" providerId="ADAL" clId="{95D4003B-F54A-4235-B94C-14E94E82C45E}" dt="2021-10-25T12:24:40.660" v="359" actId="478"/>
          <ac:spMkLst>
            <pc:docMk/>
            <pc:sldMk cId="856948871" sldId="308"/>
            <ac:spMk id="3" creationId="{07887FA4-1D91-4E39-AB73-A5D553D3DCEC}"/>
          </ac:spMkLst>
        </pc:spChg>
      </pc:sldChg>
      <pc:sldChg chg="modSp new">
        <pc:chgData name="Loman, Laura - Division of District Support" userId="65392343-27bb-425b-9829-9779a5cfbce5" providerId="ADAL" clId="{95D4003B-F54A-4235-B94C-14E94E82C45E}" dt="2021-10-25T12:25:43.118" v="377" actId="6549"/>
        <pc:sldMkLst>
          <pc:docMk/>
          <pc:sldMk cId="1740323879" sldId="309"/>
        </pc:sldMkLst>
        <pc:spChg chg="mod">
          <ac:chgData name="Loman, Laura - Division of District Support" userId="65392343-27bb-425b-9829-9779a5cfbce5" providerId="ADAL" clId="{95D4003B-F54A-4235-B94C-14E94E82C45E}" dt="2021-10-25T12:25:02.861" v="362"/>
          <ac:spMkLst>
            <pc:docMk/>
            <pc:sldMk cId="1740323879" sldId="309"/>
            <ac:spMk id="2" creationId="{0D548CD8-DB64-4C9D-912B-24C20B743771}"/>
          </ac:spMkLst>
        </pc:spChg>
        <pc:spChg chg="mod">
          <ac:chgData name="Loman, Laura - Division of District Support" userId="65392343-27bb-425b-9829-9779a5cfbce5" providerId="ADAL" clId="{95D4003B-F54A-4235-B94C-14E94E82C45E}" dt="2021-10-25T12:25:43.118" v="377" actId="6549"/>
          <ac:spMkLst>
            <pc:docMk/>
            <pc:sldMk cId="1740323879" sldId="309"/>
            <ac:spMk id="3" creationId="{3BD57537-82F1-40C0-8047-26C95610DCA1}"/>
          </ac:spMkLst>
        </pc:spChg>
      </pc:sldChg>
      <pc:sldChg chg="modSp new modNotesTx">
        <pc:chgData name="Loman, Laura - Division of District Support" userId="65392343-27bb-425b-9829-9779a5cfbce5" providerId="ADAL" clId="{95D4003B-F54A-4235-B94C-14E94E82C45E}" dt="2021-11-02T12:13:41.934" v="1961" actId="20577"/>
        <pc:sldMkLst>
          <pc:docMk/>
          <pc:sldMk cId="2262206772" sldId="310"/>
        </pc:sldMkLst>
        <pc:spChg chg="mod">
          <ac:chgData name="Loman, Laura - Division of District Support" userId="65392343-27bb-425b-9829-9779a5cfbce5" providerId="ADAL" clId="{95D4003B-F54A-4235-B94C-14E94E82C45E}" dt="2021-10-25T12:27:24.660" v="380"/>
          <ac:spMkLst>
            <pc:docMk/>
            <pc:sldMk cId="2262206772" sldId="310"/>
            <ac:spMk id="2" creationId="{A0D2BDBD-6968-4E84-BC2F-6EF1FE65652B}"/>
          </ac:spMkLst>
        </pc:spChg>
        <pc:spChg chg="mod">
          <ac:chgData name="Loman, Laura - Division of District Support" userId="65392343-27bb-425b-9829-9779a5cfbce5" providerId="ADAL" clId="{95D4003B-F54A-4235-B94C-14E94E82C45E}" dt="2021-11-01T14:13:49.793" v="1931" actId="20577"/>
          <ac:spMkLst>
            <pc:docMk/>
            <pc:sldMk cId="2262206772" sldId="310"/>
            <ac:spMk id="3" creationId="{F50E12CB-5952-4C6E-B87F-C5746F09B3CB}"/>
          </ac:spMkLst>
        </pc:spChg>
      </pc:sldChg>
      <pc:sldChg chg="modSp new add del ord">
        <pc:chgData name="Loman, Laura - Division of District Support" userId="65392343-27bb-425b-9829-9779a5cfbce5" providerId="ADAL" clId="{95D4003B-F54A-4235-B94C-14E94E82C45E}" dt="2021-11-01T13:45:50.672" v="1927" actId="20577"/>
        <pc:sldMkLst>
          <pc:docMk/>
          <pc:sldMk cId="934471119" sldId="311"/>
        </pc:sldMkLst>
        <pc:spChg chg="mod">
          <ac:chgData name="Loman, Laura - Division of District Support" userId="65392343-27bb-425b-9829-9779a5cfbce5" providerId="ADAL" clId="{95D4003B-F54A-4235-B94C-14E94E82C45E}" dt="2021-11-01T13:43:19.196" v="1882" actId="20577"/>
          <ac:spMkLst>
            <pc:docMk/>
            <pc:sldMk cId="934471119" sldId="311"/>
            <ac:spMk id="2" creationId="{A81B0F99-5F59-4644-9CC3-18812BAC3895}"/>
          </ac:spMkLst>
        </pc:spChg>
        <pc:spChg chg="mod">
          <ac:chgData name="Loman, Laura - Division of District Support" userId="65392343-27bb-425b-9829-9779a5cfbce5" providerId="ADAL" clId="{95D4003B-F54A-4235-B94C-14E94E82C45E}" dt="2021-11-01T13:45:50.672" v="1927" actId="20577"/>
          <ac:spMkLst>
            <pc:docMk/>
            <pc:sldMk cId="934471119" sldId="311"/>
            <ac:spMk id="3" creationId="{4FC03C03-C04A-4208-9EC6-E28F4B1EE131}"/>
          </ac:spMkLst>
        </pc:spChg>
      </pc:sldChg>
      <pc:sldChg chg="modSp new del">
        <pc:chgData name="Loman, Laura - Division of District Support" userId="65392343-27bb-425b-9829-9779a5cfbce5" providerId="ADAL" clId="{95D4003B-F54A-4235-B94C-14E94E82C45E}" dt="2021-11-01T13:43:13.087" v="1867" actId="47"/>
        <pc:sldMkLst>
          <pc:docMk/>
          <pc:sldMk cId="69109839" sldId="312"/>
        </pc:sldMkLst>
        <pc:spChg chg="mod">
          <ac:chgData name="Loman, Laura - Division of District Support" userId="65392343-27bb-425b-9829-9779a5cfbce5" providerId="ADAL" clId="{95D4003B-F54A-4235-B94C-14E94E82C45E}" dt="2021-11-01T13:41:34.403" v="1864"/>
          <ac:spMkLst>
            <pc:docMk/>
            <pc:sldMk cId="69109839" sldId="312"/>
            <ac:spMk id="3" creationId="{FF956770-3B29-48C8-8BE7-24CC41E9982A}"/>
          </ac:spMkLst>
        </pc:spChg>
      </pc:sldChg>
      <pc:sldChg chg="modSp new del">
        <pc:chgData name="Loman, Laura - Division of District Support" userId="65392343-27bb-425b-9829-9779a5cfbce5" providerId="ADAL" clId="{95D4003B-F54A-4235-B94C-14E94E82C45E}" dt="2021-11-01T13:41:18.827" v="1862" actId="680"/>
        <pc:sldMkLst>
          <pc:docMk/>
          <pc:sldMk cId="2047022359" sldId="312"/>
        </pc:sldMkLst>
        <pc:spChg chg="mod">
          <ac:chgData name="Loman, Laura - Division of District Support" userId="65392343-27bb-425b-9829-9779a5cfbce5" providerId="ADAL" clId="{95D4003B-F54A-4235-B94C-14E94E82C45E}" dt="2021-11-01T13:41:18.202" v="1861"/>
          <ac:spMkLst>
            <pc:docMk/>
            <pc:sldMk cId="2047022359" sldId="312"/>
            <ac:spMk id="3" creationId="{37759014-EA06-431A-A64B-BF0EFE7264D7}"/>
          </ac:spMkLst>
        </pc:spChg>
        <pc:spChg chg="mod">
          <ac:chgData name="Loman, Laura - Division of District Support" userId="65392343-27bb-425b-9829-9779a5cfbce5" providerId="ADAL" clId="{95D4003B-F54A-4235-B94C-14E94E82C45E}" dt="2021-11-01T13:41:18.202" v="1861"/>
          <ac:spMkLst>
            <pc:docMk/>
            <pc:sldMk cId="2047022359" sldId="312"/>
            <ac:spMk id="4" creationId="{FDEA5ED4-ED5B-4424-8A47-70E1C955EE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9ED38-3BBF-46FE-AF0B-3FB812A3C1B9}"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E1B3C-7DB8-40B6-9E30-3F2A9B164D23}" type="slidenum">
              <a:rPr lang="en-US" smtClean="0"/>
              <a:t>‹#›</a:t>
            </a:fld>
            <a:endParaRPr lang="en-US"/>
          </a:p>
        </p:txBody>
      </p:sp>
    </p:spTree>
    <p:extLst>
      <p:ext uri="{BB962C8B-B14F-4D97-AF65-F5344CB8AC3E}">
        <p14:creationId xmlns:p14="http://schemas.microsoft.com/office/powerpoint/2010/main" val="375197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BE1B3C-7DB8-40B6-9E30-3F2A9B164D23}" type="slidenum">
              <a:rPr lang="en-US" smtClean="0"/>
              <a:t>1</a:t>
            </a:fld>
            <a:endParaRPr lang="en-US"/>
          </a:p>
        </p:txBody>
      </p:sp>
    </p:spTree>
    <p:extLst>
      <p:ext uri="{BB962C8B-B14F-4D97-AF65-F5344CB8AC3E}">
        <p14:creationId xmlns:p14="http://schemas.microsoft.com/office/powerpoint/2010/main" val="208592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path for</a:t>
            </a:r>
            <a:r>
              <a:rPr lang="en-US" baseline="0" dirty="0"/>
              <a:t> adding the CEP Provision to each CEP approved school. This is an important step If you are a new CEP district or have added new CEP schools since the previous year. Notice the school name at the top to ensure that you are adding the provision to the correct school.  Typically, CEP will be approved for your school or districts for 4 years so you can update that under Provision End Year to prevent from having to do this every year, unless something changes.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14</a:t>
            </a:fld>
            <a:endParaRPr lang="en-US"/>
          </a:p>
        </p:txBody>
      </p:sp>
    </p:spTree>
    <p:extLst>
      <p:ext uri="{BB962C8B-B14F-4D97-AF65-F5344CB8AC3E}">
        <p14:creationId xmlns:p14="http://schemas.microsoft.com/office/powerpoint/2010/main" val="197769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a:t>
            </a:r>
            <a:r>
              <a:rPr lang="en-US" baseline="0" dirty="0"/>
              <a:t> HIFs can be entered you MUST set up your default expiration date. </a:t>
            </a:r>
            <a:r>
              <a:rPr lang="en-US" dirty="0"/>
              <a:t>The</a:t>
            </a:r>
            <a:r>
              <a:rPr lang="en-US" baseline="0" dirty="0"/>
              <a:t> default expiration should be 6/30/2020 and this date does allow for the 30 day carry over period. You will get this error message if you attempt to process a HIF without setting up your default expiration, so it is not going to let you process the form until this has been done.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16</a:t>
            </a:fld>
            <a:endParaRPr lang="en-US"/>
          </a:p>
        </p:txBody>
      </p:sp>
    </p:spTree>
    <p:extLst>
      <p:ext uri="{BB962C8B-B14F-4D97-AF65-F5344CB8AC3E}">
        <p14:creationId xmlns:p14="http://schemas.microsoft.com/office/powerpoint/2010/main" val="405467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Provision preferences is also set up under FRAM preferences. This allows you to designate that the HIFs entered for CEP schools are for receiving Educational Benefits and not for determining a meal status. You will mark the Educational Benefits applications processed checkbox and select all schools or individual schools. This will separate your students status. Those entered as a Educational Benefit (CEP Schools) will show as SES and those non CEP will show as MEAL.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17</a:t>
            </a:fld>
            <a:endParaRPr lang="en-US"/>
          </a:p>
        </p:txBody>
      </p:sp>
    </p:spTree>
    <p:extLst>
      <p:ext uri="{BB962C8B-B14F-4D97-AF65-F5344CB8AC3E}">
        <p14:creationId xmlns:p14="http://schemas.microsoft.com/office/powerpoint/2010/main" val="90344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go to process your first application, If you get to this screen and you do not see the EBA option then something isn’t set up correctly. First, go back and check to ensure that your all your CEP schools are marked as CEP in campus, if you this has been done, make sure you have checked the EBA processed checkbox like I just showed on the previous slide. If those have been done correctly, when you process an application, you should have both options to mark as either meal or educational. </a:t>
            </a:r>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18</a:t>
            </a:fld>
            <a:endParaRPr lang="en-US"/>
          </a:p>
        </p:txBody>
      </p:sp>
    </p:spTree>
    <p:extLst>
      <p:ext uri="{BB962C8B-B14F-4D97-AF65-F5344CB8AC3E}">
        <p14:creationId xmlns:p14="http://schemas.microsoft.com/office/powerpoint/2010/main" val="358678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in IC, Community is found in the upper right corner, Then click on Knowledge base, then search CEP.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19</a:t>
            </a:fld>
            <a:endParaRPr lang="en-US"/>
          </a:p>
        </p:txBody>
      </p:sp>
    </p:spTree>
    <p:extLst>
      <p:ext uri="{BB962C8B-B14F-4D97-AF65-F5344CB8AC3E}">
        <p14:creationId xmlns:p14="http://schemas.microsoft.com/office/powerpoint/2010/main" val="192451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 lot of districts</a:t>
            </a:r>
            <a:r>
              <a:rPr lang="en-US" baseline="0" dirty="0"/>
              <a:t> wait and distribute the HIFs at open house our during Online Registration and that is fine but you can distribute prior to July 1 if you would like.</a:t>
            </a:r>
            <a:endParaRPr lang="en-US" dirty="0"/>
          </a:p>
          <a:p>
            <a:r>
              <a:rPr lang="en-US" dirty="0"/>
              <a:t>2. I</a:t>
            </a:r>
            <a:r>
              <a:rPr lang="en-US" baseline="0" dirty="0"/>
              <a:t> recommend waiting until you have processed your DC import for August before you start processing your HIFS. </a:t>
            </a:r>
          </a:p>
          <a:p>
            <a:r>
              <a:rPr lang="en-US" baseline="0" dirty="0"/>
              <a:t>3. The reason we recommend you waiting until August even if you are a district that starts getting HIFs back in July, is because you want the Income Eligibility Guidelines for the current school year to be updated before you start processing.</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21</a:t>
            </a:fld>
            <a:endParaRPr lang="en-US"/>
          </a:p>
        </p:txBody>
      </p:sp>
    </p:spTree>
    <p:extLst>
      <p:ext uri="{BB962C8B-B14F-4D97-AF65-F5344CB8AC3E}">
        <p14:creationId xmlns:p14="http://schemas.microsoft.com/office/powerpoint/2010/main" val="172292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Blocking out the time is important to meet the October 1 deadline. Having all HIFs entered by October 1 ensures the most possible funding opportunities. </a:t>
            </a:r>
          </a:p>
          <a:p>
            <a:r>
              <a:rPr lang="en-US" dirty="0"/>
              <a:t>Before entering you will want to make sure that the HIF is complete. (if missing signature or something like that go ahead and reach out to the family to complete it)</a:t>
            </a:r>
          </a:p>
          <a:p>
            <a:r>
              <a:rPr lang="en-US" dirty="0"/>
              <a:t>And just remember that the recommendation is that the HIFs are entered into the FRAM module within 30 days of receiving. </a:t>
            </a:r>
          </a:p>
        </p:txBody>
      </p:sp>
      <p:sp>
        <p:nvSpPr>
          <p:cNvPr id="4" name="Slide Number Placeholder 3"/>
          <p:cNvSpPr>
            <a:spLocks noGrp="1"/>
          </p:cNvSpPr>
          <p:nvPr>
            <p:ph type="sldNum" sz="quarter" idx="5"/>
          </p:nvPr>
        </p:nvSpPr>
        <p:spPr/>
        <p:txBody>
          <a:bodyPr/>
          <a:lstStyle/>
          <a:p>
            <a:fld id="{C6BE1B3C-7DB8-40B6-9E30-3F2A9B164D23}" type="slidenum">
              <a:rPr lang="en-US" smtClean="0"/>
              <a:t>22</a:t>
            </a:fld>
            <a:endParaRPr lang="en-US"/>
          </a:p>
        </p:txBody>
      </p:sp>
    </p:spTree>
    <p:extLst>
      <p:ext uri="{BB962C8B-B14F-4D97-AF65-F5344CB8AC3E}">
        <p14:creationId xmlns:p14="http://schemas.microsoft.com/office/powerpoint/2010/main" val="1944065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only one place for an electronic signature in the OLR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25</a:t>
            </a:fld>
            <a:endParaRPr lang="en-US"/>
          </a:p>
        </p:txBody>
      </p:sp>
    </p:spTree>
    <p:extLst>
      <p:ext uri="{BB962C8B-B14F-4D97-AF65-F5344CB8AC3E}">
        <p14:creationId xmlns:p14="http://schemas.microsoft.com/office/powerpoint/2010/main" val="3257885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26</a:t>
            </a:fld>
            <a:endParaRPr lang="en-US"/>
          </a:p>
        </p:txBody>
      </p:sp>
    </p:spTree>
    <p:extLst>
      <p:ext uri="{BB962C8B-B14F-4D97-AF65-F5344CB8AC3E}">
        <p14:creationId xmlns:p14="http://schemas.microsoft.com/office/powerpoint/2010/main" val="344159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a:t>
            </a:r>
            <a:r>
              <a:rPr lang="en-US" baseline="0" dirty="0"/>
              <a:t> sync, FRAM preferences and DC imports are all set up at the beginning of the years so once you are ready for HIF processing this is a good checklist to use.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28</a:t>
            </a:fld>
            <a:endParaRPr lang="en-US"/>
          </a:p>
        </p:txBody>
      </p:sp>
    </p:spTree>
    <p:extLst>
      <p:ext uri="{BB962C8B-B14F-4D97-AF65-F5344CB8AC3E}">
        <p14:creationId xmlns:p14="http://schemas.microsoft.com/office/powerpoint/2010/main" val="56527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defTabSz="933237">
              <a:defRPr/>
            </a:pPr>
            <a:r>
              <a:rPr lang="en-US" baseline="0" dirty="0">
                <a:solidFill>
                  <a:schemeClr val="tx1">
                    <a:lumMod val="75000"/>
                    <a:lumOff val="25000"/>
                  </a:schemeClr>
                </a:solidFill>
              </a:rPr>
              <a:t>HIF data is confidential info and should be kept in a secure location. (Locking file cabinet)</a:t>
            </a:r>
          </a:p>
          <a:p>
            <a:pPr defTabSz="933237">
              <a:defRPr/>
            </a:pPr>
            <a:r>
              <a:rPr lang="en-US" baseline="0" dirty="0">
                <a:solidFill>
                  <a:schemeClr val="tx1">
                    <a:lumMod val="75000"/>
                    <a:lumOff val="25000"/>
                  </a:schemeClr>
                </a:solidFill>
              </a:rPr>
              <a:t>It is time sensitive, October 1- This is due to </a:t>
            </a:r>
            <a:r>
              <a:rPr lang="en-US" baseline="0" dirty="0" err="1">
                <a:solidFill>
                  <a:schemeClr val="tx1">
                    <a:lumMod val="75000"/>
                    <a:lumOff val="25000"/>
                  </a:schemeClr>
                </a:solidFill>
              </a:rPr>
              <a:t>eRATE</a:t>
            </a:r>
            <a:r>
              <a:rPr lang="en-US" baseline="0" dirty="0">
                <a:solidFill>
                  <a:schemeClr val="tx1">
                    <a:lumMod val="75000"/>
                    <a:lumOff val="25000"/>
                  </a:schemeClr>
                </a:solidFill>
              </a:rPr>
              <a:t> funding. </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If your district’s direct certifications are fairly consistent and you get your HIFs in by the last week in October, that would be enough time to have one of the days in October show as your highest day. By suggesting all HIFs be entered by October 1, that allows the most “chances”/days for getting the highest number possible.</a:t>
            </a:r>
            <a:endParaRPr lang="en-US" sz="1200"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3</a:t>
            </a:fld>
            <a:endParaRPr lang="en-US"/>
          </a:p>
        </p:txBody>
      </p:sp>
    </p:spTree>
    <p:extLst>
      <p:ext uri="{BB962C8B-B14F-4D97-AF65-F5344CB8AC3E}">
        <p14:creationId xmlns:p14="http://schemas.microsoft.com/office/powerpoint/2010/main" val="168772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HIF form is now a generic document that district can update each school year. We now</a:t>
            </a:r>
            <a:r>
              <a:rPr lang="en-US" baseline="0" dirty="0"/>
              <a:t> have a Spanish version available on our website as well. We are unable to provide it in other languages at this time but we felt like the Spanish form was the most request/most pressing at the time. If you are full CEP I would recommend printing off your HIF forms in different colors. Helps keep track of what schools have returned forms.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29</a:t>
            </a:fld>
            <a:endParaRPr lang="en-US"/>
          </a:p>
        </p:txBody>
      </p:sp>
    </p:spTree>
    <p:extLst>
      <p:ext uri="{BB962C8B-B14F-4D97-AF65-F5344CB8AC3E}">
        <p14:creationId xmlns:p14="http://schemas.microsoft.com/office/powerpoint/2010/main" val="1105491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has been lots of confusion for</a:t>
            </a:r>
            <a:r>
              <a:rPr lang="en-US" baseline="0" dirty="0"/>
              <a:t> people on this. HIF are entered under Household application and NOT eligibility.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30</a:t>
            </a:fld>
            <a:endParaRPr lang="en-US"/>
          </a:p>
        </p:txBody>
      </p:sp>
    </p:spTree>
    <p:extLst>
      <p:ext uri="{BB962C8B-B14F-4D97-AF65-F5344CB8AC3E}">
        <p14:creationId xmlns:p14="http://schemas.microsoft.com/office/powerpoint/2010/main" val="1317213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larger districts I recommend actually confirming the address for the household to confirm you are entering for the correct household.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31</a:t>
            </a:fld>
            <a:endParaRPr lang="en-US"/>
          </a:p>
        </p:txBody>
      </p:sp>
    </p:spTree>
    <p:extLst>
      <p:ext uri="{BB962C8B-B14F-4D97-AF65-F5344CB8AC3E}">
        <p14:creationId xmlns:p14="http://schemas.microsoft.com/office/powerpoint/2010/main" val="15572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have the EBA option, then you need to go back and check that each CEP approved school is marked correctly and that the EBA processed check box is marked as well. If this isn’t done you will not have the new application type radio buttons available when processing and all applications will default to meal. </a:t>
            </a:r>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32</a:t>
            </a:fld>
            <a:endParaRPr lang="en-US"/>
          </a:p>
        </p:txBody>
      </p:sp>
    </p:spTree>
    <p:extLst>
      <p:ext uri="{BB962C8B-B14F-4D97-AF65-F5344CB8AC3E}">
        <p14:creationId xmlns:p14="http://schemas.microsoft.com/office/powerpoint/2010/main" val="3843762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required but useful- As previously stated mark down the Reference number provided by the FRAM module </a:t>
            </a:r>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36</a:t>
            </a:fld>
            <a:endParaRPr lang="en-US"/>
          </a:p>
        </p:txBody>
      </p:sp>
    </p:spTree>
    <p:extLst>
      <p:ext uri="{BB962C8B-B14F-4D97-AF65-F5344CB8AC3E}">
        <p14:creationId xmlns:p14="http://schemas.microsoft.com/office/powerpoint/2010/main" val="2536542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first recommend</a:t>
            </a:r>
            <a:r>
              <a:rPr lang="en-US" baseline="0" dirty="0"/>
              <a:t> reaching out to the household to make an attempt to get whatever is missing from the parent. Most times, if they have taken time to complete the form and just missed a signature or something that would make it incomplete then chances are they will fix it but if not you will need to document the following this on the HIF form….</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38</a:t>
            </a:fld>
            <a:endParaRPr lang="en-US"/>
          </a:p>
        </p:txBody>
      </p:sp>
    </p:spTree>
    <p:extLst>
      <p:ext uri="{BB962C8B-B14F-4D97-AF65-F5344CB8AC3E}">
        <p14:creationId xmlns:p14="http://schemas.microsoft.com/office/powerpoint/2010/main" val="1042769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is a comparison between full CEP and partial CEP districts – and the differing responsibilities/activities. The major differences are data synchronization and collection of the HIF forms.</a:t>
            </a:r>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40</a:t>
            </a:fld>
            <a:endParaRPr lang="en-US"/>
          </a:p>
        </p:txBody>
      </p:sp>
    </p:spTree>
    <p:extLst>
      <p:ext uri="{BB962C8B-B14F-4D97-AF65-F5344CB8AC3E}">
        <p14:creationId xmlns:p14="http://schemas.microsoft.com/office/powerpoint/2010/main" val="2183000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is a comparison for</a:t>
            </a:r>
            <a:r>
              <a:rPr lang="en-US" altLang="en-US" baseline="0" dirty="0"/>
              <a:t> processing HIFs with Reported Household Income vs Case Numbers. I have highlighted the difference in Gold. NOTE: Valid Case Numbers are Social Security Numbers not EBT card numbers.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41</a:t>
            </a:fld>
            <a:endParaRPr lang="en-US"/>
          </a:p>
        </p:txBody>
      </p:sp>
    </p:spTree>
    <p:extLst>
      <p:ext uri="{BB962C8B-B14F-4D97-AF65-F5344CB8AC3E}">
        <p14:creationId xmlns:p14="http://schemas.microsoft.com/office/powerpoint/2010/main" val="1081754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not processed</a:t>
            </a:r>
            <a:r>
              <a:rPr lang="en-US" baseline="0" dirty="0"/>
              <a:t> as a HIF. Contact your food service director. All of these are Direct Certified. </a:t>
            </a:r>
            <a:r>
              <a:rPr lang="en-US" baseline="0"/>
              <a:t>FSD will communicate with the program coordinator for their district to make a final determination on status for student. </a:t>
            </a:r>
            <a:endParaRPr lang="en-US"/>
          </a:p>
          <a:p>
            <a:endParaRPr lang="en-US"/>
          </a:p>
        </p:txBody>
      </p:sp>
      <p:sp>
        <p:nvSpPr>
          <p:cNvPr id="4" name="Slide Number Placeholder 3"/>
          <p:cNvSpPr>
            <a:spLocks noGrp="1"/>
          </p:cNvSpPr>
          <p:nvPr>
            <p:ph type="sldNum" sz="quarter" idx="5"/>
          </p:nvPr>
        </p:nvSpPr>
        <p:spPr/>
        <p:txBody>
          <a:bodyPr/>
          <a:lstStyle/>
          <a:p>
            <a:fld id="{C6BE1B3C-7DB8-40B6-9E30-3F2A9B164D23}" type="slidenum">
              <a:rPr lang="en-US" smtClean="0"/>
              <a:t>42</a:t>
            </a:fld>
            <a:endParaRPr lang="en-US"/>
          </a:p>
        </p:txBody>
      </p:sp>
    </p:spTree>
    <p:extLst>
      <p:ext uri="{BB962C8B-B14F-4D97-AF65-F5344CB8AC3E}">
        <p14:creationId xmlns:p14="http://schemas.microsoft.com/office/powerpoint/2010/main" val="3776348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a:t>
            </a:r>
            <a:r>
              <a:rPr lang="en-US" baseline="0" dirty="0"/>
              <a:t> is determined that the child is in fact Homeless, Migrant, Runaway or Foster you can follow this path to override the status. </a:t>
            </a:r>
            <a:r>
              <a:rPr lang="en-US" dirty="0"/>
              <a:t>Certified type=</a:t>
            </a:r>
            <a:r>
              <a:rPr lang="en-US" baseline="0" dirty="0"/>
              <a:t> what makes them certified </a:t>
            </a:r>
          </a:p>
          <a:p>
            <a:endParaRPr lang="en-US" baseline="0" dirty="0"/>
          </a:p>
          <a:p>
            <a:r>
              <a:rPr lang="en-US" baseline="0" dirty="0"/>
              <a:t>An example of this would be a student who is Homeless…. Didn’t come up on your DC list but they qualify </a:t>
            </a:r>
            <a:r>
              <a:rPr lang="en-US" baseline="0" dirty="0" err="1"/>
              <a:t>bc</a:t>
            </a:r>
            <a:r>
              <a:rPr lang="en-US" baseline="0" dirty="0"/>
              <a:t> of this. You can change their certified type to reflect what made them certified.</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44</a:t>
            </a:fld>
            <a:endParaRPr lang="en-US"/>
          </a:p>
        </p:txBody>
      </p:sp>
    </p:spTree>
    <p:extLst>
      <p:ext uri="{BB962C8B-B14F-4D97-AF65-F5344CB8AC3E}">
        <p14:creationId xmlns:p14="http://schemas.microsoft.com/office/powerpoint/2010/main" val="395675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 plan for distributing</a:t>
            </a:r>
            <a:r>
              <a:rPr lang="en-US" baseline="0" dirty="0"/>
              <a:t> and collecting HIFS </a:t>
            </a:r>
          </a:p>
          <a:p>
            <a:r>
              <a:rPr lang="en-US" baseline="0" dirty="0"/>
              <a:t>Set up data sync </a:t>
            </a:r>
          </a:p>
          <a:p>
            <a:r>
              <a:rPr lang="en-US" baseline="0" dirty="0"/>
              <a:t>Set up School or District as CEP -Step 3 only needed if you’re a new CEP school or if your schools have changed</a:t>
            </a:r>
          </a:p>
          <a:p>
            <a:r>
              <a:rPr lang="en-US" baseline="0" dirty="0"/>
              <a:t>Set up FRAM Preferences… this has to be updated each year. </a:t>
            </a:r>
          </a:p>
          <a:p>
            <a:r>
              <a:rPr lang="en-US" baseline="0" dirty="0"/>
              <a:t>Enter your HIFS </a:t>
            </a:r>
          </a:p>
          <a:p>
            <a:r>
              <a:rPr lang="en-US" baseline="0" dirty="0"/>
              <a:t>Make sure your DC import happens monthly</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4</a:t>
            </a:fld>
            <a:endParaRPr lang="en-US"/>
          </a:p>
        </p:txBody>
      </p:sp>
    </p:spTree>
    <p:extLst>
      <p:ext uri="{BB962C8B-B14F-4D97-AF65-F5344CB8AC3E}">
        <p14:creationId xmlns:p14="http://schemas.microsoft.com/office/powerpoint/2010/main" val="2619836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FRAM Eligibility</a:t>
            </a:r>
            <a:r>
              <a:rPr lang="en-US" baseline="0" dirty="0"/>
              <a:t> report that you can pull to locate missing forms. You will export the file and filter where source is blank. </a:t>
            </a:r>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46</a:t>
            </a:fld>
            <a:endParaRPr lang="en-US"/>
          </a:p>
        </p:txBody>
      </p:sp>
    </p:spTree>
    <p:extLst>
      <p:ext uri="{BB962C8B-B14F-4D97-AF65-F5344CB8AC3E}">
        <p14:creationId xmlns:p14="http://schemas.microsoft.com/office/powerpoint/2010/main" val="2822467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Shown above are the best practices for your district to obtain the highest free meal status percentage possible.</a:t>
            </a:r>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49</a:t>
            </a:fld>
            <a:endParaRPr lang="en-US"/>
          </a:p>
        </p:txBody>
      </p:sp>
    </p:spTree>
    <p:extLst>
      <p:ext uri="{BB962C8B-B14F-4D97-AF65-F5344CB8AC3E}">
        <p14:creationId xmlns:p14="http://schemas.microsoft.com/office/powerpoint/2010/main" val="298076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are several other resources for you. You can use the FRAM Missing Meal Eligibility Records – School along with the letter editor in Campus to send out reminder letters for households without a HIF form returned.</a:t>
            </a:r>
          </a:p>
          <a:p>
            <a:endParaRPr lang="en-US" altLang="en-US" dirty="0"/>
          </a:p>
          <a:p>
            <a:r>
              <a:rPr lang="en-US" altLang="en-US" dirty="0"/>
              <a:t>Review the KDE CEP website for additional tools on CEP.</a:t>
            </a:r>
          </a:p>
          <a:p>
            <a:endParaRPr lang="en-US" altLang="en-US" dirty="0"/>
          </a:p>
          <a:p>
            <a:r>
              <a:rPr lang="en-US" altLang="en-US" dirty="0"/>
              <a:t>Coordinator</a:t>
            </a:r>
            <a:r>
              <a:rPr lang="en-US" altLang="en-US" baseline="0" dirty="0"/>
              <a:t> tips/acronyms, </a:t>
            </a:r>
            <a:r>
              <a:rPr lang="en-US" altLang="en-US" baseline="0" dirty="0" err="1"/>
              <a:t>powerpoints</a:t>
            </a:r>
            <a:r>
              <a:rPr lang="en-US" altLang="en-US" baseline="0" dirty="0"/>
              <a:t>, HIF form, DC tool manual (all can be found on the KDE website)</a:t>
            </a:r>
            <a:endParaRPr lang="en-US" alt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50</a:t>
            </a:fld>
            <a:endParaRPr lang="en-US"/>
          </a:p>
        </p:txBody>
      </p:sp>
    </p:spTree>
    <p:extLst>
      <p:ext uri="{BB962C8B-B14F-4D97-AF65-F5344CB8AC3E}">
        <p14:creationId xmlns:p14="http://schemas.microsoft.com/office/powerpoint/2010/main" val="425031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Or online registration </a:t>
            </a:r>
          </a:p>
        </p:txBody>
      </p:sp>
      <p:sp>
        <p:nvSpPr>
          <p:cNvPr id="4" name="Slide Number Placeholder 3"/>
          <p:cNvSpPr>
            <a:spLocks noGrp="1"/>
          </p:cNvSpPr>
          <p:nvPr>
            <p:ph type="sldNum" sz="quarter" idx="5"/>
          </p:nvPr>
        </p:nvSpPr>
        <p:spPr/>
        <p:txBody>
          <a:bodyPr/>
          <a:lstStyle/>
          <a:p>
            <a:fld id="{C6BE1B3C-7DB8-40B6-9E30-3F2A9B164D23}" type="slidenum">
              <a:rPr lang="en-US" smtClean="0"/>
              <a:t>5</a:t>
            </a:fld>
            <a:endParaRPr lang="en-US"/>
          </a:p>
        </p:txBody>
      </p:sp>
    </p:spTree>
    <p:extLst>
      <p:ext uri="{BB962C8B-B14F-4D97-AF65-F5344CB8AC3E}">
        <p14:creationId xmlns:p14="http://schemas.microsoft.com/office/powerpoint/2010/main" val="369568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 students are always going to automatically get a status</a:t>
            </a:r>
            <a:r>
              <a:rPr lang="en-US" baseline="0" dirty="0"/>
              <a:t> of free. This is entered in FRAM by the Food Service Director. </a:t>
            </a:r>
          </a:p>
          <a:p>
            <a:r>
              <a:rPr lang="en-US" baseline="0" dirty="0"/>
              <a:t>Some districts have shared that their FSD will go through the HIF forms and pull out all HIFs for DC students to save you time when entering the forms, which is great. But if not, when you start entering them you will notice as soon as you pull a student up that they are directly certified and will be able to put that form to the side and not enter a status for that student. </a:t>
            </a:r>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7</a:t>
            </a:fld>
            <a:endParaRPr lang="en-US"/>
          </a:p>
        </p:txBody>
      </p:sp>
    </p:spTree>
    <p:extLst>
      <p:ext uri="{BB962C8B-B14F-4D97-AF65-F5344CB8AC3E}">
        <p14:creationId xmlns:p14="http://schemas.microsoft.com/office/powerpoint/2010/main" val="134348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probably</a:t>
            </a:r>
            <a:r>
              <a:rPr lang="en-US" baseline="0" dirty="0"/>
              <a:t> one of the areas where I get lots of questions. There is a couple ways you can do this… </a:t>
            </a:r>
          </a:p>
          <a:p>
            <a:endParaRPr lang="en-US" baseline="0" dirty="0"/>
          </a:p>
          <a:p>
            <a:r>
              <a:rPr lang="en-US" dirty="0"/>
              <a:t>There is a manual on the CEP page of the KDE website</a:t>
            </a:r>
            <a:r>
              <a:rPr lang="en-US" baseline="0" dirty="0"/>
              <a:t> with instructions on retrieving your DC import and uploading to IC. </a:t>
            </a:r>
            <a:endParaRPr 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8</a:t>
            </a:fld>
            <a:endParaRPr lang="en-US"/>
          </a:p>
        </p:txBody>
      </p:sp>
    </p:spTree>
    <p:extLst>
      <p:ext uri="{BB962C8B-B14F-4D97-AF65-F5344CB8AC3E}">
        <p14:creationId xmlns:p14="http://schemas.microsoft.com/office/powerpoint/2010/main" val="90338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core steps for data synchronization include proper setup, monitoring the process and adjusting for any errors found after monitoring. The key challenge is knowing how to locate the error – and then correctly fix it. </a:t>
            </a:r>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10</a:t>
            </a:fld>
            <a:endParaRPr lang="en-US"/>
          </a:p>
        </p:txBody>
      </p:sp>
    </p:spTree>
    <p:extLst>
      <p:ext uri="{BB962C8B-B14F-4D97-AF65-F5344CB8AC3E}">
        <p14:creationId xmlns:p14="http://schemas.microsoft.com/office/powerpoint/2010/main" val="416771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screenshot shows the proper setup for data synchronization with your POS. Once you set it up you should always confirm the process is working by testing it.</a:t>
            </a:r>
          </a:p>
          <a:p>
            <a:r>
              <a:rPr lang="en-US" altLang="en-US" dirty="0"/>
              <a:t>Test</a:t>
            </a:r>
            <a:r>
              <a:rPr lang="en-US" altLang="en-US" baseline="0" dirty="0"/>
              <a:t> Connection is used to ensure you can connect to the POS</a:t>
            </a:r>
          </a:p>
          <a:p>
            <a:r>
              <a:rPr lang="en-US" altLang="en-US" baseline="0" dirty="0"/>
              <a:t>Test Import is used to verify you can connect and pull in the data</a:t>
            </a:r>
          </a:p>
          <a:p>
            <a:r>
              <a:rPr lang="en-US" altLang="en-US" baseline="0" dirty="0"/>
              <a:t>And Run Import is used to run the import manually and review the eligibility Import report to locate and correct errors.</a:t>
            </a:r>
            <a:endParaRPr lang="en-US" altLang="en-US" dirty="0"/>
          </a:p>
          <a:p>
            <a:endParaRPr lang="en-US" dirty="0"/>
          </a:p>
        </p:txBody>
      </p:sp>
      <p:sp>
        <p:nvSpPr>
          <p:cNvPr id="4" name="Slide Number Placeholder 3"/>
          <p:cNvSpPr>
            <a:spLocks noGrp="1"/>
          </p:cNvSpPr>
          <p:nvPr>
            <p:ph type="sldNum" sz="quarter" idx="5"/>
          </p:nvPr>
        </p:nvSpPr>
        <p:spPr/>
        <p:txBody>
          <a:bodyPr/>
          <a:lstStyle/>
          <a:p>
            <a:fld id="{C6BE1B3C-7DB8-40B6-9E30-3F2A9B164D23}" type="slidenum">
              <a:rPr lang="en-US" smtClean="0"/>
              <a:t>11</a:t>
            </a:fld>
            <a:endParaRPr lang="en-US"/>
          </a:p>
        </p:txBody>
      </p:sp>
    </p:spTree>
    <p:extLst>
      <p:ext uri="{BB962C8B-B14F-4D97-AF65-F5344CB8AC3E}">
        <p14:creationId xmlns:p14="http://schemas.microsoft.com/office/powerpoint/2010/main" val="143586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 common scenarios that show that to do if you data sync has stopped working or if your free/reduced percentages seem low. </a:t>
            </a:r>
          </a:p>
        </p:txBody>
      </p:sp>
      <p:sp>
        <p:nvSpPr>
          <p:cNvPr id="4" name="Slide Number Placeholder 3"/>
          <p:cNvSpPr>
            <a:spLocks noGrp="1"/>
          </p:cNvSpPr>
          <p:nvPr>
            <p:ph type="sldNum" sz="quarter" idx="5"/>
          </p:nvPr>
        </p:nvSpPr>
        <p:spPr/>
        <p:txBody>
          <a:bodyPr/>
          <a:lstStyle/>
          <a:p>
            <a:fld id="{C6BE1B3C-7DB8-40B6-9E30-3F2A9B164D23}" type="slidenum">
              <a:rPr lang="en-US" smtClean="0"/>
              <a:t>12</a:t>
            </a:fld>
            <a:endParaRPr lang="en-US"/>
          </a:p>
        </p:txBody>
      </p:sp>
    </p:spTree>
    <p:extLst>
      <p:ext uri="{BB962C8B-B14F-4D97-AF65-F5344CB8AC3E}">
        <p14:creationId xmlns:p14="http://schemas.microsoft.com/office/powerpoint/2010/main" val="3017855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2/3/2022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2/3/2022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2/3/2022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2/3/2022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2/3/2022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2/3/2022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2/3/2022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2/3/2022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2/3/2022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2/3/2022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2/3/2022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2/3/2022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ducation.ky.gov/districts/SHS/Pages/Community-Eligibility-Provision-(CEP).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ronda.devine@education.ky.gov" TargetMode="External"/><Relationship Id="rId2" Type="http://schemas.openxmlformats.org/officeDocument/2006/relationships/hyperlink" Target="mailto:Samantha.engstrom@education.ky.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normAutofit fontScale="90000"/>
          </a:bodyPr>
          <a:lstStyle/>
          <a:p>
            <a:r>
              <a:rPr lang="en-US" sz="9600" i="1" dirty="0"/>
              <a:t>All things FRAM</a:t>
            </a:r>
            <a:br>
              <a:rPr lang="en-US" sz="9600" i="1" dirty="0"/>
            </a:br>
            <a:r>
              <a:rPr lang="en-US" sz="2000" i="1" dirty="0"/>
              <a:t>(FRAM=Free reduced application management)</a:t>
            </a:r>
            <a:br>
              <a:rPr lang="en-US" dirty="0"/>
            </a:br>
            <a:endParaRPr lang="en-US"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vert="horz" lIns="91440" tIns="45720" rIns="91440" bIns="45720" rtlCol="0" anchor="t">
            <a:normAutofit/>
          </a:bodyPr>
          <a:lstStyle/>
          <a:p>
            <a:pPr algn="r"/>
            <a:r>
              <a:rPr lang="en-US" b="1" dirty="0"/>
              <a:t>Samantha Engstrom, Resource Management Analyst II</a:t>
            </a:r>
          </a:p>
          <a:p>
            <a:pPr algn="r"/>
            <a:r>
              <a:rPr lang="en-US" b="1" dirty="0"/>
              <a:t>Kentucky Department of Education</a:t>
            </a:r>
          </a:p>
          <a:p>
            <a:pPr algn="r"/>
            <a:r>
              <a:rPr lang="en-US" b="1" dirty="0"/>
              <a:t>Office of Finance and Operations</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7092-233E-425B-9DE7-EC13C15AC939}"/>
              </a:ext>
            </a:extLst>
          </p:cNvPr>
          <p:cNvSpPr>
            <a:spLocks noGrp="1"/>
          </p:cNvSpPr>
          <p:nvPr>
            <p:ph type="title"/>
          </p:nvPr>
        </p:nvSpPr>
        <p:spPr/>
        <p:txBody>
          <a:bodyPr/>
          <a:lstStyle/>
          <a:p>
            <a:r>
              <a:rPr lang="en-US" dirty="0"/>
              <a:t>Steps for POS Data Synchronization</a:t>
            </a:r>
          </a:p>
        </p:txBody>
      </p:sp>
      <p:sp>
        <p:nvSpPr>
          <p:cNvPr id="3" name="Content Placeholder 2">
            <a:extLst>
              <a:ext uri="{FF2B5EF4-FFF2-40B4-BE49-F238E27FC236}">
                <a16:creationId xmlns:a16="http://schemas.microsoft.com/office/drawing/2014/main" id="{74DBF574-85D5-4D21-94AF-AC99A664B9B4}"/>
              </a:ext>
            </a:extLst>
          </p:cNvPr>
          <p:cNvSpPr>
            <a:spLocks noGrp="1"/>
          </p:cNvSpPr>
          <p:nvPr>
            <p:ph idx="1"/>
          </p:nvPr>
        </p:nvSpPr>
        <p:spPr/>
        <p:txBody>
          <a:bodyPr/>
          <a:lstStyle/>
          <a:p>
            <a:pPr marL="342900" indent="-342900">
              <a:buClr>
                <a:srgbClr val="007780"/>
              </a:buClr>
              <a:buFont typeface="+mj-lt"/>
              <a:buAutoNum type="arabicPeriod"/>
            </a:pPr>
            <a:r>
              <a:rPr lang="en-US" dirty="0">
                <a:solidFill>
                  <a:prstClr val="black"/>
                </a:solidFill>
              </a:rPr>
              <a:t> Proper setup of data synchronization</a:t>
            </a:r>
          </a:p>
          <a:p>
            <a:pPr marL="342900" indent="-342900">
              <a:buClr>
                <a:srgbClr val="007780"/>
              </a:buClr>
              <a:buFont typeface="+mj-lt"/>
              <a:buAutoNum type="arabicPeriod"/>
            </a:pPr>
            <a:endParaRPr lang="en-US" dirty="0">
              <a:solidFill>
                <a:prstClr val="black"/>
              </a:solidFill>
            </a:endParaRPr>
          </a:p>
          <a:p>
            <a:pPr marL="342900" indent="-342900">
              <a:buClr>
                <a:srgbClr val="007780"/>
              </a:buClr>
              <a:buFont typeface="+mj-lt"/>
              <a:buAutoNum type="arabicPeriod"/>
            </a:pPr>
            <a:r>
              <a:rPr lang="en-US" dirty="0">
                <a:solidFill>
                  <a:prstClr val="black"/>
                </a:solidFill>
              </a:rPr>
              <a:t> Monitor the process</a:t>
            </a:r>
          </a:p>
          <a:p>
            <a:pPr marL="342900" indent="-342900">
              <a:buClr>
                <a:srgbClr val="007780"/>
              </a:buClr>
              <a:buFont typeface="+mj-lt"/>
              <a:buAutoNum type="arabicPeriod"/>
            </a:pPr>
            <a:endParaRPr lang="en-US" dirty="0">
              <a:solidFill>
                <a:prstClr val="black"/>
              </a:solidFill>
            </a:endParaRPr>
          </a:p>
          <a:p>
            <a:pPr marL="342900" indent="-342900">
              <a:buClr>
                <a:srgbClr val="007780"/>
              </a:buClr>
              <a:buFont typeface="+mj-lt"/>
              <a:buAutoNum type="arabicPeriod"/>
            </a:pPr>
            <a:r>
              <a:rPr lang="en-US" dirty="0">
                <a:solidFill>
                  <a:prstClr val="black"/>
                </a:solidFill>
              </a:rPr>
              <a:t> Adjust to correct any errors</a:t>
            </a:r>
          </a:p>
        </p:txBody>
      </p:sp>
    </p:spTree>
    <p:extLst>
      <p:ext uri="{BB962C8B-B14F-4D97-AF65-F5344CB8AC3E}">
        <p14:creationId xmlns:p14="http://schemas.microsoft.com/office/powerpoint/2010/main" val="334573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8224-18EB-4C98-A2DE-1300F37FDE5D}"/>
              </a:ext>
            </a:extLst>
          </p:cNvPr>
          <p:cNvSpPr>
            <a:spLocks noGrp="1"/>
          </p:cNvSpPr>
          <p:nvPr>
            <p:ph type="title"/>
          </p:nvPr>
        </p:nvSpPr>
        <p:spPr/>
        <p:txBody>
          <a:bodyPr/>
          <a:lstStyle/>
          <a:p>
            <a:r>
              <a:rPr lang="en-US" altLang="en-US" dirty="0"/>
              <a:t>Troubleshooting Import Process</a:t>
            </a:r>
            <a:endParaRPr lang="en-US" dirty="0"/>
          </a:p>
        </p:txBody>
      </p:sp>
      <p:sp>
        <p:nvSpPr>
          <p:cNvPr id="4" name="TextBox 2">
            <a:extLst>
              <a:ext uri="{FF2B5EF4-FFF2-40B4-BE49-F238E27FC236}">
                <a16:creationId xmlns:a16="http://schemas.microsoft.com/office/drawing/2014/main" id="{3D926E77-0DFE-4F3D-8EFA-B8D2FF60F395}"/>
              </a:ext>
            </a:extLst>
          </p:cNvPr>
          <p:cNvSpPr txBox="1">
            <a:spLocks noChangeArrowheads="1"/>
          </p:cNvSpPr>
          <p:nvPr/>
        </p:nvSpPr>
        <p:spPr bwMode="auto">
          <a:xfrm>
            <a:off x="910936" y="1259801"/>
            <a:ext cx="7956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a:lstStyle>
          <a:p>
            <a:r>
              <a:rPr lang="en-US" altLang="en-US" sz="2200" b="1" dirty="0">
                <a:solidFill>
                  <a:schemeClr val="tx1">
                    <a:lumMod val="50000"/>
                    <a:lumOff val="50000"/>
                  </a:schemeClr>
                </a:solidFill>
              </a:rPr>
              <a:t>Path:  FRAM&gt;Eligibility Import Wizard&gt;Scheduled Imports</a:t>
            </a:r>
          </a:p>
        </p:txBody>
      </p:sp>
      <p:pic>
        <p:nvPicPr>
          <p:cNvPr id="5" name="Content Placeholder 4" descr="Data import detail box">
            <a:extLst>
              <a:ext uri="{FF2B5EF4-FFF2-40B4-BE49-F238E27FC236}">
                <a16:creationId xmlns:a16="http://schemas.microsoft.com/office/drawing/2014/main" id="{AA60246A-D7F2-4767-8D9B-57132570059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356" y="2033586"/>
            <a:ext cx="65246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99D1DC5-A34C-4ACE-B6C3-ACC490ED67F5}"/>
              </a:ext>
            </a:extLst>
          </p:cNvPr>
          <p:cNvSpPr/>
          <p:nvPr/>
        </p:nvSpPr>
        <p:spPr>
          <a:xfrm>
            <a:off x="7620000" y="1945928"/>
            <a:ext cx="4572000" cy="3139321"/>
          </a:xfrm>
          <a:prstGeom prst="rect">
            <a:avLst/>
          </a:prstGeom>
        </p:spPr>
        <p:txBody>
          <a:bodyPr wrap="square">
            <a:spAutoFit/>
          </a:bodyPr>
          <a:lstStyle/>
          <a:p>
            <a:pPr>
              <a:buClr>
                <a:srgbClr val="CC9900"/>
              </a:buClr>
            </a:pPr>
            <a:r>
              <a:rPr lang="en-US" altLang="en-US" b="1" dirty="0"/>
              <a:t>Directory Path </a:t>
            </a:r>
            <a:r>
              <a:rPr lang="en-US" altLang="en-US" dirty="0"/>
              <a:t>– Check to see that your Directory path is correct, you have a shared folder on the POS…and your file is named </a:t>
            </a:r>
            <a:r>
              <a:rPr lang="en-US" altLang="en-US" dirty="0" err="1"/>
              <a:t>IC_Eligibility</a:t>
            </a:r>
            <a:endParaRPr lang="en-US" altLang="en-US" dirty="0"/>
          </a:p>
          <a:p>
            <a:pPr>
              <a:buClr>
                <a:srgbClr val="CC9900"/>
              </a:buClr>
            </a:pPr>
            <a:r>
              <a:rPr lang="en-US" altLang="en-US" b="1" dirty="0"/>
              <a:t>Test Connection</a:t>
            </a:r>
            <a:r>
              <a:rPr lang="en-US" altLang="en-US" dirty="0"/>
              <a:t> – Use this to ensure you can connect to the POS</a:t>
            </a:r>
          </a:p>
          <a:p>
            <a:pPr>
              <a:buClr>
                <a:srgbClr val="CC9900"/>
              </a:buClr>
            </a:pPr>
            <a:r>
              <a:rPr lang="en-US" altLang="en-US" b="1" dirty="0"/>
              <a:t>Test Import </a:t>
            </a:r>
            <a:r>
              <a:rPr lang="en-US" altLang="en-US" dirty="0"/>
              <a:t>– Verify you can connect and pull in the data</a:t>
            </a:r>
          </a:p>
          <a:p>
            <a:pPr>
              <a:buClr>
                <a:srgbClr val="CC9900"/>
              </a:buClr>
            </a:pPr>
            <a:r>
              <a:rPr lang="en-US" altLang="en-US" b="1" dirty="0"/>
              <a:t>Run Import </a:t>
            </a:r>
            <a:r>
              <a:rPr lang="en-US" altLang="en-US" dirty="0"/>
              <a:t>– Run the import process manually and review the Eligibility Import report to locate and correct errors</a:t>
            </a:r>
          </a:p>
        </p:txBody>
      </p:sp>
    </p:spTree>
    <p:extLst>
      <p:ext uri="{BB962C8B-B14F-4D97-AF65-F5344CB8AC3E}">
        <p14:creationId xmlns:p14="http://schemas.microsoft.com/office/powerpoint/2010/main" val="419996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D711-FE16-4FA6-9FB1-F5455EFD961D}"/>
              </a:ext>
            </a:extLst>
          </p:cNvPr>
          <p:cNvSpPr>
            <a:spLocks noGrp="1"/>
          </p:cNvSpPr>
          <p:nvPr>
            <p:ph type="title"/>
          </p:nvPr>
        </p:nvSpPr>
        <p:spPr>
          <a:xfrm>
            <a:off x="838200" y="94961"/>
            <a:ext cx="10515600" cy="1325563"/>
          </a:xfrm>
        </p:spPr>
        <p:txBody>
          <a:bodyPr/>
          <a:lstStyle/>
          <a:p>
            <a:r>
              <a:rPr lang="en-US" dirty="0"/>
              <a:t>POS Data Sync: What could go wrong?</a:t>
            </a:r>
          </a:p>
        </p:txBody>
      </p:sp>
      <p:sp>
        <p:nvSpPr>
          <p:cNvPr id="3" name="Content Placeholder 2">
            <a:extLst>
              <a:ext uri="{FF2B5EF4-FFF2-40B4-BE49-F238E27FC236}">
                <a16:creationId xmlns:a16="http://schemas.microsoft.com/office/drawing/2014/main" id="{65B5EF35-CDB3-49B3-81D9-EB41E7C3A16B}"/>
              </a:ext>
            </a:extLst>
          </p:cNvPr>
          <p:cNvSpPr>
            <a:spLocks noGrp="1"/>
          </p:cNvSpPr>
          <p:nvPr>
            <p:ph idx="1"/>
          </p:nvPr>
        </p:nvSpPr>
        <p:spPr>
          <a:xfrm>
            <a:off x="838200" y="1617807"/>
            <a:ext cx="10515600" cy="4351338"/>
          </a:xfrm>
        </p:spPr>
        <p:txBody>
          <a:bodyPr>
            <a:normAutofit fontScale="70000" lnSpcReduction="20000"/>
          </a:bodyPr>
          <a:lstStyle/>
          <a:p>
            <a:pPr marL="0" indent="0">
              <a:buNone/>
              <a:defRPr/>
            </a:pPr>
            <a:r>
              <a:rPr lang="en-US" dirty="0">
                <a:solidFill>
                  <a:schemeClr val="tx1">
                    <a:lumMod val="50000"/>
                    <a:lumOff val="50000"/>
                  </a:schemeClr>
                </a:solidFill>
                <a:cs typeface="Times New Roman" panose="02020603050405020304" pitchFamily="18" charset="0"/>
              </a:rPr>
              <a:t>“The data sync has stopped working”</a:t>
            </a:r>
          </a:p>
          <a:p>
            <a:pPr>
              <a:buClr>
                <a:srgbClr val="007780"/>
              </a:buClr>
              <a:defRPr/>
            </a:pPr>
            <a:r>
              <a:rPr lang="en-US" dirty="0">
                <a:solidFill>
                  <a:schemeClr val="tx1">
                    <a:lumMod val="75000"/>
                    <a:lumOff val="25000"/>
                  </a:schemeClr>
                </a:solidFill>
                <a:cs typeface="Times New Roman" panose="02020603050405020304" pitchFamily="18" charset="0"/>
              </a:rPr>
              <a:t>Confirm that the username and password are correct under Scheduled Imports</a:t>
            </a:r>
          </a:p>
          <a:p>
            <a:pPr>
              <a:buClr>
                <a:srgbClr val="007780"/>
              </a:buClr>
              <a:defRPr/>
            </a:pPr>
            <a:r>
              <a:rPr lang="en-US" dirty="0">
                <a:solidFill>
                  <a:schemeClr val="tx1">
                    <a:lumMod val="75000"/>
                    <a:lumOff val="25000"/>
                  </a:schemeClr>
                </a:solidFill>
                <a:cs typeface="Times New Roman" panose="02020603050405020304" pitchFamily="18" charset="0"/>
              </a:rPr>
              <a:t>Verify that the file path/folder name has not changed</a:t>
            </a:r>
          </a:p>
          <a:p>
            <a:pPr>
              <a:buClr>
                <a:srgbClr val="007780"/>
              </a:buClr>
              <a:defRPr/>
            </a:pPr>
            <a:r>
              <a:rPr lang="en-US" dirty="0">
                <a:solidFill>
                  <a:schemeClr val="tx1">
                    <a:lumMod val="75000"/>
                    <a:lumOff val="25000"/>
                  </a:schemeClr>
                </a:solidFill>
                <a:cs typeface="Times New Roman" panose="02020603050405020304" pitchFamily="18" charset="0"/>
              </a:rPr>
              <a:t>Consider changing the IC scheduled start time to a later time</a:t>
            </a:r>
          </a:p>
          <a:p>
            <a:pPr>
              <a:buClr>
                <a:srgbClr val="007780"/>
              </a:buClr>
              <a:defRPr/>
            </a:pPr>
            <a:r>
              <a:rPr lang="en-US" dirty="0">
                <a:solidFill>
                  <a:schemeClr val="tx1">
                    <a:lumMod val="75000"/>
                    <a:lumOff val="25000"/>
                  </a:schemeClr>
                </a:solidFill>
                <a:cs typeface="Times New Roman" panose="02020603050405020304" pitchFamily="18" charset="0"/>
              </a:rPr>
              <a:t>Ensure that the school year is correct in the data mapping </a:t>
            </a:r>
          </a:p>
          <a:p>
            <a:pPr>
              <a:buClr>
                <a:srgbClr val="007780"/>
              </a:buClr>
              <a:defRPr/>
            </a:pPr>
            <a:r>
              <a:rPr lang="en-US" dirty="0">
                <a:solidFill>
                  <a:schemeClr val="tx1">
                    <a:lumMod val="75000"/>
                    <a:lumOff val="25000"/>
                  </a:schemeClr>
                </a:solidFill>
                <a:cs typeface="Times New Roman" panose="02020603050405020304" pitchFamily="18" charset="0"/>
              </a:rPr>
              <a:t>Verify that the POS data extract has the current school year’s data</a:t>
            </a:r>
          </a:p>
          <a:p>
            <a:pPr>
              <a:buFont typeface="Wingdings" panose="05000000000000000000" pitchFamily="2" charset="2"/>
              <a:buChar char="ü"/>
              <a:defRPr/>
            </a:pPr>
            <a:endParaRPr lang="en-US" dirty="0">
              <a:solidFill>
                <a:schemeClr val="tx1">
                  <a:lumMod val="75000"/>
                  <a:lumOff val="25000"/>
                </a:schemeClr>
              </a:solidFill>
              <a:cs typeface="Times New Roman" panose="02020603050405020304" pitchFamily="18" charset="0"/>
            </a:endParaRPr>
          </a:p>
          <a:p>
            <a:pPr marL="0" indent="0">
              <a:buNone/>
              <a:defRPr/>
            </a:pPr>
            <a:r>
              <a:rPr lang="en-US" dirty="0">
                <a:solidFill>
                  <a:schemeClr val="tx1">
                    <a:lumMod val="50000"/>
                    <a:lumOff val="50000"/>
                  </a:schemeClr>
                </a:solidFill>
                <a:cs typeface="Times New Roman" panose="02020603050405020304" pitchFamily="18" charset="0"/>
              </a:rPr>
              <a:t>“My free/reduced percentage appears low in IC”</a:t>
            </a:r>
          </a:p>
          <a:p>
            <a:pPr>
              <a:buClr>
                <a:srgbClr val="007780"/>
              </a:buClr>
              <a:defRPr/>
            </a:pPr>
            <a:r>
              <a:rPr lang="en-US" dirty="0">
                <a:solidFill>
                  <a:schemeClr val="tx1">
                    <a:lumMod val="75000"/>
                    <a:lumOff val="25000"/>
                  </a:schemeClr>
                </a:solidFill>
                <a:cs typeface="Times New Roman" panose="02020603050405020304" pitchFamily="18" charset="0"/>
              </a:rPr>
              <a:t>Verify all values are mapped in POS import mapping</a:t>
            </a:r>
          </a:p>
          <a:p>
            <a:pPr>
              <a:buClr>
                <a:srgbClr val="007780"/>
              </a:buClr>
              <a:defRPr/>
            </a:pPr>
            <a:r>
              <a:rPr lang="en-US" dirty="0">
                <a:solidFill>
                  <a:schemeClr val="tx1">
                    <a:lumMod val="75000"/>
                    <a:lumOff val="25000"/>
                  </a:schemeClr>
                </a:solidFill>
                <a:cs typeface="Times New Roman" panose="02020603050405020304" pitchFamily="18" charset="0"/>
              </a:rPr>
              <a:t>Check when latest data sync was done under Scheduled Imports&gt;Scheduled Import Log</a:t>
            </a:r>
          </a:p>
          <a:p>
            <a:pPr>
              <a:buClr>
                <a:srgbClr val="007780"/>
              </a:buClr>
              <a:defRPr/>
            </a:pPr>
            <a:r>
              <a:rPr lang="en-US" dirty="0">
                <a:solidFill>
                  <a:schemeClr val="tx1">
                    <a:lumMod val="75000"/>
                    <a:lumOff val="25000"/>
                  </a:schemeClr>
                </a:solidFill>
                <a:cs typeface="Times New Roman" panose="02020603050405020304" pitchFamily="18" charset="0"/>
              </a:rPr>
              <a:t>Spot check a few students without a meal status against POS</a:t>
            </a:r>
          </a:p>
          <a:p>
            <a:pPr>
              <a:buClr>
                <a:srgbClr val="007780"/>
              </a:buClr>
              <a:defRPr/>
            </a:pPr>
            <a:r>
              <a:rPr lang="en-US" dirty="0">
                <a:solidFill>
                  <a:schemeClr val="tx1">
                    <a:lumMod val="75000"/>
                    <a:lumOff val="25000"/>
                  </a:schemeClr>
                </a:solidFill>
                <a:cs typeface="Times New Roman" panose="02020603050405020304" pitchFamily="18" charset="0"/>
              </a:rPr>
              <a:t>(CEP districts) Verify that DC imports are being regularly done</a:t>
            </a:r>
          </a:p>
          <a:p>
            <a:endParaRPr lang="en-US" dirty="0"/>
          </a:p>
        </p:txBody>
      </p:sp>
      <p:sp>
        <p:nvSpPr>
          <p:cNvPr id="4" name="Rectangle 3">
            <a:extLst>
              <a:ext uri="{FF2B5EF4-FFF2-40B4-BE49-F238E27FC236}">
                <a16:creationId xmlns:a16="http://schemas.microsoft.com/office/drawing/2014/main" id="{3DAC721C-486F-4847-A6AC-67B86F60C212}"/>
              </a:ext>
            </a:extLst>
          </p:cNvPr>
          <p:cNvSpPr/>
          <p:nvPr/>
        </p:nvSpPr>
        <p:spPr>
          <a:xfrm>
            <a:off x="838199" y="976743"/>
            <a:ext cx="8430491" cy="461665"/>
          </a:xfrm>
          <a:prstGeom prst="rect">
            <a:avLst/>
          </a:prstGeom>
        </p:spPr>
        <p:txBody>
          <a:bodyPr wrap="square">
            <a:spAutoFit/>
          </a:bodyPr>
          <a:lstStyle/>
          <a:p>
            <a:r>
              <a:rPr lang="en-US" sz="2400" dirty="0">
                <a:solidFill>
                  <a:schemeClr val="tx1">
                    <a:lumMod val="50000"/>
                    <a:lumOff val="50000"/>
                  </a:schemeClr>
                </a:solidFill>
                <a:cs typeface="Times New Roman" panose="02020603050405020304" pitchFamily="18" charset="0"/>
              </a:rPr>
              <a:t>Shown below are common scenarios with data synchronization:</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180535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A398-453F-49F9-B01F-E4B6760DB342}"/>
              </a:ext>
            </a:extLst>
          </p:cNvPr>
          <p:cNvSpPr>
            <a:spLocks noGrp="1"/>
          </p:cNvSpPr>
          <p:nvPr>
            <p:ph type="title"/>
          </p:nvPr>
        </p:nvSpPr>
        <p:spPr>
          <a:xfrm>
            <a:off x="838200" y="1221366"/>
            <a:ext cx="10515600" cy="2852737"/>
          </a:xfrm>
        </p:spPr>
        <p:txBody>
          <a:bodyPr/>
          <a:lstStyle/>
          <a:p>
            <a:r>
              <a:rPr lang="en-US" dirty="0"/>
              <a:t>Setting up CEP in Campus</a:t>
            </a:r>
          </a:p>
        </p:txBody>
      </p:sp>
    </p:spTree>
    <p:extLst>
      <p:ext uri="{BB962C8B-B14F-4D97-AF65-F5344CB8AC3E}">
        <p14:creationId xmlns:p14="http://schemas.microsoft.com/office/powerpoint/2010/main" val="412653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1271-D705-4083-AEB4-018AEA80AF18}"/>
              </a:ext>
            </a:extLst>
          </p:cNvPr>
          <p:cNvSpPr>
            <a:spLocks noGrp="1"/>
          </p:cNvSpPr>
          <p:nvPr>
            <p:ph type="title"/>
          </p:nvPr>
        </p:nvSpPr>
        <p:spPr>
          <a:xfrm>
            <a:off x="838200" y="167698"/>
            <a:ext cx="10515600" cy="1325563"/>
          </a:xfrm>
        </p:spPr>
        <p:txBody>
          <a:bodyPr/>
          <a:lstStyle/>
          <a:p>
            <a:r>
              <a:rPr lang="en-US" dirty="0"/>
              <a:t>Setting up CEP approved schools</a:t>
            </a:r>
          </a:p>
        </p:txBody>
      </p:sp>
      <p:sp>
        <p:nvSpPr>
          <p:cNvPr id="3" name="Content Placeholder 2">
            <a:extLst>
              <a:ext uri="{FF2B5EF4-FFF2-40B4-BE49-F238E27FC236}">
                <a16:creationId xmlns:a16="http://schemas.microsoft.com/office/drawing/2014/main" id="{69C7EBA8-39C4-4460-A074-2C4CF386B8DA}"/>
              </a:ext>
            </a:extLst>
          </p:cNvPr>
          <p:cNvSpPr>
            <a:spLocks noGrp="1"/>
          </p:cNvSpPr>
          <p:nvPr>
            <p:ph idx="1"/>
          </p:nvPr>
        </p:nvSpPr>
        <p:spPr>
          <a:xfrm>
            <a:off x="838200" y="1253331"/>
            <a:ext cx="10515600" cy="4351338"/>
          </a:xfrm>
        </p:spPr>
        <p:txBody>
          <a:bodyPr/>
          <a:lstStyle/>
          <a:p>
            <a:r>
              <a:rPr lang="en-US" dirty="0"/>
              <a:t>Add the CEP Provision to each CEP approved school</a:t>
            </a:r>
            <a:r>
              <a:rPr lang="en-US" spc="-10" dirty="0">
                <a:solidFill>
                  <a:srgbClr val="404040"/>
                </a:solidFill>
                <a:latin typeface="Trebuchet MS"/>
                <a:cs typeface="Trebuchet MS"/>
              </a:rPr>
              <a:t> </a:t>
            </a:r>
          </a:p>
          <a:p>
            <a:pPr marL="0" indent="0">
              <a:buNone/>
            </a:pPr>
            <a:r>
              <a:rPr lang="en-US" b="1" spc="-10" dirty="0">
                <a:solidFill>
                  <a:schemeClr val="tx1">
                    <a:lumMod val="50000"/>
                    <a:lumOff val="50000"/>
                  </a:schemeClr>
                </a:solidFill>
                <a:latin typeface="Trebuchet MS"/>
                <a:cs typeface="Trebuchet MS"/>
              </a:rPr>
              <a:t>Path: System Administration&gt;Resources&gt;School</a:t>
            </a:r>
          </a:p>
        </p:txBody>
      </p:sp>
      <p:pic>
        <p:nvPicPr>
          <p:cNvPr id="4" name="Picture 3" descr="Image of Path for entering the CEP provision. ">
            <a:extLst>
              <a:ext uri="{FF2B5EF4-FFF2-40B4-BE49-F238E27FC236}">
                <a16:creationId xmlns:a16="http://schemas.microsoft.com/office/drawing/2014/main" id="{9F771F69-B9FD-4A6D-95C6-3616512AFC24}"/>
              </a:ext>
            </a:extLst>
          </p:cNvPr>
          <p:cNvPicPr>
            <a:picLocks noChangeAspect="1"/>
          </p:cNvPicPr>
          <p:nvPr/>
        </p:nvPicPr>
        <p:blipFill>
          <a:blip r:embed="rId3"/>
          <a:stretch>
            <a:fillRect/>
          </a:stretch>
        </p:blipFill>
        <p:spPr>
          <a:xfrm>
            <a:off x="2949797" y="2160735"/>
            <a:ext cx="4982364" cy="3527711"/>
          </a:xfrm>
          <a:prstGeom prst="rect">
            <a:avLst/>
          </a:prstGeom>
        </p:spPr>
      </p:pic>
      <p:sp>
        <p:nvSpPr>
          <p:cNvPr id="7" name="Rectangle 6">
            <a:extLst>
              <a:ext uri="{FF2B5EF4-FFF2-40B4-BE49-F238E27FC236}">
                <a16:creationId xmlns:a16="http://schemas.microsoft.com/office/drawing/2014/main" id="{47166EAB-AD59-42E8-A931-04CCB8BB8A4B}"/>
              </a:ext>
              <a:ext uri="{C183D7F6-B498-43B3-948B-1728B52AA6E4}">
                <adec:decorative xmlns:adec="http://schemas.microsoft.com/office/drawing/2017/decorative" val="1"/>
              </a:ext>
            </a:extLst>
          </p:cNvPr>
          <p:cNvSpPr/>
          <p:nvPr/>
        </p:nvSpPr>
        <p:spPr>
          <a:xfrm>
            <a:off x="7107382" y="4987636"/>
            <a:ext cx="727363" cy="6170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18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227E-56FD-4038-BB10-87DEE879B075}"/>
              </a:ext>
            </a:extLst>
          </p:cNvPr>
          <p:cNvSpPr>
            <a:spLocks noGrp="1"/>
          </p:cNvSpPr>
          <p:nvPr>
            <p:ph type="title"/>
          </p:nvPr>
        </p:nvSpPr>
        <p:spPr>
          <a:xfrm>
            <a:off x="838200" y="1242148"/>
            <a:ext cx="10515600" cy="2852737"/>
          </a:xfrm>
        </p:spPr>
        <p:txBody>
          <a:bodyPr/>
          <a:lstStyle/>
          <a:p>
            <a:r>
              <a:rPr lang="en-US" dirty="0"/>
              <a:t>FRAM Preferences </a:t>
            </a:r>
          </a:p>
        </p:txBody>
      </p:sp>
    </p:spTree>
    <p:extLst>
      <p:ext uri="{BB962C8B-B14F-4D97-AF65-F5344CB8AC3E}">
        <p14:creationId xmlns:p14="http://schemas.microsoft.com/office/powerpoint/2010/main" val="253958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5B98-41EF-4BEE-858B-B412E3D428CC}"/>
              </a:ext>
            </a:extLst>
          </p:cNvPr>
          <p:cNvSpPr>
            <a:spLocks noGrp="1"/>
          </p:cNvSpPr>
          <p:nvPr>
            <p:ph type="title"/>
          </p:nvPr>
        </p:nvSpPr>
        <p:spPr/>
        <p:txBody>
          <a:bodyPr/>
          <a:lstStyle/>
          <a:p>
            <a:r>
              <a:rPr lang="en-US" dirty="0"/>
              <a:t>Before you enter HIFS: </a:t>
            </a:r>
          </a:p>
        </p:txBody>
      </p:sp>
      <p:sp>
        <p:nvSpPr>
          <p:cNvPr id="3" name="Content Placeholder 2">
            <a:extLst>
              <a:ext uri="{FF2B5EF4-FFF2-40B4-BE49-F238E27FC236}">
                <a16:creationId xmlns:a16="http://schemas.microsoft.com/office/drawing/2014/main" id="{E52DB0CB-7BAC-411E-801A-0C543B23D602}"/>
              </a:ext>
            </a:extLst>
          </p:cNvPr>
          <p:cNvSpPr>
            <a:spLocks noGrp="1"/>
          </p:cNvSpPr>
          <p:nvPr>
            <p:ph idx="1"/>
          </p:nvPr>
        </p:nvSpPr>
        <p:spPr>
          <a:xfrm>
            <a:off x="838200" y="1503507"/>
            <a:ext cx="10515600" cy="4351338"/>
          </a:xfrm>
        </p:spPr>
        <p:txBody>
          <a:bodyPr/>
          <a:lstStyle/>
          <a:p>
            <a:pPr marL="0" indent="0">
              <a:buClr>
                <a:srgbClr val="CC9900"/>
              </a:buClr>
              <a:buNone/>
            </a:pPr>
            <a:r>
              <a:rPr lang="en-US" sz="3200" dirty="0"/>
              <a:t>Set up your default expiration date</a:t>
            </a:r>
          </a:p>
          <a:p>
            <a:pPr marL="0" indent="0">
              <a:buClr>
                <a:srgbClr val="CC9900"/>
              </a:buClr>
              <a:buNone/>
            </a:pPr>
            <a:r>
              <a:rPr lang="en-US" sz="3200" b="1" spc="-10" dirty="0">
                <a:solidFill>
                  <a:schemeClr val="tx1">
                    <a:lumMod val="50000"/>
                    <a:lumOff val="50000"/>
                  </a:schemeClr>
                </a:solidFill>
                <a:latin typeface="Trebuchet MS"/>
                <a:cs typeface="Trebuchet MS"/>
              </a:rPr>
              <a:t>Path: FRAM&gt;FRAM Preferences</a:t>
            </a:r>
            <a:endParaRPr lang="en-US" sz="3200" b="1" dirty="0">
              <a:solidFill>
                <a:schemeClr val="tx1">
                  <a:lumMod val="50000"/>
                  <a:lumOff val="50000"/>
                </a:schemeClr>
              </a:solidFill>
            </a:endParaRPr>
          </a:p>
          <a:p>
            <a:pPr marL="0" indent="0">
              <a:buNone/>
            </a:pPr>
            <a:endParaRPr lang="en-US" dirty="0"/>
          </a:p>
          <a:p>
            <a:pPr>
              <a:buClr>
                <a:srgbClr val="007780"/>
              </a:buClr>
              <a:buFont typeface="Wingdings" panose="05000000000000000000" pitchFamily="2" charset="2"/>
              <a:buChar char="Ø"/>
            </a:pPr>
            <a:r>
              <a:rPr lang="en-US" dirty="0"/>
              <a:t>If you attempt to process a HIF prior to setting up your default expiration, the following error message will appear</a:t>
            </a:r>
          </a:p>
          <a:p>
            <a:endParaRPr lang="en-US" dirty="0"/>
          </a:p>
        </p:txBody>
      </p:sp>
      <p:pic>
        <p:nvPicPr>
          <p:cNvPr id="4" name="Picture 3" descr="Error message shown when you attempt to process HIFs without setting up FRAM preferences">
            <a:extLst>
              <a:ext uri="{FF2B5EF4-FFF2-40B4-BE49-F238E27FC236}">
                <a16:creationId xmlns:a16="http://schemas.microsoft.com/office/drawing/2014/main" id="{7369F139-6305-47DE-A05D-3324DBDBD30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290446" y="4083628"/>
            <a:ext cx="4069417" cy="1620982"/>
          </a:xfrm>
          <a:prstGeom prst="rect">
            <a:avLst/>
          </a:prstGeom>
        </p:spPr>
      </p:pic>
      <p:pic>
        <p:nvPicPr>
          <p:cNvPr id="5" name="Picture 4" descr="Screenshot to show default expiration box.">
            <a:extLst>
              <a:ext uri="{FF2B5EF4-FFF2-40B4-BE49-F238E27FC236}">
                <a16:creationId xmlns:a16="http://schemas.microsoft.com/office/drawing/2014/main" id="{15E6127E-1FB2-498D-8140-9F6958C08255}"/>
              </a:ext>
            </a:extLst>
          </p:cNvPr>
          <p:cNvPicPr>
            <a:picLocks noChangeAspect="1"/>
          </p:cNvPicPr>
          <p:nvPr/>
        </p:nvPicPr>
        <p:blipFill>
          <a:blip r:embed="rId4"/>
          <a:stretch>
            <a:fillRect/>
          </a:stretch>
        </p:blipFill>
        <p:spPr>
          <a:xfrm>
            <a:off x="1390216" y="2526722"/>
            <a:ext cx="5066674" cy="559378"/>
          </a:xfrm>
          <a:prstGeom prst="rect">
            <a:avLst/>
          </a:prstGeom>
        </p:spPr>
      </p:pic>
    </p:spTree>
    <p:extLst>
      <p:ext uri="{BB962C8B-B14F-4D97-AF65-F5344CB8AC3E}">
        <p14:creationId xmlns:p14="http://schemas.microsoft.com/office/powerpoint/2010/main" val="119570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7FAD-6428-45F2-B5B3-F384935DB48F}"/>
              </a:ext>
            </a:extLst>
          </p:cNvPr>
          <p:cNvSpPr>
            <a:spLocks noGrp="1"/>
          </p:cNvSpPr>
          <p:nvPr>
            <p:ph type="title"/>
          </p:nvPr>
        </p:nvSpPr>
        <p:spPr/>
        <p:txBody>
          <a:bodyPr/>
          <a:lstStyle/>
          <a:p>
            <a:r>
              <a:rPr lang="en-US" dirty="0"/>
              <a:t>Provision Preferences </a:t>
            </a:r>
          </a:p>
        </p:txBody>
      </p:sp>
      <p:sp>
        <p:nvSpPr>
          <p:cNvPr id="3" name="Content Placeholder 2">
            <a:extLst>
              <a:ext uri="{FF2B5EF4-FFF2-40B4-BE49-F238E27FC236}">
                <a16:creationId xmlns:a16="http://schemas.microsoft.com/office/drawing/2014/main" id="{26DE12A0-2409-4463-A860-9B977ACAB060}"/>
              </a:ext>
            </a:extLst>
          </p:cNvPr>
          <p:cNvSpPr>
            <a:spLocks noGrp="1"/>
          </p:cNvSpPr>
          <p:nvPr>
            <p:ph idx="1"/>
          </p:nvPr>
        </p:nvSpPr>
        <p:spPr>
          <a:xfrm>
            <a:off x="838200" y="1427194"/>
            <a:ext cx="10515600" cy="4351338"/>
          </a:xfrm>
        </p:spPr>
        <p:txBody>
          <a:bodyPr/>
          <a:lstStyle/>
          <a:p>
            <a:pPr>
              <a:buClr>
                <a:srgbClr val="007780"/>
              </a:buClr>
            </a:pPr>
            <a:r>
              <a:rPr lang="en-US" sz="3200" dirty="0"/>
              <a:t>Mark the Educational Benefits Applications Processed Checkbox</a:t>
            </a:r>
          </a:p>
          <a:p>
            <a:pPr>
              <a:buClr>
                <a:srgbClr val="007780"/>
              </a:buClr>
            </a:pPr>
            <a:r>
              <a:rPr lang="en-US" sz="3200" dirty="0"/>
              <a:t>Select whether CEP is approved for All Schools or Individual Schools in the district</a:t>
            </a:r>
          </a:p>
          <a:p>
            <a:pPr lvl="1">
              <a:buClr>
                <a:srgbClr val="007780"/>
              </a:buClr>
            </a:pPr>
            <a:r>
              <a:rPr lang="en-US" sz="2800" dirty="0">
                <a:solidFill>
                  <a:srgbClr val="007780"/>
                </a:solidFill>
              </a:rPr>
              <a:t>Full CEP </a:t>
            </a:r>
            <a:r>
              <a:rPr lang="en-US" sz="2800" dirty="0"/>
              <a:t>select </a:t>
            </a:r>
            <a:r>
              <a:rPr lang="en-US" sz="2800" dirty="0">
                <a:solidFill>
                  <a:srgbClr val="007780"/>
                </a:solidFill>
              </a:rPr>
              <a:t>All Schools</a:t>
            </a:r>
          </a:p>
          <a:p>
            <a:pPr lvl="1">
              <a:buClr>
                <a:srgbClr val="007780"/>
              </a:buClr>
            </a:pPr>
            <a:r>
              <a:rPr lang="en-US" sz="2800" dirty="0">
                <a:solidFill>
                  <a:srgbClr val="007780"/>
                </a:solidFill>
              </a:rPr>
              <a:t>Partial CEP </a:t>
            </a:r>
            <a:r>
              <a:rPr lang="en-US" sz="2800" dirty="0"/>
              <a:t>will select </a:t>
            </a:r>
            <a:r>
              <a:rPr lang="en-US" sz="2800" dirty="0">
                <a:solidFill>
                  <a:srgbClr val="007780"/>
                </a:solidFill>
              </a:rPr>
              <a:t>Individual Schools</a:t>
            </a:r>
          </a:p>
          <a:p>
            <a:endParaRPr lang="en-US" dirty="0"/>
          </a:p>
        </p:txBody>
      </p:sp>
      <p:pic>
        <p:nvPicPr>
          <p:cNvPr id="4" name="Picture 3" descr="Screen shot of Provision Preferences setup">
            <a:extLst>
              <a:ext uri="{FF2B5EF4-FFF2-40B4-BE49-F238E27FC236}">
                <a16:creationId xmlns:a16="http://schemas.microsoft.com/office/drawing/2014/main" id="{EB3F7F5C-9593-4D17-88F3-E1614404040E}"/>
              </a:ext>
            </a:extLst>
          </p:cNvPr>
          <p:cNvPicPr>
            <a:picLocks noChangeAspect="1"/>
          </p:cNvPicPr>
          <p:nvPr/>
        </p:nvPicPr>
        <p:blipFill>
          <a:blip r:embed="rId3"/>
          <a:stretch>
            <a:fillRect/>
          </a:stretch>
        </p:blipFill>
        <p:spPr>
          <a:xfrm>
            <a:off x="2807976" y="4354481"/>
            <a:ext cx="5048250" cy="1076325"/>
          </a:xfrm>
          <a:prstGeom prst="rect">
            <a:avLst/>
          </a:prstGeom>
        </p:spPr>
      </p:pic>
    </p:spTree>
    <p:extLst>
      <p:ext uri="{BB962C8B-B14F-4D97-AF65-F5344CB8AC3E}">
        <p14:creationId xmlns:p14="http://schemas.microsoft.com/office/powerpoint/2010/main" val="341860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05C2-6753-418E-B096-ED92DF7D595D}"/>
              </a:ext>
            </a:extLst>
          </p:cNvPr>
          <p:cNvSpPr>
            <a:spLocks noGrp="1"/>
          </p:cNvSpPr>
          <p:nvPr>
            <p:ph type="title"/>
          </p:nvPr>
        </p:nvSpPr>
        <p:spPr/>
        <p:txBody>
          <a:bodyPr/>
          <a:lstStyle/>
          <a:p>
            <a:r>
              <a:rPr lang="en-US" dirty="0"/>
              <a:t>New Application Type</a:t>
            </a:r>
          </a:p>
        </p:txBody>
      </p:sp>
      <p:sp>
        <p:nvSpPr>
          <p:cNvPr id="3" name="Content Placeholder 2">
            <a:extLst>
              <a:ext uri="{FF2B5EF4-FFF2-40B4-BE49-F238E27FC236}">
                <a16:creationId xmlns:a16="http://schemas.microsoft.com/office/drawing/2014/main" id="{A08E03C2-C362-4B8D-A8F0-962FE78066A6}"/>
              </a:ext>
            </a:extLst>
          </p:cNvPr>
          <p:cNvSpPr>
            <a:spLocks noGrp="1"/>
          </p:cNvSpPr>
          <p:nvPr>
            <p:ph idx="1"/>
          </p:nvPr>
        </p:nvSpPr>
        <p:spPr>
          <a:xfrm>
            <a:off x="838200" y="1668039"/>
            <a:ext cx="10515600" cy="4351338"/>
          </a:xfrm>
        </p:spPr>
        <p:txBody>
          <a:bodyPr/>
          <a:lstStyle/>
          <a:p>
            <a:pPr marL="0" indent="0">
              <a:buClr>
                <a:srgbClr val="CC9900"/>
              </a:buClr>
              <a:buNone/>
            </a:pPr>
            <a:r>
              <a:rPr lang="en-US" dirty="0">
                <a:solidFill>
                  <a:schemeClr val="tx1">
                    <a:lumMod val="50000"/>
                    <a:lumOff val="50000"/>
                  </a:schemeClr>
                </a:solidFill>
              </a:rPr>
              <a:t>When you process HIFs select:</a:t>
            </a:r>
          </a:p>
          <a:p>
            <a:pPr>
              <a:buClr>
                <a:srgbClr val="007780"/>
              </a:buClr>
            </a:pPr>
            <a:r>
              <a:rPr lang="en-US" dirty="0"/>
              <a:t>Educational Benefits Application</a:t>
            </a:r>
          </a:p>
          <a:p>
            <a:pPr marL="0" indent="0">
              <a:buNone/>
            </a:pPr>
            <a:endParaRPr lang="en-US" dirty="0"/>
          </a:p>
        </p:txBody>
      </p:sp>
      <p:pic>
        <p:nvPicPr>
          <p:cNvPr id="4" name="Picture 3" descr="EBA radio button screen shot&#10;">
            <a:extLst>
              <a:ext uri="{FF2B5EF4-FFF2-40B4-BE49-F238E27FC236}">
                <a16:creationId xmlns:a16="http://schemas.microsoft.com/office/drawing/2014/main" id="{89528D1E-D1C1-45C0-A59B-3B6F0ABDE03D}"/>
              </a:ext>
            </a:extLst>
          </p:cNvPr>
          <p:cNvPicPr>
            <a:picLocks noChangeAspect="1"/>
          </p:cNvPicPr>
          <p:nvPr/>
        </p:nvPicPr>
        <p:blipFill>
          <a:blip r:embed="rId3"/>
          <a:stretch>
            <a:fillRect/>
          </a:stretch>
        </p:blipFill>
        <p:spPr>
          <a:xfrm>
            <a:off x="865909" y="2972278"/>
            <a:ext cx="9055538" cy="2217683"/>
          </a:xfrm>
          <a:prstGeom prst="rect">
            <a:avLst/>
          </a:prstGeom>
        </p:spPr>
      </p:pic>
    </p:spTree>
    <p:extLst>
      <p:ext uri="{BB962C8B-B14F-4D97-AF65-F5344CB8AC3E}">
        <p14:creationId xmlns:p14="http://schemas.microsoft.com/office/powerpoint/2010/main" val="174437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127C-C46B-4DCB-8137-3E9875E9CF47}"/>
              </a:ext>
            </a:extLst>
          </p:cNvPr>
          <p:cNvSpPr>
            <a:spLocks noGrp="1"/>
          </p:cNvSpPr>
          <p:nvPr>
            <p:ph type="title"/>
          </p:nvPr>
        </p:nvSpPr>
        <p:spPr/>
        <p:txBody>
          <a:bodyPr/>
          <a:lstStyle/>
          <a:p>
            <a:r>
              <a:rPr lang="en-US" dirty="0"/>
              <a:t>IC Community Knowledge Base</a:t>
            </a:r>
          </a:p>
        </p:txBody>
      </p:sp>
      <p:sp>
        <p:nvSpPr>
          <p:cNvPr id="3" name="Content Placeholder 2">
            <a:extLst>
              <a:ext uri="{FF2B5EF4-FFF2-40B4-BE49-F238E27FC236}">
                <a16:creationId xmlns:a16="http://schemas.microsoft.com/office/drawing/2014/main" id="{A86B3955-1FAA-4E51-A5B7-26CBE3BF7F08}"/>
              </a:ext>
            </a:extLst>
          </p:cNvPr>
          <p:cNvSpPr>
            <a:spLocks noGrp="1"/>
          </p:cNvSpPr>
          <p:nvPr>
            <p:ph idx="1"/>
          </p:nvPr>
        </p:nvSpPr>
        <p:spPr/>
        <p:txBody>
          <a:bodyPr/>
          <a:lstStyle/>
          <a:p>
            <a:pPr marL="0" indent="0">
              <a:buNone/>
            </a:pPr>
            <a:r>
              <a:rPr lang="en-US" dirty="0">
                <a:solidFill>
                  <a:schemeClr val="tx1"/>
                </a:solidFill>
              </a:rPr>
              <a:t>Find more information about setting up FRAM Preferences in the IC Community Knowledge Base when you search CEP</a:t>
            </a:r>
          </a:p>
          <a:p>
            <a:pPr marL="0" indent="0">
              <a:buNone/>
            </a:pPr>
            <a:endParaRPr lang="en-US" dirty="0"/>
          </a:p>
        </p:txBody>
      </p:sp>
      <p:pic>
        <p:nvPicPr>
          <p:cNvPr id="4" name="Picture 3" descr="Screenshot of where to Infinite Campus Community Knowledge base">
            <a:extLst>
              <a:ext uri="{FF2B5EF4-FFF2-40B4-BE49-F238E27FC236}">
                <a16:creationId xmlns:a16="http://schemas.microsoft.com/office/drawing/2014/main" id="{5EE2F5FC-1766-486D-B041-7A71245FABCC}"/>
              </a:ext>
            </a:extLst>
          </p:cNvPr>
          <p:cNvPicPr>
            <a:picLocks noChangeAspect="1"/>
          </p:cNvPicPr>
          <p:nvPr/>
        </p:nvPicPr>
        <p:blipFill>
          <a:blip r:embed="rId3"/>
          <a:stretch>
            <a:fillRect/>
          </a:stretch>
        </p:blipFill>
        <p:spPr>
          <a:xfrm>
            <a:off x="1039530" y="2756324"/>
            <a:ext cx="4286250" cy="1000125"/>
          </a:xfrm>
          <a:prstGeom prst="rect">
            <a:avLst/>
          </a:prstGeom>
        </p:spPr>
      </p:pic>
      <p:pic>
        <p:nvPicPr>
          <p:cNvPr id="5" name="Picture 4" descr="Screenshot of where to find the Infinite Campus Knowledge Base.">
            <a:extLst>
              <a:ext uri="{FF2B5EF4-FFF2-40B4-BE49-F238E27FC236}">
                <a16:creationId xmlns:a16="http://schemas.microsoft.com/office/drawing/2014/main" id="{CC5B274B-3927-42A2-9523-F27F7C9CEB27}"/>
              </a:ext>
            </a:extLst>
          </p:cNvPr>
          <p:cNvPicPr>
            <a:picLocks noChangeAspect="1"/>
          </p:cNvPicPr>
          <p:nvPr/>
        </p:nvPicPr>
        <p:blipFill>
          <a:blip r:embed="rId4"/>
          <a:stretch>
            <a:fillRect/>
          </a:stretch>
        </p:blipFill>
        <p:spPr>
          <a:xfrm>
            <a:off x="1035238" y="4123110"/>
            <a:ext cx="4290542" cy="1128075"/>
          </a:xfrm>
          <a:prstGeom prst="rect">
            <a:avLst/>
          </a:prstGeom>
        </p:spPr>
      </p:pic>
      <p:sp>
        <p:nvSpPr>
          <p:cNvPr id="6" name="Rectangle 5">
            <a:extLst>
              <a:ext uri="{FF2B5EF4-FFF2-40B4-BE49-F238E27FC236}">
                <a16:creationId xmlns:a16="http://schemas.microsoft.com/office/drawing/2014/main" id="{C2A7AFF0-B070-4396-8914-9378FA83B34F}"/>
              </a:ext>
              <a:ext uri="{C183D7F6-B498-43B3-948B-1728B52AA6E4}">
                <adec:decorative xmlns:adec="http://schemas.microsoft.com/office/drawing/2017/decorative" val="1"/>
              </a:ext>
            </a:extLst>
          </p:cNvPr>
          <p:cNvSpPr/>
          <p:nvPr/>
        </p:nvSpPr>
        <p:spPr>
          <a:xfrm>
            <a:off x="3823855" y="3429000"/>
            <a:ext cx="1392381"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5521F4-D870-45F8-940F-1A491018E34F}"/>
              </a:ext>
              <a:ext uri="{C183D7F6-B498-43B3-948B-1728B52AA6E4}">
                <adec:decorative xmlns:adec="http://schemas.microsoft.com/office/drawing/2017/decorative" val="1"/>
              </a:ext>
            </a:extLst>
          </p:cNvPr>
          <p:cNvSpPr/>
          <p:nvPr/>
        </p:nvSpPr>
        <p:spPr>
          <a:xfrm>
            <a:off x="3429000" y="4748645"/>
            <a:ext cx="1693718" cy="290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2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0F99-5F59-4644-9CC3-18812BAC3895}"/>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4FC03C03-C04A-4208-9EC6-E28F4B1EE131}"/>
              </a:ext>
            </a:extLst>
          </p:cNvPr>
          <p:cNvSpPr>
            <a:spLocks noGrp="1"/>
          </p:cNvSpPr>
          <p:nvPr>
            <p:ph idx="1"/>
          </p:nvPr>
        </p:nvSpPr>
        <p:spPr/>
        <p:txBody>
          <a:bodyPr/>
          <a:lstStyle/>
          <a:p>
            <a:r>
              <a:rPr lang="en-US" dirty="0"/>
              <a:t>Reminders/Important dates</a:t>
            </a:r>
          </a:p>
          <a:p>
            <a:r>
              <a:rPr lang="en-US" dirty="0"/>
              <a:t>Coordinator tips</a:t>
            </a:r>
          </a:p>
          <a:p>
            <a:r>
              <a:rPr lang="en-US" dirty="0"/>
              <a:t>Direct Certification </a:t>
            </a:r>
          </a:p>
          <a:p>
            <a:r>
              <a:rPr lang="en-US" dirty="0"/>
              <a:t>Point of Sale/Data Sync</a:t>
            </a:r>
          </a:p>
          <a:p>
            <a:r>
              <a:rPr lang="en-US" dirty="0"/>
              <a:t>CEP setup</a:t>
            </a:r>
          </a:p>
          <a:p>
            <a:r>
              <a:rPr lang="en-US" dirty="0"/>
              <a:t>Entering HIFs</a:t>
            </a:r>
          </a:p>
          <a:p>
            <a:r>
              <a:rPr lang="en-US" dirty="0"/>
              <a:t>Electronic processing options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3447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3ED2-1AF3-4B2C-B7D5-9262E3C02BC5}"/>
              </a:ext>
            </a:extLst>
          </p:cNvPr>
          <p:cNvSpPr>
            <a:spLocks noGrp="1"/>
          </p:cNvSpPr>
          <p:nvPr>
            <p:ph type="title"/>
          </p:nvPr>
        </p:nvSpPr>
        <p:spPr/>
        <p:txBody>
          <a:bodyPr/>
          <a:lstStyle/>
          <a:p>
            <a:r>
              <a:rPr lang="en-US" dirty="0"/>
              <a:t>Entering Household Income Forms</a:t>
            </a:r>
          </a:p>
        </p:txBody>
      </p:sp>
    </p:spTree>
    <p:extLst>
      <p:ext uri="{BB962C8B-B14F-4D97-AF65-F5344CB8AC3E}">
        <p14:creationId xmlns:p14="http://schemas.microsoft.com/office/powerpoint/2010/main" val="64478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5550-5421-46B3-A5D3-1FAD32E7721E}"/>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FB0D267D-2ACF-4F74-8FD1-A92467866320}"/>
              </a:ext>
            </a:extLst>
          </p:cNvPr>
          <p:cNvSpPr>
            <a:spLocks noGrp="1"/>
          </p:cNvSpPr>
          <p:nvPr>
            <p:ph idx="1"/>
          </p:nvPr>
        </p:nvSpPr>
        <p:spPr>
          <a:xfrm>
            <a:off x="838200" y="1524289"/>
            <a:ext cx="10515600" cy="4351338"/>
          </a:xfrm>
        </p:spPr>
        <p:txBody>
          <a:bodyPr>
            <a:normAutofit/>
          </a:bodyPr>
          <a:lstStyle/>
          <a:p>
            <a:pPr marL="0" indent="0">
              <a:buClr>
                <a:srgbClr val="CC9900"/>
              </a:buClr>
              <a:buNone/>
            </a:pPr>
            <a:r>
              <a:rPr lang="en-US" dirty="0">
                <a:solidFill>
                  <a:schemeClr val="tx1"/>
                </a:solidFill>
              </a:rPr>
              <a:t>When do I send the HIFs to the households?</a:t>
            </a:r>
          </a:p>
          <a:p>
            <a:pPr lvl="1">
              <a:buClr>
                <a:srgbClr val="007780"/>
              </a:buClr>
            </a:pPr>
            <a:r>
              <a:rPr lang="en-US" dirty="0"/>
              <a:t>HIFs can be distributed in the student registration packets prior to </a:t>
            </a:r>
            <a:r>
              <a:rPr lang="en-US" dirty="0">
                <a:solidFill>
                  <a:schemeClr val="tx1"/>
                </a:solidFill>
              </a:rPr>
              <a:t>July 1.</a:t>
            </a:r>
            <a:r>
              <a:rPr lang="en-US" b="1" dirty="0">
                <a:solidFill>
                  <a:schemeClr val="tx1"/>
                </a:solidFill>
              </a:rPr>
              <a:t> </a:t>
            </a:r>
            <a:r>
              <a:rPr lang="en-US" b="1" dirty="0"/>
              <a:t>(This applies to hard copies only)</a:t>
            </a:r>
          </a:p>
          <a:p>
            <a:pPr lvl="1">
              <a:buClr>
                <a:srgbClr val="007780"/>
              </a:buClr>
            </a:pPr>
            <a:r>
              <a:rPr lang="en-US" dirty="0"/>
              <a:t>If using electronic processing, HIFs should be </a:t>
            </a:r>
            <a:r>
              <a:rPr lang="en-US" dirty="0">
                <a:solidFill>
                  <a:schemeClr val="tx1"/>
                </a:solidFill>
              </a:rPr>
              <a:t>processed after July 1.</a:t>
            </a:r>
          </a:p>
          <a:p>
            <a:pPr>
              <a:buClr>
                <a:srgbClr val="007780"/>
              </a:buClr>
            </a:pPr>
            <a:r>
              <a:rPr lang="en-US" dirty="0"/>
              <a:t>Begin processing HIFs </a:t>
            </a:r>
            <a:r>
              <a:rPr lang="en-US" u="sng" dirty="0">
                <a:solidFill>
                  <a:schemeClr val="tx1"/>
                </a:solidFill>
              </a:rPr>
              <a:t>after</a:t>
            </a:r>
            <a:r>
              <a:rPr lang="en-US" dirty="0">
                <a:solidFill>
                  <a:schemeClr val="tx1"/>
                </a:solidFill>
              </a:rPr>
              <a:t> </a:t>
            </a:r>
            <a:r>
              <a:rPr lang="en-US" dirty="0"/>
              <a:t>July DC data has been imported</a:t>
            </a:r>
          </a:p>
          <a:p>
            <a:pPr>
              <a:buClr>
                <a:srgbClr val="007780"/>
              </a:buClr>
            </a:pPr>
            <a:r>
              <a:rPr lang="en-US" dirty="0"/>
              <a:t>Income Eligibility Guidelines for the current school year need to be updated in Campus</a:t>
            </a:r>
          </a:p>
          <a:p>
            <a:pPr lvl="1">
              <a:buClr>
                <a:srgbClr val="007780"/>
              </a:buClr>
            </a:pPr>
            <a:r>
              <a:rPr lang="en-US" dirty="0"/>
              <a:t>Recommend waiting until after the update</a:t>
            </a:r>
            <a:r>
              <a:rPr lang="en-US" b="1" dirty="0"/>
              <a:t> </a:t>
            </a:r>
            <a:r>
              <a:rPr lang="en-US" dirty="0"/>
              <a:t>to begin processing the HIFs</a:t>
            </a:r>
          </a:p>
          <a:p>
            <a:endParaRPr lang="en-US" dirty="0"/>
          </a:p>
        </p:txBody>
      </p:sp>
    </p:spTree>
    <p:extLst>
      <p:ext uri="{BB962C8B-B14F-4D97-AF65-F5344CB8AC3E}">
        <p14:creationId xmlns:p14="http://schemas.microsoft.com/office/powerpoint/2010/main" val="273389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1C39-DE32-41E1-842D-FF5ACFD4058E}"/>
              </a:ext>
            </a:extLst>
          </p:cNvPr>
          <p:cNvSpPr>
            <a:spLocks noGrp="1"/>
          </p:cNvSpPr>
          <p:nvPr>
            <p:ph type="title"/>
          </p:nvPr>
        </p:nvSpPr>
        <p:spPr/>
        <p:txBody>
          <a:bodyPr/>
          <a:lstStyle/>
          <a:p>
            <a:r>
              <a:rPr lang="en-US" dirty="0"/>
              <a:t>Entry of HIF Suggestions</a:t>
            </a:r>
          </a:p>
        </p:txBody>
      </p:sp>
      <p:sp>
        <p:nvSpPr>
          <p:cNvPr id="3" name="Content Placeholder 2">
            <a:extLst>
              <a:ext uri="{FF2B5EF4-FFF2-40B4-BE49-F238E27FC236}">
                <a16:creationId xmlns:a16="http://schemas.microsoft.com/office/drawing/2014/main" id="{53F8F617-0F8E-44A4-88CA-516A9A36DBC8}"/>
              </a:ext>
            </a:extLst>
          </p:cNvPr>
          <p:cNvSpPr>
            <a:spLocks noGrp="1"/>
          </p:cNvSpPr>
          <p:nvPr>
            <p:ph idx="1"/>
          </p:nvPr>
        </p:nvSpPr>
        <p:spPr>
          <a:xfrm>
            <a:off x="838200" y="1420380"/>
            <a:ext cx="10515600" cy="4351338"/>
          </a:xfrm>
        </p:spPr>
        <p:txBody>
          <a:bodyPr/>
          <a:lstStyle/>
          <a:p>
            <a:pPr marL="457200" lvl="1" indent="0">
              <a:buNone/>
            </a:pPr>
            <a:endParaRPr lang="en-US" dirty="0"/>
          </a:p>
          <a:p>
            <a:pPr lvl="1">
              <a:buClr>
                <a:srgbClr val="007780"/>
              </a:buClr>
            </a:pPr>
            <a:r>
              <a:rPr lang="en-US" sz="3200" dirty="0"/>
              <a:t>Block out time to solely work on HIFs.</a:t>
            </a:r>
          </a:p>
          <a:p>
            <a:pPr lvl="1">
              <a:buClr>
                <a:srgbClr val="007780"/>
              </a:buClr>
            </a:pPr>
            <a:r>
              <a:rPr lang="en-US" sz="3200" dirty="0"/>
              <a:t>Ensure the HIF is complete and legible before entering into FRAM.</a:t>
            </a:r>
          </a:p>
          <a:p>
            <a:pPr lvl="1">
              <a:buClr>
                <a:srgbClr val="007780"/>
              </a:buClr>
            </a:pPr>
            <a:r>
              <a:rPr lang="en-US" sz="3200" dirty="0"/>
              <a:t>Enter HIFs into the FRAM module within 30 days of receiving. </a:t>
            </a:r>
          </a:p>
          <a:p>
            <a:pPr lvl="1">
              <a:buClr>
                <a:srgbClr val="007780"/>
              </a:buClr>
            </a:pPr>
            <a:r>
              <a:rPr lang="en-US" sz="3200" dirty="0"/>
              <a:t>Set goal to have all HIFs entered by October 1 for the most possible funding opportunities.</a:t>
            </a:r>
          </a:p>
        </p:txBody>
      </p:sp>
    </p:spTree>
    <p:extLst>
      <p:ext uri="{BB962C8B-B14F-4D97-AF65-F5344CB8AC3E}">
        <p14:creationId xmlns:p14="http://schemas.microsoft.com/office/powerpoint/2010/main" val="1130974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C43A-4568-4934-8055-B3ECC5EDC4E3}"/>
              </a:ext>
            </a:extLst>
          </p:cNvPr>
          <p:cNvSpPr>
            <a:spLocks noGrp="1"/>
          </p:cNvSpPr>
          <p:nvPr>
            <p:ph type="title"/>
          </p:nvPr>
        </p:nvSpPr>
        <p:spPr>
          <a:xfrm>
            <a:off x="838200" y="1439574"/>
            <a:ext cx="10515600" cy="2852737"/>
          </a:xfrm>
        </p:spPr>
        <p:txBody>
          <a:bodyPr/>
          <a:lstStyle/>
          <a:p>
            <a:r>
              <a:rPr lang="en-US" dirty="0"/>
              <a:t>Options for Electronic processing </a:t>
            </a:r>
          </a:p>
        </p:txBody>
      </p:sp>
    </p:spTree>
    <p:extLst>
      <p:ext uri="{BB962C8B-B14F-4D97-AF65-F5344CB8AC3E}">
        <p14:creationId xmlns:p14="http://schemas.microsoft.com/office/powerpoint/2010/main" val="194432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D26A-8044-4ACB-9A21-432F498A5700}"/>
              </a:ext>
            </a:extLst>
          </p:cNvPr>
          <p:cNvSpPr>
            <a:spLocks noGrp="1"/>
          </p:cNvSpPr>
          <p:nvPr>
            <p:ph type="title"/>
          </p:nvPr>
        </p:nvSpPr>
        <p:spPr/>
        <p:txBody>
          <a:bodyPr/>
          <a:lstStyle/>
          <a:p>
            <a:r>
              <a:rPr lang="en-US" dirty="0"/>
              <a:t>Electronic processing for full CEP districts</a:t>
            </a:r>
          </a:p>
        </p:txBody>
      </p:sp>
      <p:sp>
        <p:nvSpPr>
          <p:cNvPr id="3" name="Content Placeholder 2">
            <a:extLst>
              <a:ext uri="{FF2B5EF4-FFF2-40B4-BE49-F238E27FC236}">
                <a16:creationId xmlns:a16="http://schemas.microsoft.com/office/drawing/2014/main" id="{0FF407AC-392F-4536-B030-BACFC3A0AB89}"/>
              </a:ext>
            </a:extLst>
          </p:cNvPr>
          <p:cNvSpPr>
            <a:spLocks noGrp="1"/>
          </p:cNvSpPr>
          <p:nvPr>
            <p:ph idx="1"/>
          </p:nvPr>
        </p:nvSpPr>
        <p:spPr/>
        <p:txBody>
          <a:bodyPr/>
          <a:lstStyle/>
          <a:p>
            <a:pPr>
              <a:buClr>
                <a:srgbClr val="007780"/>
              </a:buClr>
            </a:pPr>
            <a:r>
              <a:rPr lang="en-US" sz="3600" dirty="0"/>
              <a:t>HIF processing can be completed electronically through FRAM Processing in IC if you are a full CEP district.</a:t>
            </a:r>
          </a:p>
          <a:p>
            <a:pPr lvl="1">
              <a:buClr>
                <a:srgbClr val="007780"/>
              </a:buClr>
            </a:pPr>
            <a:r>
              <a:rPr lang="en-US" sz="3200" dirty="0"/>
              <a:t>Email me for the instructions to setup. </a:t>
            </a:r>
          </a:p>
          <a:p>
            <a:pPr lvl="1">
              <a:buClr>
                <a:srgbClr val="007780"/>
              </a:buClr>
            </a:pPr>
            <a:r>
              <a:rPr lang="en-US" sz="3200" dirty="0"/>
              <a:t>Process is lengthy and sometimes requires a help desk ticket with campus to complete set up. </a:t>
            </a:r>
          </a:p>
          <a:p>
            <a:endParaRPr lang="en-US" dirty="0"/>
          </a:p>
        </p:txBody>
      </p:sp>
    </p:spTree>
    <p:extLst>
      <p:ext uri="{BB962C8B-B14F-4D97-AF65-F5344CB8AC3E}">
        <p14:creationId xmlns:p14="http://schemas.microsoft.com/office/powerpoint/2010/main" val="775857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DA18-AAB5-4DB8-8B03-3B80E86A6A89}"/>
              </a:ext>
            </a:extLst>
          </p:cNvPr>
          <p:cNvSpPr>
            <a:spLocks noGrp="1"/>
          </p:cNvSpPr>
          <p:nvPr>
            <p:ph type="title"/>
          </p:nvPr>
        </p:nvSpPr>
        <p:spPr/>
        <p:txBody>
          <a:bodyPr/>
          <a:lstStyle/>
          <a:p>
            <a:r>
              <a:rPr lang="en-US" dirty="0"/>
              <a:t>Partial CEP districts </a:t>
            </a:r>
            <a:br>
              <a:rPr lang="en-US" dirty="0"/>
            </a:br>
            <a:r>
              <a:rPr lang="en-US" dirty="0"/>
              <a:t>Electronic signature option 1: </a:t>
            </a:r>
          </a:p>
        </p:txBody>
      </p:sp>
      <p:sp>
        <p:nvSpPr>
          <p:cNvPr id="3" name="Content Placeholder 2">
            <a:extLst>
              <a:ext uri="{FF2B5EF4-FFF2-40B4-BE49-F238E27FC236}">
                <a16:creationId xmlns:a16="http://schemas.microsoft.com/office/drawing/2014/main" id="{864A4DF7-DF24-4967-A3FC-7563D046CC4E}"/>
              </a:ext>
            </a:extLst>
          </p:cNvPr>
          <p:cNvSpPr>
            <a:spLocks noGrp="1"/>
          </p:cNvSpPr>
          <p:nvPr>
            <p:ph idx="1"/>
          </p:nvPr>
        </p:nvSpPr>
        <p:spPr/>
        <p:txBody>
          <a:bodyPr/>
          <a:lstStyle/>
          <a:p>
            <a:pPr marL="0" indent="0">
              <a:buNone/>
            </a:pPr>
            <a:r>
              <a:rPr lang="en-US" sz="3200" dirty="0"/>
              <a:t>Create an OLR form that mimics your current form with an electronic signature.</a:t>
            </a:r>
          </a:p>
          <a:p>
            <a:pPr lvl="1">
              <a:buClr>
                <a:srgbClr val="007780"/>
              </a:buClr>
            </a:pPr>
            <a:r>
              <a:rPr lang="en-US" sz="2800" dirty="0"/>
              <a:t>With this option it would require adding some extra text and moving around your pleat placements to make the signature look like it’s for the HIF form</a:t>
            </a:r>
          </a:p>
          <a:p>
            <a:pPr lvl="1">
              <a:buClr>
                <a:srgbClr val="007780"/>
              </a:buClr>
            </a:pPr>
            <a:r>
              <a:rPr lang="en-US" sz="2800" dirty="0"/>
              <a:t>You could add a custom tab in Campus to upload all the data or print forms for 10-year retention</a:t>
            </a:r>
          </a:p>
          <a:p>
            <a:endParaRPr lang="en-US" dirty="0"/>
          </a:p>
        </p:txBody>
      </p:sp>
    </p:spTree>
    <p:extLst>
      <p:ext uri="{BB962C8B-B14F-4D97-AF65-F5344CB8AC3E}">
        <p14:creationId xmlns:p14="http://schemas.microsoft.com/office/powerpoint/2010/main" val="83894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9195-4F1E-47F7-8E7F-55B8A9F52513}"/>
              </a:ext>
            </a:extLst>
          </p:cNvPr>
          <p:cNvSpPr>
            <a:spLocks noGrp="1"/>
          </p:cNvSpPr>
          <p:nvPr>
            <p:ph type="title"/>
          </p:nvPr>
        </p:nvSpPr>
        <p:spPr/>
        <p:txBody>
          <a:bodyPr/>
          <a:lstStyle/>
          <a:p>
            <a:r>
              <a:rPr lang="en-US" dirty="0"/>
              <a:t>Partial CEP districts </a:t>
            </a:r>
            <a:br>
              <a:rPr lang="en-US" dirty="0"/>
            </a:br>
            <a:r>
              <a:rPr lang="en-US" dirty="0"/>
              <a:t>Electronic signature option 2: </a:t>
            </a:r>
          </a:p>
        </p:txBody>
      </p:sp>
      <p:sp>
        <p:nvSpPr>
          <p:cNvPr id="3" name="Content Placeholder 2">
            <a:extLst>
              <a:ext uri="{FF2B5EF4-FFF2-40B4-BE49-F238E27FC236}">
                <a16:creationId xmlns:a16="http://schemas.microsoft.com/office/drawing/2014/main" id="{1630830F-4CC6-4F79-9BEE-1517720311CA}"/>
              </a:ext>
            </a:extLst>
          </p:cNvPr>
          <p:cNvSpPr>
            <a:spLocks noGrp="1"/>
          </p:cNvSpPr>
          <p:nvPr>
            <p:ph idx="1"/>
          </p:nvPr>
        </p:nvSpPr>
        <p:spPr/>
        <p:txBody>
          <a:bodyPr/>
          <a:lstStyle/>
          <a:p>
            <a:pPr marL="0" lvl="0" indent="0">
              <a:buNone/>
            </a:pPr>
            <a:r>
              <a:rPr lang="en-US" dirty="0"/>
              <a:t>You can create a Custom Form in Campus that you can send to all parents through Parent Portal where they can sign it electronically.</a:t>
            </a:r>
          </a:p>
          <a:p>
            <a:pPr marL="0" lvl="0" indent="0">
              <a:buNone/>
            </a:pPr>
            <a:endParaRPr lang="en-US" dirty="0"/>
          </a:p>
          <a:p>
            <a:pPr lvl="1"/>
            <a:r>
              <a:rPr lang="en-US" dirty="0"/>
              <a:t>Use OLR to remind them to go to their parent portal to sign their HIF.</a:t>
            </a:r>
          </a:p>
          <a:p>
            <a:pPr marL="457200" lvl="1" indent="0">
              <a:buNone/>
            </a:pPr>
            <a:endParaRPr lang="en-US" dirty="0"/>
          </a:p>
          <a:p>
            <a:pPr marL="457200" lvl="1" indent="0">
              <a:buNone/>
            </a:pPr>
            <a:r>
              <a:rPr lang="en-US" sz="2600" dirty="0">
                <a:solidFill>
                  <a:schemeClr val="tx1">
                    <a:lumMod val="50000"/>
                    <a:lumOff val="50000"/>
                  </a:schemeClr>
                </a:solidFill>
              </a:rPr>
              <a:t>This option will take up space in your district’s campus storage capacity (digital repository) so you will have to check to see if you are close to limit at this point. </a:t>
            </a:r>
          </a:p>
          <a:p>
            <a:pPr marL="0" indent="0">
              <a:buNone/>
            </a:pPr>
            <a:endParaRPr lang="en-US" dirty="0"/>
          </a:p>
        </p:txBody>
      </p:sp>
    </p:spTree>
    <p:extLst>
      <p:ext uri="{BB962C8B-B14F-4D97-AF65-F5344CB8AC3E}">
        <p14:creationId xmlns:p14="http://schemas.microsoft.com/office/powerpoint/2010/main" val="345239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B7C5-71B9-46A1-9373-5CC75244CC8A}"/>
              </a:ext>
            </a:extLst>
          </p:cNvPr>
          <p:cNvSpPr>
            <a:spLocks noGrp="1"/>
          </p:cNvSpPr>
          <p:nvPr>
            <p:ph type="title"/>
          </p:nvPr>
        </p:nvSpPr>
        <p:spPr/>
        <p:txBody>
          <a:bodyPr/>
          <a:lstStyle/>
          <a:p>
            <a:r>
              <a:rPr lang="en-US" dirty="0"/>
              <a:t>Partial CEP districts </a:t>
            </a:r>
            <a:br>
              <a:rPr lang="en-US" dirty="0"/>
            </a:br>
            <a:r>
              <a:rPr lang="en-US" dirty="0"/>
              <a:t>Electronic signature option 3: </a:t>
            </a:r>
          </a:p>
        </p:txBody>
      </p:sp>
      <p:sp>
        <p:nvSpPr>
          <p:cNvPr id="3" name="Content Placeholder 2">
            <a:extLst>
              <a:ext uri="{FF2B5EF4-FFF2-40B4-BE49-F238E27FC236}">
                <a16:creationId xmlns:a16="http://schemas.microsoft.com/office/drawing/2014/main" id="{31833F19-64D1-46F6-BEDD-F01A4A4E34F6}"/>
              </a:ext>
            </a:extLst>
          </p:cNvPr>
          <p:cNvSpPr>
            <a:spLocks noGrp="1"/>
          </p:cNvSpPr>
          <p:nvPr>
            <p:ph idx="1"/>
          </p:nvPr>
        </p:nvSpPr>
        <p:spPr/>
        <p:txBody>
          <a:bodyPr>
            <a:normAutofit/>
          </a:bodyPr>
          <a:lstStyle/>
          <a:p>
            <a:pPr marL="0" indent="0">
              <a:buNone/>
            </a:pPr>
            <a:r>
              <a:rPr lang="en-US" dirty="0"/>
              <a:t>Create an OLR page with a link where parents can upload the form themselves. </a:t>
            </a:r>
          </a:p>
          <a:p>
            <a:pPr marL="0" indent="0">
              <a:buNone/>
            </a:pPr>
            <a:endParaRPr lang="en-US" dirty="0"/>
          </a:p>
          <a:p>
            <a:pPr lvl="1">
              <a:buClr>
                <a:srgbClr val="007780"/>
              </a:buClr>
            </a:pPr>
            <a:r>
              <a:rPr lang="en-US" dirty="0"/>
              <a:t>If you prefer copies with an actual signature,  you can give them directions on where to send it back via mail.</a:t>
            </a:r>
          </a:p>
          <a:p>
            <a:pPr marL="457200" lvl="1" indent="0">
              <a:buClr>
                <a:srgbClr val="007780"/>
              </a:buClr>
              <a:buNone/>
            </a:pPr>
            <a:endParaRPr lang="en-US" dirty="0"/>
          </a:p>
          <a:p>
            <a:pPr lvl="1">
              <a:buClr>
                <a:srgbClr val="007780"/>
              </a:buClr>
            </a:pPr>
            <a:r>
              <a:rPr lang="en-US" dirty="0"/>
              <a:t>Or print off copies that are uploaded. </a:t>
            </a:r>
          </a:p>
          <a:p>
            <a:pPr marL="457200" lvl="1" indent="0">
              <a:buClr>
                <a:srgbClr val="007780"/>
              </a:buClr>
              <a:buNone/>
            </a:pPr>
            <a:r>
              <a:rPr lang="en-US" dirty="0">
                <a:solidFill>
                  <a:schemeClr val="tx1">
                    <a:lumMod val="50000"/>
                    <a:lumOff val="50000"/>
                  </a:schemeClr>
                </a:solidFill>
              </a:rPr>
              <a:t>Note: The electronic copy will need to be deleted or stored some place secure since it has personal/income information.</a:t>
            </a:r>
          </a:p>
          <a:p>
            <a:pPr marL="457200" lvl="1" indent="0">
              <a:buClr>
                <a:srgbClr val="007780"/>
              </a:buClr>
              <a:buNone/>
            </a:pPr>
            <a:endParaRPr lang="en-US" dirty="0"/>
          </a:p>
          <a:p>
            <a:endParaRPr lang="en-US" dirty="0"/>
          </a:p>
        </p:txBody>
      </p:sp>
    </p:spTree>
    <p:extLst>
      <p:ext uri="{BB962C8B-B14F-4D97-AF65-F5344CB8AC3E}">
        <p14:creationId xmlns:p14="http://schemas.microsoft.com/office/powerpoint/2010/main" val="2104887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793A-0FDA-4084-8C87-90FFE8ED730F}"/>
              </a:ext>
            </a:extLst>
          </p:cNvPr>
          <p:cNvSpPr>
            <a:spLocks noGrp="1"/>
          </p:cNvSpPr>
          <p:nvPr>
            <p:ph type="title"/>
          </p:nvPr>
        </p:nvSpPr>
        <p:spPr/>
        <p:txBody>
          <a:bodyPr/>
          <a:lstStyle/>
          <a:p>
            <a:r>
              <a:rPr lang="en-US" dirty="0"/>
              <a:t>HIF Processing Checklist</a:t>
            </a:r>
          </a:p>
        </p:txBody>
      </p:sp>
      <p:sp>
        <p:nvSpPr>
          <p:cNvPr id="3" name="Content Placeholder 2">
            <a:extLst>
              <a:ext uri="{FF2B5EF4-FFF2-40B4-BE49-F238E27FC236}">
                <a16:creationId xmlns:a16="http://schemas.microsoft.com/office/drawing/2014/main" id="{A2D22A73-386C-4766-86EC-58AF21A99088}"/>
              </a:ext>
            </a:extLst>
          </p:cNvPr>
          <p:cNvSpPr>
            <a:spLocks noGrp="1"/>
          </p:cNvSpPr>
          <p:nvPr>
            <p:ph idx="1"/>
          </p:nvPr>
        </p:nvSpPr>
        <p:spPr>
          <a:xfrm>
            <a:off x="838200" y="1690688"/>
            <a:ext cx="10515600" cy="4351338"/>
          </a:xfrm>
        </p:spPr>
        <p:txBody>
          <a:bodyPr/>
          <a:lstStyle/>
          <a:p>
            <a:pPr>
              <a:buClr>
                <a:srgbClr val="007780"/>
              </a:buClr>
              <a:buFont typeface="Wingdings" panose="05000000000000000000" pitchFamily="2" charset="2"/>
              <a:buChar char="q"/>
            </a:pPr>
            <a:r>
              <a:rPr lang="en-US" dirty="0"/>
              <a:t> Monthly DC imports</a:t>
            </a:r>
          </a:p>
          <a:p>
            <a:pPr marL="0" indent="0">
              <a:buClr>
                <a:srgbClr val="007780"/>
              </a:buClr>
              <a:buNone/>
            </a:pPr>
            <a:endParaRPr lang="en-US" dirty="0"/>
          </a:p>
          <a:p>
            <a:pPr>
              <a:buClr>
                <a:srgbClr val="007780"/>
              </a:buClr>
              <a:buFont typeface="Wingdings" panose="05000000000000000000" pitchFamily="2" charset="2"/>
              <a:buChar char="q"/>
            </a:pPr>
            <a:r>
              <a:rPr lang="en-US" dirty="0"/>
              <a:t>Process HIFs in Campus</a:t>
            </a:r>
          </a:p>
          <a:p>
            <a:pPr marL="0" indent="0">
              <a:buClr>
                <a:srgbClr val="007780"/>
              </a:buClr>
              <a:buNone/>
            </a:pPr>
            <a:endParaRPr lang="en-US" dirty="0"/>
          </a:p>
          <a:p>
            <a:pPr>
              <a:buClr>
                <a:srgbClr val="007780"/>
              </a:buClr>
              <a:buFont typeface="Wingdings" panose="05000000000000000000" pitchFamily="2" charset="2"/>
              <a:buChar char="q"/>
            </a:pPr>
            <a:r>
              <a:rPr lang="en-US" dirty="0"/>
              <a:t>Follow up with households who have not returned a HIF</a:t>
            </a:r>
          </a:p>
          <a:p>
            <a:pPr marL="0" indent="0">
              <a:buClr>
                <a:srgbClr val="007780"/>
              </a:buClr>
              <a:buNone/>
            </a:pPr>
            <a:endParaRPr lang="en-US" dirty="0"/>
          </a:p>
          <a:p>
            <a:pPr>
              <a:buClr>
                <a:srgbClr val="007780"/>
              </a:buClr>
              <a:buFont typeface="Wingdings" panose="05000000000000000000" pitchFamily="2" charset="2"/>
              <a:buChar char="q"/>
            </a:pPr>
            <a:r>
              <a:rPr lang="en-US" dirty="0"/>
              <a:t>Check DC and free/reduced percentages periodically</a:t>
            </a:r>
          </a:p>
        </p:txBody>
      </p:sp>
    </p:spTree>
    <p:extLst>
      <p:ext uri="{BB962C8B-B14F-4D97-AF65-F5344CB8AC3E}">
        <p14:creationId xmlns:p14="http://schemas.microsoft.com/office/powerpoint/2010/main" val="2295433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D442-18DD-423D-9472-1243E68E59E2}"/>
              </a:ext>
            </a:extLst>
          </p:cNvPr>
          <p:cNvSpPr>
            <a:spLocks noGrp="1"/>
          </p:cNvSpPr>
          <p:nvPr>
            <p:ph type="title"/>
          </p:nvPr>
        </p:nvSpPr>
        <p:spPr>
          <a:xfrm>
            <a:off x="839788" y="0"/>
            <a:ext cx="3932237" cy="1600200"/>
          </a:xfrm>
        </p:spPr>
        <p:txBody>
          <a:bodyPr>
            <a:normAutofit/>
          </a:bodyPr>
          <a:lstStyle/>
          <a:p>
            <a:r>
              <a:rPr lang="en-US" sz="4000" dirty="0"/>
              <a:t>HIF Sample form</a:t>
            </a:r>
          </a:p>
        </p:txBody>
      </p:sp>
      <p:sp>
        <p:nvSpPr>
          <p:cNvPr id="7" name="Text Placeholder 6">
            <a:extLst>
              <a:ext uri="{FF2B5EF4-FFF2-40B4-BE49-F238E27FC236}">
                <a16:creationId xmlns:a16="http://schemas.microsoft.com/office/drawing/2014/main" id="{083F3580-7EC6-4BCF-A8B4-8525009A99AE}"/>
              </a:ext>
            </a:extLst>
          </p:cNvPr>
          <p:cNvSpPr>
            <a:spLocks noGrp="1"/>
          </p:cNvSpPr>
          <p:nvPr>
            <p:ph type="body" sz="half" idx="2"/>
          </p:nvPr>
        </p:nvSpPr>
        <p:spPr/>
        <p:txBody>
          <a:bodyPr/>
          <a:lstStyle/>
          <a:p>
            <a:pPr marL="342900" lvl="0" indent="-342900" defTabSz="457200">
              <a:buClr>
                <a:srgbClr val="007780"/>
              </a:buClr>
              <a:buSzPct val="100000"/>
              <a:buFont typeface="Arial" panose="020B0604020202020204" pitchFamily="34" charset="0"/>
              <a:buChar char="•"/>
            </a:pPr>
            <a:r>
              <a:rPr lang="en-US" sz="2800" dirty="0"/>
              <a:t>The KY HIF sample form can be found of the KDE website</a:t>
            </a:r>
          </a:p>
          <a:p>
            <a:pPr marL="285750" lvl="0" indent="-285750" defTabSz="457200">
              <a:buClr>
                <a:srgbClr val="007780"/>
              </a:buClr>
              <a:buSzPct val="100000"/>
              <a:buFont typeface="Arial" panose="020B0604020202020204" pitchFamily="34" charset="0"/>
              <a:buChar char="•"/>
            </a:pPr>
            <a:endParaRPr lang="en-US" sz="2800" dirty="0"/>
          </a:p>
          <a:p>
            <a:pPr marL="342900" lvl="0" indent="-342900" defTabSz="457200">
              <a:buClr>
                <a:srgbClr val="007780"/>
              </a:buClr>
              <a:buSzPct val="100000"/>
              <a:buFont typeface="Arial" panose="020B0604020202020204" pitchFamily="34" charset="0"/>
              <a:buChar char="•"/>
            </a:pPr>
            <a:r>
              <a:rPr lang="en-US" sz="2800" dirty="0"/>
              <a:t>Form is available in Spanish as well</a:t>
            </a:r>
          </a:p>
          <a:p>
            <a:endParaRPr lang="en-US" dirty="0"/>
          </a:p>
        </p:txBody>
      </p:sp>
      <p:sp>
        <p:nvSpPr>
          <p:cNvPr id="9" name="object 5" descr="Household Income Form&#10;">
            <a:extLst>
              <a:ext uri="{FF2B5EF4-FFF2-40B4-BE49-F238E27FC236}">
                <a16:creationId xmlns:a16="http://schemas.microsoft.com/office/drawing/2014/main" id="{2C7D020C-A21B-4956-B1EF-79562FE89927}"/>
              </a:ext>
            </a:extLst>
          </p:cNvPr>
          <p:cNvSpPr/>
          <p:nvPr/>
        </p:nvSpPr>
        <p:spPr>
          <a:xfrm>
            <a:off x="5887171" y="263535"/>
            <a:ext cx="4343715" cy="5368338"/>
          </a:xfrm>
          <a:prstGeom prst="rect">
            <a:avLst/>
          </a:prstGeom>
          <a:blipFill>
            <a:blip r:embed="rId3" cstate="print"/>
            <a:stretch>
              <a:fillRect/>
            </a:stretch>
          </a:blipFill>
        </p:spPr>
        <p:txBody>
          <a:bodyPr wrap="square" lIns="0" tIns="0" rIns="0" bIns="0" rtlCol="0"/>
          <a:lstStyle/>
          <a:p>
            <a:endParaRPr dirty="0"/>
          </a:p>
        </p:txBody>
      </p:sp>
      <p:sp>
        <p:nvSpPr>
          <p:cNvPr id="10" name="Rectangle 9">
            <a:extLst>
              <a:ext uri="{FF2B5EF4-FFF2-40B4-BE49-F238E27FC236}">
                <a16:creationId xmlns:a16="http://schemas.microsoft.com/office/drawing/2014/main" id="{3AEAE1CD-9BF8-44AC-B625-2B8B9D01277A}"/>
              </a:ext>
            </a:extLst>
          </p:cNvPr>
          <p:cNvSpPr/>
          <p:nvPr/>
        </p:nvSpPr>
        <p:spPr>
          <a:xfrm>
            <a:off x="0" y="5784813"/>
            <a:ext cx="8478982" cy="369332"/>
          </a:xfrm>
          <a:prstGeom prst="rect">
            <a:avLst/>
          </a:prstGeom>
        </p:spPr>
        <p:txBody>
          <a:bodyPr wrap="square">
            <a:spAutoFit/>
          </a:bodyPr>
          <a:lstStyle/>
          <a:p>
            <a:r>
              <a:rPr lang="en-US" dirty="0"/>
              <a:t>https://education.ky.gov/districts/Pages/Community-Eligibility-Provision-(CEP).aspx</a:t>
            </a:r>
          </a:p>
        </p:txBody>
      </p:sp>
    </p:spTree>
    <p:extLst>
      <p:ext uri="{BB962C8B-B14F-4D97-AF65-F5344CB8AC3E}">
        <p14:creationId xmlns:p14="http://schemas.microsoft.com/office/powerpoint/2010/main" val="349454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BDBD-6968-4E84-BC2F-6EF1FE65652B}"/>
              </a:ext>
            </a:extLst>
          </p:cNvPr>
          <p:cNvSpPr>
            <a:spLocks noGrp="1"/>
          </p:cNvSpPr>
          <p:nvPr>
            <p:ph type="title"/>
          </p:nvPr>
        </p:nvSpPr>
        <p:spPr/>
        <p:txBody>
          <a:bodyPr/>
          <a:lstStyle/>
          <a:p>
            <a:r>
              <a:rPr lang="en-US" dirty="0"/>
              <a:t>Meal Status Data reminders</a:t>
            </a:r>
          </a:p>
        </p:txBody>
      </p:sp>
      <p:sp>
        <p:nvSpPr>
          <p:cNvPr id="3" name="Content Placeholder 2">
            <a:extLst>
              <a:ext uri="{FF2B5EF4-FFF2-40B4-BE49-F238E27FC236}">
                <a16:creationId xmlns:a16="http://schemas.microsoft.com/office/drawing/2014/main" id="{F50E12CB-5952-4C6E-B87F-C5746F09B3CB}"/>
              </a:ext>
            </a:extLst>
          </p:cNvPr>
          <p:cNvSpPr>
            <a:spLocks noGrp="1"/>
          </p:cNvSpPr>
          <p:nvPr>
            <p:ph idx="1"/>
          </p:nvPr>
        </p:nvSpPr>
        <p:spPr>
          <a:xfrm>
            <a:off x="838200" y="1607416"/>
            <a:ext cx="10515600" cy="4351338"/>
          </a:xfrm>
        </p:spPr>
        <p:txBody>
          <a:bodyPr/>
          <a:lstStyle/>
          <a:p>
            <a:pPr lvl="1">
              <a:buClr>
                <a:srgbClr val="007780"/>
              </a:buClr>
            </a:pPr>
            <a:r>
              <a:rPr lang="en-US" altLang="en-US" sz="3200" dirty="0">
                <a:cs typeface="Times New Roman" panose="02020603050405020304" pitchFamily="18" charset="0"/>
              </a:rPr>
              <a:t>Confidential and should be kept in a </a:t>
            </a:r>
            <a:r>
              <a:rPr lang="en-US" altLang="en-US" sz="3200">
                <a:cs typeface="Times New Roman" panose="02020603050405020304" pitchFamily="18" charset="0"/>
              </a:rPr>
              <a:t>secure location.</a:t>
            </a:r>
            <a:endParaRPr lang="en-US" altLang="en-US" sz="3200" dirty="0">
              <a:cs typeface="Times New Roman" panose="02020603050405020304" pitchFamily="18" charset="0"/>
            </a:endParaRPr>
          </a:p>
          <a:p>
            <a:pPr lvl="1">
              <a:buClr>
                <a:srgbClr val="007780"/>
              </a:buClr>
            </a:pPr>
            <a:r>
              <a:rPr lang="en-US" altLang="en-US" sz="3200" dirty="0">
                <a:cs typeface="Times New Roman" panose="02020603050405020304" pitchFamily="18" charset="0"/>
              </a:rPr>
              <a:t>Time sensitive- Household Income Forms (HIF) due in the system by OCTOBER 1.</a:t>
            </a:r>
          </a:p>
          <a:p>
            <a:pPr lvl="1">
              <a:buClr>
                <a:srgbClr val="007780"/>
              </a:buClr>
            </a:pPr>
            <a:r>
              <a:rPr lang="en-US" altLang="en-US" sz="3200" dirty="0">
                <a:cs typeface="Times New Roman" panose="02020603050405020304" pitchFamily="18" charset="0"/>
              </a:rPr>
              <a:t>Frequently changing, especially at the beginning of school.</a:t>
            </a:r>
          </a:p>
          <a:p>
            <a:pPr lvl="1">
              <a:buClr>
                <a:srgbClr val="007780"/>
              </a:buClr>
            </a:pPr>
            <a:r>
              <a:rPr lang="en-US" altLang="en-US" sz="3200" dirty="0">
                <a:cs typeface="Times New Roman" panose="02020603050405020304" pitchFamily="18" charset="0"/>
              </a:rPr>
              <a:t>Funding: </a:t>
            </a:r>
            <a:r>
              <a:rPr lang="en-US" altLang="en-US" sz="3200" dirty="0" err="1">
                <a:cs typeface="Times New Roman" panose="02020603050405020304" pitchFamily="18" charset="0"/>
              </a:rPr>
              <a:t>eRATE</a:t>
            </a:r>
            <a:r>
              <a:rPr lang="en-US" altLang="en-US" sz="3200" dirty="0">
                <a:cs typeface="Times New Roman" panose="02020603050405020304" pitchFamily="18" charset="0"/>
              </a:rPr>
              <a:t>, Seek At Risk and FRYSC.</a:t>
            </a:r>
          </a:p>
          <a:p>
            <a:endParaRPr lang="en-US" dirty="0"/>
          </a:p>
        </p:txBody>
      </p:sp>
    </p:spTree>
    <p:extLst>
      <p:ext uri="{BB962C8B-B14F-4D97-AF65-F5344CB8AC3E}">
        <p14:creationId xmlns:p14="http://schemas.microsoft.com/office/powerpoint/2010/main" val="2262206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87DD-B318-4795-A61E-95AAB5E1D92C}"/>
              </a:ext>
            </a:extLst>
          </p:cNvPr>
          <p:cNvSpPr>
            <a:spLocks noGrp="1"/>
          </p:cNvSpPr>
          <p:nvPr>
            <p:ph type="title"/>
          </p:nvPr>
        </p:nvSpPr>
        <p:spPr/>
        <p:txBody>
          <a:bodyPr/>
          <a:lstStyle/>
          <a:p>
            <a:r>
              <a:rPr lang="en-US" dirty="0"/>
              <a:t>Processing HIF in Infinite Campus	</a:t>
            </a:r>
          </a:p>
        </p:txBody>
      </p:sp>
      <p:sp>
        <p:nvSpPr>
          <p:cNvPr id="3" name="Content Placeholder 2">
            <a:extLst>
              <a:ext uri="{FF2B5EF4-FFF2-40B4-BE49-F238E27FC236}">
                <a16:creationId xmlns:a16="http://schemas.microsoft.com/office/drawing/2014/main" id="{7F55AB79-44B7-4724-98C8-762FCEE6CD4B}"/>
              </a:ext>
            </a:extLst>
          </p:cNvPr>
          <p:cNvSpPr>
            <a:spLocks noGrp="1"/>
          </p:cNvSpPr>
          <p:nvPr>
            <p:ph idx="1"/>
          </p:nvPr>
        </p:nvSpPr>
        <p:spPr>
          <a:xfrm>
            <a:off x="838200" y="1825625"/>
            <a:ext cx="10515600" cy="4351338"/>
          </a:xfrm>
        </p:spPr>
        <p:txBody>
          <a:bodyPr/>
          <a:lstStyle/>
          <a:p>
            <a:pPr marL="0" indent="0">
              <a:buNone/>
            </a:pPr>
            <a:r>
              <a:rPr lang="en-US" dirty="0"/>
              <a:t>FRAM coordinators will process the HIFs electronically within Infinite Campus using the FRAM module.</a:t>
            </a:r>
          </a:p>
          <a:p>
            <a:endParaRPr lang="en-US" dirty="0"/>
          </a:p>
        </p:txBody>
      </p:sp>
      <p:pic>
        <p:nvPicPr>
          <p:cNvPr id="4" name="Picture 3" descr="screenshot of FRAM module">
            <a:extLst>
              <a:ext uri="{FF2B5EF4-FFF2-40B4-BE49-F238E27FC236}">
                <a16:creationId xmlns:a16="http://schemas.microsoft.com/office/drawing/2014/main" id="{0B7C0233-1A69-49EA-9A61-83D8514A59B4}"/>
              </a:ext>
            </a:extLst>
          </p:cNvPr>
          <p:cNvPicPr>
            <a:picLocks noChangeAspect="1"/>
          </p:cNvPicPr>
          <p:nvPr/>
        </p:nvPicPr>
        <p:blipFill>
          <a:blip r:embed="rId3"/>
          <a:stretch>
            <a:fillRect/>
          </a:stretch>
        </p:blipFill>
        <p:spPr>
          <a:xfrm>
            <a:off x="7859731" y="2290453"/>
            <a:ext cx="2154398" cy="3372592"/>
          </a:xfrm>
          <a:prstGeom prst="rect">
            <a:avLst/>
          </a:prstGeom>
        </p:spPr>
      </p:pic>
      <p:sp>
        <p:nvSpPr>
          <p:cNvPr id="5" name="Oval 4">
            <a:extLst>
              <a:ext uri="{FF2B5EF4-FFF2-40B4-BE49-F238E27FC236}">
                <a16:creationId xmlns:a16="http://schemas.microsoft.com/office/drawing/2014/main" id="{67F968CD-B718-4EDA-9021-BE0751E07956}"/>
              </a:ext>
              <a:ext uri="{C183D7F6-B498-43B3-948B-1728B52AA6E4}">
                <adec:decorative xmlns:adec="http://schemas.microsoft.com/office/drawing/2017/decorative" val="1"/>
              </a:ext>
            </a:extLst>
          </p:cNvPr>
          <p:cNvSpPr/>
          <p:nvPr/>
        </p:nvSpPr>
        <p:spPr>
          <a:xfrm>
            <a:off x="8208818" y="4478482"/>
            <a:ext cx="1620982" cy="332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720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35E1-CC86-4FC3-9E90-B7B964A844AB}"/>
              </a:ext>
            </a:extLst>
          </p:cNvPr>
          <p:cNvSpPr>
            <a:spLocks noGrp="1"/>
          </p:cNvSpPr>
          <p:nvPr>
            <p:ph type="title"/>
          </p:nvPr>
        </p:nvSpPr>
        <p:spPr/>
        <p:txBody>
          <a:bodyPr/>
          <a:lstStyle/>
          <a:p>
            <a:r>
              <a:rPr lang="en-US" dirty="0"/>
              <a:t>Household Application Forms</a:t>
            </a:r>
          </a:p>
        </p:txBody>
      </p:sp>
      <p:sp>
        <p:nvSpPr>
          <p:cNvPr id="4" name="Content Placeholder 3">
            <a:extLst>
              <a:ext uri="{FF2B5EF4-FFF2-40B4-BE49-F238E27FC236}">
                <a16:creationId xmlns:a16="http://schemas.microsoft.com/office/drawing/2014/main" id="{C35933BC-BD49-487E-BD15-4DDDF9613FFA}"/>
              </a:ext>
            </a:extLst>
          </p:cNvPr>
          <p:cNvSpPr>
            <a:spLocks noGrp="1"/>
          </p:cNvSpPr>
          <p:nvPr>
            <p:ph sz="half" idx="2"/>
          </p:nvPr>
        </p:nvSpPr>
        <p:spPr>
          <a:xfrm>
            <a:off x="6729285" y="1405738"/>
            <a:ext cx="5181600" cy="4351338"/>
          </a:xfrm>
        </p:spPr>
        <p:txBody>
          <a:bodyPr>
            <a:normAutofit lnSpcReduction="10000"/>
          </a:bodyPr>
          <a:lstStyle/>
          <a:p>
            <a:pPr marL="742950" indent="-742950">
              <a:buClr>
                <a:srgbClr val="007780"/>
              </a:buClr>
              <a:buFont typeface="+mj-lt"/>
              <a:buAutoNum type="arabicPeriod"/>
            </a:pPr>
            <a:r>
              <a:rPr lang="en-US" sz="2400" dirty="0"/>
              <a:t>Select Household Applications (FRAM&gt; Household Applications)</a:t>
            </a:r>
          </a:p>
          <a:p>
            <a:pPr marL="457200" indent="-457200">
              <a:buClr>
                <a:srgbClr val="007780"/>
              </a:buClr>
              <a:buFont typeface="+mj-lt"/>
              <a:buAutoNum type="arabicPeriod"/>
            </a:pPr>
            <a:endParaRPr lang="en-US" sz="2400" dirty="0"/>
          </a:p>
          <a:p>
            <a:pPr marL="742950" indent="-742950">
              <a:buClr>
                <a:srgbClr val="007780"/>
              </a:buClr>
              <a:buFont typeface="+mj-lt"/>
              <a:buAutoNum type="arabicPeriod"/>
            </a:pPr>
            <a:r>
              <a:rPr lang="en-US" sz="2400" dirty="0"/>
              <a:t>Search tab –Select Households from drop down</a:t>
            </a:r>
          </a:p>
          <a:p>
            <a:pPr marL="457200" indent="-457200">
              <a:buClr>
                <a:srgbClr val="007780"/>
              </a:buClr>
              <a:buFont typeface="+mj-lt"/>
              <a:buAutoNum type="arabicPeriod"/>
            </a:pPr>
            <a:endParaRPr lang="en-US" sz="2400" dirty="0"/>
          </a:p>
          <a:p>
            <a:pPr marL="742950" indent="-742950">
              <a:buClr>
                <a:srgbClr val="007780"/>
              </a:buClr>
              <a:buFont typeface="+mj-lt"/>
              <a:buAutoNum type="arabicPeriod"/>
            </a:pPr>
            <a:r>
              <a:rPr lang="en-US" sz="2400" dirty="0"/>
              <a:t>Search for Household name</a:t>
            </a:r>
          </a:p>
          <a:p>
            <a:pPr marL="457200" indent="-457200">
              <a:buClr>
                <a:srgbClr val="007780"/>
              </a:buClr>
              <a:buFont typeface="+mj-lt"/>
              <a:buAutoNum type="arabicPeriod"/>
            </a:pPr>
            <a:endParaRPr lang="en-US" sz="2400" dirty="0"/>
          </a:p>
          <a:p>
            <a:pPr marL="742950" indent="-742950">
              <a:buClr>
                <a:srgbClr val="007780"/>
              </a:buClr>
              <a:buFont typeface="+mj-lt"/>
              <a:buAutoNum type="arabicPeriod"/>
            </a:pPr>
            <a:r>
              <a:rPr lang="en-US" sz="2400" dirty="0"/>
              <a:t>Select Household Name</a:t>
            </a:r>
          </a:p>
          <a:p>
            <a:pPr marL="457200" indent="-457200">
              <a:buClr>
                <a:srgbClr val="007780"/>
              </a:buClr>
              <a:buFont typeface="+mj-lt"/>
              <a:buAutoNum type="arabicPeriod"/>
            </a:pPr>
            <a:endParaRPr lang="en-US" sz="2400" dirty="0"/>
          </a:p>
          <a:p>
            <a:pPr marL="742950" indent="-742950">
              <a:buClr>
                <a:srgbClr val="007780"/>
              </a:buClr>
              <a:buFont typeface="+mj-lt"/>
              <a:buAutoNum type="arabicPeriod"/>
            </a:pPr>
            <a:r>
              <a:rPr lang="en-US" sz="2400" dirty="0"/>
              <a:t>Click New</a:t>
            </a:r>
          </a:p>
          <a:p>
            <a:pPr marL="514350" indent="-514350">
              <a:buFont typeface="+mj-lt"/>
              <a:buAutoNum type="arabicPeriod"/>
            </a:pPr>
            <a:endParaRPr lang="en-US" dirty="0"/>
          </a:p>
        </p:txBody>
      </p:sp>
      <p:pic>
        <p:nvPicPr>
          <p:cNvPr id="5" name="Picture 4" descr="household application form area in Infinite Campus">
            <a:extLst>
              <a:ext uri="{FF2B5EF4-FFF2-40B4-BE49-F238E27FC236}">
                <a16:creationId xmlns:a16="http://schemas.microsoft.com/office/drawing/2014/main" id="{6B49210F-9276-4F43-BFF2-9CB68A57097D}"/>
              </a:ext>
            </a:extLst>
          </p:cNvPr>
          <p:cNvPicPr>
            <a:picLocks noChangeAspect="1"/>
          </p:cNvPicPr>
          <p:nvPr/>
        </p:nvPicPr>
        <p:blipFill>
          <a:blip r:embed="rId3"/>
          <a:stretch>
            <a:fillRect/>
          </a:stretch>
        </p:blipFill>
        <p:spPr>
          <a:xfrm>
            <a:off x="838200" y="1946065"/>
            <a:ext cx="5891085" cy="2762362"/>
          </a:xfrm>
          <a:prstGeom prst="rect">
            <a:avLst/>
          </a:prstGeom>
        </p:spPr>
      </p:pic>
      <p:sp>
        <p:nvSpPr>
          <p:cNvPr id="7" name="TextBox 6">
            <a:extLst>
              <a:ext uri="{FF2B5EF4-FFF2-40B4-BE49-F238E27FC236}">
                <a16:creationId xmlns:a16="http://schemas.microsoft.com/office/drawing/2014/main" id="{690EDF11-B0FF-4932-94A1-BACFF9A5EFFA}"/>
              </a:ext>
            </a:extLst>
          </p:cNvPr>
          <p:cNvSpPr txBox="1"/>
          <p:nvPr/>
        </p:nvSpPr>
        <p:spPr>
          <a:xfrm>
            <a:off x="2069727" y="1845680"/>
            <a:ext cx="256309" cy="369332"/>
          </a:xfrm>
          <a:prstGeom prst="rect">
            <a:avLst/>
          </a:prstGeom>
          <a:noFill/>
        </p:spPr>
        <p:txBody>
          <a:bodyPr wrap="square" rtlCol="0">
            <a:spAutoFit/>
          </a:bodyPr>
          <a:lstStyle/>
          <a:p>
            <a:r>
              <a:rPr lang="en-US" dirty="0">
                <a:solidFill>
                  <a:srgbClr val="C00000"/>
                </a:solidFill>
              </a:rPr>
              <a:t>2</a:t>
            </a:r>
          </a:p>
        </p:txBody>
      </p:sp>
      <p:sp>
        <p:nvSpPr>
          <p:cNvPr id="8" name="TextBox 7">
            <a:extLst>
              <a:ext uri="{FF2B5EF4-FFF2-40B4-BE49-F238E27FC236}">
                <a16:creationId xmlns:a16="http://schemas.microsoft.com/office/drawing/2014/main" id="{D696EAFF-0949-4EF1-87DA-7E65A8575F31}"/>
              </a:ext>
            </a:extLst>
          </p:cNvPr>
          <p:cNvSpPr txBox="1"/>
          <p:nvPr/>
        </p:nvSpPr>
        <p:spPr>
          <a:xfrm>
            <a:off x="1719900" y="2401661"/>
            <a:ext cx="256309" cy="369332"/>
          </a:xfrm>
          <a:prstGeom prst="rect">
            <a:avLst/>
          </a:prstGeom>
          <a:noFill/>
        </p:spPr>
        <p:txBody>
          <a:bodyPr wrap="square" rtlCol="0">
            <a:spAutoFit/>
          </a:bodyPr>
          <a:lstStyle/>
          <a:p>
            <a:r>
              <a:rPr lang="en-US" dirty="0">
                <a:solidFill>
                  <a:srgbClr val="C00000"/>
                </a:solidFill>
              </a:rPr>
              <a:t>3</a:t>
            </a:r>
          </a:p>
        </p:txBody>
      </p:sp>
      <p:sp>
        <p:nvSpPr>
          <p:cNvPr id="9" name="TextBox 8">
            <a:extLst>
              <a:ext uri="{FF2B5EF4-FFF2-40B4-BE49-F238E27FC236}">
                <a16:creationId xmlns:a16="http://schemas.microsoft.com/office/drawing/2014/main" id="{7D31CA36-074D-4DED-9470-41EF16213A5F}"/>
              </a:ext>
            </a:extLst>
          </p:cNvPr>
          <p:cNvSpPr txBox="1"/>
          <p:nvPr/>
        </p:nvSpPr>
        <p:spPr>
          <a:xfrm>
            <a:off x="611536" y="3327246"/>
            <a:ext cx="256309" cy="369332"/>
          </a:xfrm>
          <a:prstGeom prst="rect">
            <a:avLst/>
          </a:prstGeom>
          <a:noFill/>
        </p:spPr>
        <p:txBody>
          <a:bodyPr wrap="square" rtlCol="0">
            <a:spAutoFit/>
          </a:bodyPr>
          <a:lstStyle/>
          <a:p>
            <a:r>
              <a:rPr lang="en-US" dirty="0">
                <a:solidFill>
                  <a:srgbClr val="C00000"/>
                </a:solidFill>
              </a:rPr>
              <a:t>4</a:t>
            </a:r>
          </a:p>
        </p:txBody>
      </p:sp>
      <p:sp>
        <p:nvSpPr>
          <p:cNvPr id="10" name="TextBox 9">
            <a:extLst>
              <a:ext uri="{FF2B5EF4-FFF2-40B4-BE49-F238E27FC236}">
                <a16:creationId xmlns:a16="http://schemas.microsoft.com/office/drawing/2014/main" id="{20B231B2-F3DF-4022-8D54-530776E91383}"/>
              </a:ext>
            </a:extLst>
          </p:cNvPr>
          <p:cNvSpPr txBox="1"/>
          <p:nvPr/>
        </p:nvSpPr>
        <p:spPr>
          <a:xfrm>
            <a:off x="3088036" y="2401661"/>
            <a:ext cx="256309" cy="369332"/>
          </a:xfrm>
          <a:prstGeom prst="rect">
            <a:avLst/>
          </a:prstGeom>
          <a:noFill/>
        </p:spPr>
        <p:txBody>
          <a:bodyPr wrap="square" rtlCol="0">
            <a:spAutoFit/>
          </a:bodyPr>
          <a:lstStyle/>
          <a:p>
            <a:r>
              <a:rPr lang="en-US" dirty="0">
                <a:solidFill>
                  <a:srgbClr val="C00000"/>
                </a:solidFill>
              </a:rPr>
              <a:t>5</a:t>
            </a:r>
          </a:p>
        </p:txBody>
      </p:sp>
      <p:sp>
        <p:nvSpPr>
          <p:cNvPr id="11" name="TextBox 10">
            <a:extLst>
              <a:ext uri="{FF2B5EF4-FFF2-40B4-BE49-F238E27FC236}">
                <a16:creationId xmlns:a16="http://schemas.microsoft.com/office/drawing/2014/main" id="{1CB213DD-C05E-4834-B5AF-EF6749969E7E}"/>
              </a:ext>
            </a:extLst>
          </p:cNvPr>
          <p:cNvSpPr txBox="1"/>
          <p:nvPr/>
        </p:nvSpPr>
        <p:spPr>
          <a:xfrm>
            <a:off x="630102" y="2139635"/>
            <a:ext cx="256309" cy="369332"/>
          </a:xfrm>
          <a:prstGeom prst="rect">
            <a:avLst/>
          </a:prstGeom>
          <a:noFill/>
        </p:spPr>
        <p:txBody>
          <a:bodyPr wrap="square" rtlCol="0">
            <a:spAutoFit/>
          </a:bodyPr>
          <a:lstStyle/>
          <a:p>
            <a:r>
              <a:rPr lang="en-US" dirty="0">
                <a:solidFill>
                  <a:srgbClr val="C00000"/>
                </a:solidFill>
              </a:rPr>
              <a:t>1</a:t>
            </a:r>
          </a:p>
        </p:txBody>
      </p:sp>
    </p:spTree>
    <p:extLst>
      <p:ext uri="{BB962C8B-B14F-4D97-AF65-F5344CB8AC3E}">
        <p14:creationId xmlns:p14="http://schemas.microsoft.com/office/powerpoint/2010/main" val="15904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83FE-6592-41FF-8C38-7107FA2CEC52}"/>
              </a:ext>
            </a:extLst>
          </p:cNvPr>
          <p:cNvSpPr>
            <a:spLocks noGrp="1"/>
          </p:cNvSpPr>
          <p:nvPr>
            <p:ph type="title"/>
          </p:nvPr>
        </p:nvSpPr>
        <p:spPr>
          <a:xfrm>
            <a:off x="976744" y="365125"/>
            <a:ext cx="10377056" cy="549275"/>
          </a:xfrm>
        </p:spPr>
        <p:txBody>
          <a:bodyPr>
            <a:normAutofit fontScale="90000"/>
          </a:bodyPr>
          <a:lstStyle/>
          <a:p>
            <a:r>
              <a:rPr lang="en-US" dirty="0"/>
              <a:t>Processing applications</a:t>
            </a:r>
          </a:p>
        </p:txBody>
      </p:sp>
      <p:sp>
        <p:nvSpPr>
          <p:cNvPr id="3" name="Content Placeholder 2">
            <a:extLst>
              <a:ext uri="{FF2B5EF4-FFF2-40B4-BE49-F238E27FC236}">
                <a16:creationId xmlns:a16="http://schemas.microsoft.com/office/drawing/2014/main" id="{DA99D671-BFBC-4EA5-9793-8384FDC32403}"/>
              </a:ext>
            </a:extLst>
          </p:cNvPr>
          <p:cNvSpPr>
            <a:spLocks noGrp="1"/>
          </p:cNvSpPr>
          <p:nvPr>
            <p:ph idx="1"/>
          </p:nvPr>
        </p:nvSpPr>
        <p:spPr>
          <a:xfrm>
            <a:off x="8312727" y="1603023"/>
            <a:ext cx="3328554" cy="3494089"/>
          </a:xfrm>
        </p:spPr>
        <p:txBody>
          <a:bodyPr>
            <a:normAutofit/>
          </a:bodyPr>
          <a:lstStyle/>
          <a:p>
            <a:pPr marL="285750" indent="-285750">
              <a:buClr>
                <a:srgbClr val="007780"/>
              </a:buClr>
            </a:pPr>
            <a:r>
              <a:rPr lang="en-US" sz="1600" b="1" dirty="0">
                <a:solidFill>
                  <a:schemeClr val="tx1"/>
                </a:solidFill>
              </a:rPr>
              <a:t>Mark as Educational Benefits Application </a:t>
            </a:r>
          </a:p>
          <a:p>
            <a:pPr marL="285750" indent="-285750">
              <a:buClr>
                <a:srgbClr val="007780"/>
              </a:buClr>
            </a:pPr>
            <a:r>
              <a:rPr lang="en-US" sz="1600" b="1" dirty="0">
                <a:solidFill>
                  <a:schemeClr val="tx1"/>
                </a:solidFill>
              </a:rPr>
              <a:t>Application Date – The date the application was signed by the parent/guardian</a:t>
            </a:r>
          </a:p>
          <a:p>
            <a:pPr marL="285750" indent="-285750">
              <a:buClr>
                <a:srgbClr val="007780"/>
              </a:buClr>
            </a:pPr>
            <a:r>
              <a:rPr lang="en-US" sz="1600" b="1" dirty="0">
                <a:solidFill>
                  <a:schemeClr val="tx1"/>
                </a:solidFill>
              </a:rPr>
              <a:t>Effective Date – The eligibility effective date based on the approval of the application</a:t>
            </a:r>
          </a:p>
          <a:p>
            <a:pPr marL="285750" indent="-285750">
              <a:buClr>
                <a:srgbClr val="007780"/>
              </a:buClr>
            </a:pPr>
            <a:r>
              <a:rPr lang="en-US" sz="1600" b="1" dirty="0">
                <a:solidFill>
                  <a:schemeClr val="tx1"/>
                </a:solidFill>
              </a:rPr>
              <a:t>Expiration Date- This will pull in from FRAM Preferences (should be 6/30/2020)</a:t>
            </a:r>
          </a:p>
        </p:txBody>
      </p:sp>
      <p:pic>
        <p:nvPicPr>
          <p:cNvPr id="4" name="Picture 3" descr="Screenshot of screen inside the household applications.">
            <a:extLst>
              <a:ext uri="{FF2B5EF4-FFF2-40B4-BE49-F238E27FC236}">
                <a16:creationId xmlns:a16="http://schemas.microsoft.com/office/drawing/2014/main" id="{D0BC3C8D-3FF4-489A-90AF-01E10AE230A0}"/>
              </a:ext>
            </a:extLst>
          </p:cNvPr>
          <p:cNvPicPr>
            <a:picLocks noChangeAspect="1"/>
          </p:cNvPicPr>
          <p:nvPr/>
        </p:nvPicPr>
        <p:blipFill>
          <a:blip r:embed="rId3"/>
          <a:stretch>
            <a:fillRect/>
          </a:stretch>
        </p:blipFill>
        <p:spPr>
          <a:xfrm>
            <a:off x="503671" y="1381990"/>
            <a:ext cx="7625483" cy="1724891"/>
          </a:xfrm>
          <a:prstGeom prst="rect">
            <a:avLst/>
          </a:prstGeom>
        </p:spPr>
      </p:pic>
      <p:pic>
        <p:nvPicPr>
          <p:cNvPr id="5" name="Picture 4" descr="Screenshot from Infinite Campus of what the screen looks like when you open Household  Applications. ">
            <a:extLst>
              <a:ext uri="{FF2B5EF4-FFF2-40B4-BE49-F238E27FC236}">
                <a16:creationId xmlns:a16="http://schemas.microsoft.com/office/drawing/2014/main" id="{C8919452-5A92-4E8A-8DB5-93E42CCD47FC}"/>
              </a:ext>
            </a:extLst>
          </p:cNvPr>
          <p:cNvPicPr>
            <a:picLocks noChangeAspect="1"/>
          </p:cNvPicPr>
          <p:nvPr/>
        </p:nvPicPr>
        <p:blipFill>
          <a:blip r:embed="rId4"/>
          <a:stretch>
            <a:fillRect/>
          </a:stretch>
        </p:blipFill>
        <p:spPr>
          <a:xfrm>
            <a:off x="554295" y="3028428"/>
            <a:ext cx="7574859" cy="2226549"/>
          </a:xfrm>
          <a:prstGeom prst="rect">
            <a:avLst/>
          </a:prstGeom>
        </p:spPr>
      </p:pic>
      <p:sp>
        <p:nvSpPr>
          <p:cNvPr id="6" name="Oval 5">
            <a:extLst>
              <a:ext uri="{FF2B5EF4-FFF2-40B4-BE49-F238E27FC236}">
                <a16:creationId xmlns:a16="http://schemas.microsoft.com/office/drawing/2014/main" id="{C327A48C-DB16-4B10-A231-0BBB35EEE5C8}"/>
              </a:ext>
              <a:ext uri="{C183D7F6-B498-43B3-948B-1728B52AA6E4}">
                <adec:decorative xmlns:adec="http://schemas.microsoft.com/office/drawing/2017/decorative" val="1"/>
              </a:ext>
            </a:extLst>
          </p:cNvPr>
          <p:cNvSpPr/>
          <p:nvPr/>
        </p:nvSpPr>
        <p:spPr>
          <a:xfrm>
            <a:off x="1828799" y="1958650"/>
            <a:ext cx="1963881" cy="327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2C40-620F-4404-A030-BCE93B448126}"/>
              </a:ext>
            </a:extLst>
          </p:cNvPr>
          <p:cNvSpPr>
            <a:spLocks noGrp="1"/>
          </p:cNvSpPr>
          <p:nvPr>
            <p:ph type="title"/>
          </p:nvPr>
        </p:nvSpPr>
        <p:spPr/>
        <p:txBody>
          <a:bodyPr/>
          <a:lstStyle/>
          <a:p>
            <a:r>
              <a:rPr lang="en-US" dirty="0"/>
              <a:t>App Sign and Income</a:t>
            </a:r>
          </a:p>
        </p:txBody>
      </p:sp>
      <p:sp>
        <p:nvSpPr>
          <p:cNvPr id="3" name="Content Placeholder 2">
            <a:extLst>
              <a:ext uri="{FF2B5EF4-FFF2-40B4-BE49-F238E27FC236}">
                <a16:creationId xmlns:a16="http://schemas.microsoft.com/office/drawing/2014/main" id="{96795773-CAA7-422D-9CA0-1E7EC5E8FC89}"/>
              </a:ext>
            </a:extLst>
          </p:cNvPr>
          <p:cNvSpPr>
            <a:spLocks noGrp="1"/>
          </p:cNvSpPr>
          <p:nvPr>
            <p:ph idx="1"/>
          </p:nvPr>
        </p:nvSpPr>
        <p:spPr>
          <a:xfrm>
            <a:off x="838200" y="3429000"/>
            <a:ext cx="10515600" cy="4351338"/>
          </a:xfrm>
        </p:spPr>
        <p:txBody>
          <a:bodyPr/>
          <a:lstStyle/>
          <a:p>
            <a:pPr>
              <a:buClr>
                <a:srgbClr val="007780"/>
              </a:buClr>
            </a:pPr>
            <a:r>
              <a:rPr lang="en-US" sz="3200" dirty="0"/>
              <a:t>App Sign – This radio button indicates the household member who signed the application.</a:t>
            </a:r>
          </a:p>
          <a:p>
            <a:pPr lvl="1">
              <a:buClr>
                <a:srgbClr val="007780"/>
              </a:buClr>
            </a:pPr>
            <a:r>
              <a:rPr lang="en-US" sz="2800" dirty="0"/>
              <a:t>Mark the ‘Application Signed’ button as well</a:t>
            </a:r>
          </a:p>
          <a:p>
            <a:pPr>
              <a:buClr>
                <a:srgbClr val="007780"/>
              </a:buClr>
            </a:pPr>
            <a:r>
              <a:rPr lang="en-US" sz="3200" dirty="0"/>
              <a:t>Enter income and frequency </a:t>
            </a:r>
          </a:p>
        </p:txBody>
      </p:sp>
      <p:pic>
        <p:nvPicPr>
          <p:cNvPr id="4" name="Picture 3" descr="Screenshot of where to select the household member who signed the application and income.">
            <a:extLst>
              <a:ext uri="{FF2B5EF4-FFF2-40B4-BE49-F238E27FC236}">
                <a16:creationId xmlns:a16="http://schemas.microsoft.com/office/drawing/2014/main" id="{C5AC549B-12DD-4366-BC1B-801D86BBECDA}"/>
              </a:ext>
            </a:extLst>
          </p:cNvPr>
          <p:cNvPicPr>
            <a:picLocks noChangeAspect="1"/>
          </p:cNvPicPr>
          <p:nvPr/>
        </p:nvPicPr>
        <p:blipFill>
          <a:blip r:embed="rId2"/>
          <a:stretch>
            <a:fillRect/>
          </a:stretch>
        </p:blipFill>
        <p:spPr>
          <a:xfrm>
            <a:off x="838200" y="1462571"/>
            <a:ext cx="8238272" cy="1765344"/>
          </a:xfrm>
          <a:prstGeom prst="rect">
            <a:avLst/>
          </a:prstGeom>
        </p:spPr>
      </p:pic>
      <p:sp>
        <p:nvSpPr>
          <p:cNvPr id="5" name="Rectangle 4" descr="&quot; &quot;">
            <a:extLst>
              <a:ext uri="{FF2B5EF4-FFF2-40B4-BE49-F238E27FC236}">
                <a16:creationId xmlns:a16="http://schemas.microsoft.com/office/drawing/2014/main" id="{45D3D5C4-93C1-49F3-B680-4DF451A1770C}"/>
              </a:ext>
            </a:extLst>
          </p:cNvPr>
          <p:cNvSpPr/>
          <p:nvPr/>
        </p:nvSpPr>
        <p:spPr>
          <a:xfrm>
            <a:off x="1417661" y="1792903"/>
            <a:ext cx="1248770" cy="5554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B6900CE-B680-4EE3-81E3-547E6598AC8C}"/>
              </a:ext>
              <a:ext uri="{C183D7F6-B498-43B3-948B-1728B52AA6E4}">
                <adec:decorative xmlns:adec="http://schemas.microsoft.com/office/drawing/2017/decorative" val="1"/>
              </a:ext>
            </a:extLst>
          </p:cNvPr>
          <p:cNvSpPr/>
          <p:nvPr/>
        </p:nvSpPr>
        <p:spPr>
          <a:xfrm>
            <a:off x="1417661" y="2369272"/>
            <a:ext cx="1248770" cy="3462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F2F8104-5916-4B9A-B169-976C7EDB481D}"/>
              </a:ext>
              <a:ext uri="{C183D7F6-B498-43B3-948B-1728B52AA6E4}">
                <adec:decorative xmlns:adec="http://schemas.microsoft.com/office/drawing/2017/decorative" val="1"/>
              </a:ext>
            </a:extLst>
          </p:cNvPr>
          <p:cNvSpPr/>
          <p:nvPr/>
        </p:nvSpPr>
        <p:spPr>
          <a:xfrm>
            <a:off x="914399" y="2213264"/>
            <a:ext cx="213531" cy="2389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603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025B-8ED2-4ED8-A13A-482FC60135E1}"/>
              </a:ext>
            </a:extLst>
          </p:cNvPr>
          <p:cNvSpPr>
            <a:spLocks noGrp="1"/>
          </p:cNvSpPr>
          <p:nvPr>
            <p:ph type="title"/>
          </p:nvPr>
        </p:nvSpPr>
        <p:spPr/>
        <p:txBody>
          <a:bodyPr/>
          <a:lstStyle/>
          <a:p>
            <a:r>
              <a:rPr lang="en-US" dirty="0"/>
              <a:t>Process the application </a:t>
            </a:r>
          </a:p>
        </p:txBody>
      </p:sp>
      <p:sp>
        <p:nvSpPr>
          <p:cNvPr id="3" name="Content Placeholder 2">
            <a:extLst>
              <a:ext uri="{FF2B5EF4-FFF2-40B4-BE49-F238E27FC236}">
                <a16:creationId xmlns:a16="http://schemas.microsoft.com/office/drawing/2014/main" id="{B2739BE9-5F81-4FF5-B361-38A04D879D6A}"/>
              </a:ext>
            </a:extLst>
          </p:cNvPr>
          <p:cNvSpPr>
            <a:spLocks noGrp="1"/>
          </p:cNvSpPr>
          <p:nvPr>
            <p:ph idx="1"/>
          </p:nvPr>
        </p:nvSpPr>
        <p:spPr/>
        <p:txBody>
          <a:bodyPr/>
          <a:lstStyle/>
          <a:p>
            <a:pPr>
              <a:buClr>
                <a:srgbClr val="007780"/>
              </a:buClr>
            </a:pPr>
            <a:r>
              <a:rPr lang="en-US" dirty="0"/>
              <a:t>Once all information from HIF has been entered, you will process the application</a:t>
            </a:r>
          </a:p>
          <a:p>
            <a:pPr>
              <a:buClr>
                <a:srgbClr val="007780"/>
              </a:buClr>
            </a:pPr>
            <a:endParaRPr lang="en-US" dirty="0"/>
          </a:p>
          <a:p>
            <a:pPr>
              <a:buClr>
                <a:srgbClr val="007780"/>
              </a:buClr>
            </a:pPr>
            <a:endParaRPr lang="en-US" dirty="0"/>
          </a:p>
          <a:p>
            <a:pPr>
              <a:buClr>
                <a:srgbClr val="007780"/>
              </a:buClr>
            </a:pPr>
            <a:r>
              <a:rPr lang="en-US" dirty="0"/>
              <a:t>This will prompt a screen that allows you to print a letter for the household </a:t>
            </a:r>
          </a:p>
        </p:txBody>
      </p:sp>
      <p:pic>
        <p:nvPicPr>
          <p:cNvPr id="4" name="Picture 3" descr="Screenshot to indicate where you find the process button">
            <a:extLst>
              <a:ext uri="{FF2B5EF4-FFF2-40B4-BE49-F238E27FC236}">
                <a16:creationId xmlns:a16="http://schemas.microsoft.com/office/drawing/2014/main" id="{CC44BC55-99F1-4EF8-90CB-313865F72D9B}"/>
              </a:ext>
            </a:extLst>
          </p:cNvPr>
          <p:cNvPicPr>
            <a:picLocks noChangeAspect="1"/>
          </p:cNvPicPr>
          <p:nvPr/>
        </p:nvPicPr>
        <p:blipFill>
          <a:blip r:embed="rId2"/>
          <a:stretch>
            <a:fillRect/>
          </a:stretch>
        </p:blipFill>
        <p:spPr>
          <a:xfrm>
            <a:off x="2534231" y="2816418"/>
            <a:ext cx="5119618" cy="886568"/>
          </a:xfrm>
          <a:prstGeom prst="rect">
            <a:avLst/>
          </a:prstGeom>
        </p:spPr>
      </p:pic>
      <p:sp>
        <p:nvSpPr>
          <p:cNvPr id="5" name="Oval 4">
            <a:extLst>
              <a:ext uri="{FF2B5EF4-FFF2-40B4-BE49-F238E27FC236}">
                <a16:creationId xmlns:a16="http://schemas.microsoft.com/office/drawing/2014/main" id="{4CC62BEF-CD84-43B4-A748-BFBDED7A19F5}"/>
              </a:ext>
              <a:ext uri="{C183D7F6-B498-43B3-948B-1728B52AA6E4}">
                <adec:decorative xmlns:adec="http://schemas.microsoft.com/office/drawing/2017/decorative" val="1"/>
              </a:ext>
            </a:extLst>
          </p:cNvPr>
          <p:cNvSpPr/>
          <p:nvPr/>
        </p:nvSpPr>
        <p:spPr>
          <a:xfrm>
            <a:off x="3616036" y="3106882"/>
            <a:ext cx="1527464"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177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E77C-4A82-44A5-A3D1-A0FB9A8B0ABA}"/>
              </a:ext>
            </a:extLst>
          </p:cNvPr>
          <p:cNvSpPr>
            <a:spLocks noGrp="1"/>
          </p:cNvSpPr>
          <p:nvPr>
            <p:ph type="title"/>
          </p:nvPr>
        </p:nvSpPr>
        <p:spPr/>
        <p:txBody>
          <a:bodyPr/>
          <a:lstStyle/>
          <a:p>
            <a:r>
              <a:rPr lang="en-US" dirty="0"/>
              <a:t>HIF Reference Number</a:t>
            </a:r>
          </a:p>
        </p:txBody>
      </p:sp>
      <p:sp>
        <p:nvSpPr>
          <p:cNvPr id="3" name="Content Placeholder 2">
            <a:extLst>
              <a:ext uri="{FF2B5EF4-FFF2-40B4-BE49-F238E27FC236}">
                <a16:creationId xmlns:a16="http://schemas.microsoft.com/office/drawing/2014/main" id="{2A635291-E63D-418E-9542-748A696EAF6D}"/>
              </a:ext>
            </a:extLst>
          </p:cNvPr>
          <p:cNvSpPr>
            <a:spLocks noGrp="1"/>
          </p:cNvSpPr>
          <p:nvPr>
            <p:ph idx="1"/>
          </p:nvPr>
        </p:nvSpPr>
        <p:spPr>
          <a:xfrm>
            <a:off x="838200" y="3176443"/>
            <a:ext cx="10515600" cy="4351338"/>
          </a:xfrm>
        </p:spPr>
        <p:txBody>
          <a:bodyPr/>
          <a:lstStyle/>
          <a:p>
            <a:pPr>
              <a:buClr>
                <a:srgbClr val="007780"/>
              </a:buClr>
            </a:pPr>
            <a:r>
              <a:rPr lang="en-US" dirty="0"/>
              <a:t>Use this screen to confirm that the HIF was processed by looking for the eligibility status for the current school year </a:t>
            </a:r>
          </a:p>
          <a:p>
            <a:pPr>
              <a:buClr>
                <a:srgbClr val="007780"/>
              </a:buClr>
            </a:pPr>
            <a:r>
              <a:rPr lang="en-US" dirty="0"/>
              <a:t>Write the generated reference number on the physical HIF </a:t>
            </a:r>
          </a:p>
          <a:p>
            <a:pPr lvl="1">
              <a:buClr>
                <a:srgbClr val="007780"/>
              </a:buClr>
            </a:pPr>
            <a:r>
              <a:rPr lang="en-US" dirty="0"/>
              <a:t>Some districts find it help helpful to file the HIFs by reference number</a:t>
            </a:r>
          </a:p>
          <a:p>
            <a:endParaRPr lang="en-US" dirty="0"/>
          </a:p>
        </p:txBody>
      </p:sp>
      <p:pic>
        <p:nvPicPr>
          <p:cNvPr id="4" name="Picture 3" descr="screenshot of household applications tab">
            <a:extLst>
              <a:ext uri="{FF2B5EF4-FFF2-40B4-BE49-F238E27FC236}">
                <a16:creationId xmlns:a16="http://schemas.microsoft.com/office/drawing/2014/main" id="{60FA94E4-7727-40B6-A72F-1E320EFC8C20}"/>
              </a:ext>
            </a:extLst>
          </p:cNvPr>
          <p:cNvPicPr>
            <a:picLocks noChangeAspect="1"/>
          </p:cNvPicPr>
          <p:nvPr/>
        </p:nvPicPr>
        <p:blipFill>
          <a:blip r:embed="rId2"/>
          <a:stretch>
            <a:fillRect/>
          </a:stretch>
        </p:blipFill>
        <p:spPr>
          <a:xfrm>
            <a:off x="838200" y="1373188"/>
            <a:ext cx="7581900" cy="1571625"/>
          </a:xfrm>
          <a:prstGeom prst="rect">
            <a:avLst/>
          </a:prstGeom>
        </p:spPr>
      </p:pic>
      <p:sp>
        <p:nvSpPr>
          <p:cNvPr id="6" name="Oval 5">
            <a:extLst>
              <a:ext uri="{FF2B5EF4-FFF2-40B4-BE49-F238E27FC236}">
                <a16:creationId xmlns:a16="http://schemas.microsoft.com/office/drawing/2014/main" id="{E404CA63-8671-48E1-866E-E88266F5C9CC}"/>
              </a:ext>
              <a:ext uri="{C183D7F6-B498-43B3-948B-1728B52AA6E4}">
                <adec:decorative xmlns:adec="http://schemas.microsoft.com/office/drawing/2017/decorative" val="1"/>
              </a:ext>
            </a:extLst>
          </p:cNvPr>
          <p:cNvSpPr/>
          <p:nvPr/>
        </p:nvSpPr>
        <p:spPr>
          <a:xfrm>
            <a:off x="2982191" y="1922319"/>
            <a:ext cx="592282" cy="5195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858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3B03-9062-4946-8D4E-B4A77F66710C}"/>
              </a:ext>
            </a:extLst>
          </p:cNvPr>
          <p:cNvSpPr>
            <a:spLocks noGrp="1"/>
          </p:cNvSpPr>
          <p:nvPr>
            <p:ph type="title"/>
          </p:nvPr>
        </p:nvSpPr>
        <p:spPr/>
        <p:txBody>
          <a:bodyPr/>
          <a:lstStyle/>
          <a:p>
            <a:r>
              <a:rPr lang="en-US" dirty="0"/>
              <a:t>Completed HIFs</a:t>
            </a:r>
          </a:p>
        </p:txBody>
      </p:sp>
      <p:sp>
        <p:nvSpPr>
          <p:cNvPr id="3" name="Content Placeholder 2">
            <a:extLst>
              <a:ext uri="{FF2B5EF4-FFF2-40B4-BE49-F238E27FC236}">
                <a16:creationId xmlns:a16="http://schemas.microsoft.com/office/drawing/2014/main" id="{3A312C1C-3E30-4B16-BFF3-070BA0C46906}"/>
              </a:ext>
            </a:extLst>
          </p:cNvPr>
          <p:cNvSpPr>
            <a:spLocks noGrp="1"/>
          </p:cNvSpPr>
          <p:nvPr>
            <p:ph idx="1"/>
          </p:nvPr>
        </p:nvSpPr>
        <p:spPr/>
        <p:txBody>
          <a:bodyPr/>
          <a:lstStyle/>
          <a:p>
            <a:pPr>
              <a:buClr>
                <a:srgbClr val="007780"/>
              </a:buClr>
            </a:pPr>
            <a:r>
              <a:rPr lang="en-US" sz="3600" dirty="0">
                <a:solidFill>
                  <a:schemeClr val="tx1"/>
                </a:solidFill>
              </a:rPr>
              <a:t>On a completed HIF, the FRAM coordinator must:</a:t>
            </a:r>
          </a:p>
          <a:p>
            <a:pPr lvl="1">
              <a:buClr>
                <a:srgbClr val="007780"/>
              </a:buClr>
            </a:pPr>
            <a:r>
              <a:rPr lang="en-US" sz="3200" dirty="0">
                <a:solidFill>
                  <a:schemeClr val="tx1"/>
                </a:solidFill>
              </a:rPr>
              <a:t>Indicate SES</a:t>
            </a:r>
          </a:p>
          <a:p>
            <a:pPr lvl="1">
              <a:buClr>
                <a:srgbClr val="007780"/>
              </a:buClr>
            </a:pPr>
            <a:r>
              <a:rPr lang="en-US" sz="3200" dirty="0">
                <a:solidFill>
                  <a:schemeClr val="tx1"/>
                </a:solidFill>
              </a:rPr>
              <a:t>Sign or initial the HIF</a:t>
            </a:r>
          </a:p>
          <a:p>
            <a:pPr lvl="1">
              <a:buClr>
                <a:srgbClr val="007780"/>
              </a:buClr>
            </a:pPr>
            <a:r>
              <a:rPr lang="en-US" sz="3200" dirty="0">
                <a:solidFill>
                  <a:schemeClr val="tx1"/>
                </a:solidFill>
              </a:rPr>
              <a:t>Indicate the approval date</a:t>
            </a:r>
          </a:p>
          <a:p>
            <a:endParaRPr lang="en-US" dirty="0"/>
          </a:p>
        </p:txBody>
      </p:sp>
    </p:spTree>
    <p:extLst>
      <p:ext uri="{BB962C8B-B14F-4D97-AF65-F5344CB8AC3E}">
        <p14:creationId xmlns:p14="http://schemas.microsoft.com/office/powerpoint/2010/main" val="3754109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3D68-343A-4E5B-99AD-15B05448B942}"/>
              </a:ext>
            </a:extLst>
          </p:cNvPr>
          <p:cNvSpPr>
            <a:spLocks noGrp="1"/>
          </p:cNvSpPr>
          <p:nvPr>
            <p:ph type="title"/>
          </p:nvPr>
        </p:nvSpPr>
        <p:spPr/>
        <p:txBody>
          <a:bodyPr/>
          <a:lstStyle/>
          <a:p>
            <a:r>
              <a:rPr lang="en-US" dirty="0"/>
              <a:t>Amending a HIF</a:t>
            </a:r>
          </a:p>
        </p:txBody>
      </p:sp>
      <p:sp>
        <p:nvSpPr>
          <p:cNvPr id="3" name="Content Placeholder 2">
            <a:extLst>
              <a:ext uri="{FF2B5EF4-FFF2-40B4-BE49-F238E27FC236}">
                <a16:creationId xmlns:a16="http://schemas.microsoft.com/office/drawing/2014/main" id="{D7F3AEB8-C243-42A1-A6B0-99AB0C1261EB}"/>
              </a:ext>
            </a:extLst>
          </p:cNvPr>
          <p:cNvSpPr>
            <a:spLocks noGrp="1"/>
          </p:cNvSpPr>
          <p:nvPr>
            <p:ph idx="1"/>
          </p:nvPr>
        </p:nvSpPr>
        <p:spPr>
          <a:xfrm>
            <a:off x="706582" y="3732068"/>
            <a:ext cx="10647218" cy="1968790"/>
          </a:xfrm>
        </p:spPr>
        <p:txBody>
          <a:bodyPr/>
          <a:lstStyle/>
          <a:p>
            <a:endParaRPr lang="en-US" dirty="0"/>
          </a:p>
          <a:p>
            <a:pPr marL="0" indent="0">
              <a:buNone/>
            </a:pPr>
            <a:r>
              <a:rPr lang="en-US" dirty="0"/>
              <a:t>Amend: Can be used to make any necessary changes to the HIFs that have been entered</a:t>
            </a:r>
          </a:p>
          <a:p>
            <a:endParaRPr lang="en-US" dirty="0"/>
          </a:p>
        </p:txBody>
      </p:sp>
      <p:pic>
        <p:nvPicPr>
          <p:cNvPr id="4" name="Picture 3" descr="Sample list of household application in the household applications tab">
            <a:extLst>
              <a:ext uri="{FF2B5EF4-FFF2-40B4-BE49-F238E27FC236}">
                <a16:creationId xmlns:a16="http://schemas.microsoft.com/office/drawing/2014/main" id="{857D5FB8-3A4B-45A0-8DB3-CA11F08E930D}"/>
              </a:ext>
            </a:extLst>
          </p:cNvPr>
          <p:cNvPicPr>
            <a:picLocks noChangeAspect="1"/>
          </p:cNvPicPr>
          <p:nvPr/>
        </p:nvPicPr>
        <p:blipFill>
          <a:blip r:embed="rId2"/>
          <a:stretch>
            <a:fillRect/>
          </a:stretch>
        </p:blipFill>
        <p:spPr>
          <a:xfrm>
            <a:off x="1169935" y="1650287"/>
            <a:ext cx="9361722" cy="2183958"/>
          </a:xfrm>
          <a:prstGeom prst="rect">
            <a:avLst/>
          </a:prstGeom>
        </p:spPr>
      </p:pic>
      <p:sp>
        <p:nvSpPr>
          <p:cNvPr id="5" name="Oval 4">
            <a:extLst>
              <a:ext uri="{FF2B5EF4-FFF2-40B4-BE49-F238E27FC236}">
                <a16:creationId xmlns:a16="http://schemas.microsoft.com/office/drawing/2014/main" id="{8F2B96CF-2C2C-438E-9728-6F9A73DCF6C1}"/>
              </a:ext>
              <a:ext uri="{C183D7F6-B498-43B3-948B-1728B52AA6E4}">
                <adec:decorative xmlns:adec="http://schemas.microsoft.com/office/drawing/2017/decorative" val="1"/>
              </a:ext>
            </a:extLst>
          </p:cNvPr>
          <p:cNvSpPr/>
          <p:nvPr/>
        </p:nvSpPr>
        <p:spPr>
          <a:xfrm>
            <a:off x="2150917" y="1865455"/>
            <a:ext cx="1215737" cy="58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B584D-4D5E-4733-951E-9AEA65C8ABD1}"/>
              </a:ext>
              <a:ext uri="{C183D7F6-B498-43B3-948B-1728B52AA6E4}">
                <adec:decorative xmlns:adec="http://schemas.microsoft.com/office/drawing/2017/decorative" val="1"/>
              </a:ext>
            </a:extLst>
          </p:cNvPr>
          <p:cNvSpPr/>
          <p:nvPr/>
        </p:nvSpPr>
        <p:spPr>
          <a:xfrm>
            <a:off x="4343400" y="2763982"/>
            <a:ext cx="727364" cy="5818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214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C07A-919F-47C2-9E55-E3CF8E48F209}"/>
              </a:ext>
            </a:extLst>
          </p:cNvPr>
          <p:cNvSpPr>
            <a:spLocks noGrp="1"/>
          </p:cNvSpPr>
          <p:nvPr>
            <p:ph type="title"/>
          </p:nvPr>
        </p:nvSpPr>
        <p:spPr/>
        <p:txBody>
          <a:bodyPr/>
          <a:lstStyle/>
          <a:p>
            <a:r>
              <a:rPr lang="en-US" dirty="0"/>
              <a:t>Incomplete HIFs</a:t>
            </a:r>
          </a:p>
        </p:txBody>
      </p:sp>
      <p:sp>
        <p:nvSpPr>
          <p:cNvPr id="3" name="Content Placeholder 2">
            <a:extLst>
              <a:ext uri="{FF2B5EF4-FFF2-40B4-BE49-F238E27FC236}">
                <a16:creationId xmlns:a16="http://schemas.microsoft.com/office/drawing/2014/main" id="{D5F95410-C565-469A-A12C-B1E884F9603A}"/>
              </a:ext>
            </a:extLst>
          </p:cNvPr>
          <p:cNvSpPr>
            <a:spLocks noGrp="1"/>
          </p:cNvSpPr>
          <p:nvPr>
            <p:ph idx="1"/>
          </p:nvPr>
        </p:nvSpPr>
        <p:spPr>
          <a:xfrm>
            <a:off x="838200" y="1825625"/>
            <a:ext cx="10515600" cy="4128366"/>
          </a:xfrm>
        </p:spPr>
        <p:txBody>
          <a:bodyPr/>
          <a:lstStyle/>
          <a:p>
            <a:pPr>
              <a:buClr>
                <a:srgbClr val="007780"/>
              </a:buClr>
            </a:pPr>
            <a:r>
              <a:rPr lang="en-US" sz="3600" dirty="0">
                <a:solidFill>
                  <a:schemeClr val="tx1"/>
                </a:solidFill>
              </a:rPr>
              <a:t>If SES status cannot be determined due to an incomplete HIF, the FRAM coordinator must:</a:t>
            </a:r>
          </a:p>
          <a:p>
            <a:pPr marL="0" indent="0">
              <a:buClr>
                <a:srgbClr val="007780"/>
              </a:buClr>
              <a:buNone/>
            </a:pPr>
            <a:endParaRPr lang="en-US" sz="3600" dirty="0">
              <a:solidFill>
                <a:schemeClr val="tx1"/>
              </a:solidFill>
            </a:endParaRPr>
          </a:p>
          <a:p>
            <a:pPr lvl="1">
              <a:buClr>
                <a:srgbClr val="007780"/>
              </a:buClr>
            </a:pPr>
            <a:r>
              <a:rPr lang="en-US" sz="3200" dirty="0"/>
              <a:t>Indicate this by marking “paid”</a:t>
            </a:r>
          </a:p>
          <a:p>
            <a:pPr lvl="1">
              <a:buClr>
                <a:srgbClr val="007780"/>
              </a:buClr>
            </a:pPr>
            <a:r>
              <a:rPr lang="en-US" sz="3200" dirty="0"/>
              <a:t>Indicate the reason</a:t>
            </a:r>
          </a:p>
          <a:p>
            <a:pPr lvl="1">
              <a:buClr>
                <a:srgbClr val="007780"/>
              </a:buClr>
            </a:pPr>
            <a:r>
              <a:rPr lang="en-US" sz="3200" dirty="0"/>
              <a:t>Sign or initial the HIF</a:t>
            </a:r>
          </a:p>
          <a:p>
            <a:pPr lvl="1">
              <a:buClr>
                <a:srgbClr val="007780"/>
              </a:buClr>
            </a:pPr>
            <a:r>
              <a:rPr lang="en-US" sz="3200" dirty="0"/>
              <a:t>Indicate the date</a:t>
            </a:r>
          </a:p>
          <a:p>
            <a:endParaRPr lang="en-US" dirty="0"/>
          </a:p>
        </p:txBody>
      </p:sp>
    </p:spTree>
    <p:extLst>
      <p:ext uri="{BB962C8B-B14F-4D97-AF65-F5344CB8AC3E}">
        <p14:creationId xmlns:p14="http://schemas.microsoft.com/office/powerpoint/2010/main" val="843294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6316-2D7E-4F54-A454-0DA720DE8AE7}"/>
              </a:ext>
            </a:extLst>
          </p:cNvPr>
          <p:cNvSpPr>
            <a:spLocks noGrp="1"/>
          </p:cNvSpPr>
          <p:nvPr>
            <p:ph type="title"/>
          </p:nvPr>
        </p:nvSpPr>
        <p:spPr/>
        <p:txBody>
          <a:bodyPr/>
          <a:lstStyle/>
          <a:p>
            <a:r>
              <a:rPr lang="en-US" dirty="0"/>
              <a:t>Process HIF for split CEP households</a:t>
            </a:r>
          </a:p>
        </p:txBody>
      </p:sp>
      <p:sp>
        <p:nvSpPr>
          <p:cNvPr id="3" name="Content Placeholder 2">
            <a:extLst>
              <a:ext uri="{FF2B5EF4-FFF2-40B4-BE49-F238E27FC236}">
                <a16:creationId xmlns:a16="http://schemas.microsoft.com/office/drawing/2014/main" id="{2DCEC70D-A3E7-4E68-8FE5-003940E2D6CD}"/>
              </a:ext>
            </a:extLst>
          </p:cNvPr>
          <p:cNvSpPr>
            <a:spLocks noGrp="1"/>
          </p:cNvSpPr>
          <p:nvPr>
            <p:ph idx="1"/>
          </p:nvPr>
        </p:nvSpPr>
        <p:spPr/>
        <p:txBody>
          <a:bodyPr/>
          <a:lstStyle/>
          <a:p>
            <a:pPr>
              <a:buClr>
                <a:srgbClr val="007780"/>
              </a:buClr>
            </a:pPr>
            <a:r>
              <a:rPr lang="en-US" sz="3200" dirty="0"/>
              <a:t>Student in the </a:t>
            </a:r>
            <a:r>
              <a:rPr lang="en-US" sz="3200" dirty="0">
                <a:solidFill>
                  <a:srgbClr val="007780"/>
                </a:solidFill>
              </a:rPr>
              <a:t>Non-CEP </a:t>
            </a:r>
            <a:r>
              <a:rPr lang="en-US" sz="3200" dirty="0"/>
              <a:t>School can be removed</a:t>
            </a:r>
          </a:p>
          <a:p>
            <a:pPr lvl="1">
              <a:buClr>
                <a:srgbClr val="007780"/>
              </a:buClr>
            </a:pPr>
            <a:r>
              <a:rPr lang="en-US" sz="2800" dirty="0"/>
              <a:t>Process the Educational Benefit Application just for the student in the CEP School</a:t>
            </a:r>
          </a:p>
          <a:p>
            <a:pPr>
              <a:buClr>
                <a:srgbClr val="007780"/>
              </a:buClr>
            </a:pPr>
            <a:endParaRPr lang="en-US" dirty="0"/>
          </a:p>
          <a:p>
            <a:pPr>
              <a:buClr>
                <a:srgbClr val="007780"/>
              </a:buClr>
            </a:pPr>
            <a:endParaRPr lang="en-US" dirty="0"/>
          </a:p>
          <a:p>
            <a:pPr>
              <a:buClr>
                <a:srgbClr val="007780"/>
              </a:buClr>
            </a:pPr>
            <a:r>
              <a:rPr lang="en-US" sz="3200" dirty="0"/>
              <a:t>Works the same way if you have one student who is DC and one who is not </a:t>
            </a:r>
          </a:p>
          <a:p>
            <a:pPr lvl="1">
              <a:buClr>
                <a:srgbClr val="007780"/>
              </a:buClr>
            </a:pPr>
            <a:r>
              <a:rPr lang="en-US" sz="2800" dirty="0"/>
              <a:t>The DC student can be removed </a:t>
            </a:r>
          </a:p>
          <a:p>
            <a:endParaRPr lang="en-US" dirty="0"/>
          </a:p>
        </p:txBody>
      </p:sp>
      <p:pic>
        <p:nvPicPr>
          <p:cNvPr id="4" name="Picture 3" descr="Screenshot from IC to show how to remove a student from a household">
            <a:extLst>
              <a:ext uri="{FF2B5EF4-FFF2-40B4-BE49-F238E27FC236}">
                <a16:creationId xmlns:a16="http://schemas.microsoft.com/office/drawing/2014/main" id="{8A2325EA-9C1A-42A4-BDAC-DD982EBCFA01}"/>
              </a:ext>
            </a:extLst>
          </p:cNvPr>
          <p:cNvPicPr>
            <a:picLocks noChangeAspect="1"/>
          </p:cNvPicPr>
          <p:nvPr/>
        </p:nvPicPr>
        <p:blipFill>
          <a:blip r:embed="rId2"/>
          <a:stretch>
            <a:fillRect/>
          </a:stretch>
        </p:blipFill>
        <p:spPr>
          <a:xfrm>
            <a:off x="1029290" y="3070518"/>
            <a:ext cx="8740465" cy="1197673"/>
          </a:xfrm>
          <a:prstGeom prst="rect">
            <a:avLst/>
          </a:prstGeom>
        </p:spPr>
      </p:pic>
      <p:sp>
        <p:nvSpPr>
          <p:cNvPr id="5" name="Oval 4">
            <a:extLst>
              <a:ext uri="{FF2B5EF4-FFF2-40B4-BE49-F238E27FC236}">
                <a16:creationId xmlns:a16="http://schemas.microsoft.com/office/drawing/2014/main" id="{08384876-E81D-4D75-A916-39C3A116F36F}"/>
              </a:ext>
              <a:ext uri="{C183D7F6-B498-43B3-948B-1728B52AA6E4}">
                <adec:decorative xmlns:adec="http://schemas.microsoft.com/office/drawing/2017/decorative" val="1"/>
              </a:ext>
            </a:extLst>
          </p:cNvPr>
          <p:cNvSpPr/>
          <p:nvPr/>
        </p:nvSpPr>
        <p:spPr>
          <a:xfrm>
            <a:off x="1963882" y="4061609"/>
            <a:ext cx="893618" cy="270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71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B5C3-D322-436C-ABFB-28B4921EEC17}"/>
              </a:ext>
            </a:extLst>
          </p:cNvPr>
          <p:cNvSpPr>
            <a:spLocks noGrp="1"/>
          </p:cNvSpPr>
          <p:nvPr>
            <p:ph type="title"/>
          </p:nvPr>
        </p:nvSpPr>
        <p:spPr/>
        <p:txBody>
          <a:bodyPr/>
          <a:lstStyle/>
          <a:p>
            <a:r>
              <a:rPr lang="en-US" dirty="0"/>
              <a:t>How do I approach FRAM?</a:t>
            </a:r>
          </a:p>
        </p:txBody>
      </p:sp>
      <p:sp>
        <p:nvSpPr>
          <p:cNvPr id="3" name="Content Placeholder 2">
            <a:extLst>
              <a:ext uri="{FF2B5EF4-FFF2-40B4-BE49-F238E27FC236}">
                <a16:creationId xmlns:a16="http://schemas.microsoft.com/office/drawing/2014/main" id="{CE877732-26AE-44E3-9443-15D92368DFED}"/>
              </a:ext>
            </a:extLst>
          </p:cNvPr>
          <p:cNvSpPr>
            <a:spLocks noGrp="1"/>
          </p:cNvSpPr>
          <p:nvPr>
            <p:ph idx="1"/>
          </p:nvPr>
        </p:nvSpPr>
        <p:spPr/>
        <p:txBody>
          <a:bodyPr/>
          <a:lstStyle/>
          <a:p>
            <a:pPr marL="742950" indent="-742950">
              <a:buClr>
                <a:srgbClr val="007780"/>
              </a:buClr>
              <a:buFont typeface="+mj-lt"/>
              <a:buAutoNum type="arabicPeriod"/>
            </a:pPr>
            <a:r>
              <a:rPr lang="en-US" dirty="0"/>
              <a:t>Determine process for distribution and collection of HIFs</a:t>
            </a:r>
          </a:p>
          <a:p>
            <a:pPr marL="742950" indent="-742950">
              <a:buClr>
                <a:srgbClr val="007780"/>
              </a:buClr>
              <a:buFont typeface="+mj-lt"/>
              <a:buAutoNum type="arabicPeriod"/>
            </a:pPr>
            <a:r>
              <a:rPr lang="en-US" dirty="0"/>
              <a:t>Set up data Synchronization</a:t>
            </a:r>
          </a:p>
          <a:p>
            <a:pPr marL="742950" indent="-742950">
              <a:buClr>
                <a:srgbClr val="007780"/>
              </a:buClr>
              <a:buFont typeface="+mj-lt"/>
              <a:buAutoNum type="arabicPeriod"/>
            </a:pPr>
            <a:r>
              <a:rPr lang="en-US" dirty="0"/>
              <a:t>Set up school or district as Community Eligibility Provision (CEP) </a:t>
            </a:r>
          </a:p>
          <a:p>
            <a:pPr marL="742950" indent="-742950">
              <a:buClr>
                <a:srgbClr val="007780"/>
              </a:buClr>
              <a:buFont typeface="+mj-lt"/>
              <a:buAutoNum type="arabicPeriod"/>
            </a:pPr>
            <a:r>
              <a:rPr lang="en-US" dirty="0"/>
              <a:t>Set up FRAM Preferences</a:t>
            </a:r>
          </a:p>
          <a:p>
            <a:pPr marL="742950" indent="-742950">
              <a:buClr>
                <a:srgbClr val="007780"/>
              </a:buClr>
              <a:buFont typeface="+mj-lt"/>
              <a:buAutoNum type="arabicPeriod"/>
            </a:pPr>
            <a:r>
              <a:rPr lang="en-US" dirty="0"/>
              <a:t>Process Household Income Forms (HIF)</a:t>
            </a:r>
          </a:p>
          <a:p>
            <a:pPr marL="742950" indent="-742950">
              <a:buClr>
                <a:srgbClr val="007780"/>
              </a:buClr>
              <a:buFont typeface="+mj-lt"/>
              <a:buAutoNum type="arabicPeriod"/>
            </a:pPr>
            <a:r>
              <a:rPr lang="en-US" dirty="0"/>
              <a:t>Continue monthly Direct Certification (DC) import</a:t>
            </a:r>
          </a:p>
          <a:p>
            <a:endParaRPr lang="en-US" dirty="0"/>
          </a:p>
        </p:txBody>
      </p:sp>
    </p:spTree>
    <p:extLst>
      <p:ext uri="{BB962C8B-B14F-4D97-AF65-F5344CB8AC3E}">
        <p14:creationId xmlns:p14="http://schemas.microsoft.com/office/powerpoint/2010/main" val="1050406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274E-7C5F-4C4D-A2A2-B3C71D0FE5C3}"/>
              </a:ext>
            </a:extLst>
          </p:cNvPr>
          <p:cNvSpPr>
            <a:spLocks noGrp="1"/>
          </p:cNvSpPr>
          <p:nvPr>
            <p:ph type="title"/>
          </p:nvPr>
        </p:nvSpPr>
        <p:spPr/>
        <p:txBody>
          <a:bodyPr/>
          <a:lstStyle/>
          <a:p>
            <a:r>
              <a:rPr lang="en-US" altLang="en-US" dirty="0"/>
              <a:t>Comparison of Full CEP vs Partial CEP</a:t>
            </a:r>
            <a:endParaRPr lang="en-US" dirty="0"/>
          </a:p>
        </p:txBody>
      </p:sp>
      <p:sp>
        <p:nvSpPr>
          <p:cNvPr id="3" name="Content Placeholder 2">
            <a:extLst>
              <a:ext uri="{FF2B5EF4-FFF2-40B4-BE49-F238E27FC236}">
                <a16:creationId xmlns:a16="http://schemas.microsoft.com/office/drawing/2014/main" id="{71BFE00B-9B0F-414B-A29C-F4738CF33886}"/>
              </a:ext>
            </a:extLst>
          </p:cNvPr>
          <p:cNvSpPr>
            <a:spLocks noGrp="1"/>
          </p:cNvSpPr>
          <p:nvPr>
            <p:ph sz="half" idx="1"/>
          </p:nvPr>
        </p:nvSpPr>
        <p:spPr>
          <a:xfrm>
            <a:off x="838200" y="1825625"/>
            <a:ext cx="5181600" cy="4351338"/>
          </a:xfrm>
        </p:spPr>
        <p:txBody>
          <a:bodyPr/>
          <a:lstStyle/>
          <a:p>
            <a:pPr marL="0" indent="0">
              <a:buNone/>
            </a:pPr>
            <a:r>
              <a:rPr lang="en-US" altLang="en-US" b="1" dirty="0">
                <a:solidFill>
                  <a:srgbClr val="007780"/>
                </a:solidFill>
              </a:rPr>
              <a:t>Full CEP</a:t>
            </a:r>
          </a:p>
          <a:p>
            <a:pPr>
              <a:buClr>
                <a:srgbClr val="007780"/>
              </a:buClr>
            </a:pPr>
            <a:r>
              <a:rPr lang="en-US" altLang="en-US" dirty="0"/>
              <a:t>Collect HIFs </a:t>
            </a:r>
            <a:r>
              <a:rPr lang="en-US" altLang="en-US" dirty="0">
                <a:solidFill>
                  <a:schemeClr val="tx1"/>
                </a:solidFill>
              </a:rPr>
              <a:t>on</a:t>
            </a:r>
            <a:r>
              <a:rPr lang="en-US" altLang="en-US" dirty="0">
                <a:solidFill>
                  <a:srgbClr val="CC9900"/>
                </a:solidFill>
              </a:rPr>
              <a:t> </a:t>
            </a:r>
            <a:r>
              <a:rPr lang="en-US" altLang="en-US" dirty="0">
                <a:solidFill>
                  <a:srgbClr val="007780"/>
                </a:solidFill>
              </a:rPr>
              <a:t>all schools</a:t>
            </a:r>
          </a:p>
          <a:p>
            <a:pPr>
              <a:buClr>
                <a:srgbClr val="007780"/>
              </a:buClr>
            </a:pPr>
            <a:r>
              <a:rPr lang="en-US" altLang="en-US" dirty="0">
                <a:solidFill>
                  <a:srgbClr val="007780"/>
                </a:solidFill>
              </a:rPr>
              <a:t>Perform no data synchronization with POS system</a:t>
            </a:r>
          </a:p>
          <a:p>
            <a:pPr>
              <a:buClr>
                <a:srgbClr val="007780"/>
              </a:buClr>
            </a:pPr>
            <a:r>
              <a:rPr lang="en-US" altLang="en-US" dirty="0"/>
              <a:t>Import DC file into Campus</a:t>
            </a:r>
          </a:p>
          <a:p>
            <a:pPr marL="0" indent="0">
              <a:buNone/>
            </a:pPr>
            <a:endParaRPr lang="en-US" dirty="0"/>
          </a:p>
        </p:txBody>
      </p:sp>
      <p:sp>
        <p:nvSpPr>
          <p:cNvPr id="4" name="Content Placeholder 3">
            <a:extLst>
              <a:ext uri="{FF2B5EF4-FFF2-40B4-BE49-F238E27FC236}">
                <a16:creationId xmlns:a16="http://schemas.microsoft.com/office/drawing/2014/main" id="{E81BC5AD-2E3F-4E67-B6D9-0494B55BB226}"/>
              </a:ext>
            </a:extLst>
          </p:cNvPr>
          <p:cNvSpPr>
            <a:spLocks noGrp="1"/>
          </p:cNvSpPr>
          <p:nvPr>
            <p:ph sz="half" idx="2"/>
          </p:nvPr>
        </p:nvSpPr>
        <p:spPr/>
        <p:txBody>
          <a:bodyPr/>
          <a:lstStyle/>
          <a:p>
            <a:pPr marL="0" indent="0">
              <a:buNone/>
            </a:pPr>
            <a:r>
              <a:rPr lang="en-US" altLang="en-US" b="1" dirty="0">
                <a:solidFill>
                  <a:srgbClr val="007780"/>
                </a:solidFill>
              </a:rPr>
              <a:t>Partial CEP</a:t>
            </a:r>
          </a:p>
          <a:p>
            <a:pPr>
              <a:buClr>
                <a:srgbClr val="007780"/>
              </a:buClr>
            </a:pPr>
            <a:r>
              <a:rPr lang="en-US" altLang="en-US" dirty="0"/>
              <a:t>Collect HIFs for </a:t>
            </a:r>
            <a:r>
              <a:rPr lang="en-US" altLang="en-US" dirty="0">
                <a:solidFill>
                  <a:srgbClr val="007780"/>
                </a:solidFill>
              </a:rPr>
              <a:t>only CEP schools</a:t>
            </a:r>
          </a:p>
          <a:p>
            <a:pPr>
              <a:buClr>
                <a:srgbClr val="007780"/>
              </a:buClr>
            </a:pPr>
            <a:r>
              <a:rPr lang="en-US" altLang="en-US" dirty="0">
                <a:solidFill>
                  <a:srgbClr val="007780"/>
                </a:solidFill>
              </a:rPr>
              <a:t>Perform POS data synchronization with only </a:t>
            </a:r>
            <a:r>
              <a:rPr lang="en-US" altLang="en-US" u="sng" dirty="0">
                <a:solidFill>
                  <a:srgbClr val="007780"/>
                </a:solidFill>
              </a:rPr>
              <a:t>non-CEP</a:t>
            </a:r>
            <a:r>
              <a:rPr lang="en-US" altLang="en-US" dirty="0">
                <a:solidFill>
                  <a:srgbClr val="007780"/>
                </a:solidFill>
              </a:rPr>
              <a:t> schools</a:t>
            </a:r>
          </a:p>
          <a:p>
            <a:pPr>
              <a:buClr>
                <a:srgbClr val="007780"/>
              </a:buClr>
            </a:pPr>
            <a:r>
              <a:rPr lang="en-US" altLang="en-US" dirty="0"/>
              <a:t>Import DC file into Campus</a:t>
            </a:r>
          </a:p>
          <a:p>
            <a:pPr marL="0" indent="0">
              <a:buNone/>
            </a:pPr>
            <a:endParaRPr lang="en-US" dirty="0"/>
          </a:p>
        </p:txBody>
      </p:sp>
      <p:sp>
        <p:nvSpPr>
          <p:cNvPr id="5" name="Rectangle 4">
            <a:extLst>
              <a:ext uri="{FF2B5EF4-FFF2-40B4-BE49-F238E27FC236}">
                <a16:creationId xmlns:a16="http://schemas.microsoft.com/office/drawing/2014/main" id="{D0A5F555-81B0-4380-9B02-9B1E6D0B7392}"/>
              </a:ext>
            </a:extLst>
          </p:cNvPr>
          <p:cNvSpPr/>
          <p:nvPr/>
        </p:nvSpPr>
        <p:spPr>
          <a:xfrm>
            <a:off x="0" y="5773291"/>
            <a:ext cx="7360226" cy="1077218"/>
          </a:xfrm>
          <a:prstGeom prst="rect">
            <a:avLst/>
          </a:prstGeom>
        </p:spPr>
        <p:txBody>
          <a:bodyPr wrap="square">
            <a:spAutoFit/>
          </a:bodyPr>
          <a:lstStyle/>
          <a:p>
            <a:r>
              <a:rPr lang="en-US" altLang="en-US" sz="1600" dirty="0">
                <a:solidFill>
                  <a:prstClr val="black"/>
                </a:solidFill>
              </a:rPr>
              <a:t>Footnotes for Partial CEP</a:t>
            </a:r>
          </a:p>
          <a:p>
            <a:r>
              <a:rPr lang="en-US" altLang="en-US" sz="1600" dirty="0">
                <a:solidFill>
                  <a:prstClr val="black"/>
                </a:solidFill>
              </a:rPr>
              <a:t>1. IC POS users have a special setup; please contact Infinite Campus for assistance.</a:t>
            </a:r>
          </a:p>
          <a:p>
            <a:r>
              <a:rPr lang="en-US" altLang="en-US" sz="1600" dirty="0">
                <a:solidFill>
                  <a:prstClr val="black"/>
                </a:solidFill>
              </a:rPr>
              <a:t>2. Districts should collaborate with their POS vendor to include </a:t>
            </a:r>
            <a:r>
              <a:rPr lang="en-US" altLang="en-US" sz="1600" u="sng" dirty="0">
                <a:solidFill>
                  <a:prstClr val="black"/>
                </a:solidFill>
              </a:rPr>
              <a:t>only</a:t>
            </a:r>
            <a:r>
              <a:rPr lang="en-US" altLang="en-US" sz="1600" dirty="0">
                <a:solidFill>
                  <a:prstClr val="black"/>
                </a:solidFill>
              </a:rPr>
              <a:t> the non-CEP school in the meal status data extract.</a:t>
            </a:r>
          </a:p>
        </p:txBody>
      </p:sp>
    </p:spTree>
    <p:extLst>
      <p:ext uri="{BB962C8B-B14F-4D97-AF65-F5344CB8AC3E}">
        <p14:creationId xmlns:p14="http://schemas.microsoft.com/office/powerpoint/2010/main" val="1133292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5205-7F59-4350-B6BF-CA57F348FC08}"/>
              </a:ext>
            </a:extLst>
          </p:cNvPr>
          <p:cNvSpPr>
            <a:spLocks noGrp="1"/>
          </p:cNvSpPr>
          <p:nvPr>
            <p:ph type="title"/>
          </p:nvPr>
        </p:nvSpPr>
        <p:spPr/>
        <p:txBody>
          <a:bodyPr/>
          <a:lstStyle/>
          <a:p>
            <a:r>
              <a:rPr lang="en-US" altLang="en-US" dirty="0"/>
              <a:t>Processing HIFS with Reported Household Income vs Case Numbers</a:t>
            </a:r>
            <a:endParaRPr lang="en-US" dirty="0"/>
          </a:p>
        </p:txBody>
      </p:sp>
      <p:sp>
        <p:nvSpPr>
          <p:cNvPr id="3" name="Content Placeholder 2">
            <a:extLst>
              <a:ext uri="{FF2B5EF4-FFF2-40B4-BE49-F238E27FC236}">
                <a16:creationId xmlns:a16="http://schemas.microsoft.com/office/drawing/2014/main" id="{CF567D91-0461-409B-8400-EA22741791CB}"/>
              </a:ext>
            </a:extLst>
          </p:cNvPr>
          <p:cNvSpPr>
            <a:spLocks noGrp="1"/>
          </p:cNvSpPr>
          <p:nvPr>
            <p:ph sz="half" idx="1"/>
          </p:nvPr>
        </p:nvSpPr>
        <p:spPr>
          <a:xfrm>
            <a:off x="838200" y="1690688"/>
            <a:ext cx="4980709" cy="4003675"/>
          </a:xfrm>
        </p:spPr>
        <p:txBody>
          <a:bodyPr>
            <a:normAutofit fontScale="92500"/>
          </a:bodyPr>
          <a:lstStyle/>
          <a:p>
            <a:pPr marL="0" indent="0">
              <a:buNone/>
            </a:pPr>
            <a:r>
              <a:rPr lang="en-US" altLang="en-US" dirty="0">
                <a:solidFill>
                  <a:srgbClr val="007780"/>
                </a:solidFill>
              </a:rPr>
              <a:t>Required information for processing with Reported Household Income</a:t>
            </a:r>
          </a:p>
          <a:p>
            <a:pPr lvl="1">
              <a:buClr>
                <a:srgbClr val="007780"/>
              </a:buClr>
            </a:pPr>
            <a:r>
              <a:rPr lang="en-US" dirty="0"/>
              <a:t>Names of all household members</a:t>
            </a:r>
          </a:p>
          <a:p>
            <a:pPr lvl="1">
              <a:buClr>
                <a:srgbClr val="007780"/>
              </a:buClr>
            </a:pPr>
            <a:r>
              <a:rPr lang="en-US" dirty="0"/>
              <a:t>Schools attended by children &amp; grade level</a:t>
            </a:r>
          </a:p>
          <a:p>
            <a:pPr lvl="1">
              <a:buClr>
                <a:srgbClr val="007780"/>
              </a:buClr>
            </a:pPr>
            <a:r>
              <a:rPr lang="en-US" dirty="0">
                <a:solidFill>
                  <a:srgbClr val="007780"/>
                </a:solidFill>
              </a:rPr>
              <a:t>Current income &amp; frequency</a:t>
            </a:r>
          </a:p>
          <a:p>
            <a:pPr lvl="1">
              <a:buClr>
                <a:srgbClr val="007780"/>
              </a:buClr>
            </a:pPr>
            <a:r>
              <a:rPr lang="en-US" dirty="0">
                <a:solidFill>
                  <a:srgbClr val="007780"/>
                </a:solidFill>
              </a:rPr>
              <a:t>Indication of “no income” (if applicable)</a:t>
            </a:r>
          </a:p>
          <a:p>
            <a:pPr lvl="1">
              <a:buClr>
                <a:srgbClr val="007780"/>
              </a:buClr>
            </a:pPr>
            <a:r>
              <a:rPr lang="en-US" dirty="0"/>
              <a:t>Signature of adult household member</a:t>
            </a:r>
          </a:p>
          <a:p>
            <a:pPr marL="0" indent="0">
              <a:buNone/>
            </a:pPr>
            <a:endParaRPr lang="en-US" dirty="0"/>
          </a:p>
        </p:txBody>
      </p:sp>
      <p:sp>
        <p:nvSpPr>
          <p:cNvPr id="4" name="Content Placeholder 3">
            <a:extLst>
              <a:ext uri="{FF2B5EF4-FFF2-40B4-BE49-F238E27FC236}">
                <a16:creationId xmlns:a16="http://schemas.microsoft.com/office/drawing/2014/main" id="{CF41F568-30A9-4044-921A-4CEE084F7AE9}"/>
              </a:ext>
            </a:extLst>
          </p:cNvPr>
          <p:cNvSpPr>
            <a:spLocks noGrp="1"/>
          </p:cNvSpPr>
          <p:nvPr>
            <p:ph sz="half" idx="2"/>
          </p:nvPr>
        </p:nvSpPr>
        <p:spPr/>
        <p:txBody>
          <a:bodyPr>
            <a:normAutofit fontScale="92500"/>
          </a:bodyPr>
          <a:lstStyle/>
          <a:p>
            <a:pPr marL="0" indent="0">
              <a:buNone/>
            </a:pPr>
            <a:r>
              <a:rPr lang="en-US" altLang="en-US" dirty="0">
                <a:solidFill>
                  <a:srgbClr val="007780"/>
                </a:solidFill>
              </a:rPr>
              <a:t>Required information for processing with Case Numbers </a:t>
            </a:r>
          </a:p>
          <a:p>
            <a:pPr lvl="1">
              <a:buClr>
                <a:srgbClr val="007780"/>
              </a:buClr>
            </a:pPr>
            <a:r>
              <a:rPr lang="en-US" dirty="0"/>
              <a:t>Names of all household members</a:t>
            </a:r>
          </a:p>
          <a:p>
            <a:pPr lvl="1">
              <a:buClr>
                <a:srgbClr val="007780"/>
              </a:buClr>
            </a:pPr>
            <a:r>
              <a:rPr lang="en-US" dirty="0"/>
              <a:t>Schools attended by children &amp; grade level</a:t>
            </a:r>
          </a:p>
          <a:p>
            <a:pPr lvl="1">
              <a:buClr>
                <a:srgbClr val="007780"/>
              </a:buClr>
            </a:pPr>
            <a:r>
              <a:rPr lang="en-US" dirty="0">
                <a:solidFill>
                  <a:srgbClr val="007780"/>
                </a:solidFill>
              </a:rPr>
              <a:t>Name of household member who receives SNAP or KTAP and their case number</a:t>
            </a:r>
          </a:p>
          <a:p>
            <a:pPr lvl="1">
              <a:buClr>
                <a:srgbClr val="007780"/>
              </a:buClr>
            </a:pPr>
            <a:r>
              <a:rPr lang="en-US" dirty="0"/>
              <a:t>Signature of adult household member</a:t>
            </a:r>
          </a:p>
          <a:p>
            <a:pPr marL="0" indent="0">
              <a:buNone/>
            </a:pPr>
            <a:endParaRPr lang="en-US" dirty="0"/>
          </a:p>
        </p:txBody>
      </p:sp>
    </p:spTree>
    <p:extLst>
      <p:ext uri="{BB962C8B-B14F-4D97-AF65-F5344CB8AC3E}">
        <p14:creationId xmlns:p14="http://schemas.microsoft.com/office/powerpoint/2010/main" val="1825716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A29C-44A6-4C06-835F-89F00B59032C}"/>
              </a:ext>
            </a:extLst>
          </p:cNvPr>
          <p:cNvSpPr>
            <a:spLocks noGrp="1"/>
          </p:cNvSpPr>
          <p:nvPr>
            <p:ph type="title"/>
          </p:nvPr>
        </p:nvSpPr>
        <p:spPr/>
        <p:txBody>
          <a:bodyPr/>
          <a:lstStyle/>
          <a:p>
            <a:r>
              <a:rPr lang="en-US" dirty="0"/>
              <a:t>Eligible without Case Numbers</a:t>
            </a:r>
          </a:p>
        </p:txBody>
      </p:sp>
      <p:sp>
        <p:nvSpPr>
          <p:cNvPr id="3" name="Content Placeholder 2">
            <a:extLst>
              <a:ext uri="{FF2B5EF4-FFF2-40B4-BE49-F238E27FC236}">
                <a16:creationId xmlns:a16="http://schemas.microsoft.com/office/drawing/2014/main" id="{E3E65414-E022-434E-AB0E-0621EC4B8BBA}"/>
              </a:ext>
            </a:extLst>
          </p:cNvPr>
          <p:cNvSpPr>
            <a:spLocks noGrp="1"/>
          </p:cNvSpPr>
          <p:nvPr>
            <p:ph idx="1"/>
          </p:nvPr>
        </p:nvSpPr>
        <p:spPr>
          <a:xfrm>
            <a:off x="838200" y="1565853"/>
            <a:ext cx="10515600" cy="4351338"/>
          </a:xfrm>
        </p:spPr>
        <p:txBody>
          <a:bodyPr>
            <a:normAutofit fontScale="92500" lnSpcReduction="10000"/>
          </a:bodyPr>
          <a:lstStyle/>
          <a:p>
            <a:pPr>
              <a:buClr>
                <a:srgbClr val="007780"/>
              </a:buClr>
            </a:pPr>
            <a:r>
              <a:rPr lang="en-US" dirty="0"/>
              <a:t>Homeless</a:t>
            </a:r>
          </a:p>
          <a:p>
            <a:pPr>
              <a:buClr>
                <a:srgbClr val="007780"/>
              </a:buClr>
            </a:pPr>
            <a:r>
              <a:rPr lang="en-US" dirty="0"/>
              <a:t>Runaway</a:t>
            </a:r>
          </a:p>
          <a:p>
            <a:pPr>
              <a:buClr>
                <a:srgbClr val="007780"/>
              </a:buClr>
            </a:pPr>
            <a:r>
              <a:rPr lang="en-US" dirty="0"/>
              <a:t>Migrant</a:t>
            </a:r>
          </a:p>
          <a:p>
            <a:pPr>
              <a:buClr>
                <a:srgbClr val="007780"/>
              </a:buClr>
            </a:pPr>
            <a:r>
              <a:rPr lang="en-US" dirty="0"/>
              <a:t>Foster Child</a:t>
            </a:r>
          </a:p>
          <a:p>
            <a:pPr marL="0" indent="0">
              <a:buClr>
                <a:srgbClr val="CC9900"/>
              </a:buClr>
              <a:buNone/>
            </a:pPr>
            <a:endParaRPr lang="en-US" dirty="0"/>
          </a:p>
          <a:p>
            <a:pPr marL="0" indent="0">
              <a:buNone/>
            </a:pPr>
            <a:r>
              <a:rPr lang="en-US" i="1" dirty="0"/>
              <a:t>An SES of free under these programs </a:t>
            </a:r>
            <a:r>
              <a:rPr lang="en-US" b="1" i="1" u="sng" dirty="0">
                <a:solidFill>
                  <a:srgbClr val="007780"/>
                </a:solidFill>
              </a:rPr>
              <a:t>does not </a:t>
            </a:r>
            <a:r>
              <a:rPr lang="en-US" i="1" dirty="0"/>
              <a:t>extend to other children in the household</a:t>
            </a:r>
          </a:p>
          <a:p>
            <a:pPr marL="0" indent="0">
              <a:buNone/>
            </a:pPr>
            <a:endParaRPr lang="en-US" i="1" dirty="0"/>
          </a:p>
          <a:p>
            <a:pPr marL="0" indent="0">
              <a:buNone/>
            </a:pPr>
            <a:r>
              <a:rPr lang="en-US" altLang="en-US" dirty="0"/>
              <a:t>State published ad hoc available to identify homeless students without a free meal status</a:t>
            </a:r>
          </a:p>
          <a:p>
            <a:endParaRPr lang="en-US" dirty="0"/>
          </a:p>
        </p:txBody>
      </p:sp>
    </p:spTree>
    <p:extLst>
      <p:ext uri="{BB962C8B-B14F-4D97-AF65-F5344CB8AC3E}">
        <p14:creationId xmlns:p14="http://schemas.microsoft.com/office/powerpoint/2010/main" val="246836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8742-A0B5-42DC-9318-9EEE7FFDD796}"/>
              </a:ext>
            </a:extLst>
          </p:cNvPr>
          <p:cNvSpPr>
            <a:spLocks noGrp="1"/>
          </p:cNvSpPr>
          <p:nvPr>
            <p:ph type="title"/>
          </p:nvPr>
        </p:nvSpPr>
        <p:spPr/>
        <p:txBody>
          <a:bodyPr/>
          <a:lstStyle/>
          <a:p>
            <a:r>
              <a:rPr lang="en-US" dirty="0"/>
              <a:t>Homeless/Migrant/Runaway</a:t>
            </a:r>
          </a:p>
        </p:txBody>
      </p:sp>
      <p:sp>
        <p:nvSpPr>
          <p:cNvPr id="3" name="Content Placeholder 2">
            <a:extLst>
              <a:ext uri="{FF2B5EF4-FFF2-40B4-BE49-F238E27FC236}">
                <a16:creationId xmlns:a16="http://schemas.microsoft.com/office/drawing/2014/main" id="{902C68C2-8620-4A5E-BFEA-19C0009EA88D}"/>
              </a:ext>
            </a:extLst>
          </p:cNvPr>
          <p:cNvSpPr>
            <a:spLocks noGrp="1"/>
          </p:cNvSpPr>
          <p:nvPr>
            <p:ph idx="1"/>
          </p:nvPr>
        </p:nvSpPr>
        <p:spPr>
          <a:xfrm>
            <a:off x="838200" y="1461943"/>
            <a:ext cx="10515600" cy="4351338"/>
          </a:xfrm>
        </p:spPr>
        <p:txBody>
          <a:bodyPr>
            <a:normAutofit fontScale="92500" lnSpcReduction="10000"/>
          </a:bodyPr>
          <a:lstStyle/>
          <a:p>
            <a:pPr marL="0" indent="0">
              <a:buClr>
                <a:srgbClr val="CC9900"/>
              </a:buClr>
              <a:buNone/>
            </a:pPr>
            <a:r>
              <a:rPr lang="en-US" sz="3900" dirty="0">
                <a:solidFill>
                  <a:schemeClr val="tx1">
                    <a:lumMod val="50000"/>
                    <a:lumOff val="50000"/>
                  </a:schemeClr>
                </a:solidFill>
              </a:rPr>
              <a:t>Required Information</a:t>
            </a:r>
          </a:p>
          <a:p>
            <a:pPr>
              <a:buClr>
                <a:srgbClr val="007780"/>
              </a:buClr>
            </a:pPr>
            <a:r>
              <a:rPr lang="en-US" sz="3000" dirty="0"/>
              <a:t>Names of all household members</a:t>
            </a:r>
          </a:p>
          <a:p>
            <a:pPr>
              <a:buClr>
                <a:srgbClr val="007780"/>
              </a:buClr>
            </a:pPr>
            <a:r>
              <a:rPr lang="en-US" sz="3000" dirty="0"/>
              <a:t>Schools attended by children &amp; grade levels</a:t>
            </a:r>
          </a:p>
          <a:p>
            <a:pPr>
              <a:buClr>
                <a:srgbClr val="007780"/>
              </a:buClr>
            </a:pPr>
            <a:r>
              <a:rPr lang="en-US" sz="3000" dirty="0"/>
              <a:t>Homeless, Migrant, or Runaway box checked</a:t>
            </a:r>
          </a:p>
          <a:p>
            <a:pPr>
              <a:buClr>
                <a:srgbClr val="007780"/>
              </a:buClr>
            </a:pPr>
            <a:r>
              <a:rPr lang="en-US" sz="3000" dirty="0"/>
              <a:t>Signature of adult household member</a:t>
            </a:r>
          </a:p>
          <a:p>
            <a:pPr>
              <a:buClr>
                <a:srgbClr val="CC9900"/>
              </a:buClr>
            </a:pPr>
            <a:endParaRPr lang="en-US" sz="2600" dirty="0"/>
          </a:p>
          <a:p>
            <a:pPr marL="0" indent="0">
              <a:buClr>
                <a:srgbClr val="CC9900"/>
              </a:buClr>
              <a:buNone/>
            </a:pPr>
            <a:r>
              <a:rPr lang="en-US" sz="2600" dirty="0">
                <a:solidFill>
                  <a:schemeClr val="tx1">
                    <a:lumMod val="65000"/>
                    <a:lumOff val="35000"/>
                  </a:schemeClr>
                </a:solidFill>
              </a:rPr>
              <a:t>Note:  Do not process this as a HIF</a:t>
            </a:r>
          </a:p>
          <a:p>
            <a:pPr marL="0" indent="0">
              <a:buNone/>
            </a:pPr>
            <a:r>
              <a:rPr lang="en-US" i="1" dirty="0"/>
              <a:t>Once the child’s status is confirmed with the signed and dated list from the district homeless/migrant/runaway coordinator, the child becomes DC (directly certified)</a:t>
            </a:r>
          </a:p>
          <a:p>
            <a:endParaRPr lang="en-US" dirty="0"/>
          </a:p>
        </p:txBody>
      </p:sp>
    </p:spTree>
    <p:extLst>
      <p:ext uri="{BB962C8B-B14F-4D97-AF65-F5344CB8AC3E}">
        <p14:creationId xmlns:p14="http://schemas.microsoft.com/office/powerpoint/2010/main" val="238568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D7AF-F496-4FAA-8DCD-A5CE68AA014B}"/>
              </a:ext>
            </a:extLst>
          </p:cNvPr>
          <p:cNvSpPr>
            <a:spLocks noGrp="1"/>
          </p:cNvSpPr>
          <p:nvPr>
            <p:ph type="title"/>
          </p:nvPr>
        </p:nvSpPr>
        <p:spPr/>
        <p:txBody>
          <a:bodyPr/>
          <a:lstStyle/>
          <a:p>
            <a:r>
              <a:rPr lang="en-US" dirty="0"/>
              <a:t>Manually Entering a Student as DC</a:t>
            </a:r>
          </a:p>
        </p:txBody>
      </p:sp>
      <p:sp>
        <p:nvSpPr>
          <p:cNvPr id="3" name="Content Placeholder 2">
            <a:extLst>
              <a:ext uri="{FF2B5EF4-FFF2-40B4-BE49-F238E27FC236}">
                <a16:creationId xmlns:a16="http://schemas.microsoft.com/office/drawing/2014/main" id="{38CF935C-A84B-4283-BCB4-779FBA0F6FC1}"/>
              </a:ext>
            </a:extLst>
          </p:cNvPr>
          <p:cNvSpPr>
            <a:spLocks noGrp="1"/>
          </p:cNvSpPr>
          <p:nvPr>
            <p:ph idx="1"/>
          </p:nvPr>
        </p:nvSpPr>
        <p:spPr/>
        <p:txBody>
          <a:bodyPr/>
          <a:lstStyle/>
          <a:p>
            <a:pPr marL="0" indent="0">
              <a:buClr>
                <a:srgbClr val="CC9900"/>
              </a:buClr>
              <a:buNone/>
            </a:pPr>
            <a:r>
              <a:rPr lang="en-US" spc="-10" dirty="0">
                <a:solidFill>
                  <a:schemeClr val="tx1">
                    <a:lumMod val="65000"/>
                    <a:lumOff val="35000"/>
                  </a:schemeClr>
                </a:solidFill>
                <a:cs typeface="Trebuchet MS"/>
              </a:rPr>
              <a:t>PATH: FRAM&gt;Eligibility</a:t>
            </a:r>
            <a:r>
              <a:rPr lang="en-US" dirty="0">
                <a:solidFill>
                  <a:schemeClr val="tx1">
                    <a:lumMod val="65000"/>
                    <a:lumOff val="35000"/>
                  </a:schemeClr>
                </a:solidFill>
              </a:rPr>
              <a:t> </a:t>
            </a:r>
          </a:p>
          <a:p>
            <a:pPr>
              <a:buClr>
                <a:srgbClr val="007780"/>
              </a:buClr>
            </a:pPr>
            <a:r>
              <a:rPr lang="en-US" dirty="0"/>
              <a:t>Locate the student</a:t>
            </a:r>
          </a:p>
          <a:p>
            <a:pPr>
              <a:buClr>
                <a:srgbClr val="007780"/>
              </a:buClr>
            </a:pPr>
            <a:r>
              <a:rPr lang="en-US" dirty="0"/>
              <a:t>Mark the student as Direct</a:t>
            </a:r>
          </a:p>
          <a:p>
            <a:pPr>
              <a:buClr>
                <a:srgbClr val="007780"/>
              </a:buClr>
            </a:pPr>
            <a:r>
              <a:rPr lang="en-US" dirty="0"/>
              <a:t>Mark the Certified Type</a:t>
            </a:r>
          </a:p>
          <a:p>
            <a:endParaRPr lang="en-US" dirty="0"/>
          </a:p>
        </p:txBody>
      </p:sp>
      <p:pic>
        <p:nvPicPr>
          <p:cNvPr id="4" name="Picture 3">
            <a:extLst>
              <a:ext uri="{FF2B5EF4-FFF2-40B4-BE49-F238E27FC236}">
                <a16:creationId xmlns:a16="http://schemas.microsoft.com/office/drawing/2014/main" id="{E5D712CD-1003-4204-989A-1CB5C77F1C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4001294"/>
            <a:ext cx="9010650" cy="1381125"/>
          </a:xfrm>
          <a:prstGeom prst="rect">
            <a:avLst/>
          </a:prstGeom>
        </p:spPr>
      </p:pic>
      <p:sp>
        <p:nvSpPr>
          <p:cNvPr id="5" name="Right Arrow 8" descr="arrow pointing to the left">
            <a:extLst>
              <a:ext uri="{FF2B5EF4-FFF2-40B4-BE49-F238E27FC236}">
                <a16:creationId xmlns:a16="http://schemas.microsoft.com/office/drawing/2014/main" id="{F9E93DD4-ED8B-48BC-BFEE-A11C2926CD81}"/>
              </a:ext>
            </a:extLst>
          </p:cNvPr>
          <p:cNvSpPr/>
          <p:nvPr/>
        </p:nvSpPr>
        <p:spPr>
          <a:xfrm flipH="1">
            <a:off x="5213123" y="4824603"/>
            <a:ext cx="221322" cy="799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8" descr="arrow pointing to the left">
            <a:extLst>
              <a:ext uri="{FF2B5EF4-FFF2-40B4-BE49-F238E27FC236}">
                <a16:creationId xmlns:a16="http://schemas.microsoft.com/office/drawing/2014/main" id="{FFB608E0-BCB8-4944-8562-9235D9101361}"/>
              </a:ext>
            </a:extLst>
          </p:cNvPr>
          <p:cNvSpPr/>
          <p:nvPr/>
        </p:nvSpPr>
        <p:spPr>
          <a:xfrm flipH="1">
            <a:off x="6425396" y="4824361"/>
            <a:ext cx="221322" cy="799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066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DD78-6FCD-4D51-9077-37927389A15D}"/>
              </a:ext>
            </a:extLst>
          </p:cNvPr>
          <p:cNvSpPr>
            <a:spLocks noGrp="1"/>
          </p:cNvSpPr>
          <p:nvPr>
            <p:ph type="title"/>
          </p:nvPr>
        </p:nvSpPr>
        <p:spPr>
          <a:xfrm>
            <a:off x="925368" y="1096674"/>
            <a:ext cx="10515600" cy="2852737"/>
          </a:xfrm>
        </p:spPr>
        <p:txBody>
          <a:bodyPr/>
          <a:lstStyle/>
          <a:p>
            <a:r>
              <a:rPr lang="en-US" spc="-10" dirty="0">
                <a:latin typeface="Franklin Gothic Medium" panose="020B0603020102020204" pitchFamily="34" charset="0"/>
                <a:cs typeface="Trebuchet MS"/>
              </a:rPr>
              <a:t>Missing HIF</a:t>
            </a:r>
            <a:r>
              <a:rPr lang="en-US" spc="-155" dirty="0">
                <a:latin typeface="Franklin Gothic Medium" panose="020B0603020102020204" pitchFamily="34" charset="0"/>
                <a:cs typeface="Trebuchet MS"/>
              </a:rPr>
              <a:t> </a:t>
            </a:r>
            <a:r>
              <a:rPr lang="en-US" spc="-5" dirty="0">
                <a:latin typeface="Franklin Gothic Medium" panose="020B0603020102020204" pitchFamily="34" charset="0"/>
                <a:cs typeface="Trebuchet MS"/>
              </a:rPr>
              <a:t>Forms</a:t>
            </a:r>
            <a:endParaRPr lang="en-US" dirty="0"/>
          </a:p>
        </p:txBody>
      </p:sp>
    </p:spTree>
    <p:extLst>
      <p:ext uri="{BB962C8B-B14F-4D97-AF65-F5344CB8AC3E}">
        <p14:creationId xmlns:p14="http://schemas.microsoft.com/office/powerpoint/2010/main" val="2959960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BA69-8937-40DA-902D-28EE9DAE8687}"/>
              </a:ext>
            </a:extLst>
          </p:cNvPr>
          <p:cNvSpPr>
            <a:spLocks noGrp="1"/>
          </p:cNvSpPr>
          <p:nvPr>
            <p:ph type="title"/>
          </p:nvPr>
        </p:nvSpPr>
        <p:spPr/>
        <p:txBody>
          <a:bodyPr/>
          <a:lstStyle/>
          <a:p>
            <a:r>
              <a:rPr lang="en-US" spc="-5" dirty="0"/>
              <a:t>Locating Missing </a:t>
            </a:r>
            <a:r>
              <a:rPr lang="en-US" dirty="0"/>
              <a:t>Forms</a:t>
            </a:r>
          </a:p>
        </p:txBody>
      </p:sp>
      <p:sp>
        <p:nvSpPr>
          <p:cNvPr id="3" name="Content Placeholder 2">
            <a:extLst>
              <a:ext uri="{FF2B5EF4-FFF2-40B4-BE49-F238E27FC236}">
                <a16:creationId xmlns:a16="http://schemas.microsoft.com/office/drawing/2014/main" id="{BC1A6D91-C339-4A5A-BE2B-F645D309DD2B}"/>
              </a:ext>
            </a:extLst>
          </p:cNvPr>
          <p:cNvSpPr>
            <a:spLocks noGrp="1"/>
          </p:cNvSpPr>
          <p:nvPr>
            <p:ph idx="1"/>
          </p:nvPr>
        </p:nvSpPr>
        <p:spPr>
          <a:xfrm>
            <a:off x="838200" y="1326861"/>
            <a:ext cx="10515600" cy="4351338"/>
          </a:xfrm>
        </p:spPr>
        <p:txBody>
          <a:bodyPr/>
          <a:lstStyle/>
          <a:p>
            <a:pPr marL="0" indent="0">
              <a:lnSpc>
                <a:spcPct val="100000"/>
              </a:lnSpc>
              <a:spcBef>
                <a:spcPts val="1215"/>
              </a:spcBef>
              <a:buNone/>
              <a:tabLst>
                <a:tab pos="354965" algn="l"/>
              </a:tabLst>
            </a:pPr>
            <a:r>
              <a:rPr lang="en-US" sz="2400" spc="-130" dirty="0">
                <a:solidFill>
                  <a:schemeClr val="tx1">
                    <a:lumMod val="50000"/>
                    <a:lumOff val="50000"/>
                  </a:schemeClr>
                </a:solidFill>
                <a:latin typeface="Franklin Gothic Medium" panose="020B0603020102020204" pitchFamily="34" charset="0"/>
                <a:cs typeface="Trebuchet MS"/>
              </a:rPr>
              <a:t>To </a:t>
            </a:r>
            <a:r>
              <a:rPr lang="en-US" sz="2400" dirty="0">
                <a:solidFill>
                  <a:schemeClr val="tx1">
                    <a:lumMod val="50000"/>
                    <a:lumOff val="50000"/>
                  </a:schemeClr>
                </a:solidFill>
                <a:latin typeface="Franklin Gothic Medium" panose="020B0603020102020204" pitchFamily="34" charset="0"/>
                <a:cs typeface="Trebuchet MS"/>
              </a:rPr>
              <a:t>locate students </a:t>
            </a:r>
            <a:r>
              <a:rPr lang="en-US" sz="2400" spc="-5" dirty="0">
                <a:solidFill>
                  <a:schemeClr val="tx1">
                    <a:lumMod val="50000"/>
                    <a:lumOff val="50000"/>
                  </a:schemeClr>
                </a:solidFill>
                <a:latin typeface="Franklin Gothic Medium" panose="020B0603020102020204" pitchFamily="34" charset="0"/>
                <a:cs typeface="Trebuchet MS"/>
              </a:rPr>
              <a:t>in Excel perform the </a:t>
            </a:r>
            <a:r>
              <a:rPr lang="en-US" sz="2400" dirty="0">
                <a:solidFill>
                  <a:schemeClr val="tx1">
                    <a:lumMod val="50000"/>
                    <a:lumOff val="50000"/>
                  </a:schemeClr>
                </a:solidFill>
                <a:latin typeface="Franklin Gothic Medium" panose="020B0603020102020204" pitchFamily="34" charset="0"/>
                <a:cs typeface="Trebuchet MS"/>
              </a:rPr>
              <a:t>following</a:t>
            </a:r>
            <a:r>
              <a:rPr lang="en-US" sz="2400" spc="-40" dirty="0">
                <a:solidFill>
                  <a:schemeClr val="tx1">
                    <a:lumMod val="50000"/>
                    <a:lumOff val="50000"/>
                  </a:schemeClr>
                </a:solidFill>
                <a:latin typeface="Franklin Gothic Medium" panose="020B0603020102020204" pitchFamily="34" charset="0"/>
                <a:cs typeface="Trebuchet MS"/>
              </a:rPr>
              <a:t> </a:t>
            </a:r>
            <a:r>
              <a:rPr lang="en-US" sz="2400" dirty="0">
                <a:solidFill>
                  <a:schemeClr val="tx1">
                    <a:lumMod val="50000"/>
                    <a:lumOff val="50000"/>
                  </a:schemeClr>
                </a:solidFill>
                <a:latin typeface="Franklin Gothic Medium" panose="020B0603020102020204" pitchFamily="34" charset="0"/>
                <a:cs typeface="Trebuchet MS"/>
              </a:rPr>
              <a:t>steps:</a:t>
            </a:r>
          </a:p>
          <a:p>
            <a:pPr marL="241300" indent="0">
              <a:lnSpc>
                <a:spcPct val="100000"/>
              </a:lnSpc>
              <a:spcBef>
                <a:spcPts val="1005"/>
              </a:spcBef>
              <a:buNone/>
            </a:pPr>
            <a:r>
              <a:rPr lang="en-US" sz="2000" spc="-5" dirty="0">
                <a:solidFill>
                  <a:srgbClr val="007780"/>
                </a:solidFill>
                <a:latin typeface="Franklin Gothic Medium" panose="020B0603020102020204" pitchFamily="34" charset="0"/>
                <a:cs typeface="Trebuchet MS"/>
              </a:rPr>
              <a:t>Path: </a:t>
            </a:r>
            <a:r>
              <a:rPr lang="en-US" sz="2000" spc="-10" dirty="0">
                <a:solidFill>
                  <a:srgbClr val="007780"/>
                </a:solidFill>
                <a:latin typeface="Franklin Gothic Medium" panose="020B0603020102020204" pitchFamily="34" charset="0"/>
                <a:cs typeface="Trebuchet MS"/>
              </a:rPr>
              <a:t>FRAM&gt;Reports&gt;Eligibility</a:t>
            </a:r>
            <a:endParaRPr lang="en-US" sz="2000" dirty="0">
              <a:solidFill>
                <a:srgbClr val="007780"/>
              </a:solidFill>
              <a:latin typeface="Franklin Gothic Medium" panose="020B0603020102020204" pitchFamily="34" charset="0"/>
              <a:cs typeface="Trebuchet MS"/>
            </a:endParaRPr>
          </a:p>
          <a:p>
            <a:pPr marL="926465" marR="5080" indent="-457200">
              <a:lnSpc>
                <a:spcPct val="100000"/>
              </a:lnSpc>
              <a:buClr>
                <a:srgbClr val="007780"/>
              </a:buClr>
              <a:buFont typeface="+mj-lt"/>
              <a:buAutoNum type="arabicPeriod"/>
            </a:pPr>
            <a:r>
              <a:rPr lang="en-US" sz="2000" spc="-5" dirty="0">
                <a:solidFill>
                  <a:srgbClr val="404040"/>
                </a:solidFill>
                <a:latin typeface="Franklin Gothic Medium" panose="020B0603020102020204" pitchFamily="34" charset="0"/>
                <a:cs typeface="Trebuchet MS"/>
              </a:rPr>
              <a:t>Select the settings for the current year</a:t>
            </a:r>
            <a:endParaRPr lang="en-US" sz="2000" dirty="0">
              <a:latin typeface="Franklin Gothic Medium" panose="020B0603020102020204" pitchFamily="34" charset="0"/>
              <a:cs typeface="Trebuchet MS"/>
            </a:endParaRPr>
          </a:p>
          <a:p>
            <a:pPr marL="927100" indent="-457200">
              <a:lnSpc>
                <a:spcPct val="100000"/>
              </a:lnSpc>
              <a:spcBef>
                <a:spcPts val="1005"/>
              </a:spcBef>
              <a:buClr>
                <a:srgbClr val="007780"/>
              </a:buClr>
              <a:buFont typeface="+mj-lt"/>
              <a:buAutoNum type="arabicPeriod"/>
            </a:pPr>
            <a:r>
              <a:rPr lang="en-US" sz="2000" spc="-5" dirty="0">
                <a:solidFill>
                  <a:srgbClr val="404040"/>
                </a:solidFill>
                <a:latin typeface="Franklin Gothic Medium" panose="020B0603020102020204" pitchFamily="34" charset="0"/>
                <a:cs typeface="Trebuchet MS"/>
              </a:rPr>
              <a:t>Choose to export as ‘CSV’</a:t>
            </a:r>
          </a:p>
          <a:p>
            <a:pPr marL="927100" indent="-457200">
              <a:lnSpc>
                <a:spcPct val="100000"/>
              </a:lnSpc>
              <a:spcBef>
                <a:spcPts val="1005"/>
              </a:spcBef>
              <a:buClr>
                <a:srgbClr val="007780"/>
              </a:buClr>
              <a:buFont typeface="+mj-lt"/>
              <a:buAutoNum type="arabicPeriod"/>
            </a:pPr>
            <a:r>
              <a:rPr lang="en-US" sz="2000" spc="-5" dirty="0">
                <a:solidFill>
                  <a:srgbClr val="404040"/>
                </a:solidFill>
                <a:latin typeface="Franklin Gothic Medium" panose="020B0603020102020204" pitchFamily="34" charset="0"/>
                <a:cs typeface="Trebuchet MS"/>
              </a:rPr>
              <a:t>Choose the option under “Data” to filter the</a:t>
            </a:r>
            <a:r>
              <a:rPr lang="en-US" sz="2000" spc="-70" dirty="0">
                <a:solidFill>
                  <a:srgbClr val="404040"/>
                </a:solidFill>
                <a:latin typeface="Franklin Gothic Medium" panose="020B0603020102020204" pitchFamily="34" charset="0"/>
                <a:cs typeface="Trebuchet MS"/>
              </a:rPr>
              <a:t> </a:t>
            </a:r>
            <a:r>
              <a:rPr lang="en-US" sz="2000" spc="-5" dirty="0">
                <a:solidFill>
                  <a:srgbClr val="404040"/>
                </a:solidFill>
                <a:latin typeface="Franklin Gothic Medium" panose="020B0603020102020204" pitchFamily="34" charset="0"/>
                <a:cs typeface="Trebuchet MS"/>
              </a:rPr>
              <a:t>report</a:t>
            </a:r>
          </a:p>
          <a:p>
            <a:pPr marL="469900" indent="0">
              <a:lnSpc>
                <a:spcPct val="100000"/>
              </a:lnSpc>
              <a:spcBef>
                <a:spcPts val="1005"/>
              </a:spcBef>
              <a:buClr>
                <a:srgbClr val="007780"/>
              </a:buClr>
              <a:buNone/>
            </a:pPr>
            <a:endParaRPr lang="en-US" sz="2000" dirty="0">
              <a:latin typeface="Franklin Gothic Medium" panose="020B0603020102020204" pitchFamily="34" charset="0"/>
              <a:cs typeface="Trebuchet MS"/>
            </a:endParaRPr>
          </a:p>
          <a:p>
            <a:pPr marL="0" indent="0">
              <a:buNone/>
            </a:pPr>
            <a:r>
              <a:rPr lang="en-US" sz="2400" b="1" spc="-5" dirty="0">
                <a:solidFill>
                  <a:schemeClr val="tx1">
                    <a:lumMod val="50000"/>
                    <a:lumOff val="50000"/>
                  </a:schemeClr>
                </a:solidFill>
                <a:latin typeface="Franklin Gothic Medium" panose="020B0603020102020204" pitchFamily="34" charset="0"/>
                <a:cs typeface="Trebuchet MS"/>
              </a:rPr>
              <a:t>Choose to filter where </a:t>
            </a:r>
            <a:r>
              <a:rPr lang="en-US" sz="2400" b="1" spc="-10" dirty="0">
                <a:solidFill>
                  <a:schemeClr val="tx1">
                    <a:lumMod val="50000"/>
                    <a:lumOff val="50000"/>
                  </a:schemeClr>
                </a:solidFill>
                <a:latin typeface="Franklin Gothic Medium" panose="020B0603020102020204" pitchFamily="34" charset="0"/>
                <a:cs typeface="Trebuchet MS"/>
              </a:rPr>
              <a:t>‘Source’ </a:t>
            </a:r>
            <a:r>
              <a:rPr lang="en-US" sz="2400" b="1" spc="-5" dirty="0">
                <a:solidFill>
                  <a:schemeClr val="tx1">
                    <a:lumMod val="50000"/>
                    <a:lumOff val="50000"/>
                  </a:schemeClr>
                </a:solidFill>
                <a:latin typeface="Franklin Gothic Medium" panose="020B0603020102020204" pitchFamily="34" charset="0"/>
                <a:cs typeface="Trebuchet MS"/>
              </a:rPr>
              <a:t>is</a:t>
            </a:r>
            <a:r>
              <a:rPr lang="en-US" sz="2400" b="1" spc="-170" dirty="0">
                <a:solidFill>
                  <a:schemeClr val="tx1">
                    <a:lumMod val="50000"/>
                    <a:lumOff val="50000"/>
                  </a:schemeClr>
                </a:solidFill>
                <a:latin typeface="Franklin Gothic Medium" panose="020B0603020102020204" pitchFamily="34" charset="0"/>
                <a:cs typeface="Trebuchet MS"/>
              </a:rPr>
              <a:t> </a:t>
            </a:r>
            <a:r>
              <a:rPr lang="en-US" sz="2400" b="1" dirty="0">
                <a:solidFill>
                  <a:schemeClr val="tx1">
                    <a:lumMod val="50000"/>
                    <a:lumOff val="50000"/>
                  </a:schemeClr>
                </a:solidFill>
                <a:latin typeface="Franklin Gothic Medium" panose="020B0603020102020204" pitchFamily="34" charset="0"/>
                <a:cs typeface="Trebuchet MS"/>
              </a:rPr>
              <a:t>blank</a:t>
            </a:r>
          </a:p>
          <a:p>
            <a:pPr marL="0" indent="0">
              <a:buNone/>
            </a:pPr>
            <a:endParaRPr lang="en-US" dirty="0"/>
          </a:p>
        </p:txBody>
      </p:sp>
      <p:sp>
        <p:nvSpPr>
          <p:cNvPr id="4" name="object 10" descr="Data Filter" title="Data Filter">
            <a:extLst>
              <a:ext uri="{FF2B5EF4-FFF2-40B4-BE49-F238E27FC236}">
                <a16:creationId xmlns:a16="http://schemas.microsoft.com/office/drawing/2014/main" id="{A9C0976B-34BA-4F87-99B8-9CC98102FDC6}"/>
              </a:ext>
            </a:extLst>
          </p:cNvPr>
          <p:cNvSpPr/>
          <p:nvPr/>
        </p:nvSpPr>
        <p:spPr>
          <a:xfrm>
            <a:off x="8330045" y="2534943"/>
            <a:ext cx="2203988" cy="1613202"/>
          </a:xfrm>
          <a:prstGeom prst="rect">
            <a:avLst/>
          </a:prstGeom>
          <a:blipFill>
            <a:blip r:embed="rId3" cstate="print"/>
            <a:stretch>
              <a:fillRect/>
            </a:stretch>
          </a:blipFill>
        </p:spPr>
        <p:txBody>
          <a:bodyPr wrap="square" lIns="0" tIns="0" rIns="0" bIns="0" rtlCol="0"/>
          <a:lstStyle/>
          <a:p>
            <a:endParaRPr/>
          </a:p>
        </p:txBody>
      </p:sp>
      <p:sp>
        <p:nvSpPr>
          <p:cNvPr id="5" name="object 11" title="Eligibility Report Detail">
            <a:extLst>
              <a:ext uri="{FF2B5EF4-FFF2-40B4-BE49-F238E27FC236}">
                <a16:creationId xmlns:a16="http://schemas.microsoft.com/office/drawing/2014/main" id="{07E02BB1-1028-4A11-987C-FE85FFF41BBD}"/>
              </a:ext>
            </a:extLst>
          </p:cNvPr>
          <p:cNvSpPr/>
          <p:nvPr/>
        </p:nvSpPr>
        <p:spPr>
          <a:xfrm>
            <a:off x="937035" y="4463053"/>
            <a:ext cx="6544056" cy="830580"/>
          </a:xfrm>
          <a:prstGeom prst="rect">
            <a:avLst/>
          </a:prstGeom>
          <a:blipFill>
            <a:blip r:embed="rId4" cstate="print"/>
            <a:stretch>
              <a:fillRect/>
            </a:stretch>
          </a:blipFill>
        </p:spPr>
        <p:txBody>
          <a:bodyPr wrap="square" lIns="0" tIns="0" rIns="0" bIns="0" rtlCol="0"/>
          <a:lstStyle/>
          <a:p>
            <a:endParaRPr dirty="0"/>
          </a:p>
        </p:txBody>
      </p:sp>
      <p:sp>
        <p:nvSpPr>
          <p:cNvPr id="6" name="Oval 5">
            <a:extLst>
              <a:ext uri="{FF2B5EF4-FFF2-40B4-BE49-F238E27FC236}">
                <a16:creationId xmlns:a16="http://schemas.microsoft.com/office/drawing/2014/main" id="{66880E3A-1A09-4A0D-8B70-90F33EDABEB5}"/>
              </a:ext>
              <a:ext uri="{C183D7F6-B498-43B3-948B-1728B52AA6E4}">
                <adec:decorative xmlns:adec="http://schemas.microsoft.com/office/drawing/2017/decorative" val="1"/>
              </a:ext>
            </a:extLst>
          </p:cNvPr>
          <p:cNvSpPr/>
          <p:nvPr/>
        </p:nvSpPr>
        <p:spPr>
          <a:xfrm>
            <a:off x="5008418" y="4608179"/>
            <a:ext cx="1174173" cy="5403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10F751E-5EEB-4888-9326-6D8C35A75CC9}"/>
              </a:ext>
              <a:ext uri="{C183D7F6-B498-43B3-948B-1728B52AA6E4}">
                <adec:decorative xmlns:adec="http://schemas.microsoft.com/office/drawing/2017/decorative" val="1"/>
              </a:ext>
            </a:extLst>
          </p:cNvPr>
          <p:cNvSpPr/>
          <p:nvPr/>
        </p:nvSpPr>
        <p:spPr>
          <a:xfrm>
            <a:off x="7457209" y="3201268"/>
            <a:ext cx="696191" cy="227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574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7A22-5F5E-4CBB-AB6D-FAE6F7BE75D6}"/>
              </a:ext>
            </a:extLst>
          </p:cNvPr>
          <p:cNvSpPr>
            <a:spLocks noGrp="1"/>
          </p:cNvSpPr>
          <p:nvPr>
            <p:ph type="title"/>
          </p:nvPr>
        </p:nvSpPr>
        <p:spPr/>
        <p:txBody>
          <a:bodyPr/>
          <a:lstStyle/>
          <a:p>
            <a:r>
              <a:rPr lang="en-US" dirty="0"/>
              <a:t>Contact Household Missing a HIF</a:t>
            </a:r>
          </a:p>
        </p:txBody>
      </p:sp>
      <p:sp>
        <p:nvSpPr>
          <p:cNvPr id="3" name="Content Placeholder 2">
            <a:extLst>
              <a:ext uri="{FF2B5EF4-FFF2-40B4-BE49-F238E27FC236}">
                <a16:creationId xmlns:a16="http://schemas.microsoft.com/office/drawing/2014/main" id="{EFDECA39-772E-4CFA-A974-89FD8A48E765}"/>
              </a:ext>
            </a:extLst>
          </p:cNvPr>
          <p:cNvSpPr>
            <a:spLocks noGrp="1"/>
          </p:cNvSpPr>
          <p:nvPr>
            <p:ph idx="1"/>
          </p:nvPr>
        </p:nvSpPr>
        <p:spPr/>
        <p:txBody>
          <a:bodyPr/>
          <a:lstStyle/>
          <a:p>
            <a:pPr>
              <a:buClr>
                <a:srgbClr val="007780"/>
              </a:buClr>
            </a:pPr>
            <a:r>
              <a:rPr lang="en-US" dirty="0"/>
              <a:t>Send home reminder with another HIF</a:t>
            </a:r>
          </a:p>
          <a:p>
            <a:pPr>
              <a:buClr>
                <a:srgbClr val="007780"/>
              </a:buClr>
            </a:pPr>
            <a:r>
              <a:rPr lang="en-US" dirty="0"/>
              <a:t>Reach out to the household and explain the benefits of completing a HIF</a:t>
            </a:r>
          </a:p>
          <a:p>
            <a:pPr>
              <a:buClr>
                <a:srgbClr val="007780"/>
              </a:buClr>
            </a:pPr>
            <a:r>
              <a:rPr lang="en-US" dirty="0"/>
              <a:t>Encourage Students </a:t>
            </a:r>
          </a:p>
          <a:p>
            <a:pPr>
              <a:buClr>
                <a:srgbClr val="007780"/>
              </a:buClr>
            </a:pPr>
            <a:r>
              <a:rPr lang="en-US" dirty="0"/>
              <a:t>Ask for assistance from other school and district staff</a:t>
            </a:r>
          </a:p>
          <a:p>
            <a:pPr marL="0" indent="0">
              <a:buNone/>
            </a:pPr>
            <a:endParaRPr lang="en-US" dirty="0"/>
          </a:p>
        </p:txBody>
      </p:sp>
    </p:spTree>
    <p:extLst>
      <p:ext uri="{BB962C8B-B14F-4D97-AF65-F5344CB8AC3E}">
        <p14:creationId xmlns:p14="http://schemas.microsoft.com/office/powerpoint/2010/main" val="1495513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82D2-EA6B-41CA-8995-412FBEB2BF87}"/>
              </a:ext>
            </a:extLst>
          </p:cNvPr>
          <p:cNvSpPr>
            <a:spLocks noGrp="1"/>
          </p:cNvSpPr>
          <p:nvPr>
            <p:ph type="title"/>
          </p:nvPr>
        </p:nvSpPr>
        <p:spPr/>
        <p:txBody>
          <a:bodyPr/>
          <a:lstStyle/>
          <a:p>
            <a:r>
              <a:rPr lang="en-US" spc="-5" dirty="0"/>
              <a:t>Marking </a:t>
            </a:r>
            <a:r>
              <a:rPr lang="en-US" dirty="0"/>
              <a:t>Students </a:t>
            </a:r>
            <a:r>
              <a:rPr lang="en-US" spc="-5" dirty="0"/>
              <a:t>as </a:t>
            </a:r>
            <a:r>
              <a:rPr lang="en-US" spc="-35" dirty="0"/>
              <a:t>“Paid”  </a:t>
            </a:r>
            <a:r>
              <a:rPr lang="en-US" spc="-5" dirty="0"/>
              <a:t>and </a:t>
            </a:r>
            <a:r>
              <a:rPr lang="en-US" spc="-10" dirty="0"/>
              <a:t>“Did </a:t>
            </a:r>
            <a:r>
              <a:rPr lang="en-US" spc="-5" dirty="0"/>
              <a:t>Not </a:t>
            </a:r>
            <a:r>
              <a:rPr lang="en-US" dirty="0"/>
              <a:t>Apply”</a:t>
            </a:r>
            <a:r>
              <a:rPr lang="en-US" spc="-195" dirty="0"/>
              <a:t> </a:t>
            </a:r>
            <a:r>
              <a:rPr lang="en-US" spc="-5" dirty="0"/>
              <a:t>manually</a:t>
            </a:r>
            <a:endParaRPr lang="en-US" dirty="0"/>
          </a:p>
        </p:txBody>
      </p:sp>
      <p:sp>
        <p:nvSpPr>
          <p:cNvPr id="3" name="Content Placeholder 2">
            <a:extLst>
              <a:ext uri="{FF2B5EF4-FFF2-40B4-BE49-F238E27FC236}">
                <a16:creationId xmlns:a16="http://schemas.microsoft.com/office/drawing/2014/main" id="{13EA12C5-8A70-4C66-A83F-02326C7A05CB}"/>
              </a:ext>
            </a:extLst>
          </p:cNvPr>
          <p:cNvSpPr>
            <a:spLocks noGrp="1"/>
          </p:cNvSpPr>
          <p:nvPr>
            <p:ph idx="1"/>
          </p:nvPr>
        </p:nvSpPr>
        <p:spPr>
          <a:xfrm>
            <a:off x="838200" y="1690688"/>
            <a:ext cx="10515600" cy="4351338"/>
          </a:xfrm>
        </p:spPr>
        <p:txBody>
          <a:bodyPr/>
          <a:lstStyle/>
          <a:p>
            <a:pPr marL="0" marR="5080" indent="0">
              <a:lnSpc>
                <a:spcPct val="100000"/>
              </a:lnSpc>
              <a:spcBef>
                <a:spcPts val="105"/>
              </a:spcBef>
              <a:buClr>
                <a:srgbClr val="CC9900"/>
              </a:buClr>
              <a:buNone/>
              <a:tabLst>
                <a:tab pos="354965" algn="l"/>
              </a:tabLst>
            </a:pPr>
            <a:r>
              <a:rPr lang="en-US" spc="-5" dirty="0">
                <a:solidFill>
                  <a:schemeClr val="tx1">
                    <a:lumMod val="50000"/>
                    <a:lumOff val="50000"/>
                  </a:schemeClr>
                </a:solidFill>
                <a:cs typeface="Trebuchet MS"/>
              </a:rPr>
              <a:t>For those who do not intend to </a:t>
            </a:r>
            <a:r>
              <a:rPr lang="en-US" dirty="0">
                <a:solidFill>
                  <a:schemeClr val="tx1">
                    <a:lumMod val="50000"/>
                    <a:lumOff val="50000"/>
                  </a:schemeClr>
                </a:solidFill>
                <a:cs typeface="Trebuchet MS"/>
              </a:rPr>
              <a:t>return </a:t>
            </a:r>
            <a:r>
              <a:rPr lang="en-US" spc="-5" dirty="0">
                <a:solidFill>
                  <a:schemeClr val="tx1">
                    <a:lumMod val="50000"/>
                    <a:lumOff val="50000"/>
                  </a:schemeClr>
                </a:solidFill>
                <a:cs typeface="Trebuchet MS"/>
              </a:rPr>
              <a:t>the HIF</a:t>
            </a:r>
            <a:r>
              <a:rPr lang="en-US" dirty="0">
                <a:solidFill>
                  <a:schemeClr val="tx1">
                    <a:lumMod val="50000"/>
                    <a:lumOff val="50000"/>
                  </a:schemeClr>
                </a:solidFill>
                <a:cs typeface="Trebuchet MS"/>
              </a:rPr>
              <a:t> </a:t>
            </a:r>
            <a:r>
              <a:rPr lang="en-US" spc="-5" dirty="0">
                <a:solidFill>
                  <a:schemeClr val="tx1">
                    <a:lumMod val="50000"/>
                    <a:lumOff val="50000"/>
                  </a:schemeClr>
                </a:solidFill>
                <a:cs typeface="Trebuchet MS"/>
              </a:rPr>
              <a:t>after </a:t>
            </a:r>
            <a:r>
              <a:rPr lang="en-US" dirty="0">
                <a:solidFill>
                  <a:schemeClr val="tx1">
                    <a:lumMod val="50000"/>
                    <a:lumOff val="50000"/>
                  </a:schemeClr>
                </a:solidFill>
                <a:cs typeface="Trebuchet MS"/>
              </a:rPr>
              <a:t>repeated </a:t>
            </a:r>
            <a:r>
              <a:rPr lang="en-US" spc="-5" dirty="0">
                <a:solidFill>
                  <a:schemeClr val="tx1">
                    <a:lumMod val="50000"/>
                    <a:lumOff val="50000"/>
                  </a:schemeClr>
                </a:solidFill>
                <a:cs typeface="Trebuchet MS"/>
              </a:rPr>
              <a:t>attempts, follow these steps:</a:t>
            </a:r>
          </a:p>
          <a:p>
            <a:pPr marL="12700" marR="5080">
              <a:lnSpc>
                <a:spcPct val="100000"/>
              </a:lnSpc>
              <a:spcBef>
                <a:spcPts val="105"/>
              </a:spcBef>
              <a:buClr>
                <a:srgbClr val="CC9900"/>
              </a:buClr>
              <a:tabLst>
                <a:tab pos="354965" algn="l"/>
              </a:tabLst>
            </a:pPr>
            <a:endParaRPr lang="en-US" b="1" spc="-5" dirty="0">
              <a:solidFill>
                <a:schemeClr val="accent3"/>
              </a:solidFill>
              <a:cs typeface="Trebuchet MS"/>
            </a:endParaRPr>
          </a:p>
          <a:p>
            <a:pPr marL="0" marR="5080" indent="0">
              <a:lnSpc>
                <a:spcPct val="100000"/>
              </a:lnSpc>
              <a:spcBef>
                <a:spcPts val="105"/>
              </a:spcBef>
              <a:buClr>
                <a:srgbClr val="CC9900"/>
              </a:buClr>
              <a:buNone/>
              <a:tabLst>
                <a:tab pos="354965" algn="l"/>
              </a:tabLst>
            </a:pPr>
            <a:r>
              <a:rPr lang="en-US" dirty="0">
                <a:solidFill>
                  <a:srgbClr val="007780"/>
                </a:solidFill>
                <a:cs typeface="Trebuchet MS"/>
              </a:rPr>
              <a:t>Path: </a:t>
            </a:r>
            <a:r>
              <a:rPr lang="en-US" spc="-5" dirty="0">
                <a:solidFill>
                  <a:srgbClr val="007780"/>
                </a:solidFill>
                <a:cs typeface="Trebuchet MS"/>
              </a:rPr>
              <a:t>FRAM&gt;Eligibility</a:t>
            </a:r>
            <a:endParaRPr lang="en-US" dirty="0">
              <a:solidFill>
                <a:srgbClr val="007780"/>
              </a:solidFill>
              <a:cs typeface="Trebuchet MS"/>
            </a:endParaRPr>
          </a:p>
          <a:p>
            <a:pPr marL="772795" indent="-302895">
              <a:lnSpc>
                <a:spcPct val="100000"/>
              </a:lnSpc>
              <a:spcBef>
                <a:spcPts val="1010"/>
              </a:spcBef>
              <a:buClr>
                <a:srgbClr val="007780"/>
              </a:buClr>
              <a:buAutoNum type="arabicPeriod"/>
              <a:tabLst>
                <a:tab pos="773430" algn="l"/>
              </a:tabLst>
            </a:pPr>
            <a:r>
              <a:rPr lang="en-US" spc="-5" dirty="0">
                <a:solidFill>
                  <a:srgbClr val="404040"/>
                </a:solidFill>
                <a:cs typeface="Trebuchet MS"/>
              </a:rPr>
              <a:t> Locate the</a:t>
            </a:r>
            <a:r>
              <a:rPr lang="en-US" spc="-70" dirty="0">
                <a:solidFill>
                  <a:srgbClr val="404040"/>
                </a:solidFill>
                <a:cs typeface="Trebuchet MS"/>
              </a:rPr>
              <a:t> </a:t>
            </a:r>
            <a:r>
              <a:rPr lang="en-US" dirty="0">
                <a:solidFill>
                  <a:srgbClr val="404040"/>
                </a:solidFill>
                <a:cs typeface="Trebuchet MS"/>
              </a:rPr>
              <a:t>student</a:t>
            </a:r>
            <a:endParaRPr lang="en-US" dirty="0">
              <a:cs typeface="Trebuchet MS"/>
            </a:endParaRPr>
          </a:p>
          <a:p>
            <a:pPr marL="772795" indent="-302895">
              <a:lnSpc>
                <a:spcPct val="100000"/>
              </a:lnSpc>
              <a:spcBef>
                <a:spcPts val="994"/>
              </a:spcBef>
              <a:buClr>
                <a:srgbClr val="007780"/>
              </a:buClr>
              <a:buAutoNum type="arabicPeriod"/>
              <a:tabLst>
                <a:tab pos="773430" algn="l"/>
              </a:tabLst>
            </a:pPr>
            <a:r>
              <a:rPr lang="en-US" spc="-5" dirty="0">
                <a:solidFill>
                  <a:srgbClr val="404040"/>
                </a:solidFill>
                <a:cs typeface="Trebuchet MS"/>
              </a:rPr>
              <a:t> Mark the </a:t>
            </a:r>
            <a:r>
              <a:rPr lang="en-US" dirty="0">
                <a:solidFill>
                  <a:srgbClr val="404040"/>
                </a:solidFill>
                <a:cs typeface="Trebuchet MS"/>
              </a:rPr>
              <a:t>student as </a:t>
            </a:r>
            <a:r>
              <a:rPr lang="en-US" spc="-20" dirty="0">
                <a:solidFill>
                  <a:srgbClr val="404040"/>
                </a:solidFill>
                <a:cs typeface="Trebuchet MS"/>
              </a:rPr>
              <a:t>“Paid” </a:t>
            </a:r>
            <a:r>
              <a:rPr lang="en-US" dirty="0">
                <a:solidFill>
                  <a:srgbClr val="404040"/>
                </a:solidFill>
                <a:cs typeface="Trebuchet MS"/>
              </a:rPr>
              <a:t>and </a:t>
            </a:r>
            <a:r>
              <a:rPr lang="en-US" spc="-5" dirty="0">
                <a:solidFill>
                  <a:srgbClr val="404040"/>
                </a:solidFill>
                <a:cs typeface="Trebuchet MS"/>
              </a:rPr>
              <a:t>“Did </a:t>
            </a:r>
            <a:r>
              <a:rPr lang="en-US" dirty="0">
                <a:solidFill>
                  <a:srgbClr val="404040"/>
                </a:solidFill>
                <a:cs typeface="Trebuchet MS"/>
              </a:rPr>
              <a:t>Not</a:t>
            </a:r>
            <a:r>
              <a:rPr lang="en-US" spc="-250" dirty="0">
                <a:solidFill>
                  <a:srgbClr val="404040"/>
                </a:solidFill>
                <a:cs typeface="Trebuchet MS"/>
              </a:rPr>
              <a:t> </a:t>
            </a:r>
            <a:r>
              <a:rPr lang="en-US" dirty="0">
                <a:solidFill>
                  <a:srgbClr val="404040"/>
                </a:solidFill>
                <a:cs typeface="Trebuchet MS"/>
              </a:rPr>
              <a:t>Apply”</a:t>
            </a:r>
            <a:endParaRPr lang="en-US" dirty="0">
              <a:cs typeface="Trebuchet MS"/>
            </a:endParaRPr>
          </a:p>
          <a:p>
            <a:endParaRPr lang="en-US" dirty="0"/>
          </a:p>
        </p:txBody>
      </p:sp>
      <p:pic>
        <p:nvPicPr>
          <p:cNvPr id="4" name="Picture 3">
            <a:extLst>
              <a:ext uri="{FF2B5EF4-FFF2-40B4-BE49-F238E27FC236}">
                <a16:creationId xmlns:a16="http://schemas.microsoft.com/office/drawing/2014/main" id="{E550321A-03DC-43D2-9191-0934C302AC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8790" y="4522878"/>
            <a:ext cx="8436222" cy="1288867"/>
          </a:xfrm>
          <a:prstGeom prst="rect">
            <a:avLst/>
          </a:prstGeom>
        </p:spPr>
      </p:pic>
    </p:spTree>
    <p:extLst>
      <p:ext uri="{BB962C8B-B14F-4D97-AF65-F5344CB8AC3E}">
        <p14:creationId xmlns:p14="http://schemas.microsoft.com/office/powerpoint/2010/main" val="1439964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627E-5E44-4C9C-8D0A-E4FA93795A50}"/>
              </a:ext>
            </a:extLst>
          </p:cNvPr>
          <p:cNvSpPr>
            <a:spLocks noGrp="1"/>
          </p:cNvSpPr>
          <p:nvPr>
            <p:ph type="title"/>
          </p:nvPr>
        </p:nvSpPr>
        <p:spPr/>
        <p:txBody>
          <a:bodyPr/>
          <a:lstStyle/>
          <a:p>
            <a:r>
              <a:rPr lang="en-US" altLang="en-US" dirty="0"/>
              <a:t>Best Practices for Comparing and Monitoring</a:t>
            </a:r>
            <a:endParaRPr lang="en-US" dirty="0"/>
          </a:p>
        </p:txBody>
      </p:sp>
      <p:sp>
        <p:nvSpPr>
          <p:cNvPr id="3" name="Content Placeholder 2">
            <a:extLst>
              <a:ext uri="{FF2B5EF4-FFF2-40B4-BE49-F238E27FC236}">
                <a16:creationId xmlns:a16="http://schemas.microsoft.com/office/drawing/2014/main" id="{26847FA1-66D1-45DD-A4B4-688625764881}"/>
              </a:ext>
            </a:extLst>
          </p:cNvPr>
          <p:cNvSpPr>
            <a:spLocks noGrp="1"/>
          </p:cNvSpPr>
          <p:nvPr>
            <p:ph idx="1"/>
          </p:nvPr>
        </p:nvSpPr>
        <p:spPr/>
        <p:txBody>
          <a:bodyPr/>
          <a:lstStyle/>
          <a:p>
            <a:pPr>
              <a:buClr>
                <a:srgbClr val="007780"/>
              </a:buClr>
            </a:pPr>
            <a:r>
              <a:rPr lang="en-US" altLang="en-US" dirty="0"/>
              <a:t>Import DC File each month</a:t>
            </a:r>
          </a:p>
          <a:p>
            <a:pPr>
              <a:buClr>
                <a:srgbClr val="007780"/>
              </a:buClr>
            </a:pPr>
            <a:r>
              <a:rPr lang="en-US" altLang="en-US" dirty="0"/>
              <a:t>Homeless Student List</a:t>
            </a:r>
          </a:p>
          <a:p>
            <a:pPr lvl="1">
              <a:buClr>
                <a:srgbClr val="007780"/>
              </a:buClr>
            </a:pPr>
            <a:r>
              <a:rPr lang="en-US" altLang="en-US" dirty="0"/>
              <a:t>Any student on a signed and date</a:t>
            </a:r>
          </a:p>
          <a:p>
            <a:pPr lvl="1">
              <a:buClr>
                <a:srgbClr val="007780"/>
              </a:buClr>
            </a:pPr>
            <a:r>
              <a:rPr lang="en-US" altLang="en-US" dirty="0"/>
              <a:t> homeless/runaway/migrant list can be marked as “DC” and “Free”</a:t>
            </a:r>
          </a:p>
          <a:p>
            <a:pPr>
              <a:buClr>
                <a:srgbClr val="007780"/>
              </a:buClr>
            </a:pPr>
            <a:r>
              <a:rPr lang="en-US" altLang="en-US" b="1" dirty="0"/>
              <a:t>Advanced</a:t>
            </a:r>
            <a:r>
              <a:rPr lang="en-US" altLang="en-US" dirty="0"/>
              <a:t> Comparison of DC Students</a:t>
            </a:r>
          </a:p>
          <a:p>
            <a:pPr lvl="1">
              <a:buClr>
                <a:srgbClr val="007780"/>
              </a:buClr>
            </a:pPr>
            <a:r>
              <a:rPr lang="en-US" altLang="en-US" dirty="0"/>
              <a:t>Compare list of DC students in prior school year to current school year</a:t>
            </a:r>
          </a:p>
          <a:p>
            <a:pPr lvl="1">
              <a:buClr>
                <a:srgbClr val="007780"/>
              </a:buClr>
            </a:pPr>
            <a:r>
              <a:rPr lang="en-US" altLang="en-US" dirty="0"/>
              <a:t>Search current DC list to identify any who were DC last year that might need to be DC this year</a:t>
            </a:r>
          </a:p>
          <a:p>
            <a:endParaRPr lang="en-US" dirty="0"/>
          </a:p>
        </p:txBody>
      </p:sp>
    </p:spTree>
    <p:extLst>
      <p:ext uri="{BB962C8B-B14F-4D97-AF65-F5344CB8AC3E}">
        <p14:creationId xmlns:p14="http://schemas.microsoft.com/office/powerpoint/2010/main" val="34076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D3BE-8522-43B2-B0AD-BD5BE1658FC9}"/>
              </a:ext>
            </a:extLst>
          </p:cNvPr>
          <p:cNvSpPr>
            <a:spLocks noGrp="1"/>
          </p:cNvSpPr>
          <p:nvPr>
            <p:ph type="title"/>
          </p:nvPr>
        </p:nvSpPr>
        <p:spPr/>
        <p:txBody>
          <a:bodyPr/>
          <a:lstStyle/>
          <a:p>
            <a:r>
              <a:rPr lang="en-US" dirty="0"/>
              <a:t>FRAM Coordinator Tips</a:t>
            </a:r>
          </a:p>
        </p:txBody>
      </p:sp>
      <p:sp>
        <p:nvSpPr>
          <p:cNvPr id="3" name="Content Placeholder 2">
            <a:extLst>
              <a:ext uri="{FF2B5EF4-FFF2-40B4-BE49-F238E27FC236}">
                <a16:creationId xmlns:a16="http://schemas.microsoft.com/office/drawing/2014/main" id="{E346DEE4-40AE-46FA-BEF4-4FF0D3D32A2A}"/>
              </a:ext>
            </a:extLst>
          </p:cNvPr>
          <p:cNvSpPr>
            <a:spLocks noGrp="1"/>
          </p:cNvSpPr>
          <p:nvPr>
            <p:ph idx="1"/>
          </p:nvPr>
        </p:nvSpPr>
        <p:spPr/>
        <p:txBody>
          <a:bodyPr/>
          <a:lstStyle/>
          <a:p>
            <a:pPr>
              <a:buClr>
                <a:srgbClr val="007780"/>
              </a:buClr>
            </a:pPr>
            <a:r>
              <a:rPr lang="en-US" dirty="0"/>
              <a:t>Get started early</a:t>
            </a:r>
          </a:p>
          <a:p>
            <a:pPr>
              <a:buClr>
                <a:srgbClr val="007780"/>
              </a:buClr>
            </a:pPr>
            <a:r>
              <a:rPr lang="en-US" dirty="0"/>
              <a:t>Involve the FRYSC staff in collecting forms</a:t>
            </a:r>
          </a:p>
          <a:p>
            <a:pPr>
              <a:buClr>
                <a:srgbClr val="007780"/>
              </a:buClr>
            </a:pPr>
            <a:r>
              <a:rPr lang="en-US" dirty="0"/>
              <a:t>Offer incentives</a:t>
            </a:r>
          </a:p>
          <a:p>
            <a:pPr>
              <a:buClr>
                <a:srgbClr val="007780"/>
              </a:buClr>
            </a:pPr>
            <a:r>
              <a:rPr lang="en-US" dirty="0"/>
              <a:t>Include as part of registration packet or OLR</a:t>
            </a:r>
          </a:p>
          <a:p>
            <a:pPr>
              <a:buClr>
                <a:srgbClr val="007780"/>
              </a:buClr>
            </a:pPr>
            <a:r>
              <a:rPr lang="en-US" dirty="0"/>
              <a:t>Emphasize importance to parents on qualifying for additional educational benefits for the school</a:t>
            </a:r>
          </a:p>
          <a:p>
            <a:pPr marL="0" indent="0">
              <a:buNone/>
            </a:pPr>
            <a:endParaRPr lang="en-US" dirty="0"/>
          </a:p>
        </p:txBody>
      </p:sp>
    </p:spTree>
    <p:extLst>
      <p:ext uri="{BB962C8B-B14F-4D97-AF65-F5344CB8AC3E}">
        <p14:creationId xmlns:p14="http://schemas.microsoft.com/office/powerpoint/2010/main" val="1451243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23FC-F8B7-4C9E-B25E-DADE5C58E03E}"/>
              </a:ext>
            </a:extLst>
          </p:cNvPr>
          <p:cNvSpPr>
            <a:spLocks noGrp="1"/>
          </p:cNvSpPr>
          <p:nvPr>
            <p:ph type="title"/>
          </p:nvPr>
        </p:nvSpPr>
        <p:spPr/>
        <p:txBody>
          <a:bodyPr/>
          <a:lstStyle/>
          <a:p>
            <a:r>
              <a:rPr lang="en-US" altLang="en-US" dirty="0"/>
              <a:t>Resources </a:t>
            </a:r>
            <a:endParaRPr lang="en-US" dirty="0"/>
          </a:p>
        </p:txBody>
      </p:sp>
      <p:sp>
        <p:nvSpPr>
          <p:cNvPr id="3" name="Content Placeholder 2">
            <a:extLst>
              <a:ext uri="{FF2B5EF4-FFF2-40B4-BE49-F238E27FC236}">
                <a16:creationId xmlns:a16="http://schemas.microsoft.com/office/drawing/2014/main" id="{91D39A31-A612-40A4-B5C4-ADC4B96DE7BB}"/>
              </a:ext>
            </a:extLst>
          </p:cNvPr>
          <p:cNvSpPr>
            <a:spLocks noGrp="1"/>
          </p:cNvSpPr>
          <p:nvPr>
            <p:ph idx="1"/>
          </p:nvPr>
        </p:nvSpPr>
        <p:spPr>
          <a:xfrm>
            <a:off x="838200" y="1420380"/>
            <a:ext cx="10515600" cy="4351338"/>
          </a:xfrm>
        </p:spPr>
        <p:txBody>
          <a:bodyPr>
            <a:normAutofit fontScale="92500" lnSpcReduction="10000"/>
          </a:bodyPr>
          <a:lstStyle/>
          <a:p>
            <a:pPr marL="0" indent="0">
              <a:buNone/>
              <a:defRPr/>
            </a:pPr>
            <a:r>
              <a:rPr lang="en-US" dirty="0">
                <a:solidFill>
                  <a:schemeClr val="tx1">
                    <a:lumMod val="50000"/>
                    <a:lumOff val="50000"/>
                  </a:schemeClr>
                </a:solidFill>
              </a:rPr>
              <a:t>Several useful ad hoc reports have been placed under the “State Published” folder in IC</a:t>
            </a:r>
          </a:p>
          <a:p>
            <a:pPr>
              <a:buClr>
                <a:srgbClr val="007780"/>
              </a:buClr>
              <a:defRPr/>
            </a:pPr>
            <a:r>
              <a:rPr lang="en-US" sz="3500" dirty="0">
                <a:solidFill>
                  <a:schemeClr val="tx1">
                    <a:lumMod val="75000"/>
                    <a:lumOff val="25000"/>
                  </a:schemeClr>
                </a:solidFill>
              </a:rPr>
              <a:t>FRAM Transposed Meal Eligibility Dates</a:t>
            </a:r>
          </a:p>
          <a:p>
            <a:pPr lvl="1">
              <a:buClr>
                <a:srgbClr val="007780"/>
              </a:buClr>
              <a:defRPr/>
            </a:pPr>
            <a:r>
              <a:rPr lang="en-US" sz="1900" dirty="0">
                <a:solidFill>
                  <a:schemeClr val="tx1">
                    <a:lumMod val="75000"/>
                    <a:lumOff val="25000"/>
                  </a:schemeClr>
                </a:solidFill>
              </a:rPr>
              <a:t>Locates records where the meal status data was imported in the wrong school year</a:t>
            </a:r>
          </a:p>
          <a:p>
            <a:pPr>
              <a:buClr>
                <a:srgbClr val="007780"/>
              </a:buClr>
              <a:defRPr/>
            </a:pPr>
            <a:r>
              <a:rPr lang="en-US" sz="3500" dirty="0">
                <a:solidFill>
                  <a:schemeClr val="tx1">
                    <a:lumMod val="75000"/>
                    <a:lumOff val="25000"/>
                  </a:schemeClr>
                </a:solidFill>
              </a:rPr>
              <a:t>FRAM Missing Meal Eligibility Records-District</a:t>
            </a:r>
          </a:p>
          <a:p>
            <a:pPr>
              <a:buClr>
                <a:srgbClr val="007780"/>
              </a:buClr>
              <a:defRPr/>
            </a:pPr>
            <a:r>
              <a:rPr lang="en-US" sz="3500" dirty="0">
                <a:solidFill>
                  <a:schemeClr val="tx1">
                    <a:lumMod val="75000"/>
                    <a:lumOff val="25000"/>
                  </a:schemeClr>
                </a:solidFill>
              </a:rPr>
              <a:t>FRAM Missing Meal Eligibility Records-School</a:t>
            </a:r>
          </a:p>
          <a:p>
            <a:pPr marL="0" indent="0">
              <a:buNone/>
              <a:defRPr/>
            </a:pPr>
            <a:endParaRPr lang="en-US" dirty="0">
              <a:solidFill>
                <a:schemeClr val="tx1">
                  <a:lumMod val="75000"/>
                  <a:lumOff val="25000"/>
                </a:schemeClr>
              </a:solidFill>
            </a:endParaRPr>
          </a:p>
          <a:p>
            <a:pPr marL="0" indent="0">
              <a:buNone/>
              <a:defRPr/>
            </a:pPr>
            <a:r>
              <a:rPr lang="en-US" dirty="0">
                <a:solidFill>
                  <a:srgbClr val="007780"/>
                </a:solidFill>
              </a:rPr>
              <a:t>KDE CEP Website</a:t>
            </a:r>
          </a:p>
          <a:p>
            <a:pPr marL="0" indent="0">
              <a:buNone/>
              <a:defRPr/>
            </a:pPr>
            <a:r>
              <a:rPr lang="en-US" sz="2900" dirty="0">
                <a:solidFill>
                  <a:schemeClr val="tx1">
                    <a:lumMod val="75000"/>
                    <a:lumOff val="25000"/>
                  </a:schemeClr>
                </a:solidFill>
                <a:hlinkClick r:id="rId3"/>
              </a:rPr>
              <a:t>https://education.ky.gov/districts/SHS/Pages/Community-Eligibility-Provision-(CEP).aspx</a:t>
            </a:r>
            <a:endParaRPr lang="en-US" sz="29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2762941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BEBC-D084-4AF1-8858-B3DB949A4C4D}"/>
              </a:ext>
            </a:extLst>
          </p:cNvPr>
          <p:cNvSpPr>
            <a:spLocks noGrp="1"/>
          </p:cNvSpPr>
          <p:nvPr>
            <p:ph type="title"/>
          </p:nvPr>
        </p:nvSpPr>
        <p:spPr/>
        <p:txBody>
          <a:bodyPr/>
          <a:lstStyle/>
          <a:p>
            <a:r>
              <a:rPr lang="en-US" dirty="0"/>
              <a:t>Campus Community</a:t>
            </a:r>
          </a:p>
        </p:txBody>
      </p:sp>
      <p:sp>
        <p:nvSpPr>
          <p:cNvPr id="3" name="Content Placeholder 2">
            <a:extLst>
              <a:ext uri="{FF2B5EF4-FFF2-40B4-BE49-F238E27FC236}">
                <a16:creationId xmlns:a16="http://schemas.microsoft.com/office/drawing/2014/main" id="{B3955F6B-8B6D-45D6-B69E-BFA8DD30BFF1}"/>
              </a:ext>
            </a:extLst>
          </p:cNvPr>
          <p:cNvSpPr>
            <a:spLocks noGrp="1"/>
          </p:cNvSpPr>
          <p:nvPr>
            <p:ph idx="1"/>
          </p:nvPr>
        </p:nvSpPr>
        <p:spPr>
          <a:xfrm>
            <a:off x="838200" y="3114098"/>
            <a:ext cx="10515600" cy="4351338"/>
          </a:xfrm>
        </p:spPr>
        <p:txBody>
          <a:bodyPr/>
          <a:lstStyle/>
          <a:p>
            <a:pPr>
              <a:buClr>
                <a:srgbClr val="007780"/>
              </a:buClr>
            </a:pPr>
            <a:r>
              <a:rPr lang="en-US" dirty="0"/>
              <a:t>Training on FRAM Module</a:t>
            </a:r>
          </a:p>
          <a:p>
            <a:pPr>
              <a:buClr>
                <a:srgbClr val="007780"/>
              </a:buClr>
            </a:pPr>
            <a:r>
              <a:rPr lang="en-US" dirty="0"/>
              <a:t>Campus offers training at no cost to all IC users. Check for FRAM training at </a:t>
            </a:r>
            <a:r>
              <a:rPr lang="en-US" sz="2400" dirty="0"/>
              <a:t>http://community.infinitecampus.com</a:t>
            </a:r>
          </a:p>
          <a:p>
            <a:pPr>
              <a:buClr>
                <a:srgbClr val="007780"/>
              </a:buClr>
            </a:pPr>
            <a:r>
              <a:rPr lang="en-US" dirty="0"/>
              <a:t>Search for FRAM in the Knowledge Base</a:t>
            </a:r>
          </a:p>
          <a:p>
            <a:endParaRPr lang="en-US" dirty="0"/>
          </a:p>
        </p:txBody>
      </p:sp>
      <p:pic>
        <p:nvPicPr>
          <p:cNvPr id="4" name="Picture 3" descr="screenshot of campus community tile ">
            <a:extLst>
              <a:ext uri="{FF2B5EF4-FFF2-40B4-BE49-F238E27FC236}">
                <a16:creationId xmlns:a16="http://schemas.microsoft.com/office/drawing/2014/main" id="{FBD14FC2-E3DD-4124-A0B4-58E90D1F3134}"/>
              </a:ext>
            </a:extLst>
          </p:cNvPr>
          <p:cNvPicPr>
            <a:picLocks noChangeAspect="1"/>
          </p:cNvPicPr>
          <p:nvPr/>
        </p:nvPicPr>
        <p:blipFill>
          <a:blip r:embed="rId2"/>
          <a:stretch>
            <a:fillRect/>
          </a:stretch>
        </p:blipFill>
        <p:spPr>
          <a:xfrm>
            <a:off x="1437626" y="1473916"/>
            <a:ext cx="6589062" cy="1532803"/>
          </a:xfrm>
          <a:prstGeom prst="rect">
            <a:avLst/>
          </a:prstGeom>
        </p:spPr>
      </p:pic>
      <p:sp>
        <p:nvSpPr>
          <p:cNvPr id="5" name="Right Arrow 6" descr="arrow pointing to the left">
            <a:extLst>
              <a:ext uri="{FF2B5EF4-FFF2-40B4-BE49-F238E27FC236}">
                <a16:creationId xmlns:a16="http://schemas.microsoft.com/office/drawing/2014/main" id="{D6B4CCB1-B3D5-49C0-AFD8-B4A6BAC083B3}"/>
              </a:ext>
            </a:extLst>
          </p:cNvPr>
          <p:cNvSpPr/>
          <p:nvPr/>
        </p:nvSpPr>
        <p:spPr>
          <a:xfrm flipH="1">
            <a:off x="5424883" y="1798067"/>
            <a:ext cx="260803" cy="108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745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4D80-9F05-4907-9828-8E10EBBA3EBB}"/>
              </a:ext>
            </a:extLst>
          </p:cNvPr>
          <p:cNvSpPr>
            <a:spLocks noGrp="1"/>
          </p:cNvSpPr>
          <p:nvPr>
            <p:ph type="title"/>
          </p:nvPr>
        </p:nvSpPr>
        <p:spPr>
          <a:xfrm>
            <a:off x="838200" y="992766"/>
            <a:ext cx="10515600" cy="2852737"/>
          </a:xfrm>
        </p:spPr>
        <p:txBody>
          <a:bodyPr/>
          <a:lstStyle/>
          <a:p>
            <a:r>
              <a:rPr lang="en-US" dirty="0"/>
              <a:t> Any Questions?</a:t>
            </a:r>
          </a:p>
        </p:txBody>
      </p:sp>
    </p:spTree>
    <p:extLst>
      <p:ext uri="{BB962C8B-B14F-4D97-AF65-F5344CB8AC3E}">
        <p14:creationId xmlns:p14="http://schemas.microsoft.com/office/powerpoint/2010/main" val="856948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8CD8-DB64-4C9D-912B-24C20B743771}"/>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3BD57537-82F1-40C0-8047-26C95610DCA1}"/>
              </a:ext>
            </a:extLst>
          </p:cNvPr>
          <p:cNvSpPr>
            <a:spLocks noGrp="1"/>
          </p:cNvSpPr>
          <p:nvPr>
            <p:ph idx="1"/>
          </p:nvPr>
        </p:nvSpPr>
        <p:spPr/>
        <p:txBody>
          <a:bodyPr/>
          <a:lstStyle/>
          <a:p>
            <a:pPr marL="0" indent="0">
              <a:buClr>
                <a:srgbClr val="CC9900"/>
              </a:buClr>
              <a:buNone/>
            </a:pPr>
            <a:r>
              <a:rPr lang="en-US" altLang="en-US" dirty="0"/>
              <a:t>Samantha Engstrom</a:t>
            </a:r>
          </a:p>
          <a:p>
            <a:pPr marL="0" indent="0">
              <a:buClr>
                <a:srgbClr val="CC9900"/>
              </a:buClr>
              <a:buNone/>
            </a:pPr>
            <a:r>
              <a:rPr lang="en-US" altLang="en-US" dirty="0"/>
              <a:t>	</a:t>
            </a:r>
            <a:r>
              <a:rPr lang="en-US" altLang="en-US" sz="3200" dirty="0">
                <a:hlinkClick r:id="rId2"/>
              </a:rPr>
              <a:t>Samantha.engstrom@education.ky.gov</a:t>
            </a:r>
            <a:endParaRPr lang="en-US" altLang="en-US" sz="3200" dirty="0"/>
          </a:p>
          <a:p>
            <a:pPr marL="0" indent="0">
              <a:buClr>
                <a:srgbClr val="CC9900"/>
              </a:buClr>
              <a:buNone/>
            </a:pPr>
            <a:r>
              <a:rPr lang="en-US" altLang="en-US" sz="3200" dirty="0"/>
              <a:t>	</a:t>
            </a:r>
            <a:r>
              <a:rPr lang="en-US" altLang="en-US" sz="3000" dirty="0"/>
              <a:t>(502) 564- 5279, ext. </a:t>
            </a:r>
            <a:r>
              <a:rPr lang="en-US" altLang="en-US" sz="3000"/>
              <a:t>4434</a:t>
            </a:r>
            <a:endParaRPr lang="en-US" altLang="en-US" sz="3000" dirty="0"/>
          </a:p>
          <a:p>
            <a:pPr marL="1523962" lvl="4" indent="0">
              <a:buClr>
                <a:srgbClr val="CC9900"/>
              </a:buClr>
              <a:buNone/>
            </a:pPr>
            <a:endParaRPr lang="en-US" altLang="en-US" sz="1050" dirty="0"/>
          </a:p>
          <a:p>
            <a:pPr marL="0" indent="0">
              <a:buClr>
                <a:srgbClr val="CC9900"/>
              </a:buClr>
              <a:buNone/>
            </a:pPr>
            <a:r>
              <a:rPr lang="en-US" altLang="en-US" dirty="0"/>
              <a:t>Ronda Devine</a:t>
            </a:r>
          </a:p>
          <a:p>
            <a:pPr marL="0" indent="0">
              <a:buNone/>
            </a:pPr>
            <a:r>
              <a:rPr lang="en-US" altLang="en-US" dirty="0"/>
              <a:t>	</a:t>
            </a:r>
            <a:r>
              <a:rPr lang="en-US" altLang="en-US" sz="3200" dirty="0">
                <a:hlinkClick r:id="rId3"/>
              </a:rPr>
              <a:t>ronda.devine@education.ky.gov</a:t>
            </a:r>
            <a:endParaRPr lang="en-US" altLang="en-US" sz="3200" dirty="0"/>
          </a:p>
          <a:p>
            <a:pPr marL="0" indent="0">
              <a:buNone/>
            </a:pPr>
            <a:r>
              <a:rPr lang="en-US" altLang="en-US" sz="3200" dirty="0"/>
              <a:t>	</a:t>
            </a:r>
            <a:r>
              <a:rPr lang="en-US" altLang="en-US" sz="3000" dirty="0"/>
              <a:t>(502) 564- 5279, ext. 4444</a:t>
            </a:r>
          </a:p>
          <a:p>
            <a:endParaRPr lang="en-US" dirty="0"/>
          </a:p>
        </p:txBody>
      </p:sp>
    </p:spTree>
    <p:extLst>
      <p:ext uri="{BB962C8B-B14F-4D97-AF65-F5344CB8AC3E}">
        <p14:creationId xmlns:p14="http://schemas.microsoft.com/office/powerpoint/2010/main" val="174032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0D32-6C79-4A6D-A724-3088EB403824}"/>
              </a:ext>
            </a:extLst>
          </p:cNvPr>
          <p:cNvSpPr>
            <a:spLocks noGrp="1"/>
          </p:cNvSpPr>
          <p:nvPr>
            <p:ph type="title"/>
          </p:nvPr>
        </p:nvSpPr>
        <p:spPr/>
        <p:txBody>
          <a:bodyPr/>
          <a:lstStyle/>
          <a:p>
            <a:r>
              <a:rPr lang="en-US" dirty="0"/>
              <a:t>	Direct Certification(DC)</a:t>
            </a:r>
          </a:p>
        </p:txBody>
      </p:sp>
    </p:spTree>
    <p:extLst>
      <p:ext uri="{BB962C8B-B14F-4D97-AF65-F5344CB8AC3E}">
        <p14:creationId xmlns:p14="http://schemas.microsoft.com/office/powerpoint/2010/main" val="93046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4F6F-5699-4F9D-8668-7FB48CD401A0}"/>
              </a:ext>
            </a:extLst>
          </p:cNvPr>
          <p:cNvSpPr>
            <a:spLocks noGrp="1"/>
          </p:cNvSpPr>
          <p:nvPr>
            <p:ph type="title"/>
          </p:nvPr>
        </p:nvSpPr>
        <p:spPr/>
        <p:txBody>
          <a:bodyPr/>
          <a:lstStyle/>
          <a:p>
            <a:r>
              <a:rPr lang="en-US" dirty="0"/>
              <a:t>Direct Certification</a:t>
            </a:r>
          </a:p>
        </p:txBody>
      </p:sp>
      <p:sp>
        <p:nvSpPr>
          <p:cNvPr id="3" name="Content Placeholder 2">
            <a:extLst>
              <a:ext uri="{FF2B5EF4-FFF2-40B4-BE49-F238E27FC236}">
                <a16:creationId xmlns:a16="http://schemas.microsoft.com/office/drawing/2014/main" id="{24D648FF-2BA0-457F-B9C0-7D9AF1CDA8EF}"/>
              </a:ext>
            </a:extLst>
          </p:cNvPr>
          <p:cNvSpPr>
            <a:spLocks noGrp="1"/>
          </p:cNvSpPr>
          <p:nvPr>
            <p:ph idx="1"/>
          </p:nvPr>
        </p:nvSpPr>
        <p:spPr/>
        <p:txBody>
          <a:bodyPr/>
          <a:lstStyle/>
          <a:p>
            <a:pPr>
              <a:buClr>
                <a:srgbClr val="007780"/>
              </a:buClr>
            </a:pPr>
            <a:r>
              <a:rPr lang="en-US" dirty="0"/>
              <a:t>DC students are “free” automatically and are entered into FRAM by the Food Service Director (FSD)</a:t>
            </a:r>
          </a:p>
          <a:p>
            <a:pPr>
              <a:buClr>
                <a:srgbClr val="007780"/>
              </a:buClr>
            </a:pPr>
            <a:endParaRPr lang="en-US" dirty="0"/>
          </a:p>
          <a:p>
            <a:pPr>
              <a:buClr>
                <a:srgbClr val="007780"/>
              </a:buClr>
            </a:pPr>
            <a:r>
              <a:rPr lang="en-US" dirty="0"/>
              <a:t>FSDs are responsible for the record keeping requirements of DC students </a:t>
            </a:r>
          </a:p>
          <a:p>
            <a:pPr lvl="1">
              <a:buClr>
                <a:srgbClr val="007780"/>
              </a:buClr>
            </a:pPr>
            <a:r>
              <a:rPr lang="en-US" dirty="0"/>
              <a:t>FRAM Coordinator should also be checking to ensure that the DC import is working</a:t>
            </a:r>
          </a:p>
        </p:txBody>
      </p:sp>
    </p:spTree>
    <p:extLst>
      <p:ext uri="{BB962C8B-B14F-4D97-AF65-F5344CB8AC3E}">
        <p14:creationId xmlns:p14="http://schemas.microsoft.com/office/powerpoint/2010/main" val="240839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8A1C-2F53-49FC-83BA-426CD0248214}"/>
              </a:ext>
            </a:extLst>
          </p:cNvPr>
          <p:cNvSpPr>
            <a:spLocks noGrp="1"/>
          </p:cNvSpPr>
          <p:nvPr>
            <p:ph type="title"/>
          </p:nvPr>
        </p:nvSpPr>
        <p:spPr/>
        <p:txBody>
          <a:bodyPr/>
          <a:lstStyle/>
          <a:p>
            <a:r>
              <a:rPr lang="en-US" dirty="0"/>
              <a:t>Ways to Upload Direct Certification </a:t>
            </a:r>
          </a:p>
        </p:txBody>
      </p:sp>
      <p:sp>
        <p:nvSpPr>
          <p:cNvPr id="3" name="Content Placeholder 2">
            <a:extLst>
              <a:ext uri="{FF2B5EF4-FFF2-40B4-BE49-F238E27FC236}">
                <a16:creationId xmlns:a16="http://schemas.microsoft.com/office/drawing/2014/main" id="{75C6B1C4-B13C-4E79-9680-94730F7A2A42}"/>
              </a:ext>
            </a:extLst>
          </p:cNvPr>
          <p:cNvSpPr>
            <a:spLocks noGrp="1"/>
          </p:cNvSpPr>
          <p:nvPr>
            <p:ph idx="1"/>
          </p:nvPr>
        </p:nvSpPr>
        <p:spPr/>
        <p:txBody>
          <a:bodyPr/>
          <a:lstStyle/>
          <a:p>
            <a:pPr marL="0" indent="0">
              <a:buClr>
                <a:srgbClr val="CC9900"/>
              </a:buClr>
              <a:buNone/>
            </a:pPr>
            <a:r>
              <a:rPr lang="en-US" dirty="0"/>
              <a:t>Upload by either:</a:t>
            </a:r>
          </a:p>
          <a:p>
            <a:pPr>
              <a:buClr>
                <a:srgbClr val="007780"/>
              </a:buClr>
            </a:pPr>
            <a:r>
              <a:rPr lang="en-US" dirty="0"/>
              <a:t>Directly into Infinite Campus (IC)</a:t>
            </a:r>
          </a:p>
          <a:p>
            <a:pPr>
              <a:buClr>
                <a:srgbClr val="007780"/>
              </a:buClr>
            </a:pPr>
            <a:r>
              <a:rPr lang="en-US" dirty="0"/>
              <a:t>Point of Sale (POS) system</a:t>
            </a:r>
          </a:p>
          <a:p>
            <a:pPr lvl="1">
              <a:buClr>
                <a:srgbClr val="007780"/>
              </a:buClr>
            </a:pPr>
            <a:r>
              <a:rPr lang="en-US" dirty="0"/>
              <a:t>Either process is fine </a:t>
            </a:r>
          </a:p>
          <a:p>
            <a:pPr lvl="1">
              <a:buClr>
                <a:srgbClr val="007780"/>
              </a:buClr>
            </a:pPr>
            <a:r>
              <a:rPr lang="en-US" dirty="0"/>
              <a:t>If your POS is correctly syncing with IC then your DC will import nightly</a:t>
            </a:r>
          </a:p>
          <a:p>
            <a:pPr marL="457200" lvl="1" indent="0">
              <a:buClr>
                <a:srgbClr val="CC9900"/>
              </a:buClr>
              <a:buNone/>
            </a:pPr>
            <a:endParaRPr lang="en-US" dirty="0"/>
          </a:p>
          <a:p>
            <a:pPr marL="0" indent="0">
              <a:buClr>
                <a:srgbClr val="CC9900"/>
              </a:buClr>
              <a:buNone/>
            </a:pPr>
            <a:r>
              <a:rPr lang="en-US" sz="1800" dirty="0">
                <a:solidFill>
                  <a:schemeClr val="tx1">
                    <a:lumMod val="50000"/>
                    <a:lumOff val="50000"/>
                  </a:schemeClr>
                </a:solidFill>
              </a:rPr>
              <a:t>Note:  Some districts import into the POS and IC </a:t>
            </a:r>
          </a:p>
        </p:txBody>
      </p:sp>
    </p:spTree>
    <p:extLst>
      <p:ext uri="{BB962C8B-B14F-4D97-AF65-F5344CB8AC3E}">
        <p14:creationId xmlns:p14="http://schemas.microsoft.com/office/powerpoint/2010/main" val="315785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54C3-623F-4562-9B45-9A9F6183A7E0}"/>
              </a:ext>
            </a:extLst>
          </p:cNvPr>
          <p:cNvSpPr>
            <a:spLocks noGrp="1"/>
          </p:cNvSpPr>
          <p:nvPr>
            <p:ph type="title"/>
          </p:nvPr>
        </p:nvSpPr>
        <p:spPr/>
        <p:txBody>
          <a:bodyPr/>
          <a:lstStyle/>
          <a:p>
            <a:r>
              <a:rPr lang="en-US" altLang="en-US" dirty="0"/>
              <a:t>Point of Sale (POS) Data Synchronization</a:t>
            </a:r>
            <a:endParaRPr lang="en-US" dirty="0"/>
          </a:p>
        </p:txBody>
      </p:sp>
    </p:spTree>
    <p:extLst>
      <p:ext uri="{BB962C8B-B14F-4D97-AF65-F5344CB8AC3E}">
        <p14:creationId xmlns:p14="http://schemas.microsoft.com/office/powerpoint/2010/main" val="4194822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2021-11-30T05:00:00+00:00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2021-11-30T05:00:00+00:00</Publication_x0020_Date>
    <Audience1 xmlns="3a62de7d-ba57-4f43-9dae-9623ba637be0"/>
    <_dlc_DocId xmlns="3a62de7d-ba57-4f43-9dae-9623ba637be0">KYED-212-500</_dlc_DocId>
    <_dlc_DocIdUrl xmlns="3a62de7d-ba57-4f43-9dae-9623ba637be0">
      <Url>https://www.education.ky.gov/districts/enrol/_layouts/15/DocIdRedir.aspx?ID=KYED-212-500</Url>
      <Description>KYED-212-500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4AF9CA6E-47B3-4B89-A0D8-52D6B011A48D}"/>
</file>

<file path=customXml/itemProps4.xml><?xml version="1.0" encoding="utf-8"?>
<ds:datastoreItem xmlns:ds="http://schemas.openxmlformats.org/officeDocument/2006/customXml" ds:itemID="{2F14AF40-4D33-48A7-80E3-76FB1FDD33F6}"/>
</file>

<file path=docProps/app.xml><?xml version="1.0" encoding="utf-8"?>
<Properties xmlns="http://schemas.openxmlformats.org/officeDocument/2006/extended-properties" xmlns:vt="http://schemas.openxmlformats.org/officeDocument/2006/docPropsVTypes">
  <Template>KDE PowerPoint Template 2021</Template>
  <TotalTime>3235</TotalTime>
  <Words>3793</Words>
  <Application>Microsoft Office PowerPoint</Application>
  <PresentationFormat>Widescreen</PresentationFormat>
  <Paragraphs>382</Paragraphs>
  <Slides>53</Slides>
  <Notes>32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Franklin Gothic Book</vt:lpstr>
      <vt:lpstr>Franklin Gothic Medium</vt:lpstr>
      <vt:lpstr>Trebuchet MS</vt:lpstr>
      <vt:lpstr>Wingdings</vt:lpstr>
      <vt:lpstr>Office Theme</vt:lpstr>
      <vt:lpstr>All things FRAM (FRAM=Free reduced application management) </vt:lpstr>
      <vt:lpstr>Overview </vt:lpstr>
      <vt:lpstr>Meal Status Data reminders</vt:lpstr>
      <vt:lpstr>How do I approach FRAM?</vt:lpstr>
      <vt:lpstr>FRAM Coordinator Tips</vt:lpstr>
      <vt:lpstr> Direct Certification(DC)</vt:lpstr>
      <vt:lpstr>Direct Certification</vt:lpstr>
      <vt:lpstr>Ways to Upload Direct Certification </vt:lpstr>
      <vt:lpstr>Point of Sale (POS) Data Synchronization</vt:lpstr>
      <vt:lpstr>Steps for POS Data Synchronization</vt:lpstr>
      <vt:lpstr>Troubleshooting Import Process</vt:lpstr>
      <vt:lpstr>POS Data Sync: What could go wrong?</vt:lpstr>
      <vt:lpstr>Setting up CEP in Campus</vt:lpstr>
      <vt:lpstr>Setting up CEP approved schools</vt:lpstr>
      <vt:lpstr>FRAM Preferences </vt:lpstr>
      <vt:lpstr>Before you enter HIFS: </vt:lpstr>
      <vt:lpstr>Provision Preferences </vt:lpstr>
      <vt:lpstr>New Application Type</vt:lpstr>
      <vt:lpstr>IC Community Knowledge Base</vt:lpstr>
      <vt:lpstr>Entering Household Income Forms</vt:lpstr>
      <vt:lpstr>Important Dates</vt:lpstr>
      <vt:lpstr>Entry of HIF Suggestions</vt:lpstr>
      <vt:lpstr>Options for Electronic processing </vt:lpstr>
      <vt:lpstr>Electronic processing for full CEP districts</vt:lpstr>
      <vt:lpstr>Partial CEP districts  Electronic signature option 1: </vt:lpstr>
      <vt:lpstr>Partial CEP districts  Electronic signature option 2: </vt:lpstr>
      <vt:lpstr>Partial CEP districts  Electronic signature option 3: </vt:lpstr>
      <vt:lpstr>HIF Processing Checklist</vt:lpstr>
      <vt:lpstr>HIF Sample form</vt:lpstr>
      <vt:lpstr>Processing HIF in Infinite Campus </vt:lpstr>
      <vt:lpstr>Household Application Forms</vt:lpstr>
      <vt:lpstr>Processing applications</vt:lpstr>
      <vt:lpstr>App Sign and Income</vt:lpstr>
      <vt:lpstr>Process the application </vt:lpstr>
      <vt:lpstr>HIF Reference Number</vt:lpstr>
      <vt:lpstr>Completed HIFs</vt:lpstr>
      <vt:lpstr>Amending a HIF</vt:lpstr>
      <vt:lpstr>Incomplete HIFs</vt:lpstr>
      <vt:lpstr>Process HIF for split CEP households</vt:lpstr>
      <vt:lpstr>Comparison of Full CEP vs Partial CEP</vt:lpstr>
      <vt:lpstr>Processing HIFS with Reported Household Income vs Case Numbers</vt:lpstr>
      <vt:lpstr>Eligible without Case Numbers</vt:lpstr>
      <vt:lpstr>Homeless/Migrant/Runaway</vt:lpstr>
      <vt:lpstr>Manually Entering a Student as DC</vt:lpstr>
      <vt:lpstr>Missing HIF Forms</vt:lpstr>
      <vt:lpstr>Locating Missing Forms</vt:lpstr>
      <vt:lpstr>Contact Household Missing a HIF</vt:lpstr>
      <vt:lpstr>Marking Students as “Paid”  and “Did Not Apply” manually</vt:lpstr>
      <vt:lpstr>Best Practices for Comparing and Monitoring</vt:lpstr>
      <vt:lpstr>Resources </vt:lpstr>
      <vt:lpstr>Campus Community</vt:lpstr>
      <vt:lpstr> Any Questions?</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QA and Custom Reports Oh My Interchange</dc:subject>
  <dc:creator>Burton, Linda - Division of School Data Services</dc:creator>
  <cp:lastModifiedBy>Loman, Laura - Division of District Support</cp:lastModifiedBy>
  <cp:revision>13</cp:revision>
  <dcterms:created xsi:type="dcterms:W3CDTF">2021-09-17T13:49:34Z</dcterms:created>
  <dcterms:modified xsi:type="dcterms:W3CDTF">2022-02-03T13:43:57Z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b0595c27-e00a-4fe0-a96e-df598ee76a8f</vt:lpwstr>
  </property>
</Properties>
</file>