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09_A9867894.xml" ContentType="application/vnd.ms-powerpoint.comments+xml"/>
  <Override PartName="/ppt/comments/modernComment_10B_B4E51D92.xml" ContentType="application/vnd.ms-powerpoint.comments+xml"/>
  <Override PartName="/ppt/notesSlides/notesSlide5.xml" ContentType="application/vnd.openxmlformats-officedocument.presentationml.notesSlide+xml"/>
  <Override PartName="/ppt/comments/modernComment_110_414266CE.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82"/>
  </p:notesMasterIdLst>
  <p:sldIdLst>
    <p:sldId id="256" r:id="rId5"/>
    <p:sldId id="260" r:id="rId6"/>
    <p:sldId id="451" r:id="rId7"/>
    <p:sldId id="261" r:id="rId8"/>
    <p:sldId id="259" r:id="rId9"/>
    <p:sldId id="258" r:id="rId10"/>
    <p:sldId id="262" r:id="rId11"/>
    <p:sldId id="275" r:id="rId12"/>
    <p:sldId id="263" r:id="rId13"/>
    <p:sldId id="266" r:id="rId14"/>
    <p:sldId id="264" r:id="rId15"/>
    <p:sldId id="265" r:id="rId16"/>
    <p:sldId id="267" r:id="rId17"/>
    <p:sldId id="268" r:id="rId18"/>
    <p:sldId id="269" r:id="rId19"/>
    <p:sldId id="270" r:id="rId20"/>
    <p:sldId id="452" r:id="rId21"/>
    <p:sldId id="272" r:id="rId22"/>
    <p:sldId id="273" r:id="rId23"/>
    <p:sldId id="274"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6" r:id="rId44"/>
    <p:sldId id="297" r:id="rId45"/>
    <p:sldId id="295" r:id="rId46"/>
    <p:sldId id="298" r:id="rId47"/>
    <p:sldId id="300" r:id="rId48"/>
    <p:sldId id="301" r:id="rId49"/>
    <p:sldId id="307" r:id="rId50"/>
    <p:sldId id="457" r:id="rId51"/>
    <p:sldId id="458" r:id="rId52"/>
    <p:sldId id="302" r:id="rId53"/>
    <p:sldId id="303" r:id="rId54"/>
    <p:sldId id="304" r:id="rId55"/>
    <p:sldId id="305" r:id="rId56"/>
    <p:sldId id="306" r:id="rId57"/>
    <p:sldId id="308" r:id="rId58"/>
    <p:sldId id="309" r:id="rId59"/>
    <p:sldId id="310" r:id="rId60"/>
    <p:sldId id="311" r:id="rId61"/>
    <p:sldId id="312" r:id="rId62"/>
    <p:sldId id="453" r:id="rId63"/>
    <p:sldId id="337" r:id="rId64"/>
    <p:sldId id="334" r:id="rId65"/>
    <p:sldId id="455" r:id="rId66"/>
    <p:sldId id="342" r:id="rId67"/>
    <p:sldId id="522" r:id="rId68"/>
    <p:sldId id="343" r:id="rId69"/>
    <p:sldId id="345" r:id="rId70"/>
    <p:sldId id="313" r:id="rId71"/>
    <p:sldId id="329" r:id="rId72"/>
    <p:sldId id="330" r:id="rId73"/>
    <p:sldId id="331" r:id="rId74"/>
    <p:sldId id="314" r:id="rId75"/>
    <p:sldId id="315" r:id="rId76"/>
    <p:sldId id="332" r:id="rId77"/>
    <p:sldId id="319" r:id="rId78"/>
    <p:sldId id="316" r:id="rId79"/>
    <p:sldId id="317" r:id="rId80"/>
    <p:sldId id="318" r:id="rId81"/>
    <p:sldId id="333" r:id="rId82"/>
    <p:sldId id="320" r:id="rId83"/>
    <p:sldId id="350" r:id="rId84"/>
    <p:sldId id="348" r:id="rId85"/>
    <p:sldId id="349" r:id="rId86"/>
    <p:sldId id="321" r:id="rId87"/>
    <p:sldId id="347" r:id="rId88"/>
    <p:sldId id="322" r:id="rId89"/>
    <p:sldId id="351" r:id="rId90"/>
    <p:sldId id="352" r:id="rId91"/>
    <p:sldId id="454" r:id="rId92"/>
    <p:sldId id="456" r:id="rId93"/>
    <p:sldId id="459" r:id="rId94"/>
    <p:sldId id="460" r:id="rId95"/>
    <p:sldId id="324" r:id="rId96"/>
    <p:sldId id="359" r:id="rId97"/>
    <p:sldId id="361" r:id="rId98"/>
    <p:sldId id="511" r:id="rId99"/>
    <p:sldId id="362" r:id="rId100"/>
    <p:sldId id="363" r:id="rId101"/>
    <p:sldId id="364" r:id="rId102"/>
    <p:sldId id="365" r:id="rId103"/>
    <p:sldId id="512" r:id="rId104"/>
    <p:sldId id="513" r:id="rId105"/>
    <p:sldId id="523" r:id="rId106"/>
    <p:sldId id="514" r:id="rId107"/>
    <p:sldId id="515" r:id="rId108"/>
    <p:sldId id="516" r:id="rId109"/>
    <p:sldId id="518" r:id="rId110"/>
    <p:sldId id="427" r:id="rId111"/>
    <p:sldId id="426" r:id="rId112"/>
    <p:sldId id="375" r:id="rId113"/>
    <p:sldId id="374" r:id="rId114"/>
    <p:sldId id="377" r:id="rId115"/>
    <p:sldId id="376" r:id="rId116"/>
    <p:sldId id="378" r:id="rId117"/>
    <p:sldId id="379" r:id="rId118"/>
    <p:sldId id="384" r:id="rId119"/>
    <p:sldId id="519" r:id="rId120"/>
    <p:sldId id="380" r:id="rId121"/>
    <p:sldId id="382" r:id="rId122"/>
    <p:sldId id="383" r:id="rId123"/>
    <p:sldId id="434" r:id="rId124"/>
    <p:sldId id="435" r:id="rId125"/>
    <p:sldId id="467" r:id="rId126"/>
    <p:sldId id="468" r:id="rId127"/>
    <p:sldId id="385" r:id="rId128"/>
    <p:sldId id="469" r:id="rId129"/>
    <p:sldId id="428" r:id="rId130"/>
    <p:sldId id="429" r:id="rId131"/>
    <p:sldId id="473" r:id="rId132"/>
    <p:sldId id="474" r:id="rId133"/>
    <p:sldId id="475" r:id="rId134"/>
    <p:sldId id="432" r:id="rId135"/>
    <p:sldId id="476" r:id="rId136"/>
    <p:sldId id="478" r:id="rId137"/>
    <p:sldId id="368" r:id="rId138"/>
    <p:sldId id="369" r:id="rId139"/>
    <p:sldId id="367" r:id="rId140"/>
    <p:sldId id="480" r:id="rId141"/>
    <p:sldId id="481" r:id="rId142"/>
    <p:sldId id="482" r:id="rId143"/>
    <p:sldId id="483" r:id="rId144"/>
    <p:sldId id="484" r:id="rId145"/>
    <p:sldId id="370" r:id="rId146"/>
    <p:sldId id="486" r:id="rId147"/>
    <p:sldId id="487" r:id="rId148"/>
    <p:sldId id="489" r:id="rId149"/>
    <p:sldId id="490" r:id="rId150"/>
    <p:sldId id="492" r:id="rId151"/>
    <p:sldId id="493" r:id="rId152"/>
    <p:sldId id="494" r:id="rId153"/>
    <p:sldId id="495" r:id="rId154"/>
    <p:sldId id="497" r:id="rId155"/>
    <p:sldId id="498" r:id="rId156"/>
    <p:sldId id="502" r:id="rId157"/>
    <p:sldId id="503" r:id="rId158"/>
    <p:sldId id="499" r:id="rId159"/>
    <p:sldId id="389" r:id="rId160"/>
    <p:sldId id="390" r:id="rId161"/>
    <p:sldId id="391" r:id="rId162"/>
    <p:sldId id="392" r:id="rId163"/>
    <p:sldId id="393" r:id="rId164"/>
    <p:sldId id="394" r:id="rId165"/>
    <p:sldId id="500" r:id="rId166"/>
    <p:sldId id="501" r:id="rId167"/>
    <p:sldId id="396" r:id="rId168"/>
    <p:sldId id="397" r:id="rId169"/>
    <p:sldId id="461" r:id="rId170"/>
    <p:sldId id="399" r:id="rId171"/>
    <p:sldId id="402" r:id="rId172"/>
    <p:sldId id="403" r:id="rId173"/>
    <p:sldId id="520" r:id="rId174"/>
    <p:sldId id="462" r:id="rId175"/>
    <p:sldId id="463" r:id="rId176"/>
    <p:sldId id="410" r:id="rId177"/>
    <p:sldId id="464" r:id="rId178"/>
    <p:sldId id="465" r:id="rId179"/>
    <p:sldId id="466" r:id="rId180"/>
    <p:sldId id="521" r:id="rId1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7C91F42-AF18-D225-84F1-80040D4DD677}" name="Mounce, Caitlyn - Division of District Support" initials="CM" userId="S::caitlyn.mounce@education.ky.gov::dff59570-dc4a-44a9-b71d-86cab265f12d" providerId="AD"/>
  <p188:author id="{277052BD-9538-60F6-82D8-9F9E97276C84}" name="Perkins, Jacob - Division of Communications" initials="PC" userId="S::jacob.perkins@education.ky.gov::c40ba2c0-b4ef-4c71-9781-8024fdc37b7e" providerId="AD"/>
  <p188:author id="{C3D873E3-4DC4-748B-D574-646FE133D5AE}" name="Turner, Rosalind - Division of Communications" initials="TC" userId="S::rosalind.turner@education.ky.gov::7c9c7ca7-1d99-46ec-ad67-a660f1da40fc" providerId="AD"/>
  <p188:author id="{512A38E5-0E10-A2E9-C0FA-E2200103BF3A}" name="McDonald, Angela - Division of District Support" initials="AM" userId="S::angela.mcdonald@education.ky.gov::4af1faaf-b1f6-4589-94df-b90c492a454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02649"/>
    <a:srgbClr val="0077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6B69BE-57B8-F57F-DDA4-F6B942E6E47A}" v="25" dt="2025-05-09T17:33:18.8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notesMaster" Target="notesMasters/notesMaster1.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188"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viewProps" Target="viewProps.xml"/><Relationship Id="rId189" Type="http://schemas.microsoft.com/office/2018/10/relationships/authors" Target="author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0" Type="http://schemas.openxmlformats.org/officeDocument/2006/relationships/customXml" Target="../customXml/item4.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tableStyles" Target="tableStyles.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microsoft.com/office/2016/11/relationships/changesInfo" Target="changesInfos/changesInfo1.xml"/><Relationship Id="rId1" Type="http://schemas.openxmlformats.org/officeDocument/2006/relationships/customXml" Target="../customXml/item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unce, Caitlyn - Division of District Support" userId="S::caitlyn.mounce@education.ky.gov::dff59570-dc4a-44a9-b71d-86cab265f12d" providerId="AD" clId="Web-{7C6B69BE-57B8-F57F-DDA4-F6B942E6E47A}"/>
    <pc:docChg chg="modSld">
      <pc:chgData name="Mounce, Caitlyn - Division of District Support" userId="S::caitlyn.mounce@education.ky.gov::dff59570-dc4a-44a9-b71d-86cab265f12d" providerId="AD" clId="Web-{7C6B69BE-57B8-F57F-DDA4-F6B942E6E47A}" dt="2025-05-09T17:33:18.808" v="2" actId="20577"/>
      <pc:docMkLst>
        <pc:docMk/>
      </pc:docMkLst>
      <pc:sldChg chg="modSp">
        <pc:chgData name="Mounce, Caitlyn - Division of District Support" userId="S::caitlyn.mounce@education.ky.gov::dff59570-dc4a-44a9-b71d-86cab265f12d" providerId="AD" clId="Web-{7C6B69BE-57B8-F57F-DDA4-F6B942E6E47A}" dt="2025-05-09T17:33:18.808" v="2" actId="20577"/>
        <pc:sldMkLst>
          <pc:docMk/>
          <pc:sldMk cId="69993837" sldId="521"/>
        </pc:sldMkLst>
        <pc:spChg chg="mod">
          <ac:chgData name="Mounce, Caitlyn - Division of District Support" userId="S::caitlyn.mounce@education.ky.gov::dff59570-dc4a-44a9-b71d-86cab265f12d" providerId="AD" clId="Web-{7C6B69BE-57B8-F57F-DDA4-F6B942E6E47A}" dt="2025-05-09T17:33:18.808" v="2" actId="20577"/>
          <ac:spMkLst>
            <pc:docMk/>
            <pc:sldMk cId="69993837" sldId="521"/>
            <ac:spMk id="3" creationId="{725654C0-28DD-BA0F-D068-CFDC0517CF36}"/>
          </ac:spMkLst>
        </pc:spChg>
      </pc:sldChg>
    </pc:docChg>
  </pc:docChgLst>
  <pc:docChgLst>
    <pc:chgData name="Turner, Rosalind - Division of Communications" userId="7c9c7ca7-1d99-46ec-ad67-a660f1da40fc" providerId="ADAL" clId="{7335119F-6AF7-4D0C-9E26-73E4558939C1}"/>
    <pc:docChg chg="undo custSel modSld">
      <pc:chgData name="Turner, Rosalind - Division of Communications" userId="7c9c7ca7-1d99-46ec-ad67-a660f1da40fc" providerId="ADAL" clId="{7335119F-6AF7-4D0C-9E26-73E4558939C1}" dt="2025-04-28T20:12:01.936" v="57" actId="6549"/>
      <pc:docMkLst>
        <pc:docMk/>
      </pc:docMkLst>
      <pc:sldChg chg="modSp mod">
        <pc:chgData name="Turner, Rosalind - Division of Communications" userId="7c9c7ca7-1d99-46ec-ad67-a660f1da40fc" providerId="ADAL" clId="{7335119F-6AF7-4D0C-9E26-73E4558939C1}" dt="2025-04-28T18:33:08.847" v="0" actId="20577"/>
        <pc:sldMkLst>
          <pc:docMk/>
          <pc:sldMk cId="3365696730" sldId="270"/>
        </pc:sldMkLst>
        <pc:spChg chg="mod">
          <ac:chgData name="Turner, Rosalind - Division of Communications" userId="7c9c7ca7-1d99-46ec-ad67-a660f1da40fc" providerId="ADAL" clId="{7335119F-6AF7-4D0C-9E26-73E4558939C1}" dt="2025-04-28T18:33:08.847" v="0" actId="20577"/>
          <ac:spMkLst>
            <pc:docMk/>
            <pc:sldMk cId="3365696730" sldId="270"/>
            <ac:spMk id="3" creationId="{00000000-0000-0000-0000-000000000000}"/>
          </ac:spMkLst>
        </pc:spChg>
      </pc:sldChg>
      <pc:sldChg chg="modSp mod">
        <pc:chgData name="Turner, Rosalind - Division of Communications" userId="7c9c7ca7-1d99-46ec-ad67-a660f1da40fc" providerId="ADAL" clId="{7335119F-6AF7-4D0C-9E26-73E4558939C1}" dt="2025-04-28T18:34:44.460" v="1" actId="1076"/>
        <pc:sldMkLst>
          <pc:docMk/>
          <pc:sldMk cId="3762136672" sldId="273"/>
        </pc:sldMkLst>
        <pc:spChg chg="mod">
          <ac:chgData name="Turner, Rosalind - Division of Communications" userId="7c9c7ca7-1d99-46ec-ad67-a660f1da40fc" providerId="ADAL" clId="{7335119F-6AF7-4D0C-9E26-73E4558939C1}" dt="2025-04-28T18:34:44.460" v="1" actId="1076"/>
          <ac:spMkLst>
            <pc:docMk/>
            <pc:sldMk cId="3762136672" sldId="273"/>
            <ac:spMk id="3" creationId="{00000000-0000-0000-0000-000000000000}"/>
          </ac:spMkLst>
        </pc:spChg>
      </pc:sldChg>
      <pc:sldChg chg="modSp mod">
        <pc:chgData name="Turner, Rosalind - Division of Communications" userId="7c9c7ca7-1d99-46ec-ad67-a660f1da40fc" providerId="ADAL" clId="{7335119F-6AF7-4D0C-9E26-73E4558939C1}" dt="2025-04-28T18:39:33.322" v="2" actId="6549"/>
        <pc:sldMkLst>
          <pc:docMk/>
          <pc:sldMk cId="3758321094" sldId="283"/>
        </pc:sldMkLst>
        <pc:spChg chg="mod">
          <ac:chgData name="Turner, Rosalind - Division of Communications" userId="7c9c7ca7-1d99-46ec-ad67-a660f1da40fc" providerId="ADAL" clId="{7335119F-6AF7-4D0C-9E26-73E4558939C1}" dt="2025-04-28T18:39:33.322" v="2" actId="6549"/>
          <ac:spMkLst>
            <pc:docMk/>
            <pc:sldMk cId="3758321094" sldId="283"/>
            <ac:spMk id="3" creationId="{00000000-0000-0000-0000-000000000000}"/>
          </ac:spMkLst>
        </pc:spChg>
      </pc:sldChg>
      <pc:sldChg chg="modSp mod">
        <pc:chgData name="Turner, Rosalind - Division of Communications" userId="7c9c7ca7-1d99-46ec-ad67-a660f1da40fc" providerId="ADAL" clId="{7335119F-6AF7-4D0C-9E26-73E4558939C1}" dt="2025-04-28T18:40:25.773" v="5" actId="6549"/>
        <pc:sldMkLst>
          <pc:docMk/>
          <pc:sldMk cId="1573855968" sldId="284"/>
        </pc:sldMkLst>
        <pc:spChg chg="mod">
          <ac:chgData name="Turner, Rosalind - Division of Communications" userId="7c9c7ca7-1d99-46ec-ad67-a660f1da40fc" providerId="ADAL" clId="{7335119F-6AF7-4D0C-9E26-73E4558939C1}" dt="2025-04-28T18:40:25.773" v="5" actId="6549"/>
          <ac:spMkLst>
            <pc:docMk/>
            <pc:sldMk cId="1573855968" sldId="284"/>
            <ac:spMk id="3" creationId="{00000000-0000-0000-0000-000000000000}"/>
          </ac:spMkLst>
        </pc:spChg>
      </pc:sldChg>
      <pc:sldChg chg="modSp mod">
        <pc:chgData name="Turner, Rosalind - Division of Communications" userId="7c9c7ca7-1d99-46ec-ad67-a660f1da40fc" providerId="ADAL" clId="{7335119F-6AF7-4D0C-9E26-73E4558939C1}" dt="2025-04-28T18:41:56.870" v="6" actId="20577"/>
        <pc:sldMkLst>
          <pc:docMk/>
          <pc:sldMk cId="1936497902" sldId="286"/>
        </pc:sldMkLst>
        <pc:spChg chg="mod">
          <ac:chgData name="Turner, Rosalind - Division of Communications" userId="7c9c7ca7-1d99-46ec-ad67-a660f1da40fc" providerId="ADAL" clId="{7335119F-6AF7-4D0C-9E26-73E4558939C1}" dt="2025-04-28T18:41:56.870" v="6" actId="20577"/>
          <ac:spMkLst>
            <pc:docMk/>
            <pc:sldMk cId="1936497902" sldId="286"/>
            <ac:spMk id="3" creationId="{00000000-0000-0000-0000-000000000000}"/>
          </ac:spMkLst>
        </pc:spChg>
      </pc:sldChg>
      <pc:sldChg chg="modSp mod">
        <pc:chgData name="Turner, Rosalind - Division of Communications" userId="7c9c7ca7-1d99-46ec-ad67-a660f1da40fc" providerId="ADAL" clId="{7335119F-6AF7-4D0C-9E26-73E4558939C1}" dt="2025-04-28T18:51:54.787" v="8" actId="20577"/>
        <pc:sldMkLst>
          <pc:docMk/>
          <pc:sldMk cId="2845066016" sldId="288"/>
        </pc:sldMkLst>
        <pc:spChg chg="mod">
          <ac:chgData name="Turner, Rosalind - Division of Communications" userId="7c9c7ca7-1d99-46ec-ad67-a660f1da40fc" providerId="ADAL" clId="{7335119F-6AF7-4D0C-9E26-73E4558939C1}" dt="2025-04-28T18:51:31.347" v="7" actId="20577"/>
          <ac:spMkLst>
            <pc:docMk/>
            <pc:sldMk cId="2845066016" sldId="288"/>
            <ac:spMk id="2" creationId="{00000000-0000-0000-0000-000000000000}"/>
          </ac:spMkLst>
        </pc:spChg>
        <pc:spChg chg="mod">
          <ac:chgData name="Turner, Rosalind - Division of Communications" userId="7c9c7ca7-1d99-46ec-ad67-a660f1da40fc" providerId="ADAL" clId="{7335119F-6AF7-4D0C-9E26-73E4558939C1}" dt="2025-04-28T18:51:54.787" v="8" actId="20577"/>
          <ac:spMkLst>
            <pc:docMk/>
            <pc:sldMk cId="2845066016" sldId="288"/>
            <ac:spMk id="3" creationId="{00000000-0000-0000-0000-000000000000}"/>
          </ac:spMkLst>
        </pc:spChg>
      </pc:sldChg>
      <pc:sldChg chg="modSp mod">
        <pc:chgData name="Turner, Rosalind - Division of Communications" userId="7c9c7ca7-1d99-46ec-ad67-a660f1da40fc" providerId="ADAL" clId="{7335119F-6AF7-4D0C-9E26-73E4558939C1}" dt="2025-04-28T18:57:31.348" v="13" actId="6549"/>
        <pc:sldMkLst>
          <pc:docMk/>
          <pc:sldMk cId="70807778" sldId="298"/>
        </pc:sldMkLst>
        <pc:spChg chg="mod">
          <ac:chgData name="Turner, Rosalind - Division of Communications" userId="7c9c7ca7-1d99-46ec-ad67-a660f1da40fc" providerId="ADAL" clId="{7335119F-6AF7-4D0C-9E26-73E4558939C1}" dt="2025-04-28T18:57:31.348" v="13" actId="6549"/>
          <ac:spMkLst>
            <pc:docMk/>
            <pc:sldMk cId="70807778" sldId="298"/>
            <ac:spMk id="3" creationId="{00000000-0000-0000-0000-000000000000}"/>
          </ac:spMkLst>
        </pc:spChg>
      </pc:sldChg>
      <pc:sldChg chg="modSp mod">
        <pc:chgData name="Turner, Rosalind - Division of Communications" userId="7c9c7ca7-1d99-46ec-ad67-a660f1da40fc" providerId="ADAL" clId="{7335119F-6AF7-4D0C-9E26-73E4558939C1}" dt="2025-04-28T18:57:40.389" v="14" actId="6549"/>
        <pc:sldMkLst>
          <pc:docMk/>
          <pc:sldMk cId="1667170448" sldId="300"/>
        </pc:sldMkLst>
        <pc:spChg chg="mod">
          <ac:chgData name="Turner, Rosalind - Division of Communications" userId="7c9c7ca7-1d99-46ec-ad67-a660f1da40fc" providerId="ADAL" clId="{7335119F-6AF7-4D0C-9E26-73E4558939C1}" dt="2025-04-28T18:57:40.389" v="14" actId="6549"/>
          <ac:spMkLst>
            <pc:docMk/>
            <pc:sldMk cId="1667170448" sldId="300"/>
            <ac:spMk id="2" creationId="{00000000-0000-0000-0000-000000000000}"/>
          </ac:spMkLst>
        </pc:spChg>
      </pc:sldChg>
      <pc:sldChg chg="modSp mod">
        <pc:chgData name="Turner, Rosalind - Division of Communications" userId="7c9c7ca7-1d99-46ec-ad67-a660f1da40fc" providerId="ADAL" clId="{7335119F-6AF7-4D0C-9E26-73E4558939C1}" dt="2025-04-28T18:57:50.868" v="15" actId="20577"/>
        <pc:sldMkLst>
          <pc:docMk/>
          <pc:sldMk cId="3907449214" sldId="301"/>
        </pc:sldMkLst>
        <pc:spChg chg="mod">
          <ac:chgData name="Turner, Rosalind - Division of Communications" userId="7c9c7ca7-1d99-46ec-ad67-a660f1da40fc" providerId="ADAL" clId="{7335119F-6AF7-4D0C-9E26-73E4558939C1}" dt="2025-04-28T18:57:50.868" v="15" actId="20577"/>
          <ac:spMkLst>
            <pc:docMk/>
            <pc:sldMk cId="3907449214" sldId="301"/>
            <ac:spMk id="3" creationId="{00000000-0000-0000-0000-000000000000}"/>
          </ac:spMkLst>
        </pc:spChg>
      </pc:sldChg>
      <pc:sldChg chg="modSp mod">
        <pc:chgData name="Turner, Rosalind - Division of Communications" userId="7c9c7ca7-1d99-46ec-ad67-a660f1da40fc" providerId="ADAL" clId="{7335119F-6AF7-4D0C-9E26-73E4558939C1}" dt="2025-04-28T19:00:21.561" v="22" actId="20577"/>
        <pc:sldMkLst>
          <pc:docMk/>
          <pc:sldMk cId="1410124604" sldId="302"/>
        </pc:sldMkLst>
        <pc:spChg chg="mod">
          <ac:chgData name="Turner, Rosalind - Division of Communications" userId="7c9c7ca7-1d99-46ec-ad67-a660f1da40fc" providerId="ADAL" clId="{7335119F-6AF7-4D0C-9E26-73E4558939C1}" dt="2025-04-28T19:00:21.561" v="22" actId="20577"/>
          <ac:spMkLst>
            <pc:docMk/>
            <pc:sldMk cId="1410124604" sldId="302"/>
            <ac:spMk id="3" creationId="{00000000-0000-0000-0000-000000000000}"/>
          </ac:spMkLst>
        </pc:spChg>
      </pc:sldChg>
      <pc:sldChg chg="modSp mod">
        <pc:chgData name="Turner, Rosalind - Division of Communications" userId="7c9c7ca7-1d99-46ec-ad67-a660f1da40fc" providerId="ADAL" clId="{7335119F-6AF7-4D0C-9E26-73E4558939C1}" dt="2025-04-28T19:00:42.057" v="23" actId="20577"/>
        <pc:sldMkLst>
          <pc:docMk/>
          <pc:sldMk cId="2756637984" sldId="303"/>
        </pc:sldMkLst>
        <pc:spChg chg="mod">
          <ac:chgData name="Turner, Rosalind - Division of Communications" userId="7c9c7ca7-1d99-46ec-ad67-a660f1da40fc" providerId="ADAL" clId="{7335119F-6AF7-4D0C-9E26-73E4558939C1}" dt="2025-04-28T19:00:42.057" v="23" actId="20577"/>
          <ac:spMkLst>
            <pc:docMk/>
            <pc:sldMk cId="2756637984" sldId="303"/>
            <ac:spMk id="3" creationId="{00000000-0000-0000-0000-000000000000}"/>
          </ac:spMkLst>
        </pc:spChg>
      </pc:sldChg>
      <pc:sldChg chg="modSp mod">
        <pc:chgData name="Turner, Rosalind - Division of Communications" userId="7c9c7ca7-1d99-46ec-ad67-a660f1da40fc" providerId="ADAL" clId="{7335119F-6AF7-4D0C-9E26-73E4558939C1}" dt="2025-04-28T19:05:29.073" v="25" actId="20577"/>
        <pc:sldMkLst>
          <pc:docMk/>
          <pc:sldMk cId="1113548330" sldId="305"/>
        </pc:sldMkLst>
        <pc:spChg chg="mod">
          <ac:chgData name="Turner, Rosalind - Division of Communications" userId="7c9c7ca7-1d99-46ec-ad67-a660f1da40fc" providerId="ADAL" clId="{7335119F-6AF7-4D0C-9E26-73E4558939C1}" dt="2025-04-28T19:05:29.073" v="25" actId="20577"/>
          <ac:spMkLst>
            <pc:docMk/>
            <pc:sldMk cId="1113548330" sldId="305"/>
            <ac:spMk id="3" creationId="{00000000-0000-0000-0000-000000000000}"/>
          </ac:spMkLst>
        </pc:spChg>
      </pc:sldChg>
      <pc:sldChg chg="modSp mod">
        <pc:chgData name="Turner, Rosalind - Division of Communications" userId="7c9c7ca7-1d99-46ec-ad67-a660f1da40fc" providerId="ADAL" clId="{7335119F-6AF7-4D0C-9E26-73E4558939C1}" dt="2025-04-28T19:05:19.209" v="24" actId="20577"/>
        <pc:sldMkLst>
          <pc:docMk/>
          <pc:sldMk cId="1012475424" sldId="306"/>
        </pc:sldMkLst>
        <pc:spChg chg="mod">
          <ac:chgData name="Turner, Rosalind - Division of Communications" userId="7c9c7ca7-1d99-46ec-ad67-a660f1da40fc" providerId="ADAL" clId="{7335119F-6AF7-4D0C-9E26-73E4558939C1}" dt="2025-04-28T19:05:19.209" v="24" actId="20577"/>
          <ac:spMkLst>
            <pc:docMk/>
            <pc:sldMk cId="1012475424" sldId="306"/>
            <ac:spMk id="3" creationId="{00000000-0000-0000-0000-000000000000}"/>
          </ac:spMkLst>
        </pc:spChg>
      </pc:sldChg>
      <pc:sldChg chg="modSp mod">
        <pc:chgData name="Turner, Rosalind - Division of Communications" userId="7c9c7ca7-1d99-46ec-ad67-a660f1da40fc" providerId="ADAL" clId="{7335119F-6AF7-4D0C-9E26-73E4558939C1}" dt="2025-04-28T18:58:45.508" v="18" actId="20577"/>
        <pc:sldMkLst>
          <pc:docMk/>
          <pc:sldMk cId="1076776294" sldId="307"/>
        </pc:sldMkLst>
        <pc:spChg chg="mod">
          <ac:chgData name="Turner, Rosalind - Division of Communications" userId="7c9c7ca7-1d99-46ec-ad67-a660f1da40fc" providerId="ADAL" clId="{7335119F-6AF7-4D0C-9E26-73E4558939C1}" dt="2025-04-28T18:58:13.254" v="17" actId="20577"/>
          <ac:spMkLst>
            <pc:docMk/>
            <pc:sldMk cId="1076776294" sldId="307"/>
            <ac:spMk id="2" creationId="{00000000-0000-0000-0000-000000000000}"/>
          </ac:spMkLst>
        </pc:spChg>
        <pc:spChg chg="mod">
          <ac:chgData name="Turner, Rosalind - Division of Communications" userId="7c9c7ca7-1d99-46ec-ad67-a660f1da40fc" providerId="ADAL" clId="{7335119F-6AF7-4D0C-9E26-73E4558939C1}" dt="2025-04-28T18:58:45.508" v="18" actId="20577"/>
          <ac:spMkLst>
            <pc:docMk/>
            <pc:sldMk cId="1076776294" sldId="307"/>
            <ac:spMk id="3" creationId="{00000000-0000-0000-0000-000000000000}"/>
          </ac:spMkLst>
        </pc:spChg>
      </pc:sldChg>
      <pc:sldChg chg="modSp mod">
        <pc:chgData name="Turner, Rosalind - Division of Communications" userId="7c9c7ca7-1d99-46ec-ad67-a660f1da40fc" providerId="ADAL" clId="{7335119F-6AF7-4D0C-9E26-73E4558939C1}" dt="2025-04-28T19:06:37.860" v="33" actId="20577"/>
        <pc:sldMkLst>
          <pc:docMk/>
          <pc:sldMk cId="1415793127" sldId="308"/>
        </pc:sldMkLst>
        <pc:spChg chg="mod">
          <ac:chgData name="Turner, Rosalind - Division of Communications" userId="7c9c7ca7-1d99-46ec-ad67-a660f1da40fc" providerId="ADAL" clId="{7335119F-6AF7-4D0C-9E26-73E4558939C1}" dt="2025-04-28T19:06:05.263" v="32" actId="20577"/>
          <ac:spMkLst>
            <pc:docMk/>
            <pc:sldMk cId="1415793127" sldId="308"/>
            <ac:spMk id="2" creationId="{00000000-0000-0000-0000-000000000000}"/>
          </ac:spMkLst>
        </pc:spChg>
        <pc:spChg chg="mod">
          <ac:chgData name="Turner, Rosalind - Division of Communications" userId="7c9c7ca7-1d99-46ec-ad67-a660f1da40fc" providerId="ADAL" clId="{7335119F-6AF7-4D0C-9E26-73E4558939C1}" dt="2025-04-28T19:06:37.860" v="33" actId="20577"/>
          <ac:spMkLst>
            <pc:docMk/>
            <pc:sldMk cId="1415793127" sldId="308"/>
            <ac:spMk id="3" creationId="{00000000-0000-0000-0000-000000000000}"/>
          </ac:spMkLst>
        </pc:spChg>
      </pc:sldChg>
      <pc:sldChg chg="modSp mod">
        <pc:chgData name="Turner, Rosalind - Division of Communications" userId="7c9c7ca7-1d99-46ec-ad67-a660f1da40fc" providerId="ADAL" clId="{7335119F-6AF7-4D0C-9E26-73E4558939C1}" dt="2025-04-28T20:06:46.406" v="42" actId="1076"/>
        <pc:sldMkLst>
          <pc:docMk/>
          <pc:sldMk cId="2724948052" sldId="310"/>
        </pc:sldMkLst>
        <pc:spChg chg="mod">
          <ac:chgData name="Turner, Rosalind - Division of Communications" userId="7c9c7ca7-1d99-46ec-ad67-a660f1da40fc" providerId="ADAL" clId="{7335119F-6AF7-4D0C-9E26-73E4558939C1}" dt="2025-04-28T20:06:24.898" v="41" actId="1035"/>
          <ac:spMkLst>
            <pc:docMk/>
            <pc:sldMk cId="2724948052" sldId="310"/>
            <ac:spMk id="2" creationId="{00000000-0000-0000-0000-000000000000}"/>
          </ac:spMkLst>
        </pc:spChg>
        <pc:spChg chg="mod">
          <ac:chgData name="Turner, Rosalind - Division of Communications" userId="7c9c7ca7-1d99-46ec-ad67-a660f1da40fc" providerId="ADAL" clId="{7335119F-6AF7-4D0C-9E26-73E4558939C1}" dt="2025-04-28T20:06:18.535" v="39" actId="14100"/>
          <ac:spMkLst>
            <pc:docMk/>
            <pc:sldMk cId="2724948052" sldId="310"/>
            <ac:spMk id="3" creationId="{00000000-0000-0000-0000-000000000000}"/>
          </ac:spMkLst>
        </pc:spChg>
        <pc:picChg chg="mod">
          <ac:chgData name="Turner, Rosalind - Division of Communications" userId="7c9c7ca7-1d99-46ec-ad67-a660f1da40fc" providerId="ADAL" clId="{7335119F-6AF7-4D0C-9E26-73E4558939C1}" dt="2025-04-28T20:06:46.406" v="42" actId="1076"/>
          <ac:picMkLst>
            <pc:docMk/>
            <pc:sldMk cId="2724948052" sldId="310"/>
            <ac:picMk id="4" creationId="{6D91A4D2-E245-1992-277E-2091514AC453}"/>
          </ac:picMkLst>
        </pc:picChg>
      </pc:sldChg>
      <pc:sldChg chg="modSp mod">
        <pc:chgData name="Turner, Rosalind - Division of Communications" userId="7c9c7ca7-1d99-46ec-ad67-a660f1da40fc" providerId="ADAL" clId="{7335119F-6AF7-4D0C-9E26-73E4558939C1}" dt="2025-04-28T20:07:34.730" v="48" actId="6549"/>
        <pc:sldMkLst>
          <pc:docMk/>
          <pc:sldMk cId="879150852" sldId="311"/>
        </pc:sldMkLst>
        <pc:spChg chg="mod">
          <ac:chgData name="Turner, Rosalind - Division of Communications" userId="7c9c7ca7-1d99-46ec-ad67-a660f1da40fc" providerId="ADAL" clId="{7335119F-6AF7-4D0C-9E26-73E4558939C1}" dt="2025-04-28T20:07:34.730" v="48" actId="6549"/>
          <ac:spMkLst>
            <pc:docMk/>
            <pc:sldMk cId="879150852" sldId="311"/>
            <ac:spMk id="3" creationId="{00000000-0000-0000-0000-000000000000}"/>
          </ac:spMkLst>
        </pc:spChg>
      </pc:sldChg>
      <pc:sldChg chg="modSp mod">
        <pc:chgData name="Turner, Rosalind - Division of Communications" userId="7c9c7ca7-1d99-46ec-ad67-a660f1da40fc" providerId="ADAL" clId="{7335119F-6AF7-4D0C-9E26-73E4558939C1}" dt="2025-04-28T20:12:01.936" v="57" actId="6549"/>
        <pc:sldMkLst>
          <pc:docMk/>
          <pc:sldMk cId="1158689472" sldId="343"/>
        </pc:sldMkLst>
        <pc:spChg chg="mod">
          <ac:chgData name="Turner, Rosalind - Division of Communications" userId="7c9c7ca7-1d99-46ec-ad67-a660f1da40fc" providerId="ADAL" clId="{7335119F-6AF7-4D0C-9E26-73E4558939C1}" dt="2025-04-28T20:12:01.936" v="57" actId="6549"/>
          <ac:spMkLst>
            <pc:docMk/>
            <pc:sldMk cId="1158689472" sldId="343"/>
            <ac:spMk id="3" creationId="{00000000-0000-0000-0000-000000000000}"/>
          </ac:spMkLst>
        </pc:spChg>
      </pc:sldChg>
      <pc:sldChg chg="modSp mod">
        <pc:chgData name="Turner, Rosalind - Division of Communications" userId="7c9c7ca7-1d99-46ec-ad67-a660f1da40fc" providerId="ADAL" clId="{7335119F-6AF7-4D0C-9E26-73E4558939C1}" dt="2025-04-28T20:09:35.195" v="55" actId="6549"/>
        <pc:sldMkLst>
          <pc:docMk/>
          <pc:sldMk cId="1392090259" sldId="453"/>
        </pc:sldMkLst>
        <pc:spChg chg="mod">
          <ac:chgData name="Turner, Rosalind - Division of Communications" userId="7c9c7ca7-1d99-46ec-ad67-a660f1da40fc" providerId="ADAL" clId="{7335119F-6AF7-4D0C-9E26-73E4558939C1}" dt="2025-04-28T20:09:35.195" v="55" actId="6549"/>
          <ac:spMkLst>
            <pc:docMk/>
            <pc:sldMk cId="1392090259" sldId="453"/>
            <ac:spMk id="3" creationId="{D8AAA5A5-C6DF-C705-E853-D5B40EB52076}"/>
          </ac:spMkLst>
        </pc:spChg>
      </pc:sldChg>
      <pc:sldChg chg="modSp mod">
        <pc:chgData name="Turner, Rosalind - Division of Communications" userId="7c9c7ca7-1d99-46ec-ad67-a660f1da40fc" providerId="ADAL" clId="{7335119F-6AF7-4D0C-9E26-73E4558939C1}" dt="2025-04-28T18:59:07.583" v="19" actId="20577"/>
        <pc:sldMkLst>
          <pc:docMk/>
          <pc:sldMk cId="4261318226" sldId="457"/>
        </pc:sldMkLst>
        <pc:spChg chg="mod">
          <ac:chgData name="Turner, Rosalind - Division of Communications" userId="7c9c7ca7-1d99-46ec-ad67-a660f1da40fc" providerId="ADAL" clId="{7335119F-6AF7-4D0C-9E26-73E4558939C1}" dt="2025-04-28T18:59:07.583" v="19" actId="20577"/>
          <ac:spMkLst>
            <pc:docMk/>
            <pc:sldMk cId="4261318226" sldId="457"/>
            <ac:spMk id="3" creationId="{016A1057-3760-35BA-3088-284C6B4012DC}"/>
          </ac:spMkLst>
        </pc:spChg>
      </pc:sldChg>
      <pc:sldChg chg="modSp mod">
        <pc:chgData name="Turner, Rosalind - Division of Communications" userId="7c9c7ca7-1d99-46ec-ad67-a660f1da40fc" providerId="ADAL" clId="{7335119F-6AF7-4D0C-9E26-73E4558939C1}" dt="2025-04-28T20:11:20.120" v="56" actId="6549"/>
        <pc:sldMkLst>
          <pc:docMk/>
          <pc:sldMk cId="1880584497" sldId="522"/>
        </pc:sldMkLst>
        <pc:spChg chg="mod">
          <ac:chgData name="Turner, Rosalind - Division of Communications" userId="7c9c7ca7-1d99-46ec-ad67-a660f1da40fc" providerId="ADAL" clId="{7335119F-6AF7-4D0C-9E26-73E4558939C1}" dt="2025-04-28T20:11:20.120" v="56" actId="6549"/>
          <ac:spMkLst>
            <pc:docMk/>
            <pc:sldMk cId="1880584497" sldId="522"/>
            <ac:spMk id="3" creationId="{00000000-0000-0000-0000-000000000000}"/>
          </ac:spMkLst>
        </pc:spChg>
      </pc:sldChg>
    </pc:docChg>
  </pc:docChgLst>
  <pc:docChgLst>
    <pc:chgData name="Mounce, Caitlyn - Division of District Support" userId="dff59570-dc4a-44a9-b71d-86cab265f12d" providerId="ADAL" clId="{33AE62CD-40CF-4FD1-A2F5-5130E3CBE591}"/>
    <pc:docChg chg="undo custSel addSld delSld modSld sldOrd">
      <pc:chgData name="Mounce, Caitlyn - Division of District Support" userId="dff59570-dc4a-44a9-b71d-86cab265f12d" providerId="ADAL" clId="{33AE62CD-40CF-4FD1-A2F5-5130E3CBE591}" dt="2025-04-03T13:22:35.667" v="3642" actId="47"/>
      <pc:docMkLst>
        <pc:docMk/>
      </pc:docMkLst>
      <pc:sldChg chg="modSp mod">
        <pc:chgData name="Mounce, Caitlyn - Division of District Support" userId="dff59570-dc4a-44a9-b71d-86cab265f12d" providerId="ADAL" clId="{33AE62CD-40CF-4FD1-A2F5-5130E3CBE591}" dt="2025-04-03T11:11:15.996" v="1724" actId="255"/>
        <pc:sldMkLst>
          <pc:docMk/>
          <pc:sldMk cId="20226109" sldId="263"/>
        </pc:sldMkLst>
        <pc:spChg chg="mod">
          <ac:chgData name="Mounce, Caitlyn - Division of District Support" userId="dff59570-dc4a-44a9-b71d-86cab265f12d" providerId="ADAL" clId="{33AE62CD-40CF-4FD1-A2F5-5130E3CBE591}" dt="2025-04-03T11:11:15.996" v="1724" actId="255"/>
          <ac:spMkLst>
            <pc:docMk/>
            <pc:sldMk cId="20226109" sldId="263"/>
            <ac:spMk id="3" creationId="{00000000-0000-0000-0000-000000000000}"/>
          </ac:spMkLst>
        </pc:spChg>
      </pc:sldChg>
      <pc:sldChg chg="modSp mod">
        <pc:chgData name="Mounce, Caitlyn - Division of District Support" userId="dff59570-dc4a-44a9-b71d-86cab265f12d" providerId="ADAL" clId="{33AE62CD-40CF-4FD1-A2F5-5130E3CBE591}" dt="2025-04-02T18:18:45.105" v="47" actId="255"/>
        <pc:sldMkLst>
          <pc:docMk/>
          <pc:sldMk cId="2844162196" sldId="265"/>
        </pc:sldMkLst>
        <pc:spChg chg="mod">
          <ac:chgData name="Mounce, Caitlyn - Division of District Support" userId="dff59570-dc4a-44a9-b71d-86cab265f12d" providerId="ADAL" clId="{33AE62CD-40CF-4FD1-A2F5-5130E3CBE591}" dt="2025-04-02T18:18:45.105" v="47" actId="255"/>
          <ac:spMkLst>
            <pc:docMk/>
            <pc:sldMk cId="2844162196" sldId="265"/>
            <ac:spMk id="3" creationId="{00000000-0000-0000-0000-000000000000}"/>
          </ac:spMkLst>
        </pc:spChg>
        <pc:spChg chg="mod">
          <ac:chgData name="Mounce, Caitlyn - Division of District Support" userId="dff59570-dc4a-44a9-b71d-86cab265f12d" providerId="ADAL" clId="{33AE62CD-40CF-4FD1-A2F5-5130E3CBE591}" dt="2025-04-02T18:18:06.327" v="16" actId="1076"/>
          <ac:spMkLst>
            <pc:docMk/>
            <pc:sldMk cId="2844162196" sldId="265"/>
            <ac:spMk id="4" creationId="{00000000-0000-0000-0000-000000000000}"/>
          </ac:spMkLst>
        </pc:spChg>
      </pc:sldChg>
      <pc:sldChg chg="modSp mod">
        <pc:chgData name="Mounce, Caitlyn - Division of District Support" userId="dff59570-dc4a-44a9-b71d-86cab265f12d" providerId="ADAL" clId="{33AE62CD-40CF-4FD1-A2F5-5130E3CBE591}" dt="2025-04-02T18:16:41.614" v="0" actId="20577"/>
        <pc:sldMkLst>
          <pc:docMk/>
          <pc:sldMk cId="3310642715" sldId="266"/>
        </pc:sldMkLst>
        <pc:spChg chg="mod">
          <ac:chgData name="Mounce, Caitlyn - Division of District Support" userId="dff59570-dc4a-44a9-b71d-86cab265f12d" providerId="ADAL" clId="{33AE62CD-40CF-4FD1-A2F5-5130E3CBE591}" dt="2025-04-02T18:16:41.614" v="0" actId="20577"/>
          <ac:spMkLst>
            <pc:docMk/>
            <pc:sldMk cId="3310642715" sldId="266"/>
            <ac:spMk id="2" creationId="{00000000-0000-0000-0000-000000000000}"/>
          </ac:spMkLst>
        </pc:spChg>
      </pc:sldChg>
      <pc:sldChg chg="modSp mod">
        <pc:chgData name="Mounce, Caitlyn - Division of District Support" userId="dff59570-dc4a-44a9-b71d-86cab265f12d" providerId="ADAL" clId="{33AE62CD-40CF-4FD1-A2F5-5130E3CBE591}" dt="2025-04-02T18:19:44.257" v="207" actId="14100"/>
        <pc:sldMkLst>
          <pc:docMk/>
          <pc:sldMk cId="4190916078" sldId="268"/>
        </pc:sldMkLst>
        <pc:spChg chg="mod">
          <ac:chgData name="Mounce, Caitlyn - Division of District Support" userId="dff59570-dc4a-44a9-b71d-86cab265f12d" providerId="ADAL" clId="{33AE62CD-40CF-4FD1-A2F5-5130E3CBE591}" dt="2025-04-02T18:19:44.257" v="207" actId="14100"/>
          <ac:spMkLst>
            <pc:docMk/>
            <pc:sldMk cId="4190916078" sldId="268"/>
            <ac:spMk id="3" creationId="{00000000-0000-0000-0000-000000000000}"/>
          </ac:spMkLst>
        </pc:spChg>
      </pc:sldChg>
      <pc:sldChg chg="modSp mod">
        <pc:chgData name="Mounce, Caitlyn - Division of District Support" userId="dff59570-dc4a-44a9-b71d-86cab265f12d" providerId="ADAL" clId="{33AE62CD-40CF-4FD1-A2F5-5130E3CBE591}" dt="2025-04-02T18:21:19.761" v="287" actId="20577"/>
        <pc:sldMkLst>
          <pc:docMk/>
          <pc:sldMk cId="1094870734" sldId="272"/>
        </pc:sldMkLst>
        <pc:spChg chg="mod">
          <ac:chgData name="Mounce, Caitlyn - Division of District Support" userId="dff59570-dc4a-44a9-b71d-86cab265f12d" providerId="ADAL" clId="{33AE62CD-40CF-4FD1-A2F5-5130E3CBE591}" dt="2025-04-02T18:21:19.761" v="287" actId="20577"/>
          <ac:spMkLst>
            <pc:docMk/>
            <pc:sldMk cId="1094870734" sldId="272"/>
            <ac:spMk id="3" creationId="{00000000-0000-0000-0000-000000000000}"/>
          </ac:spMkLst>
        </pc:spChg>
      </pc:sldChg>
      <pc:sldChg chg="modSp mod">
        <pc:chgData name="Mounce, Caitlyn - Division of District Support" userId="dff59570-dc4a-44a9-b71d-86cab265f12d" providerId="ADAL" clId="{33AE62CD-40CF-4FD1-A2F5-5130E3CBE591}" dt="2025-04-02T18:22:20.710" v="288" actId="207"/>
        <pc:sldMkLst>
          <pc:docMk/>
          <pc:sldMk cId="4252109154" sldId="274"/>
        </pc:sldMkLst>
        <pc:spChg chg="mod">
          <ac:chgData name="Mounce, Caitlyn - Division of District Support" userId="dff59570-dc4a-44a9-b71d-86cab265f12d" providerId="ADAL" clId="{33AE62CD-40CF-4FD1-A2F5-5130E3CBE591}" dt="2025-04-02T18:22:20.710" v="288" actId="207"/>
          <ac:spMkLst>
            <pc:docMk/>
            <pc:sldMk cId="4252109154" sldId="274"/>
            <ac:spMk id="3" creationId="{00000000-0000-0000-0000-000000000000}"/>
          </ac:spMkLst>
        </pc:spChg>
      </pc:sldChg>
      <pc:sldChg chg="modSp mod">
        <pc:chgData name="Mounce, Caitlyn - Division of District Support" userId="dff59570-dc4a-44a9-b71d-86cab265f12d" providerId="ADAL" clId="{33AE62CD-40CF-4FD1-A2F5-5130E3CBE591}" dt="2025-04-03T11:12:53.128" v="1732" actId="2711"/>
        <pc:sldMkLst>
          <pc:docMk/>
          <pc:sldMk cId="325205052" sldId="279"/>
        </pc:sldMkLst>
        <pc:spChg chg="mod">
          <ac:chgData name="Mounce, Caitlyn - Division of District Support" userId="dff59570-dc4a-44a9-b71d-86cab265f12d" providerId="ADAL" clId="{33AE62CD-40CF-4FD1-A2F5-5130E3CBE591}" dt="2025-04-03T11:12:53.128" v="1732" actId="2711"/>
          <ac:spMkLst>
            <pc:docMk/>
            <pc:sldMk cId="325205052" sldId="279"/>
            <ac:spMk id="2" creationId="{00000000-0000-0000-0000-000000000000}"/>
          </ac:spMkLst>
        </pc:spChg>
        <pc:spChg chg="mod">
          <ac:chgData name="Mounce, Caitlyn - Division of District Support" userId="dff59570-dc4a-44a9-b71d-86cab265f12d" providerId="ADAL" clId="{33AE62CD-40CF-4FD1-A2F5-5130E3CBE591}" dt="2025-04-03T11:12:22.721" v="1727" actId="255"/>
          <ac:spMkLst>
            <pc:docMk/>
            <pc:sldMk cId="325205052" sldId="279"/>
            <ac:spMk id="3" creationId="{00000000-0000-0000-0000-000000000000}"/>
          </ac:spMkLst>
        </pc:spChg>
      </pc:sldChg>
      <pc:sldChg chg="modSp mod">
        <pc:chgData name="Mounce, Caitlyn - Division of District Support" userId="dff59570-dc4a-44a9-b71d-86cab265f12d" providerId="ADAL" clId="{33AE62CD-40CF-4FD1-A2F5-5130E3CBE591}" dt="2025-04-03T11:12:57.896" v="1733" actId="113"/>
        <pc:sldMkLst>
          <pc:docMk/>
          <pc:sldMk cId="3203997403" sldId="280"/>
        </pc:sldMkLst>
        <pc:spChg chg="mod">
          <ac:chgData name="Mounce, Caitlyn - Division of District Support" userId="dff59570-dc4a-44a9-b71d-86cab265f12d" providerId="ADAL" clId="{33AE62CD-40CF-4FD1-A2F5-5130E3CBE591}" dt="2025-04-03T11:12:57.896" v="1733" actId="113"/>
          <ac:spMkLst>
            <pc:docMk/>
            <pc:sldMk cId="3203997403" sldId="280"/>
            <ac:spMk id="2" creationId="{00000000-0000-0000-0000-000000000000}"/>
          </ac:spMkLst>
        </pc:spChg>
      </pc:sldChg>
      <pc:sldChg chg="modSp mod">
        <pc:chgData name="Mounce, Caitlyn - Division of District Support" userId="dff59570-dc4a-44a9-b71d-86cab265f12d" providerId="ADAL" clId="{33AE62CD-40CF-4FD1-A2F5-5130E3CBE591}" dt="2025-04-02T18:23:58.220" v="346" actId="13926"/>
        <pc:sldMkLst>
          <pc:docMk/>
          <pc:sldMk cId="3740335037" sldId="281"/>
        </pc:sldMkLst>
        <pc:spChg chg="mod">
          <ac:chgData name="Mounce, Caitlyn - Division of District Support" userId="dff59570-dc4a-44a9-b71d-86cab265f12d" providerId="ADAL" clId="{33AE62CD-40CF-4FD1-A2F5-5130E3CBE591}" dt="2025-04-02T18:23:58.220" v="346" actId="13926"/>
          <ac:spMkLst>
            <pc:docMk/>
            <pc:sldMk cId="3740335037" sldId="281"/>
            <ac:spMk id="2" creationId="{00000000-0000-0000-0000-000000000000}"/>
          </ac:spMkLst>
        </pc:spChg>
      </pc:sldChg>
      <pc:sldChg chg="modSp mod">
        <pc:chgData name="Mounce, Caitlyn - Division of District Support" userId="dff59570-dc4a-44a9-b71d-86cab265f12d" providerId="ADAL" clId="{33AE62CD-40CF-4FD1-A2F5-5130E3CBE591}" dt="2025-04-02T18:31:46.729" v="922" actId="20577"/>
        <pc:sldMkLst>
          <pc:docMk/>
          <pc:sldMk cId="3758321094" sldId="283"/>
        </pc:sldMkLst>
        <pc:spChg chg="mod">
          <ac:chgData name="Mounce, Caitlyn - Division of District Support" userId="dff59570-dc4a-44a9-b71d-86cab265f12d" providerId="ADAL" clId="{33AE62CD-40CF-4FD1-A2F5-5130E3CBE591}" dt="2025-04-02T18:31:46.729" v="922" actId="20577"/>
          <ac:spMkLst>
            <pc:docMk/>
            <pc:sldMk cId="3758321094" sldId="283"/>
            <ac:spMk id="2" creationId="{00000000-0000-0000-0000-000000000000}"/>
          </ac:spMkLst>
        </pc:spChg>
        <pc:spChg chg="mod">
          <ac:chgData name="Mounce, Caitlyn - Division of District Support" userId="dff59570-dc4a-44a9-b71d-86cab265f12d" providerId="ADAL" clId="{33AE62CD-40CF-4FD1-A2F5-5130E3CBE591}" dt="2025-04-02T18:31:40.637" v="920" actId="20577"/>
          <ac:spMkLst>
            <pc:docMk/>
            <pc:sldMk cId="3758321094" sldId="283"/>
            <ac:spMk id="3" creationId="{00000000-0000-0000-0000-000000000000}"/>
          </ac:spMkLst>
        </pc:spChg>
      </pc:sldChg>
      <pc:sldChg chg="modSp mod">
        <pc:chgData name="Mounce, Caitlyn - Division of District Support" userId="dff59570-dc4a-44a9-b71d-86cab265f12d" providerId="ADAL" clId="{33AE62CD-40CF-4FD1-A2F5-5130E3CBE591}" dt="2025-04-03T11:13:18.801" v="1735" actId="113"/>
        <pc:sldMkLst>
          <pc:docMk/>
          <pc:sldMk cId="208940152" sldId="287"/>
        </pc:sldMkLst>
        <pc:spChg chg="mod">
          <ac:chgData name="Mounce, Caitlyn - Division of District Support" userId="dff59570-dc4a-44a9-b71d-86cab265f12d" providerId="ADAL" clId="{33AE62CD-40CF-4FD1-A2F5-5130E3CBE591}" dt="2025-04-03T11:13:18.801" v="1735" actId="113"/>
          <ac:spMkLst>
            <pc:docMk/>
            <pc:sldMk cId="208940152" sldId="287"/>
            <ac:spMk id="3" creationId="{00000000-0000-0000-0000-000000000000}"/>
          </ac:spMkLst>
        </pc:spChg>
      </pc:sldChg>
      <pc:sldChg chg="modSp mod">
        <pc:chgData name="Mounce, Caitlyn - Division of District Support" userId="dff59570-dc4a-44a9-b71d-86cab265f12d" providerId="ADAL" clId="{33AE62CD-40CF-4FD1-A2F5-5130E3CBE591}" dt="2025-04-03T11:31:28.843" v="1738" actId="20577"/>
        <pc:sldMkLst>
          <pc:docMk/>
          <pc:sldMk cId="2746336723" sldId="296"/>
        </pc:sldMkLst>
        <pc:spChg chg="mod">
          <ac:chgData name="Mounce, Caitlyn - Division of District Support" userId="dff59570-dc4a-44a9-b71d-86cab265f12d" providerId="ADAL" clId="{33AE62CD-40CF-4FD1-A2F5-5130E3CBE591}" dt="2025-04-03T11:31:28.843" v="1738" actId="20577"/>
          <ac:spMkLst>
            <pc:docMk/>
            <pc:sldMk cId="2746336723" sldId="296"/>
            <ac:spMk id="2" creationId="{00000000-0000-0000-0000-000000000000}"/>
          </ac:spMkLst>
        </pc:spChg>
      </pc:sldChg>
      <pc:sldChg chg="modSp mod">
        <pc:chgData name="Mounce, Caitlyn - Division of District Support" userId="dff59570-dc4a-44a9-b71d-86cab265f12d" providerId="ADAL" clId="{33AE62CD-40CF-4FD1-A2F5-5130E3CBE591}" dt="2025-04-03T11:31:42.369" v="1745" actId="20577"/>
        <pc:sldMkLst>
          <pc:docMk/>
          <pc:sldMk cId="70807778" sldId="298"/>
        </pc:sldMkLst>
        <pc:spChg chg="mod">
          <ac:chgData name="Mounce, Caitlyn - Division of District Support" userId="dff59570-dc4a-44a9-b71d-86cab265f12d" providerId="ADAL" clId="{33AE62CD-40CF-4FD1-A2F5-5130E3CBE591}" dt="2025-04-03T11:31:42.369" v="1745" actId="20577"/>
          <ac:spMkLst>
            <pc:docMk/>
            <pc:sldMk cId="70807778" sldId="298"/>
            <ac:spMk id="2" creationId="{00000000-0000-0000-0000-000000000000}"/>
          </ac:spMkLst>
        </pc:spChg>
      </pc:sldChg>
      <pc:sldChg chg="modSp mod ord">
        <pc:chgData name="Mounce, Caitlyn - Division of District Support" userId="dff59570-dc4a-44a9-b71d-86cab265f12d" providerId="ADAL" clId="{33AE62CD-40CF-4FD1-A2F5-5130E3CBE591}" dt="2025-04-03T11:32:08.423" v="1747" actId="113"/>
        <pc:sldMkLst>
          <pc:docMk/>
          <pc:sldMk cId="3907449214" sldId="301"/>
        </pc:sldMkLst>
        <pc:spChg chg="mod">
          <ac:chgData name="Mounce, Caitlyn - Division of District Support" userId="dff59570-dc4a-44a9-b71d-86cab265f12d" providerId="ADAL" clId="{33AE62CD-40CF-4FD1-A2F5-5130E3CBE591}" dt="2025-04-03T11:32:08.423" v="1747" actId="113"/>
          <ac:spMkLst>
            <pc:docMk/>
            <pc:sldMk cId="3907449214" sldId="301"/>
            <ac:spMk id="2" creationId="{00000000-0000-0000-0000-000000000000}"/>
          </ac:spMkLst>
        </pc:spChg>
      </pc:sldChg>
      <pc:sldChg chg="modSp mod">
        <pc:chgData name="Mounce, Caitlyn - Division of District Support" userId="dff59570-dc4a-44a9-b71d-86cab265f12d" providerId="ADAL" clId="{33AE62CD-40CF-4FD1-A2F5-5130E3CBE591}" dt="2025-04-03T11:32:39.822" v="1769" actId="20577"/>
        <pc:sldMkLst>
          <pc:docMk/>
          <pc:sldMk cId="1410124604" sldId="302"/>
        </pc:sldMkLst>
        <pc:spChg chg="mod">
          <ac:chgData name="Mounce, Caitlyn - Division of District Support" userId="dff59570-dc4a-44a9-b71d-86cab265f12d" providerId="ADAL" clId="{33AE62CD-40CF-4FD1-A2F5-5130E3CBE591}" dt="2025-04-03T11:32:39.822" v="1769" actId="20577"/>
          <ac:spMkLst>
            <pc:docMk/>
            <pc:sldMk cId="1410124604" sldId="302"/>
            <ac:spMk id="2" creationId="{00000000-0000-0000-0000-000000000000}"/>
          </ac:spMkLst>
        </pc:spChg>
      </pc:sldChg>
      <pc:sldChg chg="modSp mod">
        <pc:chgData name="Mounce, Caitlyn - Division of District Support" userId="dff59570-dc4a-44a9-b71d-86cab265f12d" providerId="ADAL" clId="{33AE62CD-40CF-4FD1-A2F5-5130E3CBE591}" dt="2025-04-03T11:32:45.078" v="1770" actId="113"/>
        <pc:sldMkLst>
          <pc:docMk/>
          <pc:sldMk cId="2756637984" sldId="303"/>
        </pc:sldMkLst>
        <pc:spChg chg="mod">
          <ac:chgData name="Mounce, Caitlyn - Division of District Support" userId="dff59570-dc4a-44a9-b71d-86cab265f12d" providerId="ADAL" clId="{33AE62CD-40CF-4FD1-A2F5-5130E3CBE591}" dt="2025-04-03T11:32:45.078" v="1770" actId="113"/>
          <ac:spMkLst>
            <pc:docMk/>
            <pc:sldMk cId="2756637984" sldId="303"/>
            <ac:spMk id="2" creationId="{00000000-0000-0000-0000-000000000000}"/>
          </ac:spMkLst>
        </pc:spChg>
      </pc:sldChg>
      <pc:sldChg chg="modSp mod">
        <pc:chgData name="Mounce, Caitlyn - Division of District Support" userId="dff59570-dc4a-44a9-b71d-86cab265f12d" providerId="ADAL" clId="{33AE62CD-40CF-4FD1-A2F5-5130E3CBE591}" dt="2025-04-03T11:33:02.366" v="1771" actId="13926"/>
        <pc:sldMkLst>
          <pc:docMk/>
          <pc:sldMk cId="1012475424" sldId="306"/>
        </pc:sldMkLst>
        <pc:spChg chg="mod">
          <ac:chgData name="Mounce, Caitlyn - Division of District Support" userId="dff59570-dc4a-44a9-b71d-86cab265f12d" providerId="ADAL" clId="{33AE62CD-40CF-4FD1-A2F5-5130E3CBE591}" dt="2025-04-03T11:33:02.366" v="1771" actId="13926"/>
          <ac:spMkLst>
            <pc:docMk/>
            <pc:sldMk cId="1012475424" sldId="306"/>
            <ac:spMk id="2" creationId="{00000000-0000-0000-0000-000000000000}"/>
          </ac:spMkLst>
        </pc:spChg>
        <pc:spChg chg="mod">
          <ac:chgData name="Mounce, Caitlyn - Division of District Support" userId="dff59570-dc4a-44a9-b71d-86cab265f12d" providerId="ADAL" clId="{33AE62CD-40CF-4FD1-A2F5-5130E3CBE591}" dt="2025-04-02T18:42:58.620" v="986" actId="6549"/>
          <ac:spMkLst>
            <pc:docMk/>
            <pc:sldMk cId="1012475424" sldId="306"/>
            <ac:spMk id="3" creationId="{00000000-0000-0000-0000-000000000000}"/>
          </ac:spMkLst>
        </pc:spChg>
      </pc:sldChg>
      <pc:sldChg chg="modSp mod">
        <pc:chgData name="Mounce, Caitlyn - Division of District Support" userId="dff59570-dc4a-44a9-b71d-86cab265f12d" providerId="ADAL" clId="{33AE62CD-40CF-4FD1-A2F5-5130E3CBE591}" dt="2025-04-03T11:32:18.548" v="1750" actId="113"/>
        <pc:sldMkLst>
          <pc:docMk/>
          <pc:sldMk cId="1076776294" sldId="307"/>
        </pc:sldMkLst>
        <pc:spChg chg="mod">
          <ac:chgData name="Mounce, Caitlyn - Division of District Support" userId="dff59570-dc4a-44a9-b71d-86cab265f12d" providerId="ADAL" clId="{33AE62CD-40CF-4FD1-A2F5-5130E3CBE591}" dt="2025-04-03T11:32:18.548" v="1750" actId="113"/>
          <ac:spMkLst>
            <pc:docMk/>
            <pc:sldMk cId="1076776294" sldId="307"/>
            <ac:spMk id="2" creationId="{00000000-0000-0000-0000-000000000000}"/>
          </ac:spMkLst>
        </pc:spChg>
        <pc:spChg chg="mod">
          <ac:chgData name="Mounce, Caitlyn - Division of District Support" userId="dff59570-dc4a-44a9-b71d-86cab265f12d" providerId="ADAL" clId="{33AE62CD-40CF-4FD1-A2F5-5130E3CBE591}" dt="2025-04-02T18:39:58.160" v="926" actId="13926"/>
          <ac:spMkLst>
            <pc:docMk/>
            <pc:sldMk cId="1076776294" sldId="307"/>
            <ac:spMk id="3" creationId="{00000000-0000-0000-0000-000000000000}"/>
          </ac:spMkLst>
        </pc:spChg>
      </pc:sldChg>
      <pc:sldChg chg="modSp mod">
        <pc:chgData name="Mounce, Caitlyn - Division of District Support" userId="dff59570-dc4a-44a9-b71d-86cab265f12d" providerId="ADAL" clId="{33AE62CD-40CF-4FD1-A2F5-5130E3CBE591}" dt="2025-04-02T18:44:00.314" v="1021" actId="12"/>
        <pc:sldMkLst>
          <pc:docMk/>
          <pc:sldMk cId="2724948052" sldId="310"/>
        </pc:sldMkLst>
        <pc:spChg chg="mod">
          <ac:chgData name="Mounce, Caitlyn - Division of District Support" userId="dff59570-dc4a-44a9-b71d-86cab265f12d" providerId="ADAL" clId="{33AE62CD-40CF-4FD1-A2F5-5130E3CBE591}" dt="2025-04-02T18:44:00.314" v="1021" actId="12"/>
          <ac:spMkLst>
            <pc:docMk/>
            <pc:sldMk cId="2724948052" sldId="310"/>
            <ac:spMk id="3" creationId="{00000000-0000-0000-0000-000000000000}"/>
          </ac:spMkLst>
        </pc:spChg>
      </pc:sldChg>
      <pc:sldChg chg="modSp mod">
        <pc:chgData name="Mounce, Caitlyn - Division of District Support" userId="dff59570-dc4a-44a9-b71d-86cab265f12d" providerId="ADAL" clId="{33AE62CD-40CF-4FD1-A2F5-5130E3CBE591}" dt="2025-04-02T18:44:45.448" v="1023" actId="20577"/>
        <pc:sldMkLst>
          <pc:docMk/>
          <pc:sldMk cId="1004431507" sldId="312"/>
        </pc:sldMkLst>
        <pc:spChg chg="mod">
          <ac:chgData name="Mounce, Caitlyn - Division of District Support" userId="dff59570-dc4a-44a9-b71d-86cab265f12d" providerId="ADAL" clId="{33AE62CD-40CF-4FD1-A2F5-5130E3CBE591}" dt="2025-04-02T18:44:45.448" v="1023" actId="20577"/>
          <ac:spMkLst>
            <pc:docMk/>
            <pc:sldMk cId="1004431507" sldId="312"/>
            <ac:spMk id="5" creationId="{A3037DB3-F390-1C26-AB92-B5F09DDFE984}"/>
          </ac:spMkLst>
        </pc:spChg>
      </pc:sldChg>
      <pc:sldChg chg="modSp mod">
        <pc:chgData name="Mounce, Caitlyn - Division of District Support" userId="dff59570-dc4a-44a9-b71d-86cab265f12d" providerId="ADAL" clId="{33AE62CD-40CF-4FD1-A2F5-5130E3CBE591}" dt="2025-04-03T11:36:46.310" v="1959" actId="1076"/>
        <pc:sldMkLst>
          <pc:docMk/>
          <pc:sldMk cId="2558689029" sldId="315"/>
        </pc:sldMkLst>
        <pc:spChg chg="mod">
          <ac:chgData name="Mounce, Caitlyn - Division of District Support" userId="dff59570-dc4a-44a9-b71d-86cab265f12d" providerId="ADAL" clId="{33AE62CD-40CF-4FD1-A2F5-5130E3CBE591}" dt="2025-04-03T11:36:46.310" v="1959" actId="1076"/>
          <ac:spMkLst>
            <pc:docMk/>
            <pc:sldMk cId="2558689029" sldId="315"/>
            <ac:spMk id="3" creationId="{00000000-0000-0000-0000-000000000000}"/>
          </ac:spMkLst>
        </pc:spChg>
      </pc:sldChg>
      <pc:sldChg chg="modSp mod">
        <pc:chgData name="Mounce, Caitlyn - Division of District Support" userId="dff59570-dc4a-44a9-b71d-86cab265f12d" providerId="ADAL" clId="{33AE62CD-40CF-4FD1-A2F5-5130E3CBE591}" dt="2025-04-03T11:37:56.099" v="1997" actId="14100"/>
        <pc:sldMkLst>
          <pc:docMk/>
          <pc:sldMk cId="1966023510" sldId="324"/>
        </pc:sldMkLst>
        <pc:spChg chg="mod">
          <ac:chgData name="Mounce, Caitlyn - Division of District Support" userId="dff59570-dc4a-44a9-b71d-86cab265f12d" providerId="ADAL" clId="{33AE62CD-40CF-4FD1-A2F5-5130E3CBE591}" dt="2025-04-03T11:37:56.099" v="1997" actId="14100"/>
          <ac:spMkLst>
            <pc:docMk/>
            <pc:sldMk cId="1966023510" sldId="324"/>
            <ac:spMk id="2" creationId="{00000000-0000-0000-0000-000000000000}"/>
          </ac:spMkLst>
        </pc:spChg>
      </pc:sldChg>
      <pc:sldChg chg="modSp mod">
        <pc:chgData name="Mounce, Caitlyn - Division of District Support" userId="dff59570-dc4a-44a9-b71d-86cab265f12d" providerId="ADAL" clId="{33AE62CD-40CF-4FD1-A2F5-5130E3CBE591}" dt="2025-04-03T11:36:28.255" v="1958" actId="14100"/>
        <pc:sldMkLst>
          <pc:docMk/>
          <pc:sldMk cId="4134595077" sldId="329"/>
        </pc:sldMkLst>
        <pc:spChg chg="mod">
          <ac:chgData name="Mounce, Caitlyn - Division of District Support" userId="dff59570-dc4a-44a9-b71d-86cab265f12d" providerId="ADAL" clId="{33AE62CD-40CF-4FD1-A2F5-5130E3CBE591}" dt="2025-04-03T11:36:28.255" v="1958" actId="14100"/>
          <ac:spMkLst>
            <pc:docMk/>
            <pc:sldMk cId="4134595077" sldId="329"/>
            <ac:spMk id="2" creationId="{00000000-0000-0000-0000-000000000000}"/>
          </ac:spMkLst>
        </pc:spChg>
        <pc:spChg chg="mod">
          <ac:chgData name="Mounce, Caitlyn - Division of District Support" userId="dff59570-dc4a-44a9-b71d-86cab265f12d" providerId="ADAL" clId="{33AE62CD-40CF-4FD1-A2F5-5130E3CBE591}" dt="2025-04-03T11:36:24.752" v="1957" actId="1076"/>
          <ac:spMkLst>
            <pc:docMk/>
            <pc:sldMk cId="4134595077" sldId="329"/>
            <ac:spMk id="3" creationId="{00000000-0000-0000-0000-000000000000}"/>
          </ac:spMkLst>
        </pc:spChg>
      </pc:sldChg>
      <pc:sldChg chg="modSp mod">
        <pc:chgData name="Mounce, Caitlyn - Division of District Support" userId="dff59570-dc4a-44a9-b71d-86cab265f12d" providerId="ADAL" clId="{33AE62CD-40CF-4FD1-A2F5-5130E3CBE591}" dt="2025-04-03T11:35:30.227" v="1954" actId="1076"/>
        <pc:sldMkLst>
          <pc:docMk/>
          <pc:sldMk cId="3426984786" sldId="342"/>
        </pc:sldMkLst>
        <pc:spChg chg="mod">
          <ac:chgData name="Mounce, Caitlyn - Division of District Support" userId="dff59570-dc4a-44a9-b71d-86cab265f12d" providerId="ADAL" clId="{33AE62CD-40CF-4FD1-A2F5-5130E3CBE591}" dt="2025-04-03T11:35:30.227" v="1954" actId="1076"/>
          <ac:spMkLst>
            <pc:docMk/>
            <pc:sldMk cId="3426984786" sldId="342"/>
            <ac:spMk id="2" creationId="{00000000-0000-0000-0000-000000000000}"/>
          </ac:spMkLst>
        </pc:spChg>
        <pc:spChg chg="mod">
          <ac:chgData name="Mounce, Caitlyn - Division of District Support" userId="dff59570-dc4a-44a9-b71d-86cab265f12d" providerId="ADAL" clId="{33AE62CD-40CF-4FD1-A2F5-5130E3CBE591}" dt="2025-04-03T11:35:23.479" v="1953" actId="14100"/>
          <ac:spMkLst>
            <pc:docMk/>
            <pc:sldMk cId="3426984786" sldId="342"/>
            <ac:spMk id="3" creationId="{00000000-0000-0000-0000-000000000000}"/>
          </ac:spMkLst>
        </pc:spChg>
      </pc:sldChg>
      <pc:sldChg chg="modSp mod">
        <pc:chgData name="Mounce, Caitlyn - Division of District Support" userId="dff59570-dc4a-44a9-b71d-86cab265f12d" providerId="ADAL" clId="{33AE62CD-40CF-4FD1-A2F5-5130E3CBE591}" dt="2025-04-03T11:35:59.398" v="1955" actId="20577"/>
        <pc:sldMkLst>
          <pc:docMk/>
          <pc:sldMk cId="1158689472" sldId="343"/>
        </pc:sldMkLst>
        <pc:spChg chg="mod">
          <ac:chgData name="Mounce, Caitlyn - Division of District Support" userId="dff59570-dc4a-44a9-b71d-86cab265f12d" providerId="ADAL" clId="{33AE62CD-40CF-4FD1-A2F5-5130E3CBE591}" dt="2025-04-03T11:35:59.398" v="1955" actId="20577"/>
          <ac:spMkLst>
            <pc:docMk/>
            <pc:sldMk cId="1158689472" sldId="343"/>
            <ac:spMk id="2" creationId="{00000000-0000-0000-0000-000000000000}"/>
          </ac:spMkLst>
        </pc:spChg>
      </pc:sldChg>
      <pc:sldChg chg="modSp mod">
        <pc:chgData name="Mounce, Caitlyn - Division of District Support" userId="dff59570-dc4a-44a9-b71d-86cab265f12d" providerId="ADAL" clId="{33AE62CD-40CF-4FD1-A2F5-5130E3CBE591}" dt="2025-04-03T11:36:04.568" v="1956" actId="20577"/>
        <pc:sldMkLst>
          <pc:docMk/>
          <pc:sldMk cId="1049266072" sldId="345"/>
        </pc:sldMkLst>
        <pc:spChg chg="mod">
          <ac:chgData name="Mounce, Caitlyn - Division of District Support" userId="dff59570-dc4a-44a9-b71d-86cab265f12d" providerId="ADAL" clId="{33AE62CD-40CF-4FD1-A2F5-5130E3CBE591}" dt="2025-04-03T11:36:04.568" v="1956" actId="20577"/>
          <ac:spMkLst>
            <pc:docMk/>
            <pc:sldMk cId="1049266072" sldId="345"/>
            <ac:spMk id="2" creationId="{00000000-0000-0000-0000-000000000000}"/>
          </ac:spMkLst>
        </pc:spChg>
      </pc:sldChg>
      <pc:sldChg chg="modSp add mod">
        <pc:chgData name="Mounce, Caitlyn - Division of District Support" userId="dff59570-dc4a-44a9-b71d-86cab265f12d" providerId="ADAL" clId="{33AE62CD-40CF-4FD1-A2F5-5130E3CBE591}" dt="2025-04-03T11:40:03.478" v="2048" actId="27636"/>
        <pc:sldMkLst>
          <pc:docMk/>
          <pc:sldMk cId="99661311" sldId="359"/>
        </pc:sldMkLst>
        <pc:spChg chg="mod">
          <ac:chgData name="Mounce, Caitlyn - Division of District Support" userId="dff59570-dc4a-44a9-b71d-86cab265f12d" providerId="ADAL" clId="{33AE62CD-40CF-4FD1-A2F5-5130E3CBE591}" dt="2025-04-03T11:38:17.636" v="2000" actId="14100"/>
          <ac:spMkLst>
            <pc:docMk/>
            <pc:sldMk cId="99661311" sldId="359"/>
            <ac:spMk id="2" creationId="{00000000-0000-0000-0000-000000000000}"/>
          </ac:spMkLst>
        </pc:spChg>
        <pc:spChg chg="mod">
          <ac:chgData name="Mounce, Caitlyn - Division of District Support" userId="dff59570-dc4a-44a9-b71d-86cab265f12d" providerId="ADAL" clId="{33AE62CD-40CF-4FD1-A2F5-5130E3CBE591}" dt="2025-04-03T11:40:03.478" v="2048" actId="27636"/>
          <ac:spMkLst>
            <pc:docMk/>
            <pc:sldMk cId="99661311" sldId="359"/>
            <ac:spMk id="3" creationId="{00000000-0000-0000-0000-000000000000}"/>
          </ac:spMkLst>
        </pc:spChg>
        <pc:picChg chg="mod">
          <ac:chgData name="Mounce, Caitlyn - Division of District Support" userId="dff59570-dc4a-44a9-b71d-86cab265f12d" providerId="ADAL" clId="{33AE62CD-40CF-4FD1-A2F5-5130E3CBE591}" dt="2025-04-03T11:38:38.249" v="2008" actId="14100"/>
          <ac:picMkLst>
            <pc:docMk/>
            <pc:sldMk cId="99661311" sldId="359"/>
            <ac:picMk id="4" creationId="{DAF0FBC1-B8CF-5B94-D78F-049D45A80C1C}"/>
          </ac:picMkLst>
        </pc:picChg>
      </pc:sldChg>
      <pc:sldChg chg="modSp add del mod">
        <pc:chgData name="Mounce, Caitlyn - Division of District Support" userId="dff59570-dc4a-44a9-b71d-86cab265f12d" providerId="ADAL" clId="{33AE62CD-40CF-4FD1-A2F5-5130E3CBE591}" dt="2025-04-03T11:40:08.445" v="2049" actId="47"/>
        <pc:sldMkLst>
          <pc:docMk/>
          <pc:sldMk cId="1504688515" sldId="360"/>
        </pc:sldMkLst>
      </pc:sldChg>
      <pc:sldChg chg="addSp delSp modSp add mod">
        <pc:chgData name="Mounce, Caitlyn - Division of District Support" userId="dff59570-dc4a-44a9-b71d-86cab265f12d" providerId="ADAL" clId="{33AE62CD-40CF-4FD1-A2F5-5130E3CBE591}" dt="2025-04-03T11:40:47.129" v="2062" actId="14100"/>
        <pc:sldMkLst>
          <pc:docMk/>
          <pc:sldMk cId="4005237531" sldId="361"/>
        </pc:sldMkLst>
        <pc:spChg chg="mod">
          <ac:chgData name="Mounce, Caitlyn - Division of District Support" userId="dff59570-dc4a-44a9-b71d-86cab265f12d" providerId="ADAL" clId="{33AE62CD-40CF-4FD1-A2F5-5130E3CBE591}" dt="2025-04-03T11:40:17.502" v="2056" actId="20577"/>
          <ac:spMkLst>
            <pc:docMk/>
            <pc:sldMk cId="4005237531" sldId="361"/>
            <ac:spMk id="2" creationId="{00000000-0000-0000-0000-000000000000}"/>
          </ac:spMkLst>
        </pc:spChg>
        <pc:spChg chg="mod">
          <ac:chgData name="Mounce, Caitlyn - Division of District Support" userId="dff59570-dc4a-44a9-b71d-86cab265f12d" providerId="ADAL" clId="{33AE62CD-40CF-4FD1-A2F5-5130E3CBE591}" dt="2025-04-03T11:40:47.129" v="2062" actId="14100"/>
          <ac:spMkLst>
            <pc:docMk/>
            <pc:sldMk cId="4005237531" sldId="361"/>
            <ac:spMk id="3" creationId="{00000000-0000-0000-0000-000000000000}"/>
          </ac:spMkLst>
        </pc:spChg>
        <pc:picChg chg="add mod">
          <ac:chgData name="Mounce, Caitlyn - Division of District Support" userId="dff59570-dc4a-44a9-b71d-86cab265f12d" providerId="ADAL" clId="{33AE62CD-40CF-4FD1-A2F5-5130E3CBE591}" dt="2025-04-03T11:40:29.870" v="2059" actId="1076"/>
          <ac:picMkLst>
            <pc:docMk/>
            <pc:sldMk cId="4005237531" sldId="361"/>
            <ac:picMk id="5" creationId="{17DBDB95-A0B9-285C-F72E-7993B462FC80}"/>
          </ac:picMkLst>
        </pc:picChg>
      </pc:sldChg>
      <pc:sldChg chg="addSp delSp modSp add mod">
        <pc:chgData name="Mounce, Caitlyn - Division of District Support" userId="dff59570-dc4a-44a9-b71d-86cab265f12d" providerId="ADAL" clId="{33AE62CD-40CF-4FD1-A2F5-5130E3CBE591}" dt="2025-04-03T11:41:48.492" v="2106" actId="1076"/>
        <pc:sldMkLst>
          <pc:docMk/>
          <pc:sldMk cId="3294061158" sldId="362"/>
        </pc:sldMkLst>
        <pc:spChg chg="mod">
          <ac:chgData name="Mounce, Caitlyn - Division of District Support" userId="dff59570-dc4a-44a9-b71d-86cab265f12d" providerId="ADAL" clId="{33AE62CD-40CF-4FD1-A2F5-5130E3CBE591}" dt="2025-04-03T11:41:48.492" v="2106" actId="1076"/>
          <ac:spMkLst>
            <pc:docMk/>
            <pc:sldMk cId="3294061158" sldId="362"/>
            <ac:spMk id="2" creationId="{00000000-0000-0000-0000-000000000000}"/>
          </ac:spMkLst>
        </pc:spChg>
        <pc:spChg chg="mod">
          <ac:chgData name="Mounce, Caitlyn - Division of District Support" userId="dff59570-dc4a-44a9-b71d-86cab265f12d" providerId="ADAL" clId="{33AE62CD-40CF-4FD1-A2F5-5130E3CBE591}" dt="2025-04-03T11:41:46.716" v="2105" actId="1076"/>
          <ac:spMkLst>
            <pc:docMk/>
            <pc:sldMk cId="3294061158" sldId="362"/>
            <ac:spMk id="3" creationId="{00000000-0000-0000-0000-000000000000}"/>
          </ac:spMkLst>
        </pc:spChg>
        <pc:picChg chg="add mod">
          <ac:chgData name="Mounce, Caitlyn - Division of District Support" userId="dff59570-dc4a-44a9-b71d-86cab265f12d" providerId="ADAL" clId="{33AE62CD-40CF-4FD1-A2F5-5130E3CBE591}" dt="2025-04-03T11:41:36.958" v="2103" actId="1076"/>
          <ac:picMkLst>
            <pc:docMk/>
            <pc:sldMk cId="3294061158" sldId="362"/>
            <ac:picMk id="5" creationId="{AD3DF35D-9021-E754-D6C4-296DCA24F601}"/>
          </ac:picMkLst>
        </pc:picChg>
      </pc:sldChg>
      <pc:sldChg chg="addSp delSp modSp add mod">
        <pc:chgData name="Mounce, Caitlyn - Division of District Support" userId="dff59570-dc4a-44a9-b71d-86cab265f12d" providerId="ADAL" clId="{33AE62CD-40CF-4FD1-A2F5-5130E3CBE591}" dt="2025-04-03T11:42:50.289" v="2111" actId="1076"/>
        <pc:sldMkLst>
          <pc:docMk/>
          <pc:sldMk cId="3968868554" sldId="363"/>
        </pc:sldMkLst>
        <pc:spChg chg="mod">
          <ac:chgData name="Mounce, Caitlyn - Division of District Support" userId="dff59570-dc4a-44a9-b71d-86cab265f12d" providerId="ADAL" clId="{33AE62CD-40CF-4FD1-A2F5-5130E3CBE591}" dt="2025-04-02T19:11:18.386" v="1126" actId="14100"/>
          <ac:spMkLst>
            <pc:docMk/>
            <pc:sldMk cId="3968868554" sldId="363"/>
            <ac:spMk id="2" creationId="{00000000-0000-0000-0000-000000000000}"/>
          </ac:spMkLst>
        </pc:spChg>
        <pc:spChg chg="mod">
          <ac:chgData name="Mounce, Caitlyn - Division of District Support" userId="dff59570-dc4a-44a9-b71d-86cab265f12d" providerId="ADAL" clId="{33AE62CD-40CF-4FD1-A2F5-5130E3CBE591}" dt="2025-04-03T11:42:46.728" v="2109" actId="1076"/>
          <ac:spMkLst>
            <pc:docMk/>
            <pc:sldMk cId="3968868554" sldId="363"/>
            <ac:spMk id="3" creationId="{00000000-0000-0000-0000-000000000000}"/>
          </ac:spMkLst>
        </pc:spChg>
        <pc:picChg chg="add mod">
          <ac:chgData name="Mounce, Caitlyn - Division of District Support" userId="dff59570-dc4a-44a9-b71d-86cab265f12d" providerId="ADAL" clId="{33AE62CD-40CF-4FD1-A2F5-5130E3CBE591}" dt="2025-04-03T11:42:50.289" v="2111" actId="1076"/>
          <ac:picMkLst>
            <pc:docMk/>
            <pc:sldMk cId="3968868554" sldId="363"/>
            <ac:picMk id="5" creationId="{3A3A2952-7F7A-53F2-57B7-EEF22D0111CA}"/>
          </ac:picMkLst>
        </pc:picChg>
      </pc:sldChg>
      <pc:sldChg chg="addSp delSp modSp add mod">
        <pc:chgData name="Mounce, Caitlyn - Division of District Support" userId="dff59570-dc4a-44a9-b71d-86cab265f12d" providerId="ADAL" clId="{33AE62CD-40CF-4FD1-A2F5-5130E3CBE591}" dt="2025-04-03T11:43:23.987" v="2119" actId="1076"/>
        <pc:sldMkLst>
          <pc:docMk/>
          <pc:sldMk cId="2946496310" sldId="364"/>
        </pc:sldMkLst>
        <pc:spChg chg="mod">
          <ac:chgData name="Mounce, Caitlyn - Division of District Support" userId="dff59570-dc4a-44a9-b71d-86cab265f12d" providerId="ADAL" clId="{33AE62CD-40CF-4FD1-A2F5-5130E3CBE591}" dt="2025-04-03T11:43:20.856" v="2118" actId="14100"/>
          <ac:spMkLst>
            <pc:docMk/>
            <pc:sldMk cId="2946496310" sldId="364"/>
            <ac:spMk id="2" creationId="{00000000-0000-0000-0000-000000000000}"/>
          </ac:spMkLst>
        </pc:spChg>
        <pc:spChg chg="mod">
          <ac:chgData name="Mounce, Caitlyn - Division of District Support" userId="dff59570-dc4a-44a9-b71d-86cab265f12d" providerId="ADAL" clId="{33AE62CD-40CF-4FD1-A2F5-5130E3CBE591}" dt="2025-04-03T11:43:23.987" v="2119" actId="1076"/>
          <ac:spMkLst>
            <pc:docMk/>
            <pc:sldMk cId="2946496310" sldId="364"/>
            <ac:spMk id="3" creationId="{00000000-0000-0000-0000-000000000000}"/>
          </ac:spMkLst>
        </pc:spChg>
        <pc:picChg chg="add mod">
          <ac:chgData name="Mounce, Caitlyn - Division of District Support" userId="dff59570-dc4a-44a9-b71d-86cab265f12d" providerId="ADAL" clId="{33AE62CD-40CF-4FD1-A2F5-5130E3CBE591}" dt="2025-04-03T11:43:08.456" v="2115" actId="1076"/>
          <ac:picMkLst>
            <pc:docMk/>
            <pc:sldMk cId="2946496310" sldId="364"/>
            <ac:picMk id="5" creationId="{5FC4F78A-8265-7067-C35F-65895E196281}"/>
          </ac:picMkLst>
        </pc:picChg>
      </pc:sldChg>
      <pc:sldChg chg="addSp delSp modSp add mod">
        <pc:chgData name="Mounce, Caitlyn - Division of District Support" userId="dff59570-dc4a-44a9-b71d-86cab265f12d" providerId="ADAL" clId="{33AE62CD-40CF-4FD1-A2F5-5130E3CBE591}" dt="2025-04-03T11:46:32.686" v="2158" actId="207"/>
        <pc:sldMkLst>
          <pc:docMk/>
          <pc:sldMk cId="162797703" sldId="365"/>
        </pc:sldMkLst>
        <pc:spChg chg="mod">
          <ac:chgData name="Mounce, Caitlyn - Division of District Support" userId="dff59570-dc4a-44a9-b71d-86cab265f12d" providerId="ADAL" clId="{33AE62CD-40CF-4FD1-A2F5-5130E3CBE591}" dt="2025-04-03T11:43:55.604" v="2127" actId="14100"/>
          <ac:spMkLst>
            <pc:docMk/>
            <pc:sldMk cId="162797703" sldId="365"/>
            <ac:spMk id="2" creationId="{00000000-0000-0000-0000-000000000000}"/>
          </ac:spMkLst>
        </pc:spChg>
        <pc:spChg chg="mod">
          <ac:chgData name="Mounce, Caitlyn - Division of District Support" userId="dff59570-dc4a-44a9-b71d-86cab265f12d" providerId="ADAL" clId="{33AE62CD-40CF-4FD1-A2F5-5130E3CBE591}" dt="2025-04-03T11:46:32.686" v="2158" actId="207"/>
          <ac:spMkLst>
            <pc:docMk/>
            <pc:sldMk cId="162797703" sldId="365"/>
            <ac:spMk id="3" creationId="{00000000-0000-0000-0000-000000000000}"/>
          </ac:spMkLst>
        </pc:spChg>
        <pc:picChg chg="add mod">
          <ac:chgData name="Mounce, Caitlyn - Division of District Support" userId="dff59570-dc4a-44a9-b71d-86cab265f12d" providerId="ADAL" clId="{33AE62CD-40CF-4FD1-A2F5-5130E3CBE591}" dt="2025-04-03T11:43:43.325" v="2122" actId="1076"/>
          <ac:picMkLst>
            <pc:docMk/>
            <pc:sldMk cId="162797703" sldId="365"/>
            <ac:picMk id="4" creationId="{20F601C2-DC0E-3402-10B5-EEC94C6205B3}"/>
          </ac:picMkLst>
        </pc:picChg>
      </pc:sldChg>
      <pc:sldChg chg="addSp delSp modSp add mod">
        <pc:chgData name="Mounce, Caitlyn - Division of District Support" userId="dff59570-dc4a-44a9-b71d-86cab265f12d" providerId="ADAL" clId="{33AE62CD-40CF-4FD1-A2F5-5130E3CBE591}" dt="2025-04-03T12:36:02.746" v="2950" actId="27636"/>
        <pc:sldMkLst>
          <pc:docMk/>
          <pc:sldMk cId="3515789505" sldId="367"/>
        </pc:sldMkLst>
        <pc:spChg chg="mod">
          <ac:chgData name="Mounce, Caitlyn - Division of District Support" userId="dff59570-dc4a-44a9-b71d-86cab265f12d" providerId="ADAL" clId="{33AE62CD-40CF-4FD1-A2F5-5130E3CBE591}" dt="2025-04-03T12:34:25.970" v="2941" actId="14100"/>
          <ac:spMkLst>
            <pc:docMk/>
            <pc:sldMk cId="3515789505" sldId="367"/>
            <ac:spMk id="2" creationId="{00000000-0000-0000-0000-000000000000}"/>
          </ac:spMkLst>
        </pc:spChg>
        <pc:spChg chg="mod">
          <ac:chgData name="Mounce, Caitlyn - Division of District Support" userId="dff59570-dc4a-44a9-b71d-86cab265f12d" providerId="ADAL" clId="{33AE62CD-40CF-4FD1-A2F5-5130E3CBE591}" dt="2025-04-03T12:36:02.746" v="2950" actId="27636"/>
          <ac:spMkLst>
            <pc:docMk/>
            <pc:sldMk cId="3515789505" sldId="367"/>
            <ac:spMk id="3" creationId="{00000000-0000-0000-0000-000000000000}"/>
          </ac:spMkLst>
        </pc:spChg>
        <pc:picChg chg="add mod">
          <ac:chgData name="Mounce, Caitlyn - Division of District Support" userId="dff59570-dc4a-44a9-b71d-86cab265f12d" providerId="ADAL" clId="{33AE62CD-40CF-4FD1-A2F5-5130E3CBE591}" dt="2025-04-03T12:35:55.060" v="2946" actId="1076"/>
          <ac:picMkLst>
            <pc:docMk/>
            <pc:sldMk cId="3515789505" sldId="367"/>
            <ac:picMk id="5" creationId="{C7E4D4C9-8C93-9178-BD6A-D245B266A26A}"/>
          </ac:picMkLst>
        </pc:picChg>
      </pc:sldChg>
      <pc:sldChg chg="addSp delSp modSp add mod">
        <pc:chgData name="Mounce, Caitlyn - Division of District Support" userId="dff59570-dc4a-44a9-b71d-86cab265f12d" providerId="ADAL" clId="{33AE62CD-40CF-4FD1-A2F5-5130E3CBE591}" dt="2025-04-03T12:31:05.513" v="2923" actId="14100"/>
        <pc:sldMkLst>
          <pc:docMk/>
          <pc:sldMk cId="1007647509" sldId="368"/>
        </pc:sldMkLst>
        <pc:spChg chg="mod">
          <ac:chgData name="Mounce, Caitlyn - Division of District Support" userId="dff59570-dc4a-44a9-b71d-86cab265f12d" providerId="ADAL" clId="{33AE62CD-40CF-4FD1-A2F5-5130E3CBE591}" dt="2025-04-03T12:29:21.304" v="2879" actId="14100"/>
          <ac:spMkLst>
            <pc:docMk/>
            <pc:sldMk cId="1007647509" sldId="368"/>
            <ac:spMk id="2" creationId="{00000000-0000-0000-0000-000000000000}"/>
          </ac:spMkLst>
        </pc:spChg>
        <pc:spChg chg="mod">
          <ac:chgData name="Mounce, Caitlyn - Division of District Support" userId="dff59570-dc4a-44a9-b71d-86cab265f12d" providerId="ADAL" clId="{33AE62CD-40CF-4FD1-A2F5-5130E3CBE591}" dt="2025-04-03T12:31:05.513" v="2923" actId="14100"/>
          <ac:spMkLst>
            <pc:docMk/>
            <pc:sldMk cId="1007647509" sldId="368"/>
            <ac:spMk id="3" creationId="{00000000-0000-0000-0000-000000000000}"/>
          </ac:spMkLst>
        </pc:spChg>
        <pc:picChg chg="add mod">
          <ac:chgData name="Mounce, Caitlyn - Division of District Support" userId="dff59570-dc4a-44a9-b71d-86cab265f12d" providerId="ADAL" clId="{33AE62CD-40CF-4FD1-A2F5-5130E3CBE591}" dt="2025-04-03T12:29:29.138" v="2882"/>
          <ac:picMkLst>
            <pc:docMk/>
            <pc:sldMk cId="1007647509" sldId="368"/>
            <ac:picMk id="4" creationId="{440C3460-E1B2-F1D0-9010-5CA59A4E5539}"/>
          </ac:picMkLst>
        </pc:picChg>
      </pc:sldChg>
      <pc:sldChg chg="addSp delSp modSp add mod">
        <pc:chgData name="Mounce, Caitlyn - Division of District Support" userId="dff59570-dc4a-44a9-b71d-86cab265f12d" providerId="ADAL" clId="{33AE62CD-40CF-4FD1-A2F5-5130E3CBE591}" dt="2025-04-03T12:35:34.506" v="2944" actId="1076"/>
        <pc:sldMkLst>
          <pc:docMk/>
          <pc:sldMk cId="3429245136" sldId="369"/>
        </pc:sldMkLst>
        <pc:spChg chg="mod">
          <ac:chgData name="Mounce, Caitlyn - Division of District Support" userId="dff59570-dc4a-44a9-b71d-86cab265f12d" providerId="ADAL" clId="{33AE62CD-40CF-4FD1-A2F5-5130E3CBE591}" dt="2025-04-03T12:35:25.229" v="2943" actId="14100"/>
          <ac:spMkLst>
            <pc:docMk/>
            <pc:sldMk cId="3429245136" sldId="369"/>
            <ac:spMk id="2" creationId="{00000000-0000-0000-0000-000000000000}"/>
          </ac:spMkLst>
        </pc:spChg>
        <pc:spChg chg="mod">
          <ac:chgData name="Mounce, Caitlyn - Division of District Support" userId="dff59570-dc4a-44a9-b71d-86cab265f12d" providerId="ADAL" clId="{33AE62CD-40CF-4FD1-A2F5-5130E3CBE591}" dt="2025-04-03T12:35:20.613" v="2942" actId="14100"/>
          <ac:spMkLst>
            <pc:docMk/>
            <pc:sldMk cId="3429245136" sldId="369"/>
            <ac:spMk id="3" creationId="{00000000-0000-0000-0000-000000000000}"/>
          </ac:spMkLst>
        </pc:spChg>
        <pc:picChg chg="add mod">
          <ac:chgData name="Mounce, Caitlyn - Division of District Support" userId="dff59570-dc4a-44a9-b71d-86cab265f12d" providerId="ADAL" clId="{33AE62CD-40CF-4FD1-A2F5-5130E3CBE591}" dt="2025-04-03T12:35:34.506" v="2944" actId="1076"/>
          <ac:picMkLst>
            <pc:docMk/>
            <pc:sldMk cId="3429245136" sldId="369"/>
            <ac:picMk id="5" creationId="{A66BCCBE-0E4D-6FCC-1FAE-5F01C6B331DB}"/>
          </ac:picMkLst>
        </pc:picChg>
      </pc:sldChg>
      <pc:sldChg chg="addSp delSp modSp add mod">
        <pc:chgData name="Mounce, Caitlyn - Division of District Support" userId="dff59570-dc4a-44a9-b71d-86cab265f12d" providerId="ADAL" clId="{33AE62CD-40CF-4FD1-A2F5-5130E3CBE591}" dt="2025-04-03T12:42:04.013" v="3036" actId="207"/>
        <pc:sldMkLst>
          <pc:docMk/>
          <pc:sldMk cId="1771795825" sldId="370"/>
        </pc:sldMkLst>
        <pc:spChg chg="mod">
          <ac:chgData name="Mounce, Caitlyn - Division of District Support" userId="dff59570-dc4a-44a9-b71d-86cab265f12d" providerId="ADAL" clId="{33AE62CD-40CF-4FD1-A2F5-5130E3CBE591}" dt="2025-04-03T12:42:00.437" v="3035" actId="1076"/>
          <ac:spMkLst>
            <pc:docMk/>
            <pc:sldMk cId="1771795825" sldId="370"/>
            <ac:spMk id="2" creationId="{00000000-0000-0000-0000-000000000000}"/>
          </ac:spMkLst>
        </pc:spChg>
        <pc:spChg chg="mod">
          <ac:chgData name="Mounce, Caitlyn - Division of District Support" userId="dff59570-dc4a-44a9-b71d-86cab265f12d" providerId="ADAL" clId="{33AE62CD-40CF-4FD1-A2F5-5130E3CBE591}" dt="2025-04-03T12:42:04.013" v="3036" actId="207"/>
          <ac:spMkLst>
            <pc:docMk/>
            <pc:sldMk cId="1771795825" sldId="370"/>
            <ac:spMk id="3" creationId="{00000000-0000-0000-0000-000000000000}"/>
          </ac:spMkLst>
        </pc:spChg>
        <pc:picChg chg="add mod">
          <ac:chgData name="Mounce, Caitlyn - Division of District Support" userId="dff59570-dc4a-44a9-b71d-86cab265f12d" providerId="ADAL" clId="{33AE62CD-40CF-4FD1-A2F5-5130E3CBE591}" dt="2025-04-03T12:29:48.018" v="2891"/>
          <ac:picMkLst>
            <pc:docMk/>
            <pc:sldMk cId="1771795825" sldId="370"/>
            <ac:picMk id="5" creationId="{809F38FD-EDA4-EB1D-838A-80C5BFDE7DE6}"/>
          </ac:picMkLst>
        </pc:picChg>
      </pc:sldChg>
      <pc:sldChg chg="addSp delSp modSp add mod ord">
        <pc:chgData name="Mounce, Caitlyn - Division of District Support" userId="dff59570-dc4a-44a9-b71d-86cab265f12d" providerId="ADAL" clId="{33AE62CD-40CF-4FD1-A2F5-5130E3CBE591}" dt="2025-04-03T12:01:53.889" v="2363" actId="1076"/>
        <pc:sldMkLst>
          <pc:docMk/>
          <pc:sldMk cId="1991104851" sldId="374"/>
        </pc:sldMkLst>
        <pc:spChg chg="mod">
          <ac:chgData name="Mounce, Caitlyn - Division of District Support" userId="dff59570-dc4a-44a9-b71d-86cab265f12d" providerId="ADAL" clId="{33AE62CD-40CF-4FD1-A2F5-5130E3CBE591}" dt="2025-04-03T12:01:53.889" v="2363" actId="1076"/>
          <ac:spMkLst>
            <pc:docMk/>
            <pc:sldMk cId="1991104851" sldId="374"/>
            <ac:spMk id="2" creationId="{00000000-0000-0000-0000-000000000000}"/>
          </ac:spMkLst>
        </pc:spChg>
        <pc:spChg chg="mod">
          <ac:chgData name="Mounce, Caitlyn - Division of District Support" userId="dff59570-dc4a-44a9-b71d-86cab265f12d" providerId="ADAL" clId="{33AE62CD-40CF-4FD1-A2F5-5130E3CBE591}" dt="2025-04-03T12:01:47.389" v="2361" actId="1076"/>
          <ac:spMkLst>
            <pc:docMk/>
            <pc:sldMk cId="1991104851" sldId="374"/>
            <ac:spMk id="3" creationId="{00000000-0000-0000-0000-000000000000}"/>
          </ac:spMkLst>
        </pc:spChg>
        <pc:picChg chg="add mod">
          <ac:chgData name="Mounce, Caitlyn - Division of District Support" userId="dff59570-dc4a-44a9-b71d-86cab265f12d" providerId="ADAL" clId="{33AE62CD-40CF-4FD1-A2F5-5130E3CBE591}" dt="2025-04-03T11:56:56.778" v="2230"/>
          <ac:picMkLst>
            <pc:docMk/>
            <pc:sldMk cId="1991104851" sldId="374"/>
            <ac:picMk id="5" creationId="{606F6389-D478-65A2-134B-D433945348BC}"/>
          </ac:picMkLst>
        </pc:picChg>
      </pc:sldChg>
      <pc:sldChg chg="addSp delSp modSp add mod">
        <pc:chgData name="Mounce, Caitlyn - Division of District Support" userId="dff59570-dc4a-44a9-b71d-86cab265f12d" providerId="ADAL" clId="{33AE62CD-40CF-4FD1-A2F5-5130E3CBE591}" dt="2025-04-03T12:01:04.828" v="2314" actId="207"/>
        <pc:sldMkLst>
          <pc:docMk/>
          <pc:sldMk cId="3343494761" sldId="375"/>
        </pc:sldMkLst>
        <pc:spChg chg="mod">
          <ac:chgData name="Mounce, Caitlyn - Division of District Support" userId="dff59570-dc4a-44a9-b71d-86cab265f12d" providerId="ADAL" clId="{33AE62CD-40CF-4FD1-A2F5-5130E3CBE591}" dt="2025-04-03T12:01:04.828" v="2314" actId="207"/>
          <ac:spMkLst>
            <pc:docMk/>
            <pc:sldMk cId="3343494761" sldId="375"/>
            <ac:spMk id="3" creationId="{00000000-0000-0000-0000-000000000000}"/>
          </ac:spMkLst>
        </pc:spChg>
        <pc:picChg chg="add mod">
          <ac:chgData name="Mounce, Caitlyn - Division of District Support" userId="dff59570-dc4a-44a9-b71d-86cab265f12d" providerId="ADAL" clId="{33AE62CD-40CF-4FD1-A2F5-5130E3CBE591}" dt="2025-04-03T11:56:55.686" v="2229"/>
          <ac:picMkLst>
            <pc:docMk/>
            <pc:sldMk cId="3343494761" sldId="375"/>
            <ac:picMk id="5" creationId="{FDD19521-CEEF-2850-AD52-F8FEFA3D9298}"/>
          </ac:picMkLst>
        </pc:picChg>
      </pc:sldChg>
      <pc:sldChg chg="addSp delSp modSp add mod">
        <pc:chgData name="Mounce, Caitlyn - Division of District Support" userId="dff59570-dc4a-44a9-b71d-86cab265f12d" providerId="ADAL" clId="{33AE62CD-40CF-4FD1-A2F5-5130E3CBE591}" dt="2025-04-03T12:03:08.275" v="2398" actId="14100"/>
        <pc:sldMkLst>
          <pc:docMk/>
          <pc:sldMk cId="412848384" sldId="376"/>
        </pc:sldMkLst>
        <pc:spChg chg="mod">
          <ac:chgData name="Mounce, Caitlyn - Division of District Support" userId="dff59570-dc4a-44a9-b71d-86cab265f12d" providerId="ADAL" clId="{33AE62CD-40CF-4FD1-A2F5-5130E3CBE591}" dt="2025-04-03T12:03:02.307" v="2396" actId="14100"/>
          <ac:spMkLst>
            <pc:docMk/>
            <pc:sldMk cId="412848384" sldId="376"/>
            <ac:spMk id="2" creationId="{00000000-0000-0000-0000-000000000000}"/>
          </ac:spMkLst>
        </pc:spChg>
        <pc:spChg chg="mod">
          <ac:chgData name="Mounce, Caitlyn - Division of District Support" userId="dff59570-dc4a-44a9-b71d-86cab265f12d" providerId="ADAL" clId="{33AE62CD-40CF-4FD1-A2F5-5130E3CBE591}" dt="2025-04-03T12:03:08.275" v="2398" actId="14100"/>
          <ac:spMkLst>
            <pc:docMk/>
            <pc:sldMk cId="412848384" sldId="376"/>
            <ac:spMk id="3" creationId="{00000000-0000-0000-0000-000000000000}"/>
          </ac:spMkLst>
        </pc:spChg>
        <pc:picChg chg="add mod">
          <ac:chgData name="Mounce, Caitlyn - Division of District Support" userId="dff59570-dc4a-44a9-b71d-86cab265f12d" providerId="ADAL" clId="{33AE62CD-40CF-4FD1-A2F5-5130E3CBE591}" dt="2025-04-03T12:02:52.318" v="2393"/>
          <ac:picMkLst>
            <pc:docMk/>
            <pc:sldMk cId="412848384" sldId="376"/>
            <ac:picMk id="5" creationId="{59227483-86E5-087A-5A7F-144966B60284}"/>
          </ac:picMkLst>
        </pc:picChg>
      </pc:sldChg>
      <pc:sldChg chg="addSp delSp modSp add mod">
        <pc:chgData name="Mounce, Caitlyn - Division of District Support" userId="dff59570-dc4a-44a9-b71d-86cab265f12d" providerId="ADAL" clId="{33AE62CD-40CF-4FD1-A2F5-5130E3CBE591}" dt="2025-04-03T12:02:45.472" v="2391" actId="20577"/>
        <pc:sldMkLst>
          <pc:docMk/>
          <pc:sldMk cId="2987503632" sldId="377"/>
        </pc:sldMkLst>
        <pc:spChg chg="mod">
          <ac:chgData name="Mounce, Caitlyn - Division of District Support" userId="dff59570-dc4a-44a9-b71d-86cab265f12d" providerId="ADAL" clId="{33AE62CD-40CF-4FD1-A2F5-5130E3CBE591}" dt="2025-04-03T12:02:30.065" v="2376" actId="20577"/>
          <ac:spMkLst>
            <pc:docMk/>
            <pc:sldMk cId="2987503632" sldId="377"/>
            <ac:spMk id="2" creationId="{00000000-0000-0000-0000-000000000000}"/>
          </ac:spMkLst>
        </pc:spChg>
        <pc:spChg chg="mod">
          <ac:chgData name="Mounce, Caitlyn - Division of District Support" userId="dff59570-dc4a-44a9-b71d-86cab265f12d" providerId="ADAL" clId="{33AE62CD-40CF-4FD1-A2F5-5130E3CBE591}" dt="2025-04-03T12:02:45.472" v="2391" actId="20577"/>
          <ac:spMkLst>
            <pc:docMk/>
            <pc:sldMk cId="2987503632" sldId="377"/>
            <ac:spMk id="3" creationId="{00000000-0000-0000-0000-000000000000}"/>
          </ac:spMkLst>
        </pc:spChg>
        <pc:picChg chg="add mod">
          <ac:chgData name="Mounce, Caitlyn - Division of District Support" userId="dff59570-dc4a-44a9-b71d-86cab265f12d" providerId="ADAL" clId="{33AE62CD-40CF-4FD1-A2F5-5130E3CBE591}" dt="2025-04-03T12:02:04.374" v="2365"/>
          <ac:picMkLst>
            <pc:docMk/>
            <pc:sldMk cId="2987503632" sldId="377"/>
            <ac:picMk id="5" creationId="{E682171C-2C40-753F-5627-535266B46B21}"/>
          </ac:picMkLst>
        </pc:picChg>
      </pc:sldChg>
      <pc:sldChg chg="addSp delSp modSp add mod">
        <pc:chgData name="Mounce, Caitlyn - Division of District Support" userId="dff59570-dc4a-44a9-b71d-86cab265f12d" providerId="ADAL" clId="{33AE62CD-40CF-4FD1-A2F5-5130E3CBE591}" dt="2025-04-03T12:03:39.670" v="2406" actId="207"/>
        <pc:sldMkLst>
          <pc:docMk/>
          <pc:sldMk cId="496923558" sldId="378"/>
        </pc:sldMkLst>
        <pc:spChg chg="mod">
          <ac:chgData name="Mounce, Caitlyn - Division of District Support" userId="dff59570-dc4a-44a9-b71d-86cab265f12d" providerId="ADAL" clId="{33AE62CD-40CF-4FD1-A2F5-5130E3CBE591}" dt="2025-04-03T12:03:35.374" v="2405" actId="1076"/>
          <ac:spMkLst>
            <pc:docMk/>
            <pc:sldMk cId="496923558" sldId="378"/>
            <ac:spMk id="2" creationId="{00000000-0000-0000-0000-000000000000}"/>
          </ac:spMkLst>
        </pc:spChg>
        <pc:spChg chg="mod">
          <ac:chgData name="Mounce, Caitlyn - Division of District Support" userId="dff59570-dc4a-44a9-b71d-86cab265f12d" providerId="ADAL" clId="{33AE62CD-40CF-4FD1-A2F5-5130E3CBE591}" dt="2025-04-03T12:03:39.670" v="2406" actId="207"/>
          <ac:spMkLst>
            <pc:docMk/>
            <pc:sldMk cId="496923558" sldId="378"/>
            <ac:spMk id="3" creationId="{00000000-0000-0000-0000-000000000000}"/>
          </ac:spMkLst>
        </pc:spChg>
        <pc:picChg chg="add mod">
          <ac:chgData name="Mounce, Caitlyn - Division of District Support" userId="dff59570-dc4a-44a9-b71d-86cab265f12d" providerId="ADAL" clId="{33AE62CD-40CF-4FD1-A2F5-5130E3CBE591}" dt="2025-04-03T11:56:58.471" v="2231"/>
          <ac:picMkLst>
            <pc:docMk/>
            <pc:sldMk cId="496923558" sldId="378"/>
            <ac:picMk id="5" creationId="{6FEBFD30-25B4-4B90-5149-2C2CF5C6FAC3}"/>
          </ac:picMkLst>
        </pc:picChg>
      </pc:sldChg>
      <pc:sldChg chg="addSp delSp modSp add mod">
        <pc:chgData name="Mounce, Caitlyn - Division of District Support" userId="dff59570-dc4a-44a9-b71d-86cab265f12d" providerId="ADAL" clId="{33AE62CD-40CF-4FD1-A2F5-5130E3CBE591}" dt="2025-04-03T12:04:22.610" v="2429" actId="1076"/>
        <pc:sldMkLst>
          <pc:docMk/>
          <pc:sldMk cId="2795190589" sldId="379"/>
        </pc:sldMkLst>
        <pc:spChg chg="mod">
          <ac:chgData name="Mounce, Caitlyn - Division of District Support" userId="dff59570-dc4a-44a9-b71d-86cab265f12d" providerId="ADAL" clId="{33AE62CD-40CF-4FD1-A2F5-5130E3CBE591}" dt="2025-04-03T12:04:19.781" v="2428" actId="1076"/>
          <ac:spMkLst>
            <pc:docMk/>
            <pc:sldMk cId="2795190589" sldId="379"/>
            <ac:spMk id="2" creationId="{00000000-0000-0000-0000-000000000000}"/>
          </ac:spMkLst>
        </pc:spChg>
        <pc:spChg chg="mod">
          <ac:chgData name="Mounce, Caitlyn - Division of District Support" userId="dff59570-dc4a-44a9-b71d-86cab265f12d" providerId="ADAL" clId="{33AE62CD-40CF-4FD1-A2F5-5130E3CBE591}" dt="2025-04-03T12:04:14.760" v="2426" actId="1076"/>
          <ac:spMkLst>
            <pc:docMk/>
            <pc:sldMk cId="2795190589" sldId="379"/>
            <ac:spMk id="3" creationId="{00000000-0000-0000-0000-000000000000}"/>
          </ac:spMkLst>
        </pc:spChg>
        <pc:picChg chg="add mod">
          <ac:chgData name="Mounce, Caitlyn - Division of District Support" userId="dff59570-dc4a-44a9-b71d-86cab265f12d" providerId="ADAL" clId="{33AE62CD-40CF-4FD1-A2F5-5130E3CBE591}" dt="2025-04-03T12:04:22.610" v="2429" actId="1076"/>
          <ac:picMkLst>
            <pc:docMk/>
            <pc:sldMk cId="2795190589" sldId="379"/>
            <ac:picMk id="7" creationId="{0B568ECC-681F-D532-94DB-BA8BCBAF48E2}"/>
          </ac:picMkLst>
        </pc:picChg>
      </pc:sldChg>
      <pc:sldChg chg="addSp delSp modSp add mod">
        <pc:chgData name="Mounce, Caitlyn - Division of District Support" userId="dff59570-dc4a-44a9-b71d-86cab265f12d" providerId="ADAL" clId="{33AE62CD-40CF-4FD1-A2F5-5130E3CBE591}" dt="2025-04-03T12:06:53.362" v="2460" actId="27636"/>
        <pc:sldMkLst>
          <pc:docMk/>
          <pc:sldMk cId="3010898444" sldId="380"/>
        </pc:sldMkLst>
        <pc:spChg chg="mod">
          <ac:chgData name="Mounce, Caitlyn - Division of District Support" userId="dff59570-dc4a-44a9-b71d-86cab265f12d" providerId="ADAL" clId="{33AE62CD-40CF-4FD1-A2F5-5130E3CBE591}" dt="2025-04-03T12:06:53.362" v="2460" actId="27636"/>
          <ac:spMkLst>
            <pc:docMk/>
            <pc:sldMk cId="3010898444" sldId="380"/>
            <ac:spMk id="2" creationId="{00000000-0000-0000-0000-000000000000}"/>
          </ac:spMkLst>
        </pc:spChg>
        <pc:spChg chg="mod">
          <ac:chgData name="Mounce, Caitlyn - Division of District Support" userId="dff59570-dc4a-44a9-b71d-86cab265f12d" providerId="ADAL" clId="{33AE62CD-40CF-4FD1-A2F5-5130E3CBE591}" dt="2025-04-03T12:06:18.111" v="2452" actId="14100"/>
          <ac:spMkLst>
            <pc:docMk/>
            <pc:sldMk cId="3010898444" sldId="380"/>
            <ac:spMk id="3" creationId="{00000000-0000-0000-0000-000000000000}"/>
          </ac:spMkLst>
        </pc:spChg>
        <pc:picChg chg="mod">
          <ac:chgData name="Mounce, Caitlyn - Division of District Support" userId="dff59570-dc4a-44a9-b71d-86cab265f12d" providerId="ADAL" clId="{33AE62CD-40CF-4FD1-A2F5-5130E3CBE591}" dt="2025-04-03T12:05:30.374" v="2443" actId="1076"/>
          <ac:picMkLst>
            <pc:docMk/>
            <pc:sldMk cId="3010898444" sldId="380"/>
            <ac:picMk id="5" creationId="{0DD01713-DE91-A040-3A54-4BD753059D80}"/>
          </ac:picMkLst>
        </pc:picChg>
        <pc:picChg chg="add mod">
          <ac:chgData name="Mounce, Caitlyn - Division of District Support" userId="dff59570-dc4a-44a9-b71d-86cab265f12d" providerId="ADAL" clId="{33AE62CD-40CF-4FD1-A2F5-5130E3CBE591}" dt="2025-04-03T11:57:03.665" v="2235"/>
          <ac:picMkLst>
            <pc:docMk/>
            <pc:sldMk cId="3010898444" sldId="380"/>
            <ac:picMk id="6" creationId="{65E4ED75-0634-BEDA-D7B8-8FC74B32C921}"/>
          </ac:picMkLst>
        </pc:picChg>
      </pc:sldChg>
      <pc:sldChg chg="addSp delSp modSp add mod">
        <pc:chgData name="Mounce, Caitlyn - Division of District Support" userId="dff59570-dc4a-44a9-b71d-86cab265f12d" providerId="ADAL" clId="{33AE62CD-40CF-4FD1-A2F5-5130E3CBE591}" dt="2025-04-03T12:07:44.824" v="2498" actId="948"/>
        <pc:sldMkLst>
          <pc:docMk/>
          <pc:sldMk cId="975632147" sldId="382"/>
        </pc:sldMkLst>
        <pc:spChg chg="mod">
          <ac:chgData name="Mounce, Caitlyn - Division of District Support" userId="dff59570-dc4a-44a9-b71d-86cab265f12d" providerId="ADAL" clId="{33AE62CD-40CF-4FD1-A2F5-5130E3CBE591}" dt="2025-04-03T12:07:27.444" v="2496" actId="1076"/>
          <ac:spMkLst>
            <pc:docMk/>
            <pc:sldMk cId="975632147" sldId="382"/>
            <ac:spMk id="2" creationId="{00000000-0000-0000-0000-000000000000}"/>
          </ac:spMkLst>
        </pc:spChg>
        <pc:spChg chg="mod">
          <ac:chgData name="Mounce, Caitlyn - Division of District Support" userId="dff59570-dc4a-44a9-b71d-86cab265f12d" providerId="ADAL" clId="{33AE62CD-40CF-4FD1-A2F5-5130E3CBE591}" dt="2025-04-03T12:07:44.824" v="2498" actId="948"/>
          <ac:spMkLst>
            <pc:docMk/>
            <pc:sldMk cId="975632147" sldId="382"/>
            <ac:spMk id="3" creationId="{00000000-0000-0000-0000-000000000000}"/>
          </ac:spMkLst>
        </pc:spChg>
        <pc:picChg chg="mod">
          <ac:chgData name="Mounce, Caitlyn - Division of District Support" userId="dff59570-dc4a-44a9-b71d-86cab265f12d" providerId="ADAL" clId="{33AE62CD-40CF-4FD1-A2F5-5130E3CBE591}" dt="2025-04-03T12:06:32.094" v="2456" actId="1076"/>
          <ac:picMkLst>
            <pc:docMk/>
            <pc:sldMk cId="975632147" sldId="382"/>
            <ac:picMk id="6" creationId="{E5EB83DA-E95C-7894-21FC-50B7848D9650}"/>
          </ac:picMkLst>
        </pc:picChg>
        <pc:picChg chg="add mod">
          <ac:chgData name="Mounce, Caitlyn - Division of District Support" userId="dff59570-dc4a-44a9-b71d-86cab265f12d" providerId="ADAL" clId="{33AE62CD-40CF-4FD1-A2F5-5130E3CBE591}" dt="2025-04-03T11:57:04.609" v="2236"/>
          <ac:picMkLst>
            <pc:docMk/>
            <pc:sldMk cId="975632147" sldId="382"/>
            <ac:picMk id="7" creationId="{7E4D5F21-6EDC-8B87-AD57-64C07EC7AE4C}"/>
          </ac:picMkLst>
        </pc:picChg>
      </pc:sldChg>
      <pc:sldChg chg="addSp delSp modSp add mod">
        <pc:chgData name="Mounce, Caitlyn - Division of District Support" userId="dff59570-dc4a-44a9-b71d-86cab265f12d" providerId="ADAL" clId="{33AE62CD-40CF-4FD1-A2F5-5130E3CBE591}" dt="2025-04-03T12:08:15.767" v="2504" actId="14100"/>
        <pc:sldMkLst>
          <pc:docMk/>
          <pc:sldMk cId="2113559373" sldId="383"/>
        </pc:sldMkLst>
        <pc:spChg chg="mod">
          <ac:chgData name="Mounce, Caitlyn - Division of District Support" userId="dff59570-dc4a-44a9-b71d-86cab265f12d" providerId="ADAL" clId="{33AE62CD-40CF-4FD1-A2F5-5130E3CBE591}" dt="2025-04-03T12:08:02.070" v="2501" actId="2711"/>
          <ac:spMkLst>
            <pc:docMk/>
            <pc:sldMk cId="2113559373" sldId="383"/>
            <ac:spMk id="2" creationId="{00000000-0000-0000-0000-000000000000}"/>
          </ac:spMkLst>
        </pc:spChg>
        <pc:spChg chg="mod">
          <ac:chgData name="Mounce, Caitlyn - Division of District Support" userId="dff59570-dc4a-44a9-b71d-86cab265f12d" providerId="ADAL" clId="{33AE62CD-40CF-4FD1-A2F5-5130E3CBE591}" dt="2025-04-03T12:08:15.767" v="2504" actId="14100"/>
          <ac:spMkLst>
            <pc:docMk/>
            <pc:sldMk cId="2113559373" sldId="383"/>
            <ac:spMk id="3" creationId="{00000000-0000-0000-0000-000000000000}"/>
          </ac:spMkLst>
        </pc:spChg>
        <pc:picChg chg="mod">
          <ac:chgData name="Mounce, Caitlyn - Division of District Support" userId="dff59570-dc4a-44a9-b71d-86cab265f12d" providerId="ADAL" clId="{33AE62CD-40CF-4FD1-A2F5-5130E3CBE591}" dt="2025-04-03T12:07:55.201" v="2500" actId="1076"/>
          <ac:picMkLst>
            <pc:docMk/>
            <pc:sldMk cId="2113559373" sldId="383"/>
            <ac:picMk id="5" creationId="{6181D1BB-5208-DA52-F0F0-72DE0CA2D34A}"/>
          </ac:picMkLst>
        </pc:picChg>
        <pc:picChg chg="add mod">
          <ac:chgData name="Mounce, Caitlyn - Division of District Support" userId="dff59570-dc4a-44a9-b71d-86cab265f12d" providerId="ADAL" clId="{33AE62CD-40CF-4FD1-A2F5-5130E3CBE591}" dt="2025-04-03T11:57:06.150" v="2237"/>
          <ac:picMkLst>
            <pc:docMk/>
            <pc:sldMk cId="2113559373" sldId="383"/>
            <ac:picMk id="6" creationId="{9CEE1D63-57CA-8937-CD79-7661D8E98AEC}"/>
          </ac:picMkLst>
        </pc:picChg>
      </pc:sldChg>
      <pc:sldChg chg="addSp delSp modSp add del mod">
        <pc:chgData name="Mounce, Caitlyn - Division of District Support" userId="dff59570-dc4a-44a9-b71d-86cab265f12d" providerId="ADAL" clId="{33AE62CD-40CF-4FD1-A2F5-5130E3CBE591}" dt="2025-04-03T12:04:40.310" v="2433" actId="478"/>
        <pc:sldMkLst>
          <pc:docMk/>
          <pc:sldMk cId="3346949404" sldId="384"/>
        </pc:sldMkLst>
        <pc:spChg chg="mod">
          <ac:chgData name="Mounce, Caitlyn - Division of District Support" userId="dff59570-dc4a-44a9-b71d-86cab265f12d" providerId="ADAL" clId="{33AE62CD-40CF-4FD1-A2F5-5130E3CBE591}" dt="2025-04-03T12:04:37.361" v="2432" actId="2711"/>
          <ac:spMkLst>
            <pc:docMk/>
            <pc:sldMk cId="3346949404" sldId="384"/>
            <ac:spMk id="2" creationId="{00000000-0000-0000-0000-000000000000}"/>
          </ac:spMkLst>
        </pc:spChg>
        <pc:spChg chg="mod">
          <ac:chgData name="Mounce, Caitlyn - Division of District Support" userId="dff59570-dc4a-44a9-b71d-86cab265f12d" providerId="ADAL" clId="{33AE62CD-40CF-4FD1-A2F5-5130E3CBE591}" dt="2025-04-03T12:04:28.943" v="2430" actId="207"/>
          <ac:spMkLst>
            <pc:docMk/>
            <pc:sldMk cId="3346949404" sldId="384"/>
            <ac:spMk id="3" creationId="{00000000-0000-0000-0000-000000000000}"/>
          </ac:spMkLst>
        </pc:spChg>
        <pc:picChg chg="add mod">
          <ac:chgData name="Mounce, Caitlyn - Division of District Support" userId="dff59570-dc4a-44a9-b71d-86cab265f12d" providerId="ADAL" clId="{33AE62CD-40CF-4FD1-A2F5-5130E3CBE591}" dt="2025-04-03T11:57:01.410" v="2233"/>
          <ac:picMkLst>
            <pc:docMk/>
            <pc:sldMk cId="3346949404" sldId="384"/>
            <ac:picMk id="5" creationId="{184388C2-2FA4-6481-CBAB-4C9090DE0851}"/>
          </ac:picMkLst>
        </pc:picChg>
      </pc:sldChg>
      <pc:sldChg chg="addSp delSp modSp add mod">
        <pc:chgData name="Mounce, Caitlyn - Division of District Support" userId="dff59570-dc4a-44a9-b71d-86cab265f12d" providerId="ADAL" clId="{33AE62CD-40CF-4FD1-A2F5-5130E3CBE591}" dt="2025-04-03T12:12:24.334" v="2646" actId="14100"/>
        <pc:sldMkLst>
          <pc:docMk/>
          <pc:sldMk cId="3158086947" sldId="385"/>
        </pc:sldMkLst>
        <pc:spChg chg="mod">
          <ac:chgData name="Mounce, Caitlyn - Division of District Support" userId="dff59570-dc4a-44a9-b71d-86cab265f12d" providerId="ADAL" clId="{33AE62CD-40CF-4FD1-A2F5-5130E3CBE591}" dt="2025-04-03T12:12:18.861" v="2644" actId="14100"/>
          <ac:spMkLst>
            <pc:docMk/>
            <pc:sldMk cId="3158086947" sldId="385"/>
            <ac:spMk id="2" creationId="{00000000-0000-0000-0000-000000000000}"/>
          </ac:spMkLst>
        </pc:spChg>
        <pc:spChg chg="mod">
          <ac:chgData name="Mounce, Caitlyn - Division of District Support" userId="dff59570-dc4a-44a9-b71d-86cab265f12d" providerId="ADAL" clId="{33AE62CD-40CF-4FD1-A2F5-5130E3CBE591}" dt="2025-04-03T12:12:24.334" v="2646" actId="14100"/>
          <ac:spMkLst>
            <pc:docMk/>
            <pc:sldMk cId="3158086947" sldId="385"/>
            <ac:spMk id="3" creationId="{00000000-0000-0000-0000-000000000000}"/>
          </ac:spMkLst>
        </pc:spChg>
        <pc:picChg chg="add mod">
          <ac:chgData name="Mounce, Caitlyn - Division of District Support" userId="dff59570-dc4a-44a9-b71d-86cab265f12d" providerId="ADAL" clId="{33AE62CD-40CF-4FD1-A2F5-5130E3CBE591}" dt="2025-04-03T11:57:13.633" v="2243"/>
          <ac:picMkLst>
            <pc:docMk/>
            <pc:sldMk cId="3158086947" sldId="385"/>
            <ac:picMk id="5" creationId="{87ACADF1-F0E3-D381-55C5-8AC6E2E4EB4E}"/>
          </ac:picMkLst>
        </pc:picChg>
      </pc:sldChg>
      <pc:sldChg chg="addSp delSp modSp add del mod">
        <pc:chgData name="Mounce, Caitlyn - Division of District Support" userId="dff59570-dc4a-44a9-b71d-86cab265f12d" providerId="ADAL" clId="{33AE62CD-40CF-4FD1-A2F5-5130E3CBE591}" dt="2025-04-03T13:03:33.949" v="3353" actId="47"/>
        <pc:sldMkLst>
          <pc:docMk/>
          <pc:sldMk cId="2325361228" sldId="388"/>
        </pc:sldMkLst>
      </pc:sldChg>
      <pc:sldChg chg="addSp delSp modSp add mod">
        <pc:chgData name="Mounce, Caitlyn - Division of District Support" userId="dff59570-dc4a-44a9-b71d-86cab265f12d" providerId="ADAL" clId="{33AE62CD-40CF-4FD1-A2F5-5130E3CBE591}" dt="2025-04-03T13:04:05.829" v="3361" actId="14100"/>
        <pc:sldMkLst>
          <pc:docMk/>
          <pc:sldMk cId="545344543" sldId="389"/>
        </pc:sldMkLst>
        <pc:spChg chg="mod">
          <ac:chgData name="Mounce, Caitlyn - Division of District Support" userId="dff59570-dc4a-44a9-b71d-86cab265f12d" providerId="ADAL" clId="{33AE62CD-40CF-4FD1-A2F5-5130E3CBE591}" dt="2025-04-03T13:03:53.713" v="3358" actId="1076"/>
          <ac:spMkLst>
            <pc:docMk/>
            <pc:sldMk cId="545344543" sldId="389"/>
            <ac:spMk id="2" creationId="{00000000-0000-0000-0000-000000000000}"/>
          </ac:spMkLst>
        </pc:spChg>
        <pc:spChg chg="mod">
          <ac:chgData name="Mounce, Caitlyn - Division of District Support" userId="dff59570-dc4a-44a9-b71d-86cab265f12d" providerId="ADAL" clId="{33AE62CD-40CF-4FD1-A2F5-5130E3CBE591}" dt="2025-04-03T13:04:05.829" v="3361" actId="14100"/>
          <ac:spMkLst>
            <pc:docMk/>
            <pc:sldMk cId="545344543" sldId="389"/>
            <ac:spMk id="3" creationId="{00000000-0000-0000-0000-000000000000}"/>
          </ac:spMkLst>
        </pc:spChg>
        <pc:picChg chg="add mod">
          <ac:chgData name="Mounce, Caitlyn - Division of District Support" userId="dff59570-dc4a-44a9-b71d-86cab265f12d" providerId="ADAL" clId="{33AE62CD-40CF-4FD1-A2F5-5130E3CBE591}" dt="2025-04-03T12:30:15.449" v="2909"/>
          <ac:picMkLst>
            <pc:docMk/>
            <pc:sldMk cId="545344543" sldId="389"/>
            <ac:picMk id="5" creationId="{A712F8B0-8288-8E87-4470-E23B7A2D21DD}"/>
          </ac:picMkLst>
        </pc:picChg>
      </pc:sldChg>
      <pc:sldChg chg="addSp delSp modSp add mod">
        <pc:chgData name="Mounce, Caitlyn - Division of District Support" userId="dff59570-dc4a-44a9-b71d-86cab265f12d" providerId="ADAL" clId="{33AE62CD-40CF-4FD1-A2F5-5130E3CBE591}" dt="2025-04-03T13:04:42.010" v="3374" actId="1076"/>
        <pc:sldMkLst>
          <pc:docMk/>
          <pc:sldMk cId="3274792569" sldId="390"/>
        </pc:sldMkLst>
        <pc:spChg chg="mod">
          <ac:chgData name="Mounce, Caitlyn - Division of District Support" userId="dff59570-dc4a-44a9-b71d-86cab265f12d" providerId="ADAL" clId="{33AE62CD-40CF-4FD1-A2F5-5130E3CBE591}" dt="2025-04-03T13:04:39.125" v="3373" actId="1076"/>
          <ac:spMkLst>
            <pc:docMk/>
            <pc:sldMk cId="3274792569" sldId="390"/>
            <ac:spMk id="2" creationId="{00000000-0000-0000-0000-000000000000}"/>
          </ac:spMkLst>
        </pc:spChg>
        <pc:spChg chg="mod">
          <ac:chgData name="Mounce, Caitlyn - Division of District Support" userId="dff59570-dc4a-44a9-b71d-86cab265f12d" providerId="ADAL" clId="{33AE62CD-40CF-4FD1-A2F5-5130E3CBE591}" dt="2025-04-03T13:04:42.010" v="3374" actId="1076"/>
          <ac:spMkLst>
            <pc:docMk/>
            <pc:sldMk cId="3274792569" sldId="390"/>
            <ac:spMk id="3" creationId="{00000000-0000-0000-0000-000000000000}"/>
          </ac:spMkLst>
        </pc:spChg>
        <pc:picChg chg="add mod">
          <ac:chgData name="Mounce, Caitlyn - Division of District Support" userId="dff59570-dc4a-44a9-b71d-86cab265f12d" providerId="ADAL" clId="{33AE62CD-40CF-4FD1-A2F5-5130E3CBE591}" dt="2025-04-03T12:30:17.115" v="2910"/>
          <ac:picMkLst>
            <pc:docMk/>
            <pc:sldMk cId="3274792569" sldId="390"/>
            <ac:picMk id="5" creationId="{A58813D8-2E27-D668-B470-CE72D52095D9}"/>
          </ac:picMkLst>
        </pc:picChg>
      </pc:sldChg>
      <pc:sldChg chg="addSp delSp modSp add mod">
        <pc:chgData name="Mounce, Caitlyn - Division of District Support" userId="dff59570-dc4a-44a9-b71d-86cab265f12d" providerId="ADAL" clId="{33AE62CD-40CF-4FD1-A2F5-5130E3CBE591}" dt="2025-04-03T13:06:07.110" v="3567" actId="1076"/>
        <pc:sldMkLst>
          <pc:docMk/>
          <pc:sldMk cId="3681923294" sldId="391"/>
        </pc:sldMkLst>
        <pc:spChg chg="mod">
          <ac:chgData name="Mounce, Caitlyn - Division of District Support" userId="dff59570-dc4a-44a9-b71d-86cab265f12d" providerId="ADAL" clId="{33AE62CD-40CF-4FD1-A2F5-5130E3CBE591}" dt="2025-04-03T13:06:04.849" v="3566" actId="14100"/>
          <ac:spMkLst>
            <pc:docMk/>
            <pc:sldMk cId="3681923294" sldId="391"/>
            <ac:spMk id="2" creationId="{00000000-0000-0000-0000-000000000000}"/>
          </ac:spMkLst>
        </pc:spChg>
        <pc:spChg chg="mod">
          <ac:chgData name="Mounce, Caitlyn - Division of District Support" userId="dff59570-dc4a-44a9-b71d-86cab265f12d" providerId="ADAL" clId="{33AE62CD-40CF-4FD1-A2F5-5130E3CBE591}" dt="2025-04-03T13:06:07.110" v="3567" actId="1076"/>
          <ac:spMkLst>
            <pc:docMk/>
            <pc:sldMk cId="3681923294" sldId="391"/>
            <ac:spMk id="8" creationId="{8AC38DDD-2CFC-EF74-2461-824B4662872C}"/>
          </ac:spMkLst>
        </pc:spChg>
        <pc:graphicFrameChg chg="mod">
          <ac:chgData name="Mounce, Caitlyn - Division of District Support" userId="dff59570-dc4a-44a9-b71d-86cab265f12d" providerId="ADAL" clId="{33AE62CD-40CF-4FD1-A2F5-5130E3CBE591}" dt="2025-04-03T13:05:35.265" v="3454" actId="1076"/>
          <ac:graphicFrameMkLst>
            <pc:docMk/>
            <pc:sldMk cId="3681923294" sldId="391"/>
            <ac:graphicFrameMk id="5" creationId="{A6C5A44A-D339-E0E3-D5F7-1CF6BBB1D655}"/>
          </ac:graphicFrameMkLst>
        </pc:graphicFrameChg>
        <pc:picChg chg="add mod">
          <ac:chgData name="Mounce, Caitlyn - Division of District Support" userId="dff59570-dc4a-44a9-b71d-86cab265f12d" providerId="ADAL" clId="{33AE62CD-40CF-4FD1-A2F5-5130E3CBE591}" dt="2025-04-03T12:30:18.246" v="2911"/>
          <ac:picMkLst>
            <pc:docMk/>
            <pc:sldMk cId="3681923294" sldId="391"/>
            <ac:picMk id="4" creationId="{7759133B-6CBF-46DA-DCEB-E7E383F1FE8C}"/>
          </ac:picMkLst>
        </pc:picChg>
      </pc:sldChg>
      <pc:sldChg chg="addSp delSp modSp add mod">
        <pc:chgData name="Mounce, Caitlyn - Division of District Support" userId="dff59570-dc4a-44a9-b71d-86cab265f12d" providerId="ADAL" clId="{33AE62CD-40CF-4FD1-A2F5-5130E3CBE591}" dt="2025-04-03T13:06:20.777" v="3570" actId="14100"/>
        <pc:sldMkLst>
          <pc:docMk/>
          <pc:sldMk cId="1341018846" sldId="392"/>
        </pc:sldMkLst>
        <pc:spChg chg="mod">
          <ac:chgData name="Mounce, Caitlyn - Division of District Support" userId="dff59570-dc4a-44a9-b71d-86cab265f12d" providerId="ADAL" clId="{33AE62CD-40CF-4FD1-A2F5-5130E3CBE591}" dt="2025-04-03T13:06:16.273" v="3568" actId="1076"/>
          <ac:spMkLst>
            <pc:docMk/>
            <pc:sldMk cId="1341018846" sldId="392"/>
            <ac:spMk id="2" creationId="{00000000-0000-0000-0000-000000000000}"/>
          </ac:spMkLst>
        </pc:spChg>
        <pc:spChg chg="mod">
          <ac:chgData name="Mounce, Caitlyn - Division of District Support" userId="dff59570-dc4a-44a9-b71d-86cab265f12d" providerId="ADAL" clId="{33AE62CD-40CF-4FD1-A2F5-5130E3CBE591}" dt="2025-04-03T13:06:20.777" v="3570" actId="14100"/>
          <ac:spMkLst>
            <pc:docMk/>
            <pc:sldMk cId="1341018846" sldId="392"/>
            <ac:spMk id="3" creationId="{00000000-0000-0000-0000-000000000000}"/>
          </ac:spMkLst>
        </pc:spChg>
        <pc:picChg chg="add mod">
          <ac:chgData name="Mounce, Caitlyn - Division of District Support" userId="dff59570-dc4a-44a9-b71d-86cab265f12d" providerId="ADAL" clId="{33AE62CD-40CF-4FD1-A2F5-5130E3CBE591}" dt="2025-04-03T12:30:20.091" v="2912"/>
          <ac:picMkLst>
            <pc:docMk/>
            <pc:sldMk cId="1341018846" sldId="392"/>
            <ac:picMk id="5" creationId="{B6267D12-8707-0E6E-7A27-31EC4E534CF0}"/>
          </ac:picMkLst>
        </pc:picChg>
      </pc:sldChg>
      <pc:sldChg chg="addSp delSp modSp add mod">
        <pc:chgData name="Mounce, Caitlyn - Division of District Support" userId="dff59570-dc4a-44a9-b71d-86cab265f12d" providerId="ADAL" clId="{33AE62CD-40CF-4FD1-A2F5-5130E3CBE591}" dt="2025-04-03T13:06:41.656" v="3575" actId="207"/>
        <pc:sldMkLst>
          <pc:docMk/>
          <pc:sldMk cId="2831746572" sldId="393"/>
        </pc:sldMkLst>
        <pc:spChg chg="mod">
          <ac:chgData name="Mounce, Caitlyn - Division of District Support" userId="dff59570-dc4a-44a9-b71d-86cab265f12d" providerId="ADAL" clId="{33AE62CD-40CF-4FD1-A2F5-5130E3CBE591}" dt="2025-04-03T13:06:28.891" v="3571" actId="20577"/>
          <ac:spMkLst>
            <pc:docMk/>
            <pc:sldMk cId="2831746572" sldId="393"/>
            <ac:spMk id="2" creationId="{00000000-0000-0000-0000-000000000000}"/>
          </ac:spMkLst>
        </pc:spChg>
        <pc:spChg chg="mod">
          <ac:chgData name="Mounce, Caitlyn - Division of District Support" userId="dff59570-dc4a-44a9-b71d-86cab265f12d" providerId="ADAL" clId="{33AE62CD-40CF-4FD1-A2F5-5130E3CBE591}" dt="2025-04-03T13:06:41.656" v="3575" actId="207"/>
          <ac:spMkLst>
            <pc:docMk/>
            <pc:sldMk cId="2831746572" sldId="393"/>
            <ac:spMk id="3" creationId="{00000000-0000-0000-0000-000000000000}"/>
          </ac:spMkLst>
        </pc:spChg>
        <pc:picChg chg="add mod">
          <ac:chgData name="Mounce, Caitlyn - Division of District Support" userId="dff59570-dc4a-44a9-b71d-86cab265f12d" providerId="ADAL" clId="{33AE62CD-40CF-4FD1-A2F5-5130E3CBE591}" dt="2025-04-03T12:30:22.171" v="2913"/>
          <ac:picMkLst>
            <pc:docMk/>
            <pc:sldMk cId="2831746572" sldId="393"/>
            <ac:picMk id="5" creationId="{CE9AA57E-73B0-9F30-7E6E-7D5D52C0501E}"/>
          </ac:picMkLst>
        </pc:picChg>
      </pc:sldChg>
      <pc:sldChg chg="addSp delSp modSp add mod">
        <pc:chgData name="Mounce, Caitlyn - Division of District Support" userId="dff59570-dc4a-44a9-b71d-86cab265f12d" providerId="ADAL" clId="{33AE62CD-40CF-4FD1-A2F5-5130E3CBE591}" dt="2025-04-03T13:06:54.964" v="3578" actId="207"/>
        <pc:sldMkLst>
          <pc:docMk/>
          <pc:sldMk cId="2781997017" sldId="394"/>
        </pc:sldMkLst>
        <pc:spChg chg="mod">
          <ac:chgData name="Mounce, Caitlyn - Division of District Support" userId="dff59570-dc4a-44a9-b71d-86cab265f12d" providerId="ADAL" clId="{33AE62CD-40CF-4FD1-A2F5-5130E3CBE591}" dt="2025-04-03T13:06:48.123" v="3576" actId="1076"/>
          <ac:spMkLst>
            <pc:docMk/>
            <pc:sldMk cId="2781997017" sldId="394"/>
            <ac:spMk id="2" creationId="{00000000-0000-0000-0000-000000000000}"/>
          </ac:spMkLst>
        </pc:spChg>
        <pc:spChg chg="mod">
          <ac:chgData name="Mounce, Caitlyn - Division of District Support" userId="dff59570-dc4a-44a9-b71d-86cab265f12d" providerId="ADAL" clId="{33AE62CD-40CF-4FD1-A2F5-5130E3CBE591}" dt="2025-04-03T13:06:54.964" v="3578" actId="207"/>
          <ac:spMkLst>
            <pc:docMk/>
            <pc:sldMk cId="2781997017" sldId="394"/>
            <ac:spMk id="3" creationId="{00000000-0000-0000-0000-000000000000}"/>
          </ac:spMkLst>
        </pc:spChg>
        <pc:picChg chg="add mod">
          <ac:chgData name="Mounce, Caitlyn - Division of District Support" userId="dff59570-dc4a-44a9-b71d-86cab265f12d" providerId="ADAL" clId="{33AE62CD-40CF-4FD1-A2F5-5130E3CBE591}" dt="2025-04-03T12:30:23.280" v="2914"/>
          <ac:picMkLst>
            <pc:docMk/>
            <pc:sldMk cId="2781997017" sldId="394"/>
            <ac:picMk id="5" creationId="{25FAA1B4-67F7-EB13-9A18-8E69375D35CE}"/>
          </ac:picMkLst>
        </pc:picChg>
      </pc:sldChg>
      <pc:sldChg chg="addSp modSp add del mod">
        <pc:chgData name="Mounce, Caitlyn - Division of District Support" userId="dff59570-dc4a-44a9-b71d-86cab265f12d" providerId="ADAL" clId="{33AE62CD-40CF-4FD1-A2F5-5130E3CBE591}" dt="2025-04-03T13:09:17.973" v="3610" actId="47"/>
        <pc:sldMkLst>
          <pc:docMk/>
          <pc:sldMk cId="44854461" sldId="395"/>
        </pc:sldMkLst>
      </pc:sldChg>
      <pc:sldChg chg="addSp delSp modSp add mod">
        <pc:chgData name="Mounce, Caitlyn - Division of District Support" userId="dff59570-dc4a-44a9-b71d-86cab265f12d" providerId="ADAL" clId="{33AE62CD-40CF-4FD1-A2F5-5130E3CBE591}" dt="2025-04-03T13:09:48.929" v="3619" actId="948"/>
        <pc:sldMkLst>
          <pc:docMk/>
          <pc:sldMk cId="3207575658" sldId="396"/>
        </pc:sldMkLst>
        <pc:spChg chg="mod">
          <ac:chgData name="Mounce, Caitlyn - Division of District Support" userId="dff59570-dc4a-44a9-b71d-86cab265f12d" providerId="ADAL" clId="{33AE62CD-40CF-4FD1-A2F5-5130E3CBE591}" dt="2025-04-03T13:09:29.701" v="3615" actId="14100"/>
          <ac:spMkLst>
            <pc:docMk/>
            <pc:sldMk cId="3207575658" sldId="396"/>
            <ac:spMk id="2" creationId="{00000000-0000-0000-0000-000000000000}"/>
          </ac:spMkLst>
        </pc:spChg>
        <pc:spChg chg="mod">
          <ac:chgData name="Mounce, Caitlyn - Division of District Support" userId="dff59570-dc4a-44a9-b71d-86cab265f12d" providerId="ADAL" clId="{33AE62CD-40CF-4FD1-A2F5-5130E3CBE591}" dt="2025-04-03T13:09:48.929" v="3619" actId="948"/>
          <ac:spMkLst>
            <pc:docMk/>
            <pc:sldMk cId="3207575658" sldId="396"/>
            <ac:spMk id="3" creationId="{00000000-0000-0000-0000-000000000000}"/>
          </ac:spMkLst>
        </pc:spChg>
        <pc:picChg chg="add mod">
          <ac:chgData name="Mounce, Caitlyn - Division of District Support" userId="dff59570-dc4a-44a9-b71d-86cab265f12d" providerId="ADAL" clId="{33AE62CD-40CF-4FD1-A2F5-5130E3CBE591}" dt="2025-04-03T13:09:40.210" v="3618" actId="1076"/>
          <ac:picMkLst>
            <pc:docMk/>
            <pc:sldMk cId="3207575658" sldId="396"/>
            <ac:picMk id="5" creationId="{2C143731-BFEC-B1B9-E8F7-043DCA97C40E}"/>
          </ac:picMkLst>
        </pc:picChg>
      </pc:sldChg>
      <pc:sldChg chg="addSp delSp modSp add mod">
        <pc:chgData name="Mounce, Caitlyn - Division of District Support" userId="dff59570-dc4a-44a9-b71d-86cab265f12d" providerId="ADAL" clId="{33AE62CD-40CF-4FD1-A2F5-5130E3CBE591}" dt="2025-04-03T13:10:09.809" v="3623" actId="14100"/>
        <pc:sldMkLst>
          <pc:docMk/>
          <pc:sldMk cId="3927024028" sldId="397"/>
        </pc:sldMkLst>
        <pc:spChg chg="mod">
          <ac:chgData name="Mounce, Caitlyn - Division of District Support" userId="dff59570-dc4a-44a9-b71d-86cab265f12d" providerId="ADAL" clId="{33AE62CD-40CF-4FD1-A2F5-5130E3CBE591}" dt="2025-04-03T13:10:09.809" v="3623" actId="14100"/>
          <ac:spMkLst>
            <pc:docMk/>
            <pc:sldMk cId="3927024028" sldId="397"/>
            <ac:spMk id="3" creationId="{00000000-0000-0000-0000-000000000000}"/>
          </ac:spMkLst>
        </pc:spChg>
        <pc:picChg chg="add mod">
          <ac:chgData name="Mounce, Caitlyn - Division of District Support" userId="dff59570-dc4a-44a9-b71d-86cab265f12d" providerId="ADAL" clId="{33AE62CD-40CF-4FD1-A2F5-5130E3CBE591}" dt="2025-04-03T12:30:30.101" v="2919"/>
          <ac:picMkLst>
            <pc:docMk/>
            <pc:sldMk cId="3927024028" sldId="397"/>
            <ac:picMk id="5" creationId="{25BC9E75-4443-87EE-2FE1-6C2CD789E5FE}"/>
          </ac:picMkLst>
        </pc:picChg>
      </pc:sldChg>
      <pc:sldChg chg="modSp mod">
        <pc:chgData name="Mounce, Caitlyn - Division of District Support" userId="dff59570-dc4a-44a9-b71d-86cab265f12d" providerId="ADAL" clId="{33AE62CD-40CF-4FD1-A2F5-5130E3CBE591}" dt="2025-04-03T13:20:36.559" v="3637" actId="207"/>
        <pc:sldMkLst>
          <pc:docMk/>
          <pc:sldMk cId="675665097" sldId="410"/>
        </pc:sldMkLst>
        <pc:spChg chg="mod">
          <ac:chgData name="Mounce, Caitlyn - Division of District Support" userId="dff59570-dc4a-44a9-b71d-86cab265f12d" providerId="ADAL" clId="{33AE62CD-40CF-4FD1-A2F5-5130E3CBE591}" dt="2025-04-03T13:20:36.559" v="3637" actId="207"/>
          <ac:spMkLst>
            <pc:docMk/>
            <pc:sldMk cId="675665097" sldId="410"/>
            <ac:spMk id="3" creationId="{7881BD87-02B2-5529-F81F-3FE8251AA871}"/>
          </ac:spMkLst>
        </pc:spChg>
      </pc:sldChg>
      <pc:sldChg chg="addSp delSp modSp add mod">
        <pc:chgData name="Mounce, Caitlyn - Division of District Support" userId="dff59570-dc4a-44a9-b71d-86cab265f12d" providerId="ADAL" clId="{33AE62CD-40CF-4FD1-A2F5-5130E3CBE591}" dt="2025-04-03T12:00:59.369" v="2313" actId="207"/>
        <pc:sldMkLst>
          <pc:docMk/>
          <pc:sldMk cId="3479260963" sldId="426"/>
        </pc:sldMkLst>
        <pc:spChg chg="mod">
          <ac:chgData name="Mounce, Caitlyn - Division of District Support" userId="dff59570-dc4a-44a9-b71d-86cab265f12d" providerId="ADAL" clId="{33AE62CD-40CF-4FD1-A2F5-5130E3CBE591}" dt="2025-04-03T11:58:11.088" v="2260" actId="27636"/>
          <ac:spMkLst>
            <pc:docMk/>
            <pc:sldMk cId="3479260963" sldId="426"/>
            <ac:spMk id="2" creationId="{C0883C7B-8335-4E3F-B7FE-16B78783B7FC}"/>
          </ac:spMkLst>
        </pc:spChg>
        <pc:spChg chg="mod">
          <ac:chgData name="Mounce, Caitlyn - Division of District Support" userId="dff59570-dc4a-44a9-b71d-86cab265f12d" providerId="ADAL" clId="{33AE62CD-40CF-4FD1-A2F5-5130E3CBE591}" dt="2025-04-03T12:00:59.369" v="2313" actId="207"/>
          <ac:spMkLst>
            <pc:docMk/>
            <pc:sldMk cId="3479260963" sldId="426"/>
            <ac:spMk id="3" creationId="{601E8E78-803D-49D2-A68B-0106E9F59DC5}"/>
          </ac:spMkLst>
        </pc:spChg>
        <pc:picChg chg="mod">
          <ac:chgData name="Mounce, Caitlyn - Division of District Support" userId="dff59570-dc4a-44a9-b71d-86cab265f12d" providerId="ADAL" clId="{33AE62CD-40CF-4FD1-A2F5-5130E3CBE591}" dt="2025-04-03T11:58:18.720" v="2264" actId="1076"/>
          <ac:picMkLst>
            <pc:docMk/>
            <pc:sldMk cId="3479260963" sldId="426"/>
            <ac:picMk id="5" creationId="{69D2F11A-5B0E-EE78-F5EF-B02E0629DD05}"/>
          </ac:picMkLst>
        </pc:picChg>
        <pc:picChg chg="add mod">
          <ac:chgData name="Mounce, Caitlyn - Division of District Support" userId="dff59570-dc4a-44a9-b71d-86cab265f12d" providerId="ADAL" clId="{33AE62CD-40CF-4FD1-A2F5-5130E3CBE591}" dt="2025-04-03T11:58:20.081" v="2265" actId="1076"/>
          <ac:picMkLst>
            <pc:docMk/>
            <pc:sldMk cId="3479260963" sldId="426"/>
            <ac:picMk id="6" creationId="{365D1C8D-A62F-0273-3E85-F6B90B0FECEC}"/>
          </ac:picMkLst>
        </pc:picChg>
      </pc:sldChg>
      <pc:sldChg chg="addSp delSp modSp add mod">
        <pc:chgData name="Mounce, Caitlyn - Division of District Support" userId="dff59570-dc4a-44a9-b71d-86cab265f12d" providerId="ADAL" clId="{33AE62CD-40CF-4FD1-A2F5-5130E3CBE591}" dt="2025-04-03T12:00:54.574" v="2312" actId="14100"/>
        <pc:sldMkLst>
          <pc:docMk/>
          <pc:sldMk cId="1270470975" sldId="427"/>
        </pc:sldMkLst>
        <pc:spChg chg="mod">
          <ac:chgData name="Mounce, Caitlyn - Division of District Support" userId="dff59570-dc4a-44a9-b71d-86cab265f12d" providerId="ADAL" clId="{33AE62CD-40CF-4FD1-A2F5-5130E3CBE591}" dt="2025-04-03T12:00:54.574" v="2312" actId="14100"/>
          <ac:spMkLst>
            <pc:docMk/>
            <pc:sldMk cId="1270470975" sldId="427"/>
            <ac:spMk id="3" creationId="{28245AEF-A9B0-4301-8CFC-A7FAACF0A39E}"/>
          </ac:spMkLst>
        </pc:spChg>
        <pc:picChg chg="mod">
          <ac:chgData name="Mounce, Caitlyn - Division of District Support" userId="dff59570-dc4a-44a9-b71d-86cab265f12d" providerId="ADAL" clId="{33AE62CD-40CF-4FD1-A2F5-5130E3CBE591}" dt="2025-04-03T11:57:42.487" v="2252" actId="1076"/>
          <ac:picMkLst>
            <pc:docMk/>
            <pc:sldMk cId="1270470975" sldId="427"/>
            <ac:picMk id="4" creationId="{CB4CB08D-387F-49B0-AE3A-57A7377355B6}"/>
          </ac:picMkLst>
        </pc:picChg>
        <pc:picChg chg="add mod">
          <ac:chgData name="Mounce, Caitlyn - Division of District Support" userId="dff59570-dc4a-44a9-b71d-86cab265f12d" providerId="ADAL" clId="{33AE62CD-40CF-4FD1-A2F5-5130E3CBE591}" dt="2025-04-03T11:56:42.275" v="2227"/>
          <ac:picMkLst>
            <pc:docMk/>
            <pc:sldMk cId="1270470975" sldId="427"/>
            <ac:picMk id="8" creationId="{90B12379-6824-4C2C-D83C-C9A90E525DCE}"/>
          </ac:picMkLst>
        </pc:picChg>
      </pc:sldChg>
      <pc:sldChg chg="addSp delSp modSp add mod">
        <pc:chgData name="Mounce, Caitlyn - Division of District Support" userId="dff59570-dc4a-44a9-b71d-86cab265f12d" providerId="ADAL" clId="{33AE62CD-40CF-4FD1-A2F5-5130E3CBE591}" dt="2025-04-03T12:23:00.258" v="2733" actId="20577"/>
        <pc:sldMkLst>
          <pc:docMk/>
          <pc:sldMk cId="2403050731" sldId="428"/>
        </pc:sldMkLst>
        <pc:spChg chg="mod">
          <ac:chgData name="Mounce, Caitlyn - Division of District Support" userId="dff59570-dc4a-44a9-b71d-86cab265f12d" providerId="ADAL" clId="{33AE62CD-40CF-4FD1-A2F5-5130E3CBE591}" dt="2025-04-03T12:21:44.771" v="2690" actId="1076"/>
          <ac:spMkLst>
            <pc:docMk/>
            <pc:sldMk cId="2403050731" sldId="428"/>
            <ac:spMk id="2" creationId="{4686B825-59B7-4E2F-B947-C77F0023BE09}"/>
          </ac:spMkLst>
        </pc:spChg>
        <pc:spChg chg="mod">
          <ac:chgData name="Mounce, Caitlyn - Division of District Support" userId="dff59570-dc4a-44a9-b71d-86cab265f12d" providerId="ADAL" clId="{33AE62CD-40CF-4FD1-A2F5-5130E3CBE591}" dt="2025-04-03T12:23:00.258" v="2733" actId="20577"/>
          <ac:spMkLst>
            <pc:docMk/>
            <pc:sldMk cId="2403050731" sldId="428"/>
            <ac:spMk id="3" creationId="{089BF1EC-2DD2-478A-B902-7DE46A836D7E}"/>
          </ac:spMkLst>
        </pc:spChg>
        <pc:picChg chg="mod">
          <ac:chgData name="Mounce, Caitlyn - Division of District Support" userId="dff59570-dc4a-44a9-b71d-86cab265f12d" providerId="ADAL" clId="{33AE62CD-40CF-4FD1-A2F5-5130E3CBE591}" dt="2025-04-03T12:21:38.170" v="2689" actId="1076"/>
          <ac:picMkLst>
            <pc:docMk/>
            <pc:sldMk cId="2403050731" sldId="428"/>
            <ac:picMk id="5" creationId="{0699A2B0-5E9B-5861-4966-EEAD33DE786D}"/>
          </ac:picMkLst>
        </pc:picChg>
        <pc:picChg chg="add mod">
          <ac:chgData name="Mounce, Caitlyn - Division of District Support" userId="dff59570-dc4a-44a9-b71d-86cab265f12d" providerId="ADAL" clId="{33AE62CD-40CF-4FD1-A2F5-5130E3CBE591}" dt="2025-04-03T11:57:18.889" v="2246"/>
          <ac:picMkLst>
            <pc:docMk/>
            <pc:sldMk cId="2403050731" sldId="428"/>
            <ac:picMk id="6" creationId="{3CA09983-4849-C3E8-1907-3747729BB56D}"/>
          </ac:picMkLst>
        </pc:picChg>
      </pc:sldChg>
      <pc:sldChg chg="addSp delSp modSp add mod">
        <pc:chgData name="Mounce, Caitlyn - Division of District Support" userId="dff59570-dc4a-44a9-b71d-86cab265f12d" providerId="ADAL" clId="{33AE62CD-40CF-4FD1-A2F5-5130E3CBE591}" dt="2025-04-03T12:24:27.708" v="2788" actId="207"/>
        <pc:sldMkLst>
          <pc:docMk/>
          <pc:sldMk cId="403285406" sldId="429"/>
        </pc:sldMkLst>
        <pc:spChg chg="mod">
          <ac:chgData name="Mounce, Caitlyn - Division of District Support" userId="dff59570-dc4a-44a9-b71d-86cab265f12d" providerId="ADAL" clId="{33AE62CD-40CF-4FD1-A2F5-5130E3CBE591}" dt="2025-04-03T12:23:36.191" v="2756" actId="20577"/>
          <ac:spMkLst>
            <pc:docMk/>
            <pc:sldMk cId="403285406" sldId="429"/>
            <ac:spMk id="2" creationId="{7B1540C7-9765-4314-A857-DA4B49878C27}"/>
          </ac:spMkLst>
        </pc:spChg>
        <pc:spChg chg="mod">
          <ac:chgData name="Mounce, Caitlyn - Division of District Support" userId="dff59570-dc4a-44a9-b71d-86cab265f12d" providerId="ADAL" clId="{33AE62CD-40CF-4FD1-A2F5-5130E3CBE591}" dt="2025-04-03T12:24:27.708" v="2788" actId="207"/>
          <ac:spMkLst>
            <pc:docMk/>
            <pc:sldMk cId="403285406" sldId="429"/>
            <ac:spMk id="3" creationId="{C77E37F0-533A-4B20-868C-575DD071BE78}"/>
          </ac:spMkLst>
        </pc:spChg>
        <pc:picChg chg="mod">
          <ac:chgData name="Mounce, Caitlyn - Division of District Support" userId="dff59570-dc4a-44a9-b71d-86cab265f12d" providerId="ADAL" clId="{33AE62CD-40CF-4FD1-A2F5-5130E3CBE591}" dt="2025-04-03T12:23:21.560" v="2740" actId="1076"/>
          <ac:picMkLst>
            <pc:docMk/>
            <pc:sldMk cId="403285406" sldId="429"/>
            <ac:picMk id="5" creationId="{6EC946B1-EAFD-AA60-D1BC-569C8F2890A4}"/>
          </ac:picMkLst>
        </pc:picChg>
        <pc:picChg chg="add mod">
          <ac:chgData name="Mounce, Caitlyn - Division of District Support" userId="dff59570-dc4a-44a9-b71d-86cab265f12d" providerId="ADAL" clId="{33AE62CD-40CF-4FD1-A2F5-5130E3CBE591}" dt="2025-04-03T11:57:22.102" v="2248"/>
          <ac:picMkLst>
            <pc:docMk/>
            <pc:sldMk cId="403285406" sldId="429"/>
            <ac:picMk id="6" creationId="{6AB70DBC-5F1B-F056-90DB-01C851A65057}"/>
          </ac:picMkLst>
        </pc:picChg>
      </pc:sldChg>
      <pc:sldChg chg="modSp add mod">
        <pc:chgData name="Mounce, Caitlyn - Division of District Support" userId="dff59570-dc4a-44a9-b71d-86cab265f12d" providerId="ADAL" clId="{33AE62CD-40CF-4FD1-A2F5-5130E3CBE591}" dt="2025-04-03T12:26:21.496" v="2828" actId="14100"/>
        <pc:sldMkLst>
          <pc:docMk/>
          <pc:sldMk cId="673795156" sldId="432"/>
        </pc:sldMkLst>
        <pc:spChg chg="mod">
          <ac:chgData name="Mounce, Caitlyn - Division of District Support" userId="dff59570-dc4a-44a9-b71d-86cab265f12d" providerId="ADAL" clId="{33AE62CD-40CF-4FD1-A2F5-5130E3CBE591}" dt="2025-04-02T19:25:37.046" v="1238" actId="20577"/>
          <ac:spMkLst>
            <pc:docMk/>
            <pc:sldMk cId="673795156" sldId="432"/>
            <ac:spMk id="2" creationId="{FEE69863-6834-4D68-89AD-B1FBB0919D1D}"/>
          </ac:spMkLst>
        </pc:spChg>
        <pc:spChg chg="mod">
          <ac:chgData name="Mounce, Caitlyn - Division of District Support" userId="dff59570-dc4a-44a9-b71d-86cab265f12d" providerId="ADAL" clId="{33AE62CD-40CF-4FD1-A2F5-5130E3CBE591}" dt="2025-04-03T12:26:21.496" v="2828" actId="14100"/>
          <ac:spMkLst>
            <pc:docMk/>
            <pc:sldMk cId="673795156" sldId="432"/>
            <ac:spMk id="3" creationId="{CFCF93C1-CFD3-44B6-A764-9E5AD1F57270}"/>
          </ac:spMkLst>
        </pc:spChg>
        <pc:picChg chg="mod">
          <ac:chgData name="Mounce, Caitlyn - Division of District Support" userId="dff59570-dc4a-44a9-b71d-86cab265f12d" providerId="ADAL" clId="{33AE62CD-40CF-4FD1-A2F5-5130E3CBE591}" dt="2025-04-03T12:26:02.489" v="2825" actId="1076"/>
          <ac:picMkLst>
            <pc:docMk/>
            <pc:sldMk cId="673795156" sldId="432"/>
            <ac:picMk id="4" creationId="{D8F494E5-8352-FCFC-C260-4C3D7A163CD5}"/>
          </ac:picMkLst>
        </pc:picChg>
        <pc:picChg chg="mod">
          <ac:chgData name="Mounce, Caitlyn - Division of District Support" userId="dff59570-dc4a-44a9-b71d-86cab265f12d" providerId="ADAL" clId="{33AE62CD-40CF-4FD1-A2F5-5130E3CBE591}" dt="2025-04-03T12:26:04.525" v="2826" actId="1076"/>
          <ac:picMkLst>
            <pc:docMk/>
            <pc:sldMk cId="673795156" sldId="432"/>
            <ac:picMk id="5" creationId="{A38EDB04-FB72-B06E-BAC6-CDF506958335}"/>
          </ac:picMkLst>
        </pc:picChg>
      </pc:sldChg>
      <pc:sldChg chg="addSp delSp modSp add mod">
        <pc:chgData name="Mounce, Caitlyn - Division of District Support" userId="dff59570-dc4a-44a9-b71d-86cab265f12d" providerId="ADAL" clId="{33AE62CD-40CF-4FD1-A2F5-5130E3CBE591}" dt="2025-04-03T12:09:35.802" v="2520" actId="27636"/>
        <pc:sldMkLst>
          <pc:docMk/>
          <pc:sldMk cId="3677001666" sldId="434"/>
        </pc:sldMkLst>
        <pc:spChg chg="mod">
          <ac:chgData name="Mounce, Caitlyn - Division of District Support" userId="dff59570-dc4a-44a9-b71d-86cab265f12d" providerId="ADAL" clId="{33AE62CD-40CF-4FD1-A2F5-5130E3CBE591}" dt="2025-04-03T12:08:50.437" v="2509" actId="20577"/>
          <ac:spMkLst>
            <pc:docMk/>
            <pc:sldMk cId="3677001666" sldId="434"/>
            <ac:spMk id="2" creationId="{FB80AF3E-83FF-43BD-A0D0-36629ABDB863}"/>
          </ac:spMkLst>
        </pc:spChg>
        <pc:spChg chg="mod">
          <ac:chgData name="Mounce, Caitlyn - Division of District Support" userId="dff59570-dc4a-44a9-b71d-86cab265f12d" providerId="ADAL" clId="{33AE62CD-40CF-4FD1-A2F5-5130E3CBE591}" dt="2025-04-03T12:09:35.802" v="2520" actId="27636"/>
          <ac:spMkLst>
            <pc:docMk/>
            <pc:sldMk cId="3677001666" sldId="434"/>
            <ac:spMk id="3" creationId="{44A24D04-E383-4613-B5B7-D4EF45BF2B93}"/>
          </ac:spMkLst>
        </pc:spChg>
        <pc:picChg chg="add mod">
          <ac:chgData name="Mounce, Caitlyn - Division of District Support" userId="dff59570-dc4a-44a9-b71d-86cab265f12d" providerId="ADAL" clId="{33AE62CD-40CF-4FD1-A2F5-5130E3CBE591}" dt="2025-04-03T11:57:07.142" v="2238"/>
          <ac:picMkLst>
            <pc:docMk/>
            <pc:sldMk cId="3677001666" sldId="434"/>
            <ac:picMk id="5" creationId="{B856B82C-1A4B-4CD1-53CB-34C651BB9636}"/>
          </ac:picMkLst>
        </pc:picChg>
        <pc:picChg chg="mod">
          <ac:chgData name="Mounce, Caitlyn - Division of District Support" userId="dff59570-dc4a-44a9-b71d-86cab265f12d" providerId="ADAL" clId="{33AE62CD-40CF-4FD1-A2F5-5130E3CBE591}" dt="2025-04-03T12:09:08.435" v="2514" actId="14100"/>
          <ac:picMkLst>
            <pc:docMk/>
            <pc:sldMk cId="3677001666" sldId="434"/>
            <ac:picMk id="6" creationId="{F0000497-D80F-9AF5-12C4-A47E3F847B57}"/>
          </ac:picMkLst>
        </pc:picChg>
      </pc:sldChg>
      <pc:sldChg chg="addSp delSp modSp add mod">
        <pc:chgData name="Mounce, Caitlyn - Division of District Support" userId="dff59570-dc4a-44a9-b71d-86cab265f12d" providerId="ADAL" clId="{33AE62CD-40CF-4FD1-A2F5-5130E3CBE591}" dt="2025-04-03T12:10:39.263" v="2547" actId="1076"/>
        <pc:sldMkLst>
          <pc:docMk/>
          <pc:sldMk cId="1686510180" sldId="435"/>
        </pc:sldMkLst>
        <pc:spChg chg="mod">
          <ac:chgData name="Mounce, Caitlyn - Division of District Support" userId="dff59570-dc4a-44a9-b71d-86cab265f12d" providerId="ADAL" clId="{33AE62CD-40CF-4FD1-A2F5-5130E3CBE591}" dt="2025-04-03T12:09:53.667" v="2535" actId="20577"/>
          <ac:spMkLst>
            <pc:docMk/>
            <pc:sldMk cId="1686510180" sldId="435"/>
            <ac:spMk id="2" creationId="{0573F7EC-6A89-4EB1-BF66-B018AD5D0D7C}"/>
          </ac:spMkLst>
        </pc:spChg>
        <pc:spChg chg="mod">
          <ac:chgData name="Mounce, Caitlyn - Division of District Support" userId="dff59570-dc4a-44a9-b71d-86cab265f12d" providerId="ADAL" clId="{33AE62CD-40CF-4FD1-A2F5-5130E3CBE591}" dt="2025-04-03T12:10:39.263" v="2547" actId="1076"/>
          <ac:spMkLst>
            <pc:docMk/>
            <pc:sldMk cId="1686510180" sldId="435"/>
            <ac:spMk id="3" creationId="{9C42416F-6BBE-4A67-A202-9C234E76B5B5}"/>
          </ac:spMkLst>
        </pc:spChg>
        <pc:picChg chg="mod">
          <ac:chgData name="Mounce, Caitlyn - Division of District Support" userId="dff59570-dc4a-44a9-b71d-86cab265f12d" providerId="ADAL" clId="{33AE62CD-40CF-4FD1-A2F5-5130E3CBE591}" dt="2025-04-03T12:10:31.581" v="2545" actId="14100"/>
          <ac:picMkLst>
            <pc:docMk/>
            <pc:sldMk cId="1686510180" sldId="435"/>
            <ac:picMk id="5" creationId="{2186ED3D-B150-4876-3378-60A9E1ABB04F}"/>
          </ac:picMkLst>
        </pc:picChg>
        <pc:picChg chg="add mod">
          <ac:chgData name="Mounce, Caitlyn - Division of District Support" userId="dff59570-dc4a-44a9-b71d-86cab265f12d" providerId="ADAL" clId="{33AE62CD-40CF-4FD1-A2F5-5130E3CBE591}" dt="2025-04-03T11:57:09.702" v="2240"/>
          <ac:picMkLst>
            <pc:docMk/>
            <pc:sldMk cId="1686510180" sldId="435"/>
            <ac:picMk id="6" creationId="{AF6B3EE8-FFAC-AAF3-DBE8-180CF943AB00}"/>
          </ac:picMkLst>
        </pc:picChg>
      </pc:sldChg>
      <pc:sldChg chg="addSp modSp add del">
        <pc:chgData name="Mounce, Caitlyn - Division of District Support" userId="dff59570-dc4a-44a9-b71d-86cab265f12d" providerId="ADAL" clId="{33AE62CD-40CF-4FD1-A2F5-5130E3CBE591}" dt="2025-04-03T12:09:29.225" v="2518" actId="47"/>
        <pc:sldMkLst>
          <pc:docMk/>
          <pc:sldMk cId="1776924306" sldId="436"/>
        </pc:sldMkLst>
      </pc:sldChg>
      <pc:sldChg chg="modSp mod">
        <pc:chgData name="Mounce, Caitlyn - Division of District Support" userId="dff59570-dc4a-44a9-b71d-86cab265f12d" providerId="ADAL" clId="{33AE62CD-40CF-4FD1-A2F5-5130E3CBE591}" dt="2025-04-02T18:20:24.021" v="208" actId="113"/>
        <pc:sldMkLst>
          <pc:docMk/>
          <pc:sldMk cId="940344588" sldId="452"/>
        </pc:sldMkLst>
        <pc:spChg chg="mod">
          <ac:chgData name="Mounce, Caitlyn - Division of District Support" userId="dff59570-dc4a-44a9-b71d-86cab265f12d" providerId="ADAL" clId="{33AE62CD-40CF-4FD1-A2F5-5130E3CBE591}" dt="2025-04-02T18:20:24.021" v="208" actId="113"/>
          <ac:spMkLst>
            <pc:docMk/>
            <pc:sldMk cId="940344588" sldId="452"/>
            <ac:spMk id="3" creationId="{00000000-0000-0000-0000-000000000000}"/>
          </ac:spMkLst>
        </pc:spChg>
      </pc:sldChg>
      <pc:sldChg chg="modSp mod modCm">
        <pc:chgData name="Mounce, Caitlyn - Division of District Support" userId="dff59570-dc4a-44a9-b71d-86cab265f12d" providerId="ADAL" clId="{33AE62CD-40CF-4FD1-A2F5-5130E3CBE591}" dt="2025-04-03T11:34:38.140" v="1860" actId="13926"/>
        <pc:sldMkLst>
          <pc:docMk/>
          <pc:sldMk cId="1842535257" sldId="455"/>
        </pc:sldMkLst>
        <pc:spChg chg="mod">
          <ac:chgData name="Mounce, Caitlyn - Division of District Support" userId="dff59570-dc4a-44a9-b71d-86cab265f12d" providerId="ADAL" clId="{33AE62CD-40CF-4FD1-A2F5-5130E3CBE591}" dt="2025-04-03T11:34:38.140" v="1860" actId="13926"/>
          <ac:spMkLst>
            <pc:docMk/>
            <pc:sldMk cId="1842535257" sldId="455"/>
            <ac:spMk id="2" creationId="{31BE5EDF-A44D-4EE3-17EF-9D535F7D7B06}"/>
          </ac:spMkLst>
        </pc:spChg>
        <pc:spChg chg="mod">
          <ac:chgData name="Mounce, Caitlyn - Division of District Support" userId="dff59570-dc4a-44a9-b71d-86cab265f12d" providerId="ADAL" clId="{33AE62CD-40CF-4FD1-A2F5-5130E3CBE591}" dt="2025-04-03T11:34:35.410" v="1859" actId="13926"/>
          <ac:spMkLst>
            <pc:docMk/>
            <pc:sldMk cId="1842535257" sldId="455"/>
            <ac:spMk id="3" creationId="{C950BC99-E9BA-ADB1-DDB7-F1121D8F7A30}"/>
          </ac:spMkLst>
        </pc:spChg>
        <pc:extLst>
          <p:ext xmlns:p="http://schemas.openxmlformats.org/presentationml/2006/main" uri="{D6D511B9-2390-475A-947B-AFAB55BFBCF1}">
            <pc226:cmChg xmlns:pc226="http://schemas.microsoft.com/office/powerpoint/2022/06/main/command" chg="mod">
              <pc226:chgData name="Mounce, Caitlyn - Division of District Support" userId="dff59570-dc4a-44a9-b71d-86cab265f12d" providerId="ADAL" clId="{33AE62CD-40CF-4FD1-A2F5-5130E3CBE591}" dt="2025-04-03T11:34:10.444" v="1856" actId="20577"/>
              <pc2:cmMkLst xmlns:pc2="http://schemas.microsoft.com/office/powerpoint/2019/9/main/command">
                <pc:docMk/>
                <pc:sldMk cId="1842535257" sldId="455"/>
                <pc2:cmMk id="{F5A4582C-04DD-4F98-835F-409E9468A28D}"/>
              </pc2:cmMkLst>
            </pc226:cmChg>
          </p:ext>
        </pc:extLst>
      </pc:sldChg>
      <pc:sldChg chg="modSp mod">
        <pc:chgData name="Mounce, Caitlyn - Division of District Support" userId="dff59570-dc4a-44a9-b71d-86cab265f12d" providerId="ADAL" clId="{33AE62CD-40CF-4FD1-A2F5-5130E3CBE591}" dt="2025-04-02T18:40:49.370" v="927" actId="13926"/>
        <pc:sldMkLst>
          <pc:docMk/>
          <pc:sldMk cId="4261318226" sldId="457"/>
        </pc:sldMkLst>
        <pc:spChg chg="mod">
          <ac:chgData name="Mounce, Caitlyn - Division of District Support" userId="dff59570-dc4a-44a9-b71d-86cab265f12d" providerId="ADAL" clId="{33AE62CD-40CF-4FD1-A2F5-5130E3CBE591}" dt="2025-04-02T18:40:49.370" v="927" actId="13926"/>
          <ac:spMkLst>
            <pc:docMk/>
            <pc:sldMk cId="4261318226" sldId="457"/>
            <ac:spMk id="2" creationId="{85C002E6-5624-1564-C25E-AA105BCD931F}"/>
          </ac:spMkLst>
        </pc:spChg>
      </pc:sldChg>
      <pc:sldChg chg="modSp mod">
        <pc:chgData name="Mounce, Caitlyn - Division of District Support" userId="dff59570-dc4a-44a9-b71d-86cab265f12d" providerId="ADAL" clId="{33AE62CD-40CF-4FD1-A2F5-5130E3CBE591}" dt="2025-04-03T11:37:10.021" v="1960" actId="2711"/>
        <pc:sldMkLst>
          <pc:docMk/>
          <pc:sldMk cId="1446404828" sldId="459"/>
        </pc:sldMkLst>
        <pc:spChg chg="mod">
          <ac:chgData name="Mounce, Caitlyn - Division of District Support" userId="dff59570-dc4a-44a9-b71d-86cab265f12d" providerId="ADAL" clId="{33AE62CD-40CF-4FD1-A2F5-5130E3CBE591}" dt="2025-04-02T18:53:13.055" v="1033" actId="13926"/>
          <ac:spMkLst>
            <pc:docMk/>
            <pc:sldMk cId="1446404828" sldId="459"/>
            <ac:spMk id="2" creationId="{C5B651E2-CFFA-D031-1DB9-8550F455A7BC}"/>
          </ac:spMkLst>
        </pc:spChg>
        <pc:spChg chg="mod">
          <ac:chgData name="Mounce, Caitlyn - Division of District Support" userId="dff59570-dc4a-44a9-b71d-86cab265f12d" providerId="ADAL" clId="{33AE62CD-40CF-4FD1-A2F5-5130E3CBE591}" dt="2025-04-03T11:37:10.021" v="1960" actId="2711"/>
          <ac:spMkLst>
            <pc:docMk/>
            <pc:sldMk cId="1446404828" sldId="459"/>
            <ac:spMk id="3" creationId="{82CC7BFD-7E75-59D0-6192-00F08C6B1B2C}"/>
          </ac:spMkLst>
        </pc:spChg>
      </pc:sldChg>
      <pc:sldChg chg="modSp mod">
        <pc:chgData name="Mounce, Caitlyn - Division of District Support" userId="dff59570-dc4a-44a9-b71d-86cab265f12d" providerId="ADAL" clId="{33AE62CD-40CF-4FD1-A2F5-5130E3CBE591}" dt="2025-04-03T11:37:20.208" v="1963" actId="27636"/>
        <pc:sldMkLst>
          <pc:docMk/>
          <pc:sldMk cId="1502922171" sldId="460"/>
        </pc:sldMkLst>
        <pc:spChg chg="mod">
          <ac:chgData name="Mounce, Caitlyn - Division of District Support" userId="dff59570-dc4a-44a9-b71d-86cab265f12d" providerId="ADAL" clId="{33AE62CD-40CF-4FD1-A2F5-5130E3CBE591}" dt="2025-04-02T18:53:41.456" v="1034" actId="13926"/>
          <ac:spMkLst>
            <pc:docMk/>
            <pc:sldMk cId="1502922171" sldId="460"/>
            <ac:spMk id="2" creationId="{CD7F9D7E-6D65-0AE2-EE9E-FBA51302578D}"/>
          </ac:spMkLst>
        </pc:spChg>
        <pc:spChg chg="mod">
          <ac:chgData name="Mounce, Caitlyn - Division of District Support" userId="dff59570-dc4a-44a9-b71d-86cab265f12d" providerId="ADAL" clId="{33AE62CD-40CF-4FD1-A2F5-5130E3CBE591}" dt="2025-04-03T11:37:20.208" v="1963" actId="27636"/>
          <ac:spMkLst>
            <pc:docMk/>
            <pc:sldMk cId="1502922171" sldId="460"/>
            <ac:spMk id="3" creationId="{E82D027D-ED0D-EE13-FEFF-4464F3F2708D}"/>
          </ac:spMkLst>
        </pc:spChg>
      </pc:sldChg>
      <pc:sldChg chg="modSp mod">
        <pc:chgData name="Mounce, Caitlyn - Division of District Support" userId="dff59570-dc4a-44a9-b71d-86cab265f12d" providerId="ADAL" clId="{33AE62CD-40CF-4FD1-A2F5-5130E3CBE591}" dt="2025-04-03T13:20:29.878" v="3636" actId="207"/>
        <pc:sldMkLst>
          <pc:docMk/>
          <pc:sldMk cId="1608751894" sldId="464"/>
        </pc:sldMkLst>
        <pc:spChg chg="mod">
          <ac:chgData name="Mounce, Caitlyn - Division of District Support" userId="dff59570-dc4a-44a9-b71d-86cab265f12d" providerId="ADAL" clId="{33AE62CD-40CF-4FD1-A2F5-5130E3CBE591}" dt="2025-04-03T13:20:29.878" v="3636" actId="207"/>
          <ac:spMkLst>
            <pc:docMk/>
            <pc:sldMk cId="1608751894" sldId="464"/>
            <ac:spMk id="3" creationId="{1418A611-425B-8726-B8C6-5DA4A319960E}"/>
          </ac:spMkLst>
        </pc:spChg>
      </pc:sldChg>
      <pc:sldChg chg="modSp mod">
        <pc:chgData name="Mounce, Caitlyn - Division of District Support" userId="dff59570-dc4a-44a9-b71d-86cab265f12d" providerId="ADAL" clId="{33AE62CD-40CF-4FD1-A2F5-5130E3CBE591}" dt="2025-04-03T13:20:25.073" v="3635" actId="14100"/>
        <pc:sldMkLst>
          <pc:docMk/>
          <pc:sldMk cId="1275540357" sldId="465"/>
        </pc:sldMkLst>
        <pc:spChg chg="mod">
          <ac:chgData name="Mounce, Caitlyn - Division of District Support" userId="dff59570-dc4a-44a9-b71d-86cab265f12d" providerId="ADAL" clId="{33AE62CD-40CF-4FD1-A2F5-5130E3CBE591}" dt="2025-04-03T13:20:19.556" v="3633" actId="1076"/>
          <ac:spMkLst>
            <pc:docMk/>
            <pc:sldMk cId="1275540357" sldId="465"/>
            <ac:spMk id="2" creationId="{83CFBFBD-4B11-D912-96E6-60C437A92E29}"/>
          </ac:spMkLst>
        </pc:spChg>
        <pc:spChg chg="mod">
          <ac:chgData name="Mounce, Caitlyn - Division of District Support" userId="dff59570-dc4a-44a9-b71d-86cab265f12d" providerId="ADAL" clId="{33AE62CD-40CF-4FD1-A2F5-5130E3CBE591}" dt="2025-04-03T13:20:25.073" v="3635" actId="14100"/>
          <ac:spMkLst>
            <pc:docMk/>
            <pc:sldMk cId="1275540357" sldId="465"/>
            <ac:spMk id="3" creationId="{87DA2168-432E-1B3C-AE43-AC654DDDE184}"/>
          </ac:spMkLst>
        </pc:spChg>
      </pc:sldChg>
      <pc:sldChg chg="modSp mod">
        <pc:chgData name="Mounce, Caitlyn - Division of District Support" userId="dff59570-dc4a-44a9-b71d-86cab265f12d" providerId="ADAL" clId="{33AE62CD-40CF-4FD1-A2F5-5130E3CBE591}" dt="2025-04-03T13:20:10.021" v="3631" actId="1076"/>
        <pc:sldMkLst>
          <pc:docMk/>
          <pc:sldMk cId="2356148496" sldId="466"/>
        </pc:sldMkLst>
        <pc:spChg chg="mod">
          <ac:chgData name="Mounce, Caitlyn - Division of District Support" userId="dff59570-dc4a-44a9-b71d-86cab265f12d" providerId="ADAL" clId="{33AE62CD-40CF-4FD1-A2F5-5130E3CBE591}" dt="2025-04-03T13:20:10.021" v="3631" actId="1076"/>
          <ac:spMkLst>
            <pc:docMk/>
            <pc:sldMk cId="2356148496" sldId="466"/>
            <ac:spMk id="2" creationId="{2201A0A2-3234-046D-D3E5-7E2298C86D53}"/>
          </ac:spMkLst>
        </pc:spChg>
        <pc:spChg chg="mod">
          <ac:chgData name="Mounce, Caitlyn - Division of District Support" userId="dff59570-dc4a-44a9-b71d-86cab265f12d" providerId="ADAL" clId="{33AE62CD-40CF-4FD1-A2F5-5130E3CBE591}" dt="2025-04-03T13:20:03.740" v="3629" actId="14100"/>
          <ac:spMkLst>
            <pc:docMk/>
            <pc:sldMk cId="2356148496" sldId="466"/>
            <ac:spMk id="3" creationId="{7628A01A-077D-1EF7-978C-EFDCF70E810E}"/>
          </ac:spMkLst>
        </pc:spChg>
      </pc:sldChg>
      <pc:sldChg chg="addSp delSp modSp add mod">
        <pc:chgData name="Mounce, Caitlyn - Division of District Support" userId="dff59570-dc4a-44a9-b71d-86cab265f12d" providerId="ADAL" clId="{33AE62CD-40CF-4FD1-A2F5-5130E3CBE591}" dt="2025-04-03T12:11:45.482" v="2618" actId="20577"/>
        <pc:sldMkLst>
          <pc:docMk/>
          <pc:sldMk cId="219705940" sldId="467"/>
        </pc:sldMkLst>
        <pc:spChg chg="mod">
          <ac:chgData name="Mounce, Caitlyn - Division of District Support" userId="dff59570-dc4a-44a9-b71d-86cab265f12d" providerId="ADAL" clId="{33AE62CD-40CF-4FD1-A2F5-5130E3CBE591}" dt="2025-04-03T12:11:45.482" v="2618" actId="20577"/>
          <ac:spMkLst>
            <pc:docMk/>
            <pc:sldMk cId="219705940" sldId="467"/>
            <ac:spMk id="2" creationId="{3F4EC1DA-2F64-9932-ECF0-A3E53C311583}"/>
          </ac:spMkLst>
        </pc:spChg>
        <pc:spChg chg="mod">
          <ac:chgData name="Mounce, Caitlyn - Division of District Support" userId="dff59570-dc4a-44a9-b71d-86cab265f12d" providerId="ADAL" clId="{33AE62CD-40CF-4FD1-A2F5-5130E3CBE591}" dt="2025-04-03T12:11:07.068" v="2553" actId="255"/>
          <ac:spMkLst>
            <pc:docMk/>
            <pc:sldMk cId="219705940" sldId="467"/>
            <ac:spMk id="3" creationId="{02BA5699-C031-8627-B735-8F8C67DDA07A}"/>
          </ac:spMkLst>
        </pc:spChg>
        <pc:picChg chg="mod">
          <ac:chgData name="Mounce, Caitlyn - Division of District Support" userId="dff59570-dc4a-44a9-b71d-86cab265f12d" providerId="ADAL" clId="{33AE62CD-40CF-4FD1-A2F5-5130E3CBE591}" dt="2025-04-03T12:10:46.973" v="2549" actId="1076"/>
          <ac:picMkLst>
            <pc:docMk/>
            <pc:sldMk cId="219705940" sldId="467"/>
            <ac:picMk id="5" creationId="{8006A131-6C4E-1D94-073B-A476B5ADA546}"/>
          </ac:picMkLst>
        </pc:picChg>
        <pc:picChg chg="add mod">
          <ac:chgData name="Mounce, Caitlyn - Division of District Support" userId="dff59570-dc4a-44a9-b71d-86cab265f12d" providerId="ADAL" clId="{33AE62CD-40CF-4FD1-A2F5-5130E3CBE591}" dt="2025-04-03T11:57:10.920" v="2241"/>
          <ac:picMkLst>
            <pc:docMk/>
            <pc:sldMk cId="219705940" sldId="467"/>
            <ac:picMk id="6" creationId="{856DE564-1B6F-08D5-C191-86A422BD3D56}"/>
          </ac:picMkLst>
        </pc:picChg>
      </pc:sldChg>
      <pc:sldChg chg="addSp delSp modSp add mod">
        <pc:chgData name="Mounce, Caitlyn - Division of District Support" userId="dff59570-dc4a-44a9-b71d-86cab265f12d" providerId="ADAL" clId="{33AE62CD-40CF-4FD1-A2F5-5130E3CBE591}" dt="2025-04-03T12:12:08.047" v="2642" actId="207"/>
        <pc:sldMkLst>
          <pc:docMk/>
          <pc:sldMk cId="899619628" sldId="468"/>
        </pc:sldMkLst>
        <pc:spChg chg="mod">
          <ac:chgData name="Mounce, Caitlyn - Division of District Support" userId="dff59570-dc4a-44a9-b71d-86cab265f12d" providerId="ADAL" clId="{33AE62CD-40CF-4FD1-A2F5-5130E3CBE591}" dt="2025-04-03T12:12:02.561" v="2641" actId="20577"/>
          <ac:spMkLst>
            <pc:docMk/>
            <pc:sldMk cId="899619628" sldId="468"/>
            <ac:spMk id="2" creationId="{DE0ECD80-57A9-A24C-EF35-C9289BC7C6DD}"/>
          </ac:spMkLst>
        </pc:spChg>
        <pc:spChg chg="mod">
          <ac:chgData name="Mounce, Caitlyn - Division of District Support" userId="dff59570-dc4a-44a9-b71d-86cab265f12d" providerId="ADAL" clId="{33AE62CD-40CF-4FD1-A2F5-5130E3CBE591}" dt="2025-04-03T12:12:08.047" v="2642" actId="207"/>
          <ac:spMkLst>
            <pc:docMk/>
            <pc:sldMk cId="899619628" sldId="468"/>
            <ac:spMk id="3" creationId="{3F19E4D2-0E69-2606-B877-92BD460AE875}"/>
          </ac:spMkLst>
        </pc:spChg>
        <pc:picChg chg="mod">
          <ac:chgData name="Mounce, Caitlyn - Division of District Support" userId="dff59570-dc4a-44a9-b71d-86cab265f12d" providerId="ADAL" clId="{33AE62CD-40CF-4FD1-A2F5-5130E3CBE591}" dt="2025-04-03T12:11:11.796" v="2555" actId="1076"/>
          <ac:picMkLst>
            <pc:docMk/>
            <pc:sldMk cId="899619628" sldId="468"/>
            <ac:picMk id="5" creationId="{8655C55B-A4D6-A268-E9F7-AB7D4861DFC3}"/>
          </ac:picMkLst>
        </pc:picChg>
        <pc:picChg chg="add mod">
          <ac:chgData name="Mounce, Caitlyn - Division of District Support" userId="dff59570-dc4a-44a9-b71d-86cab265f12d" providerId="ADAL" clId="{33AE62CD-40CF-4FD1-A2F5-5130E3CBE591}" dt="2025-04-03T11:57:12.578" v="2242"/>
          <ac:picMkLst>
            <pc:docMk/>
            <pc:sldMk cId="899619628" sldId="468"/>
            <ac:picMk id="6" creationId="{5F3049E1-0F5A-16E1-FDC0-76AA57219FDC}"/>
          </ac:picMkLst>
        </pc:picChg>
      </pc:sldChg>
      <pc:sldChg chg="addSp delSp modSp add mod">
        <pc:chgData name="Mounce, Caitlyn - Division of District Support" userId="dff59570-dc4a-44a9-b71d-86cab265f12d" providerId="ADAL" clId="{33AE62CD-40CF-4FD1-A2F5-5130E3CBE591}" dt="2025-04-03T12:14:46.016" v="2682" actId="255"/>
        <pc:sldMkLst>
          <pc:docMk/>
          <pc:sldMk cId="1150407570" sldId="469"/>
        </pc:sldMkLst>
        <pc:spChg chg="mod">
          <ac:chgData name="Mounce, Caitlyn - Division of District Support" userId="dff59570-dc4a-44a9-b71d-86cab265f12d" providerId="ADAL" clId="{33AE62CD-40CF-4FD1-A2F5-5130E3CBE591}" dt="2025-04-03T12:14:38.515" v="2680" actId="14100"/>
          <ac:spMkLst>
            <pc:docMk/>
            <pc:sldMk cId="1150407570" sldId="469"/>
            <ac:spMk id="2" creationId="{B3EFED83-0D0A-C8C1-57D5-5F608814A481}"/>
          </ac:spMkLst>
        </pc:spChg>
        <pc:spChg chg="mod">
          <ac:chgData name="Mounce, Caitlyn - Division of District Support" userId="dff59570-dc4a-44a9-b71d-86cab265f12d" providerId="ADAL" clId="{33AE62CD-40CF-4FD1-A2F5-5130E3CBE591}" dt="2025-04-03T12:14:46.016" v="2682" actId="255"/>
          <ac:spMkLst>
            <pc:docMk/>
            <pc:sldMk cId="1150407570" sldId="469"/>
            <ac:spMk id="3" creationId="{DA188D67-56D4-1878-2A23-87B8AD8A3C90}"/>
          </ac:spMkLst>
        </pc:spChg>
        <pc:picChg chg="add mod">
          <ac:chgData name="Mounce, Caitlyn - Division of District Support" userId="dff59570-dc4a-44a9-b71d-86cab265f12d" providerId="ADAL" clId="{33AE62CD-40CF-4FD1-A2F5-5130E3CBE591}" dt="2025-04-03T11:57:15.406" v="2244"/>
          <ac:picMkLst>
            <pc:docMk/>
            <pc:sldMk cId="1150407570" sldId="469"/>
            <ac:picMk id="5" creationId="{91466EF0-C732-F39E-EB27-4A44F225F26C}"/>
          </ac:picMkLst>
        </pc:picChg>
      </pc:sldChg>
      <pc:sldChg chg="addSp modSp add del">
        <pc:chgData name="Mounce, Caitlyn - Division of District Support" userId="dff59570-dc4a-44a9-b71d-86cab265f12d" providerId="ADAL" clId="{33AE62CD-40CF-4FD1-A2F5-5130E3CBE591}" dt="2025-04-03T12:14:48.425" v="2683" actId="47"/>
        <pc:sldMkLst>
          <pc:docMk/>
          <pc:sldMk cId="3234655057" sldId="470"/>
        </pc:sldMkLst>
      </pc:sldChg>
      <pc:sldChg chg="addSp modSp add del">
        <pc:chgData name="Mounce, Caitlyn - Division of District Support" userId="dff59570-dc4a-44a9-b71d-86cab265f12d" providerId="ADAL" clId="{33AE62CD-40CF-4FD1-A2F5-5130E3CBE591}" dt="2025-04-03T12:23:07.661" v="2734" actId="47"/>
        <pc:sldMkLst>
          <pc:docMk/>
          <pc:sldMk cId="522927172" sldId="471"/>
        </pc:sldMkLst>
      </pc:sldChg>
      <pc:sldChg chg="addSp delSp modSp add mod">
        <pc:chgData name="Mounce, Caitlyn - Division of District Support" userId="dff59570-dc4a-44a9-b71d-86cab265f12d" providerId="ADAL" clId="{33AE62CD-40CF-4FD1-A2F5-5130E3CBE591}" dt="2025-04-03T12:25:07.203" v="2799" actId="20577"/>
        <pc:sldMkLst>
          <pc:docMk/>
          <pc:sldMk cId="3890415492" sldId="473"/>
        </pc:sldMkLst>
        <pc:spChg chg="mod">
          <ac:chgData name="Mounce, Caitlyn - Division of District Support" userId="dff59570-dc4a-44a9-b71d-86cab265f12d" providerId="ADAL" clId="{33AE62CD-40CF-4FD1-A2F5-5130E3CBE591}" dt="2025-04-03T12:24:31.910" v="2789" actId="1076"/>
          <ac:spMkLst>
            <pc:docMk/>
            <pc:sldMk cId="3890415492" sldId="473"/>
            <ac:spMk id="2" creationId="{22F5EECF-BD13-71F2-CDBE-AED2A1CE3ADD}"/>
          </ac:spMkLst>
        </pc:spChg>
        <pc:spChg chg="mod">
          <ac:chgData name="Mounce, Caitlyn - Division of District Support" userId="dff59570-dc4a-44a9-b71d-86cab265f12d" providerId="ADAL" clId="{33AE62CD-40CF-4FD1-A2F5-5130E3CBE591}" dt="2025-04-03T12:25:07.203" v="2799" actId="20577"/>
          <ac:spMkLst>
            <pc:docMk/>
            <pc:sldMk cId="3890415492" sldId="473"/>
            <ac:spMk id="3" creationId="{F378E9F5-37A5-6D7A-46A9-E103F18ACF8E}"/>
          </ac:spMkLst>
        </pc:spChg>
        <pc:picChg chg="add mod">
          <ac:chgData name="Mounce, Caitlyn - Division of District Support" userId="dff59570-dc4a-44a9-b71d-86cab265f12d" providerId="ADAL" clId="{33AE62CD-40CF-4FD1-A2F5-5130E3CBE591}" dt="2025-04-03T11:57:23.872" v="2249"/>
          <ac:picMkLst>
            <pc:docMk/>
            <pc:sldMk cId="3890415492" sldId="473"/>
            <ac:picMk id="4" creationId="{F83E3C7F-7F49-E64F-CC24-0715302DAE38}"/>
          </ac:picMkLst>
        </pc:picChg>
        <pc:picChg chg="mod">
          <ac:chgData name="Mounce, Caitlyn - Division of District Support" userId="dff59570-dc4a-44a9-b71d-86cab265f12d" providerId="ADAL" clId="{33AE62CD-40CF-4FD1-A2F5-5130E3CBE591}" dt="2025-04-03T12:24:39.851" v="2794" actId="1076"/>
          <ac:picMkLst>
            <pc:docMk/>
            <pc:sldMk cId="3890415492" sldId="473"/>
            <ac:picMk id="7" creationId="{5D94E2FD-CFA4-C2CD-54DB-B737708D6D08}"/>
          </ac:picMkLst>
        </pc:picChg>
      </pc:sldChg>
      <pc:sldChg chg="addSp delSp modSp add mod">
        <pc:chgData name="Mounce, Caitlyn - Division of District Support" userId="dff59570-dc4a-44a9-b71d-86cab265f12d" providerId="ADAL" clId="{33AE62CD-40CF-4FD1-A2F5-5130E3CBE591}" dt="2025-04-03T12:25:47.583" v="2824" actId="20577"/>
        <pc:sldMkLst>
          <pc:docMk/>
          <pc:sldMk cId="1641679450" sldId="474"/>
        </pc:sldMkLst>
        <pc:spChg chg="mod">
          <ac:chgData name="Mounce, Caitlyn - Division of District Support" userId="dff59570-dc4a-44a9-b71d-86cab265f12d" providerId="ADAL" clId="{33AE62CD-40CF-4FD1-A2F5-5130E3CBE591}" dt="2025-04-03T12:25:20.159" v="2811" actId="20577"/>
          <ac:spMkLst>
            <pc:docMk/>
            <pc:sldMk cId="1641679450" sldId="474"/>
            <ac:spMk id="2" creationId="{232FD435-BAC9-3919-08B8-63061EC66745}"/>
          </ac:spMkLst>
        </pc:spChg>
        <pc:spChg chg="mod">
          <ac:chgData name="Mounce, Caitlyn - Division of District Support" userId="dff59570-dc4a-44a9-b71d-86cab265f12d" providerId="ADAL" clId="{33AE62CD-40CF-4FD1-A2F5-5130E3CBE591}" dt="2025-04-03T12:25:47.583" v="2824" actId="20577"/>
          <ac:spMkLst>
            <pc:docMk/>
            <pc:sldMk cId="1641679450" sldId="474"/>
            <ac:spMk id="3" creationId="{22B6879D-C31F-9171-339E-F57CDBC752B5}"/>
          </ac:spMkLst>
        </pc:spChg>
        <pc:picChg chg="add mod">
          <ac:chgData name="Mounce, Caitlyn - Division of District Support" userId="dff59570-dc4a-44a9-b71d-86cab265f12d" providerId="ADAL" clId="{33AE62CD-40CF-4FD1-A2F5-5130E3CBE591}" dt="2025-04-03T11:57:24.757" v="2250"/>
          <ac:picMkLst>
            <pc:docMk/>
            <pc:sldMk cId="1641679450" sldId="474"/>
            <ac:picMk id="4" creationId="{0643565C-FA0A-D777-3830-2D0D89351189}"/>
          </ac:picMkLst>
        </pc:picChg>
      </pc:sldChg>
      <pc:sldChg chg="add">
        <pc:chgData name="Mounce, Caitlyn - Division of District Support" userId="dff59570-dc4a-44a9-b71d-86cab265f12d" providerId="ADAL" clId="{33AE62CD-40CF-4FD1-A2F5-5130E3CBE591}" dt="2025-04-02T19:24:32.754" v="1225"/>
        <pc:sldMkLst>
          <pc:docMk/>
          <pc:sldMk cId="179581232" sldId="475"/>
        </pc:sldMkLst>
      </pc:sldChg>
      <pc:sldChg chg="modSp add mod">
        <pc:chgData name="Mounce, Caitlyn - Division of District Support" userId="dff59570-dc4a-44a9-b71d-86cab265f12d" providerId="ADAL" clId="{33AE62CD-40CF-4FD1-A2F5-5130E3CBE591}" dt="2025-04-03T12:27:45.332" v="2861" actId="27636"/>
        <pc:sldMkLst>
          <pc:docMk/>
          <pc:sldMk cId="2273043226" sldId="476"/>
        </pc:sldMkLst>
        <pc:spChg chg="mod">
          <ac:chgData name="Mounce, Caitlyn - Division of District Support" userId="dff59570-dc4a-44a9-b71d-86cab265f12d" providerId="ADAL" clId="{33AE62CD-40CF-4FD1-A2F5-5130E3CBE591}" dt="2025-04-03T12:26:42.843" v="2846" actId="20577"/>
          <ac:spMkLst>
            <pc:docMk/>
            <pc:sldMk cId="2273043226" sldId="476"/>
            <ac:spMk id="2" creationId="{29A2874F-8506-4599-E0CB-C673F5F53EDB}"/>
          </ac:spMkLst>
        </pc:spChg>
        <pc:spChg chg="mod">
          <ac:chgData name="Mounce, Caitlyn - Division of District Support" userId="dff59570-dc4a-44a9-b71d-86cab265f12d" providerId="ADAL" clId="{33AE62CD-40CF-4FD1-A2F5-5130E3CBE591}" dt="2025-04-03T12:27:45.332" v="2861" actId="27636"/>
          <ac:spMkLst>
            <pc:docMk/>
            <pc:sldMk cId="2273043226" sldId="476"/>
            <ac:spMk id="3" creationId="{1EAC03EE-ABAF-9EFD-5ADD-EC9453D0589B}"/>
          </ac:spMkLst>
        </pc:spChg>
        <pc:picChg chg="mod">
          <ac:chgData name="Mounce, Caitlyn - Division of District Support" userId="dff59570-dc4a-44a9-b71d-86cab265f12d" providerId="ADAL" clId="{33AE62CD-40CF-4FD1-A2F5-5130E3CBE591}" dt="2025-04-03T12:26:34.286" v="2830" actId="1076"/>
          <ac:picMkLst>
            <pc:docMk/>
            <pc:sldMk cId="2273043226" sldId="476"/>
            <ac:picMk id="4" creationId="{1886EF14-6F1C-6880-28AE-988B3B073D07}"/>
          </ac:picMkLst>
        </pc:picChg>
        <pc:picChg chg="mod">
          <ac:chgData name="Mounce, Caitlyn - Division of District Support" userId="dff59570-dc4a-44a9-b71d-86cab265f12d" providerId="ADAL" clId="{33AE62CD-40CF-4FD1-A2F5-5130E3CBE591}" dt="2025-04-03T12:26:36.870" v="2831" actId="1076"/>
          <ac:picMkLst>
            <pc:docMk/>
            <pc:sldMk cId="2273043226" sldId="476"/>
            <ac:picMk id="5" creationId="{4BB58633-AAEC-9632-4346-5139848618F1}"/>
          </ac:picMkLst>
        </pc:picChg>
      </pc:sldChg>
      <pc:sldChg chg="modSp add del mod">
        <pc:chgData name="Mounce, Caitlyn - Division of District Support" userId="dff59570-dc4a-44a9-b71d-86cab265f12d" providerId="ADAL" clId="{33AE62CD-40CF-4FD1-A2F5-5130E3CBE591}" dt="2025-04-03T12:27:26.009" v="2856" actId="47"/>
        <pc:sldMkLst>
          <pc:docMk/>
          <pc:sldMk cId="2925135501" sldId="477"/>
        </pc:sldMkLst>
      </pc:sldChg>
      <pc:sldChg chg="modSp add mod">
        <pc:chgData name="Mounce, Caitlyn - Division of District Support" userId="dff59570-dc4a-44a9-b71d-86cab265f12d" providerId="ADAL" clId="{33AE62CD-40CF-4FD1-A2F5-5130E3CBE591}" dt="2025-04-03T12:29:13.051" v="2878" actId="1076"/>
        <pc:sldMkLst>
          <pc:docMk/>
          <pc:sldMk cId="1009576745" sldId="478"/>
        </pc:sldMkLst>
        <pc:spChg chg="mod">
          <ac:chgData name="Mounce, Caitlyn - Division of District Support" userId="dff59570-dc4a-44a9-b71d-86cab265f12d" providerId="ADAL" clId="{33AE62CD-40CF-4FD1-A2F5-5130E3CBE591}" dt="2025-04-03T12:28:26.382" v="2875" actId="14100"/>
          <ac:spMkLst>
            <pc:docMk/>
            <pc:sldMk cId="1009576745" sldId="478"/>
            <ac:spMk id="2" creationId="{E422CE18-47D4-819B-E23E-0739DD999600}"/>
          </ac:spMkLst>
        </pc:spChg>
        <pc:spChg chg="mod">
          <ac:chgData name="Mounce, Caitlyn - Division of District Support" userId="dff59570-dc4a-44a9-b71d-86cab265f12d" providerId="ADAL" clId="{33AE62CD-40CF-4FD1-A2F5-5130E3CBE591}" dt="2025-04-03T12:29:13.051" v="2878" actId="1076"/>
          <ac:spMkLst>
            <pc:docMk/>
            <pc:sldMk cId="1009576745" sldId="478"/>
            <ac:spMk id="3" creationId="{096DD2BE-E5F1-BE4F-DEE9-5F36B54D8DE8}"/>
          </ac:spMkLst>
        </pc:spChg>
        <pc:picChg chg="mod">
          <ac:chgData name="Mounce, Caitlyn - Division of District Support" userId="dff59570-dc4a-44a9-b71d-86cab265f12d" providerId="ADAL" clId="{33AE62CD-40CF-4FD1-A2F5-5130E3CBE591}" dt="2025-04-03T12:28:05.640" v="2869" actId="1076"/>
          <ac:picMkLst>
            <pc:docMk/>
            <pc:sldMk cId="1009576745" sldId="478"/>
            <ac:picMk id="4" creationId="{F1DDF991-E622-B17C-01AD-4DBB7E2E4F30}"/>
          </ac:picMkLst>
        </pc:picChg>
      </pc:sldChg>
      <pc:sldChg chg="addSp delSp modSp add del mod">
        <pc:chgData name="Mounce, Caitlyn - Division of District Support" userId="dff59570-dc4a-44a9-b71d-86cab265f12d" providerId="ADAL" clId="{33AE62CD-40CF-4FD1-A2F5-5130E3CBE591}" dt="2025-04-03T13:22:35.667" v="3642" actId="47"/>
        <pc:sldMkLst>
          <pc:docMk/>
          <pc:sldMk cId="2308621929" sldId="479"/>
        </pc:sldMkLst>
      </pc:sldChg>
      <pc:sldChg chg="addSp delSp modSp add mod">
        <pc:chgData name="Mounce, Caitlyn - Division of District Support" userId="dff59570-dc4a-44a9-b71d-86cab265f12d" providerId="ADAL" clId="{33AE62CD-40CF-4FD1-A2F5-5130E3CBE591}" dt="2025-04-03T12:36:49.806" v="2964" actId="207"/>
        <pc:sldMkLst>
          <pc:docMk/>
          <pc:sldMk cId="2820927246" sldId="480"/>
        </pc:sldMkLst>
        <pc:spChg chg="mod">
          <ac:chgData name="Mounce, Caitlyn - Division of District Support" userId="dff59570-dc4a-44a9-b71d-86cab265f12d" providerId="ADAL" clId="{33AE62CD-40CF-4FD1-A2F5-5130E3CBE591}" dt="2025-04-03T12:36:40.273" v="2962" actId="14100"/>
          <ac:spMkLst>
            <pc:docMk/>
            <pc:sldMk cId="2820927246" sldId="480"/>
            <ac:spMk id="2" creationId="{A60B2A3A-84E3-020A-F630-AD1CE5B64CA6}"/>
          </ac:spMkLst>
        </pc:spChg>
        <pc:spChg chg="mod">
          <ac:chgData name="Mounce, Caitlyn - Division of District Support" userId="dff59570-dc4a-44a9-b71d-86cab265f12d" providerId="ADAL" clId="{33AE62CD-40CF-4FD1-A2F5-5130E3CBE591}" dt="2025-04-03T12:36:49.806" v="2964" actId="207"/>
          <ac:spMkLst>
            <pc:docMk/>
            <pc:sldMk cId="2820927246" sldId="480"/>
            <ac:spMk id="3" creationId="{B37B29FA-577F-97D5-91F7-836A345EE484}"/>
          </ac:spMkLst>
        </pc:spChg>
        <pc:picChg chg="add mod">
          <ac:chgData name="Mounce, Caitlyn - Division of District Support" userId="dff59570-dc4a-44a9-b71d-86cab265f12d" providerId="ADAL" clId="{33AE62CD-40CF-4FD1-A2F5-5130E3CBE591}" dt="2025-04-03T12:36:34.746" v="2959" actId="1076"/>
          <ac:picMkLst>
            <pc:docMk/>
            <pc:sldMk cId="2820927246" sldId="480"/>
            <ac:picMk id="5" creationId="{EB925732-55F9-AEB3-0580-CD2E77525244}"/>
          </ac:picMkLst>
        </pc:picChg>
      </pc:sldChg>
      <pc:sldChg chg="addSp delSp modSp add mod">
        <pc:chgData name="Mounce, Caitlyn - Division of District Support" userId="dff59570-dc4a-44a9-b71d-86cab265f12d" providerId="ADAL" clId="{33AE62CD-40CF-4FD1-A2F5-5130E3CBE591}" dt="2025-04-03T12:37:23.489" v="2969" actId="14100"/>
        <pc:sldMkLst>
          <pc:docMk/>
          <pc:sldMk cId="1684843327" sldId="481"/>
        </pc:sldMkLst>
        <pc:spChg chg="mod">
          <ac:chgData name="Mounce, Caitlyn - Division of District Support" userId="dff59570-dc4a-44a9-b71d-86cab265f12d" providerId="ADAL" clId="{33AE62CD-40CF-4FD1-A2F5-5130E3CBE591}" dt="2025-04-03T12:37:23.489" v="2969" actId="14100"/>
          <ac:spMkLst>
            <pc:docMk/>
            <pc:sldMk cId="1684843327" sldId="481"/>
            <ac:spMk id="3" creationId="{9B4B6C10-C07B-23BA-433C-0BA3854E8B26}"/>
          </ac:spMkLst>
        </pc:spChg>
        <pc:picChg chg="mod">
          <ac:chgData name="Mounce, Caitlyn - Division of District Support" userId="dff59570-dc4a-44a9-b71d-86cab265f12d" providerId="ADAL" clId="{33AE62CD-40CF-4FD1-A2F5-5130E3CBE591}" dt="2025-04-03T12:37:04.872" v="2966" actId="1076"/>
          <ac:picMkLst>
            <pc:docMk/>
            <pc:sldMk cId="1684843327" sldId="481"/>
            <ac:picMk id="5" creationId="{2CC42325-0A25-95BA-8E83-544B231F7001}"/>
          </ac:picMkLst>
        </pc:picChg>
        <pc:picChg chg="add mod">
          <ac:chgData name="Mounce, Caitlyn - Division of District Support" userId="dff59570-dc4a-44a9-b71d-86cab265f12d" providerId="ADAL" clId="{33AE62CD-40CF-4FD1-A2F5-5130E3CBE591}" dt="2025-04-03T12:37:15.834" v="2967" actId="1076"/>
          <ac:picMkLst>
            <pc:docMk/>
            <pc:sldMk cId="1684843327" sldId="481"/>
            <ac:picMk id="6" creationId="{0BEAFD08-BA0D-E478-F43A-DC0C2975AC17}"/>
          </ac:picMkLst>
        </pc:picChg>
      </pc:sldChg>
      <pc:sldChg chg="addSp delSp modSp add mod">
        <pc:chgData name="Mounce, Caitlyn - Division of District Support" userId="dff59570-dc4a-44a9-b71d-86cab265f12d" providerId="ADAL" clId="{33AE62CD-40CF-4FD1-A2F5-5130E3CBE591}" dt="2025-04-03T12:37:52.295" v="2976" actId="948"/>
        <pc:sldMkLst>
          <pc:docMk/>
          <pc:sldMk cId="2442072034" sldId="482"/>
        </pc:sldMkLst>
        <pc:spChg chg="mod">
          <ac:chgData name="Mounce, Caitlyn - Division of District Support" userId="dff59570-dc4a-44a9-b71d-86cab265f12d" providerId="ADAL" clId="{33AE62CD-40CF-4FD1-A2F5-5130E3CBE591}" dt="2025-04-03T12:37:40.297" v="2974" actId="1076"/>
          <ac:spMkLst>
            <pc:docMk/>
            <pc:sldMk cId="2442072034" sldId="482"/>
            <ac:spMk id="2" creationId="{58865D04-3007-4141-8AF6-191E0C46463E}"/>
          </ac:spMkLst>
        </pc:spChg>
        <pc:spChg chg="mod">
          <ac:chgData name="Mounce, Caitlyn - Division of District Support" userId="dff59570-dc4a-44a9-b71d-86cab265f12d" providerId="ADAL" clId="{33AE62CD-40CF-4FD1-A2F5-5130E3CBE591}" dt="2025-04-03T12:37:52.295" v="2976" actId="948"/>
          <ac:spMkLst>
            <pc:docMk/>
            <pc:sldMk cId="2442072034" sldId="482"/>
            <ac:spMk id="3" creationId="{A381E29C-79E2-9E76-0C26-65BCA9B35B38}"/>
          </ac:spMkLst>
        </pc:spChg>
        <pc:picChg chg="add mod">
          <ac:chgData name="Mounce, Caitlyn - Division of District Support" userId="dff59570-dc4a-44a9-b71d-86cab265f12d" providerId="ADAL" clId="{33AE62CD-40CF-4FD1-A2F5-5130E3CBE591}" dt="2025-04-03T12:37:43.296" v="2975" actId="1076"/>
          <ac:picMkLst>
            <pc:docMk/>
            <pc:sldMk cId="2442072034" sldId="482"/>
            <ac:picMk id="5" creationId="{40E4902B-5AEC-D86D-4BFB-3458AE271880}"/>
          </ac:picMkLst>
        </pc:picChg>
      </pc:sldChg>
      <pc:sldChg chg="addSp delSp modSp add mod">
        <pc:chgData name="Mounce, Caitlyn - Division of District Support" userId="dff59570-dc4a-44a9-b71d-86cab265f12d" providerId="ADAL" clId="{33AE62CD-40CF-4FD1-A2F5-5130E3CBE591}" dt="2025-04-03T12:40:09.447" v="2981" actId="1076"/>
        <pc:sldMkLst>
          <pc:docMk/>
          <pc:sldMk cId="2568667377" sldId="483"/>
        </pc:sldMkLst>
        <pc:spChg chg="mod">
          <ac:chgData name="Mounce, Caitlyn - Division of District Support" userId="dff59570-dc4a-44a9-b71d-86cab265f12d" providerId="ADAL" clId="{33AE62CD-40CF-4FD1-A2F5-5130E3CBE591}" dt="2025-04-03T12:40:09.447" v="2981" actId="1076"/>
          <ac:spMkLst>
            <pc:docMk/>
            <pc:sldMk cId="2568667377" sldId="483"/>
            <ac:spMk id="3" creationId="{F77ABAF6-7652-8E0A-8230-830F61C8D26C}"/>
          </ac:spMkLst>
        </pc:spChg>
        <pc:picChg chg="mod">
          <ac:chgData name="Mounce, Caitlyn - Division of District Support" userId="dff59570-dc4a-44a9-b71d-86cab265f12d" providerId="ADAL" clId="{33AE62CD-40CF-4FD1-A2F5-5130E3CBE591}" dt="2025-04-03T12:40:04.560" v="2980" actId="1076"/>
          <ac:picMkLst>
            <pc:docMk/>
            <pc:sldMk cId="2568667377" sldId="483"/>
            <ac:picMk id="5" creationId="{F832AD5D-7450-B268-BA1F-F6318DFDC4A7}"/>
          </ac:picMkLst>
        </pc:picChg>
        <pc:picChg chg="add mod">
          <ac:chgData name="Mounce, Caitlyn - Division of District Support" userId="dff59570-dc4a-44a9-b71d-86cab265f12d" providerId="ADAL" clId="{33AE62CD-40CF-4FD1-A2F5-5130E3CBE591}" dt="2025-04-03T12:29:42.455" v="2889"/>
          <ac:picMkLst>
            <pc:docMk/>
            <pc:sldMk cId="2568667377" sldId="483"/>
            <ac:picMk id="6" creationId="{F2D81B22-FD0D-36B5-174E-5A4E96B2AFA7}"/>
          </ac:picMkLst>
        </pc:picChg>
      </pc:sldChg>
      <pc:sldChg chg="addSp delSp modSp add mod">
        <pc:chgData name="Mounce, Caitlyn - Division of District Support" userId="dff59570-dc4a-44a9-b71d-86cab265f12d" providerId="ADAL" clId="{33AE62CD-40CF-4FD1-A2F5-5130E3CBE591}" dt="2025-04-03T12:41:41.173" v="3029" actId="1076"/>
        <pc:sldMkLst>
          <pc:docMk/>
          <pc:sldMk cId="950483035" sldId="484"/>
        </pc:sldMkLst>
        <pc:spChg chg="mod">
          <ac:chgData name="Mounce, Caitlyn - Division of District Support" userId="dff59570-dc4a-44a9-b71d-86cab265f12d" providerId="ADAL" clId="{33AE62CD-40CF-4FD1-A2F5-5130E3CBE591}" dt="2025-04-03T12:40:31.916" v="3010" actId="20577"/>
          <ac:spMkLst>
            <pc:docMk/>
            <pc:sldMk cId="950483035" sldId="484"/>
            <ac:spMk id="2" creationId="{5D0BE42D-3630-941A-DEE5-8CC5FE26B1D3}"/>
          </ac:spMkLst>
        </pc:spChg>
        <pc:spChg chg="mod">
          <ac:chgData name="Mounce, Caitlyn - Division of District Support" userId="dff59570-dc4a-44a9-b71d-86cab265f12d" providerId="ADAL" clId="{33AE62CD-40CF-4FD1-A2F5-5130E3CBE591}" dt="2025-04-03T12:41:32.195" v="3028" actId="14100"/>
          <ac:spMkLst>
            <pc:docMk/>
            <pc:sldMk cId="950483035" sldId="484"/>
            <ac:spMk id="3" creationId="{79A7588D-5F2A-CDA4-DEC4-F0BA1C69214D}"/>
          </ac:spMkLst>
        </pc:spChg>
        <pc:picChg chg="mod">
          <ac:chgData name="Mounce, Caitlyn - Division of District Support" userId="dff59570-dc4a-44a9-b71d-86cab265f12d" providerId="ADAL" clId="{33AE62CD-40CF-4FD1-A2F5-5130E3CBE591}" dt="2025-04-03T12:40:41.792" v="3014" actId="1076"/>
          <ac:picMkLst>
            <pc:docMk/>
            <pc:sldMk cId="950483035" sldId="484"/>
            <ac:picMk id="5" creationId="{1C2C8783-E7C9-1FB8-1113-FFFC956E9B92}"/>
          </ac:picMkLst>
        </pc:picChg>
        <pc:picChg chg="add mod">
          <ac:chgData name="Mounce, Caitlyn - Division of District Support" userId="dff59570-dc4a-44a9-b71d-86cab265f12d" providerId="ADAL" clId="{33AE62CD-40CF-4FD1-A2F5-5130E3CBE591}" dt="2025-04-03T12:41:41.173" v="3029" actId="1076"/>
          <ac:picMkLst>
            <pc:docMk/>
            <pc:sldMk cId="950483035" sldId="484"/>
            <ac:picMk id="6" creationId="{3A84B3FC-E113-E79F-7E63-2B718B02CC9C}"/>
          </ac:picMkLst>
        </pc:picChg>
      </pc:sldChg>
      <pc:sldChg chg="add del">
        <pc:chgData name="Mounce, Caitlyn - Division of District Support" userId="dff59570-dc4a-44a9-b71d-86cab265f12d" providerId="ADAL" clId="{33AE62CD-40CF-4FD1-A2F5-5130E3CBE591}" dt="2025-04-03T12:41:44.705" v="3030" actId="47"/>
        <pc:sldMkLst>
          <pc:docMk/>
          <pc:sldMk cId="1361055573" sldId="485"/>
        </pc:sldMkLst>
      </pc:sldChg>
      <pc:sldChg chg="addSp delSp modSp add mod">
        <pc:chgData name="Mounce, Caitlyn - Division of District Support" userId="dff59570-dc4a-44a9-b71d-86cab265f12d" providerId="ADAL" clId="{33AE62CD-40CF-4FD1-A2F5-5130E3CBE591}" dt="2025-04-03T12:42:23.462" v="3041" actId="14100"/>
        <pc:sldMkLst>
          <pc:docMk/>
          <pc:sldMk cId="312912821" sldId="486"/>
        </pc:sldMkLst>
        <pc:spChg chg="mod">
          <ac:chgData name="Mounce, Caitlyn - Division of District Support" userId="dff59570-dc4a-44a9-b71d-86cab265f12d" providerId="ADAL" clId="{33AE62CD-40CF-4FD1-A2F5-5130E3CBE591}" dt="2025-04-03T12:42:23.462" v="3041" actId="14100"/>
          <ac:spMkLst>
            <pc:docMk/>
            <pc:sldMk cId="312912821" sldId="486"/>
            <ac:spMk id="3" creationId="{B104E6CB-DC65-3CA4-126D-E678881E99BC}"/>
          </ac:spMkLst>
        </pc:spChg>
        <pc:picChg chg="mod">
          <ac:chgData name="Mounce, Caitlyn - Division of District Support" userId="dff59570-dc4a-44a9-b71d-86cab265f12d" providerId="ADAL" clId="{33AE62CD-40CF-4FD1-A2F5-5130E3CBE591}" dt="2025-04-03T12:42:11.763" v="3038" actId="1076"/>
          <ac:picMkLst>
            <pc:docMk/>
            <pc:sldMk cId="312912821" sldId="486"/>
            <ac:picMk id="5" creationId="{9E81BB56-E1CE-29E5-7D98-FC92727AE43A}"/>
          </ac:picMkLst>
        </pc:picChg>
        <pc:picChg chg="add mod">
          <ac:chgData name="Mounce, Caitlyn - Division of District Support" userId="dff59570-dc4a-44a9-b71d-86cab265f12d" providerId="ADAL" clId="{33AE62CD-40CF-4FD1-A2F5-5130E3CBE591}" dt="2025-04-03T12:29:48.909" v="2892"/>
          <ac:picMkLst>
            <pc:docMk/>
            <pc:sldMk cId="312912821" sldId="486"/>
            <ac:picMk id="6" creationId="{584E6040-CAC8-56EF-E6B3-33D6BC5EE922}"/>
          </ac:picMkLst>
        </pc:picChg>
      </pc:sldChg>
      <pc:sldChg chg="addSp delSp modSp add mod">
        <pc:chgData name="Mounce, Caitlyn - Division of District Support" userId="dff59570-dc4a-44a9-b71d-86cab265f12d" providerId="ADAL" clId="{33AE62CD-40CF-4FD1-A2F5-5130E3CBE591}" dt="2025-04-03T12:43:48.737" v="3129" actId="207"/>
        <pc:sldMkLst>
          <pc:docMk/>
          <pc:sldMk cId="949542699" sldId="487"/>
        </pc:sldMkLst>
        <pc:spChg chg="mod">
          <ac:chgData name="Mounce, Caitlyn - Division of District Support" userId="dff59570-dc4a-44a9-b71d-86cab265f12d" providerId="ADAL" clId="{33AE62CD-40CF-4FD1-A2F5-5130E3CBE591}" dt="2025-04-03T12:42:49.866" v="3107" actId="20577"/>
          <ac:spMkLst>
            <pc:docMk/>
            <pc:sldMk cId="949542699" sldId="487"/>
            <ac:spMk id="2" creationId="{EEDD6B55-CB55-7F2D-8841-79806A614489}"/>
          </ac:spMkLst>
        </pc:spChg>
        <pc:spChg chg="mod">
          <ac:chgData name="Mounce, Caitlyn - Division of District Support" userId="dff59570-dc4a-44a9-b71d-86cab265f12d" providerId="ADAL" clId="{33AE62CD-40CF-4FD1-A2F5-5130E3CBE591}" dt="2025-04-03T12:43:48.737" v="3129" actId="207"/>
          <ac:spMkLst>
            <pc:docMk/>
            <pc:sldMk cId="949542699" sldId="487"/>
            <ac:spMk id="3" creationId="{80C0B101-CB25-B340-64B9-145CB06859DC}"/>
          </ac:spMkLst>
        </pc:spChg>
        <pc:picChg chg="mod">
          <ac:chgData name="Mounce, Caitlyn - Division of District Support" userId="dff59570-dc4a-44a9-b71d-86cab265f12d" providerId="ADAL" clId="{33AE62CD-40CF-4FD1-A2F5-5130E3CBE591}" dt="2025-04-03T12:42:31.645" v="3043" actId="1076"/>
          <ac:picMkLst>
            <pc:docMk/>
            <pc:sldMk cId="949542699" sldId="487"/>
            <ac:picMk id="4" creationId="{11F70437-5D33-3DFB-CDE6-97D67101A7AF}"/>
          </ac:picMkLst>
        </pc:picChg>
        <pc:picChg chg="add mod">
          <ac:chgData name="Mounce, Caitlyn - Division of District Support" userId="dff59570-dc4a-44a9-b71d-86cab265f12d" providerId="ADAL" clId="{33AE62CD-40CF-4FD1-A2F5-5130E3CBE591}" dt="2025-04-03T12:29:49.866" v="2893"/>
          <ac:picMkLst>
            <pc:docMk/>
            <pc:sldMk cId="949542699" sldId="487"/>
            <ac:picMk id="6" creationId="{5170973F-CB5F-48EF-F46B-34A32F956641}"/>
          </ac:picMkLst>
        </pc:picChg>
      </pc:sldChg>
      <pc:sldChg chg="addSp modSp add del">
        <pc:chgData name="Mounce, Caitlyn - Division of District Support" userId="dff59570-dc4a-44a9-b71d-86cab265f12d" providerId="ADAL" clId="{33AE62CD-40CF-4FD1-A2F5-5130E3CBE591}" dt="2025-04-03T12:43:03.082" v="3111" actId="47"/>
        <pc:sldMkLst>
          <pc:docMk/>
          <pc:sldMk cId="58028146" sldId="488"/>
        </pc:sldMkLst>
      </pc:sldChg>
      <pc:sldChg chg="addSp delSp modSp add mod">
        <pc:chgData name="Mounce, Caitlyn - Division of District Support" userId="dff59570-dc4a-44a9-b71d-86cab265f12d" providerId="ADAL" clId="{33AE62CD-40CF-4FD1-A2F5-5130E3CBE591}" dt="2025-04-03T12:44:24.353" v="3139" actId="1076"/>
        <pc:sldMkLst>
          <pc:docMk/>
          <pc:sldMk cId="680739349" sldId="489"/>
        </pc:sldMkLst>
        <pc:spChg chg="mod">
          <ac:chgData name="Mounce, Caitlyn - Division of District Support" userId="dff59570-dc4a-44a9-b71d-86cab265f12d" providerId="ADAL" clId="{33AE62CD-40CF-4FD1-A2F5-5130E3CBE591}" dt="2025-04-03T12:44:20.874" v="3138" actId="27636"/>
          <ac:spMkLst>
            <pc:docMk/>
            <pc:sldMk cId="680739349" sldId="489"/>
            <ac:spMk id="3" creationId="{DCC0C3AF-E752-74D0-9820-E2633086498C}"/>
          </ac:spMkLst>
        </pc:spChg>
        <pc:picChg chg="mod">
          <ac:chgData name="Mounce, Caitlyn - Division of District Support" userId="dff59570-dc4a-44a9-b71d-86cab265f12d" providerId="ADAL" clId="{33AE62CD-40CF-4FD1-A2F5-5130E3CBE591}" dt="2025-04-03T12:43:58.324" v="3132" actId="14100"/>
          <ac:picMkLst>
            <pc:docMk/>
            <pc:sldMk cId="680739349" sldId="489"/>
            <ac:picMk id="5" creationId="{88F6CE31-AD03-A8D4-09E4-BACAF8793FF0}"/>
          </ac:picMkLst>
        </pc:picChg>
        <pc:picChg chg="add mod">
          <ac:chgData name="Mounce, Caitlyn - Division of District Support" userId="dff59570-dc4a-44a9-b71d-86cab265f12d" providerId="ADAL" clId="{33AE62CD-40CF-4FD1-A2F5-5130E3CBE591}" dt="2025-04-03T12:44:24.353" v="3139" actId="1076"/>
          <ac:picMkLst>
            <pc:docMk/>
            <pc:sldMk cId="680739349" sldId="489"/>
            <ac:picMk id="6" creationId="{8A6D306C-4599-4256-7693-EEF62495AA26}"/>
          </ac:picMkLst>
        </pc:picChg>
      </pc:sldChg>
      <pc:sldChg chg="addSp delSp modSp add mod">
        <pc:chgData name="Mounce, Caitlyn - Division of District Support" userId="dff59570-dc4a-44a9-b71d-86cab265f12d" providerId="ADAL" clId="{33AE62CD-40CF-4FD1-A2F5-5130E3CBE591}" dt="2025-04-03T12:47:24.796" v="3183" actId="1076"/>
        <pc:sldMkLst>
          <pc:docMk/>
          <pc:sldMk cId="2787199152" sldId="490"/>
        </pc:sldMkLst>
        <pc:spChg chg="mod">
          <ac:chgData name="Mounce, Caitlyn - Division of District Support" userId="dff59570-dc4a-44a9-b71d-86cab265f12d" providerId="ADAL" clId="{33AE62CD-40CF-4FD1-A2F5-5130E3CBE591}" dt="2025-04-03T12:47:24.796" v="3183" actId="1076"/>
          <ac:spMkLst>
            <pc:docMk/>
            <pc:sldMk cId="2787199152" sldId="490"/>
            <ac:spMk id="2" creationId="{10BDA931-0055-FCC0-7772-39FD0FBB962E}"/>
          </ac:spMkLst>
        </pc:spChg>
        <pc:spChg chg="mod">
          <ac:chgData name="Mounce, Caitlyn - Division of District Support" userId="dff59570-dc4a-44a9-b71d-86cab265f12d" providerId="ADAL" clId="{33AE62CD-40CF-4FD1-A2F5-5130E3CBE591}" dt="2025-04-03T12:47:21.288" v="3182" actId="1076"/>
          <ac:spMkLst>
            <pc:docMk/>
            <pc:sldMk cId="2787199152" sldId="490"/>
            <ac:spMk id="3" creationId="{34C474F2-33F8-1167-F38B-0E68ED900D60}"/>
          </ac:spMkLst>
        </pc:spChg>
        <pc:picChg chg="mod">
          <ac:chgData name="Mounce, Caitlyn - Division of District Support" userId="dff59570-dc4a-44a9-b71d-86cab265f12d" providerId="ADAL" clId="{33AE62CD-40CF-4FD1-A2F5-5130E3CBE591}" dt="2025-04-03T12:44:30.473" v="3141" actId="1076"/>
          <ac:picMkLst>
            <pc:docMk/>
            <pc:sldMk cId="2787199152" sldId="490"/>
            <ac:picMk id="5" creationId="{7FE9949F-9958-3403-8A31-BF8C7F7C4534}"/>
          </ac:picMkLst>
        </pc:picChg>
      </pc:sldChg>
      <pc:sldChg chg="addSp modSp add del mod">
        <pc:chgData name="Mounce, Caitlyn - Division of District Support" userId="dff59570-dc4a-44a9-b71d-86cab265f12d" providerId="ADAL" clId="{33AE62CD-40CF-4FD1-A2F5-5130E3CBE591}" dt="2025-04-03T12:45:51.450" v="3169" actId="47"/>
        <pc:sldMkLst>
          <pc:docMk/>
          <pc:sldMk cId="3247173686" sldId="491"/>
        </pc:sldMkLst>
      </pc:sldChg>
      <pc:sldChg chg="addSp delSp modSp add mod">
        <pc:chgData name="Mounce, Caitlyn - Division of District Support" userId="dff59570-dc4a-44a9-b71d-86cab265f12d" providerId="ADAL" clId="{33AE62CD-40CF-4FD1-A2F5-5130E3CBE591}" dt="2025-04-03T12:48:36.576" v="3204" actId="20577"/>
        <pc:sldMkLst>
          <pc:docMk/>
          <pc:sldMk cId="2457539962" sldId="492"/>
        </pc:sldMkLst>
        <pc:spChg chg="mod">
          <ac:chgData name="Mounce, Caitlyn - Division of District Support" userId="dff59570-dc4a-44a9-b71d-86cab265f12d" providerId="ADAL" clId="{33AE62CD-40CF-4FD1-A2F5-5130E3CBE591}" dt="2025-04-03T12:48:36.576" v="3204" actId="20577"/>
          <ac:spMkLst>
            <pc:docMk/>
            <pc:sldMk cId="2457539962" sldId="492"/>
            <ac:spMk id="2" creationId="{34AAEE2E-3EEF-A568-700C-757CBE2DD23E}"/>
          </ac:spMkLst>
        </pc:spChg>
        <pc:spChg chg="mod">
          <ac:chgData name="Mounce, Caitlyn - Division of District Support" userId="dff59570-dc4a-44a9-b71d-86cab265f12d" providerId="ADAL" clId="{33AE62CD-40CF-4FD1-A2F5-5130E3CBE591}" dt="2025-04-03T12:47:49.079" v="3189" actId="207"/>
          <ac:spMkLst>
            <pc:docMk/>
            <pc:sldMk cId="2457539962" sldId="492"/>
            <ac:spMk id="3" creationId="{AB3A8E0A-9426-EB23-F558-779D33897B07}"/>
          </ac:spMkLst>
        </pc:spChg>
        <pc:picChg chg="add mod">
          <ac:chgData name="Mounce, Caitlyn - Division of District Support" userId="dff59570-dc4a-44a9-b71d-86cab265f12d" providerId="ADAL" clId="{33AE62CD-40CF-4FD1-A2F5-5130E3CBE591}" dt="2025-04-03T12:29:56.679" v="2898"/>
          <ac:picMkLst>
            <pc:docMk/>
            <pc:sldMk cId="2457539962" sldId="492"/>
            <ac:picMk id="5" creationId="{BE3FC30B-D993-D063-524C-F9EEC8A1EA03}"/>
          </ac:picMkLst>
        </pc:picChg>
      </pc:sldChg>
      <pc:sldChg chg="addSp delSp modSp add mod">
        <pc:chgData name="Mounce, Caitlyn - Division of District Support" userId="dff59570-dc4a-44a9-b71d-86cab265f12d" providerId="ADAL" clId="{33AE62CD-40CF-4FD1-A2F5-5130E3CBE591}" dt="2025-04-03T12:48:29.758" v="3199" actId="14100"/>
        <pc:sldMkLst>
          <pc:docMk/>
          <pc:sldMk cId="3444616175" sldId="493"/>
        </pc:sldMkLst>
        <pc:spChg chg="mod">
          <ac:chgData name="Mounce, Caitlyn - Division of District Support" userId="dff59570-dc4a-44a9-b71d-86cab265f12d" providerId="ADAL" clId="{33AE62CD-40CF-4FD1-A2F5-5130E3CBE591}" dt="2025-04-03T12:47:58.628" v="3193" actId="1076"/>
          <ac:spMkLst>
            <pc:docMk/>
            <pc:sldMk cId="3444616175" sldId="493"/>
            <ac:spMk id="2" creationId="{5F528697-79CE-A9DA-4278-90CF34C388DE}"/>
          </ac:spMkLst>
        </pc:spChg>
        <pc:spChg chg="mod">
          <ac:chgData name="Mounce, Caitlyn - Division of District Support" userId="dff59570-dc4a-44a9-b71d-86cab265f12d" providerId="ADAL" clId="{33AE62CD-40CF-4FD1-A2F5-5130E3CBE591}" dt="2025-04-03T12:48:29.758" v="3199" actId="14100"/>
          <ac:spMkLst>
            <pc:docMk/>
            <pc:sldMk cId="3444616175" sldId="493"/>
            <ac:spMk id="3" creationId="{53F5131C-102E-538E-11C9-C4F18292D01D}"/>
          </ac:spMkLst>
        </pc:spChg>
        <pc:picChg chg="add mod">
          <ac:chgData name="Mounce, Caitlyn - Division of District Support" userId="dff59570-dc4a-44a9-b71d-86cab265f12d" providerId="ADAL" clId="{33AE62CD-40CF-4FD1-A2F5-5130E3CBE591}" dt="2025-04-03T12:29:57.469" v="2899"/>
          <ac:picMkLst>
            <pc:docMk/>
            <pc:sldMk cId="3444616175" sldId="493"/>
            <ac:picMk id="5" creationId="{9C509E53-382E-69D4-4472-FA2B177FBFCC}"/>
          </ac:picMkLst>
        </pc:picChg>
      </pc:sldChg>
      <pc:sldChg chg="addSp delSp modSp add mod">
        <pc:chgData name="Mounce, Caitlyn - Division of District Support" userId="dff59570-dc4a-44a9-b71d-86cab265f12d" providerId="ADAL" clId="{33AE62CD-40CF-4FD1-A2F5-5130E3CBE591}" dt="2025-04-03T12:49:09.731" v="3211" actId="207"/>
        <pc:sldMkLst>
          <pc:docMk/>
          <pc:sldMk cId="340463897" sldId="494"/>
        </pc:sldMkLst>
        <pc:spChg chg="mod">
          <ac:chgData name="Mounce, Caitlyn - Division of District Support" userId="dff59570-dc4a-44a9-b71d-86cab265f12d" providerId="ADAL" clId="{33AE62CD-40CF-4FD1-A2F5-5130E3CBE591}" dt="2025-04-03T12:48:47.414" v="3207" actId="14100"/>
          <ac:spMkLst>
            <pc:docMk/>
            <pc:sldMk cId="340463897" sldId="494"/>
            <ac:spMk id="2" creationId="{4757EC7C-C336-D384-D19B-799BC87CA00A}"/>
          </ac:spMkLst>
        </pc:spChg>
        <pc:spChg chg="mod">
          <ac:chgData name="Mounce, Caitlyn - Division of District Support" userId="dff59570-dc4a-44a9-b71d-86cab265f12d" providerId="ADAL" clId="{33AE62CD-40CF-4FD1-A2F5-5130E3CBE591}" dt="2025-04-03T12:49:09.731" v="3211" actId="207"/>
          <ac:spMkLst>
            <pc:docMk/>
            <pc:sldMk cId="340463897" sldId="494"/>
            <ac:spMk id="3" creationId="{B04A9BAE-1E54-C369-5365-3CE518EFF3A4}"/>
          </ac:spMkLst>
        </pc:spChg>
        <pc:picChg chg="add mod">
          <ac:chgData name="Mounce, Caitlyn - Division of District Support" userId="dff59570-dc4a-44a9-b71d-86cab265f12d" providerId="ADAL" clId="{33AE62CD-40CF-4FD1-A2F5-5130E3CBE591}" dt="2025-04-03T12:29:58.881" v="2900"/>
          <ac:picMkLst>
            <pc:docMk/>
            <pc:sldMk cId="340463897" sldId="494"/>
            <ac:picMk id="5" creationId="{93254EDD-34AA-E997-2CEC-5A6292EDFA66}"/>
          </ac:picMkLst>
        </pc:picChg>
      </pc:sldChg>
      <pc:sldChg chg="addSp delSp modSp add mod">
        <pc:chgData name="Mounce, Caitlyn - Division of District Support" userId="dff59570-dc4a-44a9-b71d-86cab265f12d" providerId="ADAL" clId="{33AE62CD-40CF-4FD1-A2F5-5130E3CBE591}" dt="2025-04-03T12:50:04.133" v="3226" actId="1076"/>
        <pc:sldMkLst>
          <pc:docMk/>
          <pc:sldMk cId="151128899" sldId="495"/>
        </pc:sldMkLst>
        <pc:spChg chg="mod">
          <ac:chgData name="Mounce, Caitlyn - Division of District Support" userId="dff59570-dc4a-44a9-b71d-86cab265f12d" providerId="ADAL" clId="{33AE62CD-40CF-4FD1-A2F5-5130E3CBE591}" dt="2025-04-03T12:49:22.544" v="3217" actId="1076"/>
          <ac:spMkLst>
            <pc:docMk/>
            <pc:sldMk cId="151128899" sldId="495"/>
            <ac:spMk id="2" creationId="{03F8743B-B2C2-7CD1-1A64-93B48E1EE30F}"/>
          </ac:spMkLst>
        </pc:spChg>
        <pc:spChg chg="mod">
          <ac:chgData name="Mounce, Caitlyn - Division of District Support" userId="dff59570-dc4a-44a9-b71d-86cab265f12d" providerId="ADAL" clId="{33AE62CD-40CF-4FD1-A2F5-5130E3CBE591}" dt="2025-04-03T12:49:57.739" v="3225" actId="14100"/>
          <ac:spMkLst>
            <pc:docMk/>
            <pc:sldMk cId="151128899" sldId="495"/>
            <ac:spMk id="3" creationId="{066998EB-1A9D-ABDC-611A-92EB0015BC06}"/>
          </ac:spMkLst>
        </pc:spChg>
        <pc:picChg chg="add mod">
          <ac:chgData name="Mounce, Caitlyn - Division of District Support" userId="dff59570-dc4a-44a9-b71d-86cab265f12d" providerId="ADAL" clId="{33AE62CD-40CF-4FD1-A2F5-5130E3CBE591}" dt="2025-04-03T12:50:04.133" v="3226" actId="1076"/>
          <ac:picMkLst>
            <pc:docMk/>
            <pc:sldMk cId="151128899" sldId="495"/>
            <ac:picMk id="5" creationId="{7B0001A6-0BA6-A9A9-DAC1-5E366E4F32CD}"/>
          </ac:picMkLst>
        </pc:picChg>
      </pc:sldChg>
      <pc:sldChg chg="addSp modSp add del">
        <pc:chgData name="Mounce, Caitlyn - Division of District Support" userId="dff59570-dc4a-44a9-b71d-86cab265f12d" providerId="ADAL" clId="{33AE62CD-40CF-4FD1-A2F5-5130E3CBE591}" dt="2025-04-03T12:50:06.991" v="3227" actId="47"/>
        <pc:sldMkLst>
          <pc:docMk/>
          <pc:sldMk cId="4113905131" sldId="496"/>
        </pc:sldMkLst>
      </pc:sldChg>
      <pc:sldChg chg="addSp delSp modSp add mod">
        <pc:chgData name="Mounce, Caitlyn - Division of District Support" userId="dff59570-dc4a-44a9-b71d-86cab265f12d" providerId="ADAL" clId="{33AE62CD-40CF-4FD1-A2F5-5130E3CBE591}" dt="2025-04-03T12:50:30.709" v="3238" actId="207"/>
        <pc:sldMkLst>
          <pc:docMk/>
          <pc:sldMk cId="1506092194" sldId="497"/>
        </pc:sldMkLst>
        <pc:spChg chg="mod">
          <ac:chgData name="Mounce, Caitlyn - Division of District Support" userId="dff59570-dc4a-44a9-b71d-86cab265f12d" providerId="ADAL" clId="{33AE62CD-40CF-4FD1-A2F5-5130E3CBE591}" dt="2025-04-03T12:50:25.667" v="3235" actId="14100"/>
          <ac:spMkLst>
            <pc:docMk/>
            <pc:sldMk cId="1506092194" sldId="497"/>
            <ac:spMk id="2" creationId="{8262D793-A0C6-B91B-6CDB-B1F1ADE5FFE4}"/>
          </ac:spMkLst>
        </pc:spChg>
        <pc:spChg chg="mod">
          <ac:chgData name="Mounce, Caitlyn - Division of District Support" userId="dff59570-dc4a-44a9-b71d-86cab265f12d" providerId="ADAL" clId="{33AE62CD-40CF-4FD1-A2F5-5130E3CBE591}" dt="2025-04-03T12:50:30.709" v="3238" actId="207"/>
          <ac:spMkLst>
            <pc:docMk/>
            <pc:sldMk cId="1506092194" sldId="497"/>
            <ac:spMk id="3" creationId="{85E4B0B8-9CB8-F2DA-FFBF-35034215CD41}"/>
          </ac:spMkLst>
        </pc:spChg>
        <pc:picChg chg="add mod">
          <ac:chgData name="Mounce, Caitlyn - Division of District Support" userId="dff59570-dc4a-44a9-b71d-86cab265f12d" providerId="ADAL" clId="{33AE62CD-40CF-4FD1-A2F5-5130E3CBE591}" dt="2025-04-03T12:30:06.893" v="2903"/>
          <ac:picMkLst>
            <pc:docMk/>
            <pc:sldMk cId="1506092194" sldId="497"/>
            <ac:picMk id="5" creationId="{BF710238-B698-0143-099F-2A90786FCC38}"/>
          </ac:picMkLst>
        </pc:picChg>
      </pc:sldChg>
      <pc:sldChg chg="addSp delSp modSp add mod">
        <pc:chgData name="Mounce, Caitlyn - Division of District Support" userId="dff59570-dc4a-44a9-b71d-86cab265f12d" providerId="ADAL" clId="{33AE62CD-40CF-4FD1-A2F5-5130E3CBE591}" dt="2025-04-03T13:00:55.210" v="3245" actId="14100"/>
        <pc:sldMkLst>
          <pc:docMk/>
          <pc:sldMk cId="4203324553" sldId="498"/>
        </pc:sldMkLst>
        <pc:spChg chg="mod">
          <ac:chgData name="Mounce, Caitlyn - Division of District Support" userId="dff59570-dc4a-44a9-b71d-86cab265f12d" providerId="ADAL" clId="{33AE62CD-40CF-4FD1-A2F5-5130E3CBE591}" dt="2025-04-03T12:50:58.452" v="3241" actId="14100"/>
          <ac:spMkLst>
            <pc:docMk/>
            <pc:sldMk cId="4203324553" sldId="498"/>
            <ac:spMk id="2" creationId="{5655BA75-A4EF-EDC4-BFE8-863623F9C723}"/>
          </ac:spMkLst>
        </pc:spChg>
        <pc:spChg chg="mod">
          <ac:chgData name="Mounce, Caitlyn - Division of District Support" userId="dff59570-dc4a-44a9-b71d-86cab265f12d" providerId="ADAL" clId="{33AE62CD-40CF-4FD1-A2F5-5130E3CBE591}" dt="2025-04-03T13:00:55.210" v="3245" actId="14100"/>
          <ac:spMkLst>
            <pc:docMk/>
            <pc:sldMk cId="4203324553" sldId="498"/>
            <ac:spMk id="3" creationId="{CB662FB5-5CE5-8085-FC9A-7591AF193F0C}"/>
          </ac:spMkLst>
        </pc:spChg>
        <pc:picChg chg="add mod">
          <ac:chgData name="Mounce, Caitlyn - Division of District Support" userId="dff59570-dc4a-44a9-b71d-86cab265f12d" providerId="ADAL" clId="{33AE62CD-40CF-4FD1-A2F5-5130E3CBE591}" dt="2025-04-03T12:30:07.937" v="2904"/>
          <ac:picMkLst>
            <pc:docMk/>
            <pc:sldMk cId="4203324553" sldId="498"/>
            <ac:picMk id="5" creationId="{04C43B2E-078B-7A05-6DB6-AABA8AE340C6}"/>
          </ac:picMkLst>
        </pc:picChg>
      </pc:sldChg>
      <pc:sldChg chg="addSp delSp modSp add mod">
        <pc:chgData name="Mounce, Caitlyn - Division of District Support" userId="dff59570-dc4a-44a9-b71d-86cab265f12d" providerId="ADAL" clId="{33AE62CD-40CF-4FD1-A2F5-5130E3CBE591}" dt="2025-04-03T13:03:31.880" v="3352" actId="14100"/>
        <pc:sldMkLst>
          <pc:docMk/>
          <pc:sldMk cId="1279497979" sldId="499"/>
        </pc:sldMkLst>
        <pc:spChg chg="mod">
          <ac:chgData name="Mounce, Caitlyn - Division of District Support" userId="dff59570-dc4a-44a9-b71d-86cab265f12d" providerId="ADAL" clId="{33AE62CD-40CF-4FD1-A2F5-5130E3CBE591}" dt="2025-04-03T13:03:31.880" v="3352" actId="14100"/>
          <ac:spMkLst>
            <pc:docMk/>
            <pc:sldMk cId="1279497979" sldId="499"/>
            <ac:spMk id="3" creationId="{D13BD475-DF75-D6CE-C883-1F5D9D48702B}"/>
          </ac:spMkLst>
        </pc:spChg>
        <pc:picChg chg="mod">
          <ac:chgData name="Mounce, Caitlyn - Division of District Support" userId="dff59570-dc4a-44a9-b71d-86cab265f12d" providerId="ADAL" clId="{33AE62CD-40CF-4FD1-A2F5-5130E3CBE591}" dt="2025-04-03T13:02:21.027" v="3271" actId="1076"/>
          <ac:picMkLst>
            <pc:docMk/>
            <pc:sldMk cId="1279497979" sldId="499"/>
            <ac:picMk id="5" creationId="{260FE993-41BC-49A4-9081-D90D33F35F9C}"/>
          </ac:picMkLst>
        </pc:picChg>
        <pc:picChg chg="add mod">
          <ac:chgData name="Mounce, Caitlyn - Division of District Support" userId="dff59570-dc4a-44a9-b71d-86cab265f12d" providerId="ADAL" clId="{33AE62CD-40CF-4FD1-A2F5-5130E3CBE591}" dt="2025-04-03T12:30:12.971" v="2907"/>
          <ac:picMkLst>
            <pc:docMk/>
            <pc:sldMk cId="1279497979" sldId="499"/>
            <ac:picMk id="6" creationId="{6A1DA856-FE93-8FF2-78A7-CD1A32E24714}"/>
          </ac:picMkLst>
        </pc:picChg>
      </pc:sldChg>
      <pc:sldChg chg="addSp delSp modSp add mod">
        <pc:chgData name="Mounce, Caitlyn - Division of District Support" userId="dff59570-dc4a-44a9-b71d-86cab265f12d" providerId="ADAL" clId="{33AE62CD-40CF-4FD1-A2F5-5130E3CBE591}" dt="2025-04-03T13:07:53.318" v="3587" actId="255"/>
        <pc:sldMkLst>
          <pc:docMk/>
          <pc:sldMk cId="3130953719" sldId="500"/>
        </pc:sldMkLst>
        <pc:spChg chg="mod">
          <ac:chgData name="Mounce, Caitlyn - Division of District Support" userId="dff59570-dc4a-44a9-b71d-86cab265f12d" providerId="ADAL" clId="{33AE62CD-40CF-4FD1-A2F5-5130E3CBE591}" dt="2025-04-03T13:07:53.318" v="3587" actId="255"/>
          <ac:spMkLst>
            <pc:docMk/>
            <pc:sldMk cId="3130953719" sldId="500"/>
            <ac:spMk id="3" creationId="{D320B399-E877-FC16-6935-F3D03AF64010}"/>
          </ac:spMkLst>
        </pc:spChg>
        <pc:picChg chg="add mod">
          <ac:chgData name="Mounce, Caitlyn - Division of District Support" userId="dff59570-dc4a-44a9-b71d-86cab265f12d" providerId="ADAL" clId="{33AE62CD-40CF-4FD1-A2F5-5130E3CBE591}" dt="2025-04-03T13:07:17.154" v="3582" actId="1076"/>
          <ac:picMkLst>
            <pc:docMk/>
            <pc:sldMk cId="3130953719" sldId="500"/>
            <ac:picMk id="5" creationId="{5B6CEF39-24EA-0646-453C-1A3DC92FDEAE}"/>
          </ac:picMkLst>
        </pc:picChg>
      </pc:sldChg>
      <pc:sldChg chg="addSp delSp modSp add mod">
        <pc:chgData name="Mounce, Caitlyn - Division of District Support" userId="dff59570-dc4a-44a9-b71d-86cab265f12d" providerId="ADAL" clId="{33AE62CD-40CF-4FD1-A2F5-5130E3CBE591}" dt="2025-04-03T13:09:13.751" v="3609" actId="14100"/>
        <pc:sldMkLst>
          <pc:docMk/>
          <pc:sldMk cId="1393845563" sldId="501"/>
        </pc:sldMkLst>
        <pc:spChg chg="mod">
          <ac:chgData name="Mounce, Caitlyn - Division of District Support" userId="dff59570-dc4a-44a9-b71d-86cab265f12d" providerId="ADAL" clId="{33AE62CD-40CF-4FD1-A2F5-5130E3CBE591}" dt="2025-04-03T13:08:12.067" v="3588" actId="1076"/>
          <ac:spMkLst>
            <pc:docMk/>
            <pc:sldMk cId="1393845563" sldId="501"/>
            <ac:spMk id="2" creationId="{25B4A454-862D-C340-249F-94C1C4458A26}"/>
          </ac:spMkLst>
        </pc:spChg>
        <pc:spChg chg="mod">
          <ac:chgData name="Mounce, Caitlyn - Division of District Support" userId="dff59570-dc4a-44a9-b71d-86cab265f12d" providerId="ADAL" clId="{33AE62CD-40CF-4FD1-A2F5-5130E3CBE591}" dt="2025-04-03T13:09:09.032" v="3607" actId="14100"/>
          <ac:spMkLst>
            <pc:docMk/>
            <pc:sldMk cId="1393845563" sldId="501"/>
            <ac:spMk id="3" creationId="{835D8D57-9B3F-D317-8E21-4C437FFBC64F}"/>
          </ac:spMkLst>
        </pc:spChg>
        <pc:picChg chg="add mod">
          <ac:chgData name="Mounce, Caitlyn - Division of District Support" userId="dff59570-dc4a-44a9-b71d-86cab265f12d" providerId="ADAL" clId="{33AE62CD-40CF-4FD1-A2F5-5130E3CBE591}" dt="2025-04-03T13:09:02.345" v="3606" actId="1076"/>
          <ac:picMkLst>
            <pc:docMk/>
            <pc:sldMk cId="1393845563" sldId="501"/>
            <ac:picMk id="4" creationId="{C41ABC79-D85E-057D-4CE5-EC9D77928E5A}"/>
          </ac:picMkLst>
        </pc:picChg>
        <pc:picChg chg="mod">
          <ac:chgData name="Mounce, Caitlyn - Division of District Support" userId="dff59570-dc4a-44a9-b71d-86cab265f12d" providerId="ADAL" clId="{33AE62CD-40CF-4FD1-A2F5-5130E3CBE591}" dt="2025-04-03T13:09:13.751" v="3609" actId="14100"/>
          <ac:picMkLst>
            <pc:docMk/>
            <pc:sldMk cId="1393845563" sldId="501"/>
            <ac:picMk id="6" creationId="{61588DA4-06C0-39B8-6293-8B3A03CB2F46}"/>
          </ac:picMkLst>
        </pc:picChg>
      </pc:sldChg>
      <pc:sldChg chg="addSp delSp modSp add mod">
        <pc:chgData name="Mounce, Caitlyn - Division of District Support" userId="dff59570-dc4a-44a9-b71d-86cab265f12d" providerId="ADAL" clId="{33AE62CD-40CF-4FD1-A2F5-5130E3CBE591}" dt="2025-04-03T13:01:32.394" v="3257" actId="255"/>
        <pc:sldMkLst>
          <pc:docMk/>
          <pc:sldMk cId="569290511" sldId="502"/>
        </pc:sldMkLst>
        <pc:spChg chg="mod">
          <ac:chgData name="Mounce, Caitlyn - Division of District Support" userId="dff59570-dc4a-44a9-b71d-86cab265f12d" providerId="ADAL" clId="{33AE62CD-40CF-4FD1-A2F5-5130E3CBE591}" dt="2025-04-03T13:01:08.848" v="3249" actId="14100"/>
          <ac:spMkLst>
            <pc:docMk/>
            <pc:sldMk cId="569290511" sldId="502"/>
            <ac:spMk id="2" creationId="{3F618D93-83F2-51A3-B38F-6EB085B93E09}"/>
          </ac:spMkLst>
        </pc:spChg>
        <pc:spChg chg="mod">
          <ac:chgData name="Mounce, Caitlyn - Division of District Support" userId="dff59570-dc4a-44a9-b71d-86cab265f12d" providerId="ADAL" clId="{33AE62CD-40CF-4FD1-A2F5-5130E3CBE591}" dt="2025-04-03T13:01:32.394" v="3257" actId="255"/>
          <ac:spMkLst>
            <pc:docMk/>
            <pc:sldMk cId="569290511" sldId="502"/>
            <ac:spMk id="3" creationId="{763D6B18-7D2B-DDCE-8442-2CEFC8302D71}"/>
          </ac:spMkLst>
        </pc:spChg>
        <pc:picChg chg="add mod">
          <ac:chgData name="Mounce, Caitlyn - Division of District Support" userId="dff59570-dc4a-44a9-b71d-86cab265f12d" providerId="ADAL" clId="{33AE62CD-40CF-4FD1-A2F5-5130E3CBE591}" dt="2025-04-03T12:30:09.372" v="2905"/>
          <ac:picMkLst>
            <pc:docMk/>
            <pc:sldMk cId="569290511" sldId="502"/>
            <ac:picMk id="5" creationId="{4F9E6D16-A958-6B2C-DD0A-AFB1FF1C6C6F}"/>
          </ac:picMkLst>
        </pc:picChg>
      </pc:sldChg>
      <pc:sldChg chg="addSp delSp modSp add mod">
        <pc:chgData name="Mounce, Caitlyn - Division of District Support" userId="dff59570-dc4a-44a9-b71d-86cab265f12d" providerId="ADAL" clId="{33AE62CD-40CF-4FD1-A2F5-5130E3CBE591}" dt="2025-04-03T13:02:06.923" v="3266" actId="255"/>
        <pc:sldMkLst>
          <pc:docMk/>
          <pc:sldMk cId="3932698307" sldId="503"/>
        </pc:sldMkLst>
        <pc:spChg chg="mod">
          <ac:chgData name="Mounce, Caitlyn - Division of District Support" userId="dff59570-dc4a-44a9-b71d-86cab265f12d" providerId="ADAL" clId="{33AE62CD-40CF-4FD1-A2F5-5130E3CBE591}" dt="2025-04-03T13:02:06.923" v="3266" actId="255"/>
          <ac:spMkLst>
            <pc:docMk/>
            <pc:sldMk cId="3932698307" sldId="503"/>
            <ac:spMk id="3" creationId="{566D07E5-E43C-6E27-A831-83273F0945C1}"/>
          </ac:spMkLst>
        </pc:spChg>
        <pc:picChg chg="add mod">
          <ac:chgData name="Mounce, Caitlyn - Division of District Support" userId="dff59570-dc4a-44a9-b71d-86cab265f12d" providerId="ADAL" clId="{33AE62CD-40CF-4FD1-A2F5-5130E3CBE591}" dt="2025-04-03T12:30:11.141" v="2906"/>
          <ac:picMkLst>
            <pc:docMk/>
            <pc:sldMk cId="3932698307" sldId="503"/>
            <ac:picMk id="5" creationId="{00E173A9-3A32-8CD5-0A45-804EB4A2B0DD}"/>
          </ac:picMkLst>
        </pc:picChg>
      </pc:sldChg>
      <pc:sldChg chg="addSp delSp modSp add mod">
        <pc:chgData name="Mounce, Caitlyn - Division of District Support" userId="dff59570-dc4a-44a9-b71d-86cab265f12d" providerId="ADAL" clId="{33AE62CD-40CF-4FD1-A2F5-5130E3CBE591}" dt="2025-04-03T11:41:15.728" v="2099" actId="20577"/>
        <pc:sldMkLst>
          <pc:docMk/>
          <pc:sldMk cId="676415236" sldId="511"/>
        </pc:sldMkLst>
        <pc:spChg chg="mod">
          <ac:chgData name="Mounce, Caitlyn - Division of District Support" userId="dff59570-dc4a-44a9-b71d-86cab265f12d" providerId="ADAL" clId="{33AE62CD-40CF-4FD1-A2F5-5130E3CBE591}" dt="2025-04-03T11:41:15.728" v="2099" actId="20577"/>
          <ac:spMkLst>
            <pc:docMk/>
            <pc:sldMk cId="676415236" sldId="511"/>
            <ac:spMk id="2" creationId="{2771B570-2B2D-1C5C-6F5A-7BE334FF1765}"/>
          </ac:spMkLst>
        </pc:spChg>
        <pc:picChg chg="add mod">
          <ac:chgData name="Mounce, Caitlyn - Division of District Support" userId="dff59570-dc4a-44a9-b71d-86cab265f12d" providerId="ADAL" clId="{33AE62CD-40CF-4FD1-A2F5-5130E3CBE591}" dt="2025-04-03T11:41:03.977" v="2067" actId="1076"/>
          <ac:picMkLst>
            <pc:docMk/>
            <pc:sldMk cId="676415236" sldId="511"/>
            <ac:picMk id="5" creationId="{20264C54-93ED-D08A-08EF-5ACE5F7B11ED}"/>
          </ac:picMkLst>
        </pc:picChg>
      </pc:sldChg>
      <pc:sldChg chg="addSp delSp modSp add mod">
        <pc:chgData name="Mounce, Caitlyn - Division of District Support" userId="dff59570-dc4a-44a9-b71d-86cab265f12d" providerId="ADAL" clId="{33AE62CD-40CF-4FD1-A2F5-5130E3CBE591}" dt="2025-04-03T11:46:27.662" v="2157" actId="207"/>
        <pc:sldMkLst>
          <pc:docMk/>
          <pc:sldMk cId="3335557358" sldId="512"/>
        </pc:sldMkLst>
        <pc:spChg chg="mod">
          <ac:chgData name="Mounce, Caitlyn - Division of District Support" userId="dff59570-dc4a-44a9-b71d-86cab265f12d" providerId="ADAL" clId="{33AE62CD-40CF-4FD1-A2F5-5130E3CBE591}" dt="2025-04-03T11:44:15.594" v="2132" actId="14100"/>
          <ac:spMkLst>
            <pc:docMk/>
            <pc:sldMk cId="3335557358" sldId="512"/>
            <ac:spMk id="2" creationId="{55BCC2A9-6976-E6D0-9B19-9723E4EADE61}"/>
          </ac:spMkLst>
        </pc:spChg>
        <pc:spChg chg="mod">
          <ac:chgData name="Mounce, Caitlyn - Division of District Support" userId="dff59570-dc4a-44a9-b71d-86cab265f12d" providerId="ADAL" clId="{33AE62CD-40CF-4FD1-A2F5-5130E3CBE591}" dt="2025-04-03T11:46:27.662" v="2157" actId="207"/>
          <ac:spMkLst>
            <pc:docMk/>
            <pc:sldMk cId="3335557358" sldId="512"/>
            <ac:spMk id="3" creationId="{A7D9CE79-F74E-FF1D-ECAE-912408662289}"/>
          </ac:spMkLst>
        </pc:spChg>
        <pc:picChg chg="mod">
          <ac:chgData name="Mounce, Caitlyn - Division of District Support" userId="dff59570-dc4a-44a9-b71d-86cab265f12d" providerId="ADAL" clId="{33AE62CD-40CF-4FD1-A2F5-5130E3CBE591}" dt="2025-04-03T11:44:08.438" v="2130" actId="1076"/>
          <ac:picMkLst>
            <pc:docMk/>
            <pc:sldMk cId="3335557358" sldId="512"/>
            <ac:picMk id="5" creationId="{1FC33B51-FBED-7057-ED69-FD3448C67EA2}"/>
          </ac:picMkLst>
        </pc:picChg>
        <pc:picChg chg="add mod">
          <ac:chgData name="Mounce, Caitlyn - Division of District Support" userId="dff59570-dc4a-44a9-b71d-86cab265f12d" providerId="ADAL" clId="{33AE62CD-40CF-4FD1-A2F5-5130E3CBE591}" dt="2025-04-03T11:44:37.080" v="2140" actId="1076"/>
          <ac:picMkLst>
            <pc:docMk/>
            <pc:sldMk cId="3335557358" sldId="512"/>
            <ac:picMk id="6" creationId="{326EAD19-7DED-3B85-969A-698F7C85F628}"/>
          </ac:picMkLst>
        </pc:picChg>
      </pc:sldChg>
      <pc:sldChg chg="addSp delSp modSp add mod">
        <pc:chgData name="Mounce, Caitlyn - Division of District Support" userId="dff59570-dc4a-44a9-b71d-86cab265f12d" providerId="ADAL" clId="{33AE62CD-40CF-4FD1-A2F5-5130E3CBE591}" dt="2025-04-03T11:46:37.819" v="2159" actId="207"/>
        <pc:sldMkLst>
          <pc:docMk/>
          <pc:sldMk cId="317002062" sldId="513"/>
        </pc:sldMkLst>
        <pc:spChg chg="mod">
          <ac:chgData name="Mounce, Caitlyn - Division of District Support" userId="dff59570-dc4a-44a9-b71d-86cab265f12d" providerId="ADAL" clId="{33AE62CD-40CF-4FD1-A2F5-5130E3CBE591}" dt="2025-04-03T11:46:37.819" v="2159" actId="207"/>
          <ac:spMkLst>
            <pc:docMk/>
            <pc:sldMk cId="317002062" sldId="513"/>
            <ac:spMk id="3" creationId="{B0F3FE7F-C4BC-50F8-492A-8DA00E587C16}"/>
          </ac:spMkLst>
        </pc:spChg>
        <pc:picChg chg="mod">
          <ac:chgData name="Mounce, Caitlyn - Division of District Support" userId="dff59570-dc4a-44a9-b71d-86cab265f12d" providerId="ADAL" clId="{33AE62CD-40CF-4FD1-A2F5-5130E3CBE591}" dt="2025-04-03T11:44:46.516" v="2142" actId="1076"/>
          <ac:picMkLst>
            <pc:docMk/>
            <pc:sldMk cId="317002062" sldId="513"/>
            <ac:picMk id="5" creationId="{A057410E-E48C-99B7-0CCF-7BC06236544B}"/>
          </ac:picMkLst>
        </pc:picChg>
        <pc:picChg chg="add mod">
          <ac:chgData name="Mounce, Caitlyn - Division of District Support" userId="dff59570-dc4a-44a9-b71d-86cab265f12d" providerId="ADAL" clId="{33AE62CD-40CF-4FD1-A2F5-5130E3CBE591}" dt="2025-04-03T11:44:32.808" v="2138" actId="1076"/>
          <ac:picMkLst>
            <pc:docMk/>
            <pc:sldMk cId="317002062" sldId="513"/>
            <ac:picMk id="6" creationId="{94893DF1-F08B-F4A8-7FAD-FFD42CDE381D}"/>
          </ac:picMkLst>
        </pc:picChg>
      </pc:sldChg>
      <pc:sldChg chg="addSp delSp modSp add mod">
        <pc:chgData name="Mounce, Caitlyn - Division of District Support" userId="dff59570-dc4a-44a9-b71d-86cab265f12d" providerId="ADAL" clId="{33AE62CD-40CF-4FD1-A2F5-5130E3CBE591}" dt="2025-04-03T11:46:49.660" v="2164" actId="207"/>
        <pc:sldMkLst>
          <pc:docMk/>
          <pc:sldMk cId="3719376244" sldId="514"/>
        </pc:sldMkLst>
        <pc:spChg chg="mod">
          <ac:chgData name="Mounce, Caitlyn - Division of District Support" userId="dff59570-dc4a-44a9-b71d-86cab265f12d" providerId="ADAL" clId="{33AE62CD-40CF-4FD1-A2F5-5130E3CBE591}" dt="2025-04-03T11:45:49.203" v="2151" actId="14100"/>
          <ac:spMkLst>
            <pc:docMk/>
            <pc:sldMk cId="3719376244" sldId="514"/>
            <ac:spMk id="2" creationId="{7D6B6617-BB99-C515-4E55-F6C1F1AE1C1A}"/>
          </ac:spMkLst>
        </pc:spChg>
        <pc:spChg chg="mod">
          <ac:chgData name="Mounce, Caitlyn - Division of District Support" userId="dff59570-dc4a-44a9-b71d-86cab265f12d" providerId="ADAL" clId="{33AE62CD-40CF-4FD1-A2F5-5130E3CBE591}" dt="2025-04-03T11:46:49.660" v="2164" actId="207"/>
          <ac:spMkLst>
            <pc:docMk/>
            <pc:sldMk cId="3719376244" sldId="514"/>
            <ac:spMk id="3" creationId="{2FF8F8EE-A279-88FD-B3B0-59F23E7424D7}"/>
          </ac:spMkLst>
        </pc:spChg>
        <pc:picChg chg="add mod">
          <ac:chgData name="Mounce, Caitlyn - Division of District Support" userId="dff59570-dc4a-44a9-b71d-86cab265f12d" providerId="ADAL" clId="{33AE62CD-40CF-4FD1-A2F5-5130E3CBE591}" dt="2025-04-03T11:45:53.328" v="2153" actId="1076"/>
          <ac:picMkLst>
            <pc:docMk/>
            <pc:sldMk cId="3719376244" sldId="514"/>
            <ac:picMk id="5" creationId="{E8A1E9D7-CC78-0DBA-E2F1-30DF9606D842}"/>
          </ac:picMkLst>
        </pc:picChg>
        <pc:picChg chg="mod">
          <ac:chgData name="Mounce, Caitlyn - Division of District Support" userId="dff59570-dc4a-44a9-b71d-86cab265f12d" providerId="ADAL" clId="{33AE62CD-40CF-4FD1-A2F5-5130E3CBE591}" dt="2025-04-03T11:45:46.751" v="2150" actId="1076"/>
          <ac:picMkLst>
            <pc:docMk/>
            <pc:sldMk cId="3719376244" sldId="514"/>
            <ac:picMk id="7" creationId="{3CAE8FB5-3DB4-959B-128A-7EE6BD5D79EB}"/>
          </ac:picMkLst>
        </pc:picChg>
      </pc:sldChg>
      <pc:sldChg chg="addSp delSp modSp add mod">
        <pc:chgData name="Mounce, Caitlyn - Division of District Support" userId="dff59570-dc4a-44a9-b71d-86cab265f12d" providerId="ADAL" clId="{33AE62CD-40CF-4FD1-A2F5-5130E3CBE591}" dt="2025-04-03T11:49:32.556" v="2205" actId="1076"/>
        <pc:sldMkLst>
          <pc:docMk/>
          <pc:sldMk cId="2013637176" sldId="515"/>
        </pc:sldMkLst>
        <pc:spChg chg="mod">
          <ac:chgData name="Mounce, Caitlyn - Division of District Support" userId="dff59570-dc4a-44a9-b71d-86cab265f12d" providerId="ADAL" clId="{33AE62CD-40CF-4FD1-A2F5-5130E3CBE591}" dt="2025-04-03T11:47:01.968" v="2168" actId="14100"/>
          <ac:spMkLst>
            <pc:docMk/>
            <pc:sldMk cId="2013637176" sldId="515"/>
            <ac:spMk id="2" creationId="{0DA92F12-19E0-E075-8E41-F958F64E9004}"/>
          </ac:spMkLst>
        </pc:spChg>
        <pc:spChg chg="mod">
          <ac:chgData name="Mounce, Caitlyn - Division of District Support" userId="dff59570-dc4a-44a9-b71d-86cab265f12d" providerId="ADAL" clId="{33AE62CD-40CF-4FD1-A2F5-5130E3CBE591}" dt="2025-04-03T11:48:33.937" v="2193" actId="27636"/>
          <ac:spMkLst>
            <pc:docMk/>
            <pc:sldMk cId="2013637176" sldId="515"/>
            <ac:spMk id="3" creationId="{E7CF744D-1637-2342-DCCE-DF757E57E26A}"/>
          </ac:spMkLst>
        </pc:spChg>
        <pc:picChg chg="mod">
          <ac:chgData name="Mounce, Caitlyn - Division of District Support" userId="dff59570-dc4a-44a9-b71d-86cab265f12d" providerId="ADAL" clId="{33AE62CD-40CF-4FD1-A2F5-5130E3CBE591}" dt="2025-04-03T11:46:57.583" v="2167" actId="1076"/>
          <ac:picMkLst>
            <pc:docMk/>
            <pc:sldMk cId="2013637176" sldId="515"/>
            <ac:picMk id="5" creationId="{8270BE42-03CD-1F5A-E95E-DB2989E45C32}"/>
          </ac:picMkLst>
        </pc:picChg>
        <pc:picChg chg="add mod">
          <ac:chgData name="Mounce, Caitlyn - Division of District Support" userId="dff59570-dc4a-44a9-b71d-86cab265f12d" providerId="ADAL" clId="{33AE62CD-40CF-4FD1-A2F5-5130E3CBE591}" dt="2025-04-03T11:49:32.556" v="2205" actId="1076"/>
          <ac:picMkLst>
            <pc:docMk/>
            <pc:sldMk cId="2013637176" sldId="515"/>
            <ac:picMk id="6" creationId="{4F3D6B3F-8ED5-617C-4863-3638F02CB30A}"/>
          </ac:picMkLst>
        </pc:picChg>
      </pc:sldChg>
      <pc:sldChg chg="addSp delSp modSp add mod">
        <pc:chgData name="Mounce, Caitlyn - Division of District Support" userId="dff59570-dc4a-44a9-b71d-86cab265f12d" providerId="ADAL" clId="{33AE62CD-40CF-4FD1-A2F5-5130E3CBE591}" dt="2025-04-03T12:00:38.165" v="2309" actId="207"/>
        <pc:sldMkLst>
          <pc:docMk/>
          <pc:sldMk cId="2241844304" sldId="516"/>
        </pc:sldMkLst>
        <pc:spChg chg="mod">
          <ac:chgData name="Mounce, Caitlyn - Division of District Support" userId="dff59570-dc4a-44a9-b71d-86cab265f12d" providerId="ADAL" clId="{33AE62CD-40CF-4FD1-A2F5-5130E3CBE591}" dt="2025-04-03T11:47:20.523" v="2174" actId="14100"/>
          <ac:spMkLst>
            <pc:docMk/>
            <pc:sldMk cId="2241844304" sldId="516"/>
            <ac:spMk id="2" creationId="{02A8E1FC-7C85-2FFD-4318-42031BD91DD4}"/>
          </ac:spMkLst>
        </pc:spChg>
        <pc:spChg chg="mod">
          <ac:chgData name="Mounce, Caitlyn - Division of District Support" userId="dff59570-dc4a-44a9-b71d-86cab265f12d" providerId="ADAL" clId="{33AE62CD-40CF-4FD1-A2F5-5130E3CBE591}" dt="2025-04-03T12:00:38.165" v="2309" actId="207"/>
          <ac:spMkLst>
            <pc:docMk/>
            <pc:sldMk cId="2241844304" sldId="516"/>
            <ac:spMk id="3" creationId="{984EE1B7-B25D-4FDF-40CF-6B969BEFED7E}"/>
          </ac:spMkLst>
        </pc:spChg>
        <pc:picChg chg="mod">
          <ac:chgData name="Mounce, Caitlyn - Division of District Support" userId="dff59570-dc4a-44a9-b71d-86cab265f12d" providerId="ADAL" clId="{33AE62CD-40CF-4FD1-A2F5-5130E3CBE591}" dt="2025-04-03T11:47:16.825" v="2173" actId="1076"/>
          <ac:picMkLst>
            <pc:docMk/>
            <pc:sldMk cId="2241844304" sldId="516"/>
            <ac:picMk id="5" creationId="{A48A19D1-25AA-61CE-EF4F-5FE99E0D63E6}"/>
          </ac:picMkLst>
        </pc:picChg>
        <pc:picChg chg="add mod">
          <ac:chgData name="Mounce, Caitlyn - Division of District Support" userId="dff59570-dc4a-44a9-b71d-86cab265f12d" providerId="ADAL" clId="{33AE62CD-40CF-4FD1-A2F5-5130E3CBE591}" dt="2025-04-03T11:49:05.974" v="2199" actId="1076"/>
          <ac:picMkLst>
            <pc:docMk/>
            <pc:sldMk cId="2241844304" sldId="516"/>
            <ac:picMk id="6" creationId="{CC412477-5B74-45C5-AA3F-3B13B7CB16CF}"/>
          </ac:picMkLst>
        </pc:picChg>
      </pc:sldChg>
      <pc:sldChg chg="add del">
        <pc:chgData name="Mounce, Caitlyn - Division of District Support" userId="dff59570-dc4a-44a9-b71d-86cab265f12d" providerId="ADAL" clId="{33AE62CD-40CF-4FD1-A2F5-5130E3CBE591}" dt="2025-04-03T11:49:18.635" v="2200" actId="2696"/>
        <pc:sldMkLst>
          <pc:docMk/>
          <pc:sldMk cId="4261034418" sldId="517"/>
        </pc:sldMkLst>
      </pc:sldChg>
      <pc:sldChg chg="addSp delSp modSp add mod">
        <pc:chgData name="Mounce, Caitlyn - Division of District Support" userId="dff59570-dc4a-44a9-b71d-86cab265f12d" providerId="ADAL" clId="{33AE62CD-40CF-4FD1-A2F5-5130E3CBE591}" dt="2025-04-03T12:00:44.894" v="2310" actId="207"/>
        <pc:sldMkLst>
          <pc:docMk/>
          <pc:sldMk cId="2740660497" sldId="518"/>
        </pc:sldMkLst>
        <pc:spChg chg="mod">
          <ac:chgData name="Mounce, Caitlyn - Division of District Support" userId="dff59570-dc4a-44a9-b71d-86cab265f12d" providerId="ADAL" clId="{33AE62CD-40CF-4FD1-A2F5-5130E3CBE591}" dt="2025-04-03T11:49:51.245" v="2211" actId="27636"/>
          <ac:spMkLst>
            <pc:docMk/>
            <pc:sldMk cId="2740660497" sldId="518"/>
            <ac:spMk id="2" creationId="{FFBFE582-70DA-2D48-BCCE-DA8AA9880014}"/>
          </ac:spMkLst>
        </pc:spChg>
        <pc:spChg chg="mod">
          <ac:chgData name="Mounce, Caitlyn - Division of District Support" userId="dff59570-dc4a-44a9-b71d-86cab265f12d" providerId="ADAL" clId="{33AE62CD-40CF-4FD1-A2F5-5130E3CBE591}" dt="2025-04-03T12:00:44.894" v="2310" actId="207"/>
          <ac:spMkLst>
            <pc:docMk/>
            <pc:sldMk cId="2740660497" sldId="518"/>
            <ac:spMk id="3" creationId="{E2E8E6E4-70DE-5F18-F233-DCD6FCE19312}"/>
          </ac:spMkLst>
        </pc:spChg>
        <pc:picChg chg="mod">
          <ac:chgData name="Mounce, Caitlyn - Division of District Support" userId="dff59570-dc4a-44a9-b71d-86cab265f12d" providerId="ADAL" clId="{33AE62CD-40CF-4FD1-A2F5-5130E3CBE591}" dt="2025-04-03T11:49:24.880" v="2202" actId="1076"/>
          <ac:picMkLst>
            <pc:docMk/>
            <pc:sldMk cId="2740660497" sldId="518"/>
            <ac:picMk id="5" creationId="{F49D2023-718B-54E8-F341-225D4E0627D8}"/>
          </ac:picMkLst>
        </pc:picChg>
        <pc:picChg chg="add mod">
          <ac:chgData name="Mounce, Caitlyn - Division of District Support" userId="dff59570-dc4a-44a9-b71d-86cab265f12d" providerId="ADAL" clId="{33AE62CD-40CF-4FD1-A2F5-5130E3CBE591}" dt="2025-04-03T11:49:37.038" v="2206"/>
          <ac:picMkLst>
            <pc:docMk/>
            <pc:sldMk cId="2740660497" sldId="518"/>
            <ac:picMk id="8" creationId="{CFDF4994-EFA1-FCDA-338E-C4A2345BACAF}"/>
          </ac:picMkLst>
        </pc:picChg>
      </pc:sldChg>
      <pc:sldChg chg="addSp delSp modSp add del mod">
        <pc:chgData name="Mounce, Caitlyn - Division of District Support" userId="dff59570-dc4a-44a9-b71d-86cab265f12d" providerId="ADAL" clId="{33AE62CD-40CF-4FD1-A2F5-5130E3CBE591}" dt="2025-04-03T12:06:40.708" v="2457" actId="2711"/>
        <pc:sldMkLst>
          <pc:docMk/>
          <pc:sldMk cId="3739898969" sldId="519"/>
        </pc:sldMkLst>
        <pc:spChg chg="mod">
          <ac:chgData name="Mounce, Caitlyn - Division of District Support" userId="dff59570-dc4a-44a9-b71d-86cab265f12d" providerId="ADAL" clId="{33AE62CD-40CF-4FD1-A2F5-5130E3CBE591}" dt="2025-04-03T12:06:40.708" v="2457" actId="2711"/>
          <ac:spMkLst>
            <pc:docMk/>
            <pc:sldMk cId="3739898969" sldId="519"/>
            <ac:spMk id="2" creationId="{6789AFA3-95EB-1266-0605-9E20F6DFEEB5}"/>
          </ac:spMkLst>
        </pc:spChg>
        <pc:spChg chg="mod">
          <ac:chgData name="Mounce, Caitlyn - Division of District Support" userId="dff59570-dc4a-44a9-b71d-86cab265f12d" providerId="ADAL" clId="{33AE62CD-40CF-4FD1-A2F5-5130E3CBE591}" dt="2025-04-03T12:05:20.018" v="2441" actId="207"/>
          <ac:spMkLst>
            <pc:docMk/>
            <pc:sldMk cId="3739898969" sldId="519"/>
            <ac:spMk id="3" creationId="{713A83B2-41ED-6E7C-46EC-6A01AE28B54B}"/>
          </ac:spMkLst>
        </pc:spChg>
        <pc:picChg chg="mod">
          <ac:chgData name="Mounce, Caitlyn - Division of District Support" userId="dff59570-dc4a-44a9-b71d-86cab265f12d" providerId="ADAL" clId="{33AE62CD-40CF-4FD1-A2F5-5130E3CBE591}" dt="2025-04-03T12:04:54.652" v="2435" actId="1076"/>
          <ac:picMkLst>
            <pc:docMk/>
            <pc:sldMk cId="3739898969" sldId="519"/>
            <ac:picMk id="5" creationId="{B54584EA-92CA-37AE-04FB-EEAB3AA1C460}"/>
          </ac:picMkLst>
        </pc:picChg>
        <pc:picChg chg="add mod">
          <ac:chgData name="Mounce, Caitlyn - Division of District Support" userId="dff59570-dc4a-44a9-b71d-86cab265f12d" providerId="ADAL" clId="{33AE62CD-40CF-4FD1-A2F5-5130E3CBE591}" dt="2025-04-03T11:57:02.305" v="2234"/>
          <ac:picMkLst>
            <pc:docMk/>
            <pc:sldMk cId="3739898969" sldId="519"/>
            <ac:picMk id="6" creationId="{E95F201F-02F7-A6FC-7E5A-E21E7CDE20E2}"/>
          </ac:picMkLst>
        </pc:picChg>
      </pc:sldChg>
      <pc:sldChg chg="modSp new mod">
        <pc:chgData name="Mounce, Caitlyn - Division of District Support" userId="dff59570-dc4a-44a9-b71d-86cab265f12d" providerId="ADAL" clId="{33AE62CD-40CF-4FD1-A2F5-5130E3CBE591}" dt="2025-04-03T13:20:48.545" v="3641" actId="14100"/>
        <pc:sldMkLst>
          <pc:docMk/>
          <pc:sldMk cId="4014876397" sldId="520"/>
        </pc:sldMkLst>
        <pc:spChg chg="mod">
          <ac:chgData name="Mounce, Caitlyn - Division of District Support" userId="dff59570-dc4a-44a9-b71d-86cab265f12d" providerId="ADAL" clId="{33AE62CD-40CF-4FD1-A2F5-5130E3CBE591}" dt="2025-04-03T13:20:44.948" v="3639" actId="27636"/>
          <ac:spMkLst>
            <pc:docMk/>
            <pc:sldMk cId="4014876397" sldId="520"/>
            <ac:spMk id="2" creationId="{7A2655F2-05B1-2BDE-856D-7B9B2350A35E}"/>
          </ac:spMkLst>
        </pc:spChg>
        <pc:spChg chg="mod">
          <ac:chgData name="Mounce, Caitlyn - Division of District Support" userId="dff59570-dc4a-44a9-b71d-86cab265f12d" providerId="ADAL" clId="{33AE62CD-40CF-4FD1-A2F5-5130E3CBE591}" dt="2025-04-03T13:20:48.545" v="3641" actId="14100"/>
          <ac:spMkLst>
            <pc:docMk/>
            <pc:sldMk cId="4014876397" sldId="520"/>
            <ac:spMk id="3" creationId="{5996E428-EA10-1B7E-7765-20BAF7D131CD}"/>
          </ac:spMkLst>
        </pc:spChg>
      </pc:sldChg>
      <pc:sldChg chg="modSp new mod">
        <pc:chgData name="Mounce, Caitlyn - Division of District Support" userId="dff59570-dc4a-44a9-b71d-86cab265f12d" providerId="ADAL" clId="{33AE62CD-40CF-4FD1-A2F5-5130E3CBE591}" dt="2025-04-03T13:19:57.834" v="3627" actId="14100"/>
        <pc:sldMkLst>
          <pc:docMk/>
          <pc:sldMk cId="69993837" sldId="521"/>
        </pc:sldMkLst>
        <pc:spChg chg="mod">
          <ac:chgData name="Mounce, Caitlyn - Division of District Support" userId="dff59570-dc4a-44a9-b71d-86cab265f12d" providerId="ADAL" clId="{33AE62CD-40CF-4FD1-A2F5-5130E3CBE591}" dt="2025-04-03T13:19:51.098" v="3624" actId="1076"/>
          <ac:spMkLst>
            <pc:docMk/>
            <pc:sldMk cId="69993837" sldId="521"/>
            <ac:spMk id="2" creationId="{682C236C-2BB5-4EAB-898F-0CCE51E2740D}"/>
          </ac:spMkLst>
        </pc:spChg>
        <pc:spChg chg="mod">
          <ac:chgData name="Mounce, Caitlyn - Division of District Support" userId="dff59570-dc4a-44a9-b71d-86cab265f12d" providerId="ADAL" clId="{33AE62CD-40CF-4FD1-A2F5-5130E3CBE591}" dt="2025-04-03T13:19:57.834" v="3627" actId="14100"/>
          <ac:spMkLst>
            <pc:docMk/>
            <pc:sldMk cId="69993837" sldId="521"/>
            <ac:spMk id="3" creationId="{725654C0-28DD-BA0F-D068-CFDC0517CF36}"/>
          </ac:spMkLst>
        </pc:spChg>
      </pc:sldChg>
      <pc:sldChg chg="new del">
        <pc:chgData name="Mounce, Caitlyn - Division of District Support" userId="dff59570-dc4a-44a9-b71d-86cab265f12d" providerId="ADAL" clId="{33AE62CD-40CF-4FD1-A2F5-5130E3CBE591}" dt="2025-04-02T19:40:29.939" v="1424" actId="47"/>
        <pc:sldMkLst>
          <pc:docMk/>
          <pc:sldMk cId="2034537490" sldId="521"/>
        </pc:sldMkLst>
      </pc:sldChg>
    </pc:docChg>
  </pc:docChgLst>
  <pc:docChgLst>
    <pc:chgData name="Perkins, Jacob - Division of Communications" userId="S::jacob.perkins@education.ky.gov::c40ba2c0-b4ef-4c71-9781-8024fdc37b7e" providerId="AD" clId="Web-{47D6ABBC-7C5E-D915-51C1-B516653777F4}"/>
    <pc:docChg chg="mod modSld">
      <pc:chgData name="Perkins, Jacob - Division of Communications" userId="S::jacob.perkins@education.ky.gov::c40ba2c0-b4ef-4c71-9781-8024fdc37b7e" providerId="AD" clId="Web-{47D6ABBC-7C5E-D915-51C1-B516653777F4}" dt="2025-04-16T13:07:26.418" v="6" actId="20577"/>
      <pc:docMkLst>
        <pc:docMk/>
      </pc:docMkLst>
      <pc:sldChg chg="modSp">
        <pc:chgData name="Perkins, Jacob - Division of Communications" userId="S::jacob.perkins@education.ky.gov::c40ba2c0-b4ef-4c71-9781-8024fdc37b7e" providerId="AD" clId="Web-{47D6ABBC-7C5E-D915-51C1-B516653777F4}" dt="2025-04-16T13:04:36.633" v="1" actId="20577"/>
        <pc:sldMkLst>
          <pc:docMk/>
          <pc:sldMk cId="1446404828" sldId="459"/>
        </pc:sldMkLst>
        <pc:spChg chg="mod">
          <ac:chgData name="Perkins, Jacob - Division of Communications" userId="S::jacob.perkins@education.ky.gov::c40ba2c0-b4ef-4c71-9781-8024fdc37b7e" providerId="AD" clId="Web-{47D6ABBC-7C5E-D915-51C1-B516653777F4}" dt="2025-04-16T13:04:36.633" v="1" actId="20577"/>
          <ac:spMkLst>
            <pc:docMk/>
            <pc:sldMk cId="1446404828" sldId="459"/>
            <ac:spMk id="3" creationId="{82CC7BFD-7E75-59D0-6192-00F08C6B1B2C}"/>
          </ac:spMkLst>
        </pc:spChg>
      </pc:sldChg>
      <pc:sldChg chg="modSp">
        <pc:chgData name="Perkins, Jacob - Division of Communications" userId="S::jacob.perkins@education.ky.gov::c40ba2c0-b4ef-4c71-9781-8024fdc37b7e" providerId="AD" clId="Web-{47D6ABBC-7C5E-D915-51C1-B516653777F4}" dt="2025-04-16T13:06:29.182" v="4" actId="20577"/>
        <pc:sldMkLst>
          <pc:docMk/>
          <pc:sldMk cId="899619628" sldId="468"/>
        </pc:sldMkLst>
        <pc:spChg chg="mod">
          <ac:chgData name="Perkins, Jacob - Division of Communications" userId="S::jacob.perkins@education.ky.gov::c40ba2c0-b4ef-4c71-9781-8024fdc37b7e" providerId="AD" clId="Web-{47D6ABBC-7C5E-D915-51C1-B516653777F4}" dt="2025-04-16T13:06:29.182" v="4" actId="20577"/>
          <ac:spMkLst>
            <pc:docMk/>
            <pc:sldMk cId="899619628" sldId="468"/>
            <ac:spMk id="3" creationId="{3F19E4D2-0E69-2606-B877-92BD460AE875}"/>
          </ac:spMkLst>
        </pc:spChg>
      </pc:sldChg>
      <pc:sldChg chg="modSp">
        <pc:chgData name="Perkins, Jacob - Division of Communications" userId="S::jacob.perkins@education.ky.gov::c40ba2c0-b4ef-4c71-9781-8024fdc37b7e" providerId="AD" clId="Web-{47D6ABBC-7C5E-D915-51C1-B516653777F4}" dt="2025-04-16T13:07:26.418" v="6" actId="20577"/>
        <pc:sldMkLst>
          <pc:docMk/>
          <pc:sldMk cId="680739349" sldId="489"/>
        </pc:sldMkLst>
        <pc:spChg chg="mod">
          <ac:chgData name="Perkins, Jacob - Division of Communications" userId="S::jacob.perkins@education.ky.gov::c40ba2c0-b4ef-4c71-9781-8024fdc37b7e" providerId="AD" clId="Web-{47D6ABBC-7C5E-D915-51C1-B516653777F4}" dt="2025-04-16T13:07:26.418" v="6" actId="20577"/>
          <ac:spMkLst>
            <pc:docMk/>
            <pc:sldMk cId="680739349" sldId="489"/>
            <ac:spMk id="3" creationId="{DCC0C3AF-E752-74D0-9820-E2633086498C}"/>
          </ac:spMkLst>
        </pc:spChg>
      </pc:sldChg>
    </pc:docChg>
  </pc:docChgLst>
  <pc:docChgLst>
    <pc:chgData name="Turner, Rosalind - Division of Communications" userId="S::rosalind.turner@education.ky.gov::7c9c7ca7-1d99-46ec-ad67-a660f1da40fc" providerId="AD" clId="Web-{B36A60A4-C8D7-D67D-17FE-894440A0167A}"/>
    <pc:docChg chg="modSld sldOrd">
      <pc:chgData name="Turner, Rosalind - Division of Communications" userId="S::rosalind.turner@education.ky.gov::7c9c7ca7-1d99-46ec-ad67-a660f1da40fc" providerId="AD" clId="Web-{B36A60A4-C8D7-D67D-17FE-894440A0167A}" dt="2025-04-29T19:42:14.809" v="472" actId="20577"/>
      <pc:docMkLst>
        <pc:docMk/>
      </pc:docMkLst>
      <pc:sldChg chg="modSp">
        <pc:chgData name="Turner, Rosalind - Division of Communications" userId="S::rosalind.turner@education.ky.gov::7c9c7ca7-1d99-46ec-ad67-a660f1da40fc" providerId="AD" clId="Web-{B36A60A4-C8D7-D67D-17FE-894440A0167A}" dt="2025-04-29T15:37:40.826" v="174" actId="1076"/>
        <pc:sldMkLst>
          <pc:docMk/>
          <pc:sldMk cId="1410124604" sldId="302"/>
        </pc:sldMkLst>
        <pc:spChg chg="mod">
          <ac:chgData name="Turner, Rosalind - Division of Communications" userId="S::rosalind.turner@education.ky.gov::7c9c7ca7-1d99-46ec-ad67-a660f1da40fc" providerId="AD" clId="Web-{B36A60A4-C8D7-D67D-17FE-894440A0167A}" dt="2025-04-29T15:37:40.826" v="174" actId="1076"/>
          <ac:spMkLst>
            <pc:docMk/>
            <pc:sldMk cId="1410124604" sldId="302"/>
            <ac:spMk id="2" creationId="{00000000-0000-0000-0000-000000000000}"/>
          </ac:spMkLst>
        </pc:spChg>
        <pc:spChg chg="mod">
          <ac:chgData name="Turner, Rosalind - Division of Communications" userId="S::rosalind.turner@education.ky.gov::7c9c7ca7-1d99-46ec-ad67-a660f1da40fc" providerId="AD" clId="Web-{B36A60A4-C8D7-D67D-17FE-894440A0167A}" dt="2025-04-29T15:37:33.107" v="172" actId="1076"/>
          <ac:spMkLst>
            <pc:docMk/>
            <pc:sldMk cId="1410124604" sldId="302"/>
            <ac:spMk id="3" creationId="{00000000-0000-0000-0000-000000000000}"/>
          </ac:spMkLst>
        </pc:spChg>
      </pc:sldChg>
      <pc:sldChg chg="modSp">
        <pc:chgData name="Turner, Rosalind - Division of Communications" userId="S::rosalind.turner@education.ky.gov::7c9c7ca7-1d99-46ec-ad67-a660f1da40fc" providerId="AD" clId="Web-{B36A60A4-C8D7-D67D-17FE-894440A0167A}" dt="2025-04-29T14:33:10.063" v="3" actId="20577"/>
        <pc:sldMkLst>
          <pc:docMk/>
          <pc:sldMk cId="1864062474" sldId="313"/>
        </pc:sldMkLst>
        <pc:spChg chg="mod">
          <ac:chgData name="Turner, Rosalind - Division of Communications" userId="S::rosalind.turner@education.ky.gov::7c9c7ca7-1d99-46ec-ad67-a660f1da40fc" providerId="AD" clId="Web-{B36A60A4-C8D7-D67D-17FE-894440A0167A}" dt="2025-04-29T14:33:10.063" v="3" actId="20577"/>
          <ac:spMkLst>
            <pc:docMk/>
            <pc:sldMk cId="1864062474" sldId="313"/>
            <ac:spMk id="3" creationId="{00000000-0000-0000-0000-000000000000}"/>
          </ac:spMkLst>
        </pc:spChg>
      </pc:sldChg>
      <pc:sldChg chg="modSp">
        <pc:chgData name="Turner, Rosalind - Division of Communications" userId="S::rosalind.turner@education.ky.gov::7c9c7ca7-1d99-46ec-ad67-a660f1da40fc" providerId="AD" clId="Web-{B36A60A4-C8D7-D67D-17FE-894440A0167A}" dt="2025-04-29T15:11:16.071" v="85" actId="20577"/>
        <pc:sldMkLst>
          <pc:docMk/>
          <pc:sldMk cId="3373399550" sldId="318"/>
        </pc:sldMkLst>
        <pc:spChg chg="mod">
          <ac:chgData name="Turner, Rosalind - Division of Communications" userId="S::rosalind.turner@education.ky.gov::7c9c7ca7-1d99-46ec-ad67-a660f1da40fc" providerId="AD" clId="Web-{B36A60A4-C8D7-D67D-17FE-894440A0167A}" dt="2025-04-29T15:11:16.071" v="85" actId="20577"/>
          <ac:spMkLst>
            <pc:docMk/>
            <pc:sldMk cId="3373399550" sldId="318"/>
            <ac:spMk id="3" creationId="{00000000-0000-0000-0000-000000000000}"/>
          </ac:spMkLst>
        </pc:spChg>
      </pc:sldChg>
      <pc:sldChg chg="modSp">
        <pc:chgData name="Turner, Rosalind - Division of Communications" userId="S::rosalind.turner@education.ky.gov::7c9c7ca7-1d99-46ec-ad67-a660f1da40fc" providerId="AD" clId="Web-{B36A60A4-C8D7-D67D-17FE-894440A0167A}" dt="2025-04-29T15:09:06.537" v="83" actId="20577"/>
        <pc:sldMkLst>
          <pc:docMk/>
          <pc:sldMk cId="1419584020" sldId="319"/>
        </pc:sldMkLst>
        <pc:spChg chg="mod">
          <ac:chgData name="Turner, Rosalind - Division of Communications" userId="S::rosalind.turner@education.ky.gov::7c9c7ca7-1d99-46ec-ad67-a660f1da40fc" providerId="AD" clId="Web-{B36A60A4-C8D7-D67D-17FE-894440A0167A}" dt="2025-04-29T15:09:06.537" v="83" actId="20577"/>
          <ac:spMkLst>
            <pc:docMk/>
            <pc:sldMk cId="1419584020" sldId="319"/>
            <ac:spMk id="3" creationId="{00000000-0000-0000-0000-000000000000}"/>
          </ac:spMkLst>
        </pc:spChg>
      </pc:sldChg>
      <pc:sldChg chg="modSp">
        <pc:chgData name="Turner, Rosalind - Division of Communications" userId="S::rosalind.turner@education.ky.gov::7c9c7ca7-1d99-46ec-ad67-a660f1da40fc" providerId="AD" clId="Web-{B36A60A4-C8D7-D67D-17FE-894440A0167A}" dt="2025-04-29T15:34:02.415" v="170" actId="14100"/>
        <pc:sldMkLst>
          <pc:docMk/>
          <pc:sldMk cId="2124041570" sldId="321"/>
        </pc:sldMkLst>
        <pc:spChg chg="mod">
          <ac:chgData name="Turner, Rosalind - Division of Communications" userId="S::rosalind.turner@education.ky.gov::7c9c7ca7-1d99-46ec-ad67-a660f1da40fc" providerId="AD" clId="Web-{B36A60A4-C8D7-D67D-17FE-894440A0167A}" dt="2025-04-29T15:34:02.415" v="170" actId="14100"/>
          <ac:spMkLst>
            <pc:docMk/>
            <pc:sldMk cId="2124041570" sldId="321"/>
            <ac:spMk id="2" creationId="{00000000-0000-0000-0000-000000000000}"/>
          </ac:spMkLst>
        </pc:spChg>
        <pc:spChg chg="mod">
          <ac:chgData name="Turner, Rosalind - Division of Communications" userId="S::rosalind.turner@education.ky.gov::7c9c7ca7-1d99-46ec-ad67-a660f1da40fc" providerId="AD" clId="Web-{B36A60A4-C8D7-D67D-17FE-894440A0167A}" dt="2025-04-29T15:33:58.602" v="169" actId="1076"/>
          <ac:spMkLst>
            <pc:docMk/>
            <pc:sldMk cId="2124041570" sldId="321"/>
            <ac:spMk id="3" creationId="{00000000-0000-0000-0000-000000000000}"/>
          </ac:spMkLst>
        </pc:spChg>
      </pc:sldChg>
      <pc:sldChg chg="modSp">
        <pc:chgData name="Turner, Rosalind - Division of Communications" userId="S::rosalind.turner@education.ky.gov::7c9c7ca7-1d99-46ec-ad67-a660f1da40fc" providerId="AD" clId="Web-{B36A60A4-C8D7-D67D-17FE-894440A0167A}" dt="2025-04-29T14:35:29.036" v="8" actId="20577"/>
        <pc:sldMkLst>
          <pc:docMk/>
          <pc:sldMk cId="4134595077" sldId="329"/>
        </pc:sldMkLst>
        <pc:spChg chg="mod">
          <ac:chgData name="Turner, Rosalind - Division of Communications" userId="S::rosalind.turner@education.ky.gov::7c9c7ca7-1d99-46ec-ad67-a660f1da40fc" providerId="AD" clId="Web-{B36A60A4-C8D7-D67D-17FE-894440A0167A}" dt="2025-04-29T14:35:29.036" v="8" actId="20577"/>
          <ac:spMkLst>
            <pc:docMk/>
            <pc:sldMk cId="4134595077" sldId="329"/>
            <ac:spMk id="3" creationId="{00000000-0000-0000-0000-000000000000}"/>
          </ac:spMkLst>
        </pc:spChg>
      </pc:sldChg>
      <pc:sldChg chg="modSp">
        <pc:chgData name="Turner, Rosalind - Division of Communications" userId="S::rosalind.turner@education.ky.gov::7c9c7ca7-1d99-46ec-ad67-a660f1da40fc" providerId="AD" clId="Web-{B36A60A4-C8D7-D67D-17FE-894440A0167A}" dt="2025-04-29T14:36:26.116" v="25" actId="20577"/>
        <pc:sldMkLst>
          <pc:docMk/>
          <pc:sldMk cId="3065266009" sldId="330"/>
        </pc:sldMkLst>
        <pc:spChg chg="mod">
          <ac:chgData name="Turner, Rosalind - Division of Communications" userId="S::rosalind.turner@education.ky.gov::7c9c7ca7-1d99-46ec-ad67-a660f1da40fc" providerId="AD" clId="Web-{B36A60A4-C8D7-D67D-17FE-894440A0167A}" dt="2025-04-29T14:36:26.116" v="25" actId="20577"/>
          <ac:spMkLst>
            <pc:docMk/>
            <pc:sldMk cId="3065266009" sldId="330"/>
            <ac:spMk id="3" creationId="{00000000-0000-0000-0000-000000000000}"/>
          </ac:spMkLst>
        </pc:spChg>
      </pc:sldChg>
      <pc:sldChg chg="modSp">
        <pc:chgData name="Turner, Rosalind - Division of Communications" userId="S::rosalind.turner@education.ky.gov::7c9c7ca7-1d99-46ec-ad67-a660f1da40fc" providerId="AD" clId="Web-{B36A60A4-C8D7-D67D-17FE-894440A0167A}" dt="2025-04-29T14:39:52.326" v="72" actId="14100"/>
        <pc:sldMkLst>
          <pc:docMk/>
          <pc:sldMk cId="3592097408" sldId="331"/>
        </pc:sldMkLst>
        <pc:spChg chg="mod">
          <ac:chgData name="Turner, Rosalind - Division of Communications" userId="S::rosalind.turner@education.ky.gov::7c9c7ca7-1d99-46ec-ad67-a660f1da40fc" providerId="AD" clId="Web-{B36A60A4-C8D7-D67D-17FE-894440A0167A}" dt="2025-04-29T14:39:52.326" v="72" actId="14100"/>
          <ac:spMkLst>
            <pc:docMk/>
            <pc:sldMk cId="3592097408" sldId="331"/>
            <ac:spMk id="2" creationId="{00000000-0000-0000-0000-000000000000}"/>
          </ac:spMkLst>
        </pc:spChg>
        <pc:spChg chg="mod">
          <ac:chgData name="Turner, Rosalind - Division of Communications" userId="S::rosalind.turner@education.ky.gov::7c9c7ca7-1d99-46ec-ad67-a660f1da40fc" providerId="AD" clId="Web-{B36A60A4-C8D7-D67D-17FE-894440A0167A}" dt="2025-04-29T14:39:47.373" v="71" actId="1076"/>
          <ac:spMkLst>
            <pc:docMk/>
            <pc:sldMk cId="3592097408" sldId="331"/>
            <ac:spMk id="3" creationId="{00000000-0000-0000-0000-000000000000}"/>
          </ac:spMkLst>
        </pc:spChg>
      </pc:sldChg>
      <pc:sldChg chg="modSp">
        <pc:chgData name="Turner, Rosalind - Division of Communications" userId="S::rosalind.turner@education.ky.gov::7c9c7ca7-1d99-46ec-ad67-a660f1da40fc" providerId="AD" clId="Web-{B36A60A4-C8D7-D67D-17FE-894440A0167A}" dt="2025-04-29T15:08:09.973" v="76" actId="20577"/>
        <pc:sldMkLst>
          <pc:docMk/>
          <pc:sldMk cId="2623551503" sldId="332"/>
        </pc:sldMkLst>
        <pc:spChg chg="mod">
          <ac:chgData name="Turner, Rosalind - Division of Communications" userId="S::rosalind.turner@education.ky.gov::7c9c7ca7-1d99-46ec-ad67-a660f1da40fc" providerId="AD" clId="Web-{B36A60A4-C8D7-D67D-17FE-894440A0167A}" dt="2025-04-29T15:08:09.973" v="76" actId="20577"/>
          <ac:spMkLst>
            <pc:docMk/>
            <pc:sldMk cId="2623551503" sldId="332"/>
            <ac:spMk id="3" creationId="{00000000-0000-0000-0000-000000000000}"/>
          </ac:spMkLst>
        </pc:spChg>
      </pc:sldChg>
      <pc:sldChg chg="modSp">
        <pc:chgData name="Turner, Rosalind - Division of Communications" userId="S::rosalind.turner@education.ky.gov::7c9c7ca7-1d99-46ec-ad67-a660f1da40fc" providerId="AD" clId="Web-{B36A60A4-C8D7-D67D-17FE-894440A0167A}" dt="2025-04-29T15:12:42.464" v="90" actId="1076"/>
        <pc:sldMkLst>
          <pc:docMk/>
          <pc:sldMk cId="3725911353" sldId="333"/>
        </pc:sldMkLst>
        <pc:spChg chg="mod">
          <ac:chgData name="Turner, Rosalind - Division of Communications" userId="S::rosalind.turner@education.ky.gov::7c9c7ca7-1d99-46ec-ad67-a660f1da40fc" providerId="AD" clId="Web-{B36A60A4-C8D7-D67D-17FE-894440A0167A}" dt="2025-04-29T15:12:42.448" v="89" actId="1076"/>
          <ac:spMkLst>
            <pc:docMk/>
            <pc:sldMk cId="3725911353" sldId="333"/>
            <ac:spMk id="2" creationId="{00000000-0000-0000-0000-000000000000}"/>
          </ac:spMkLst>
        </pc:spChg>
        <pc:spChg chg="mod">
          <ac:chgData name="Turner, Rosalind - Division of Communications" userId="S::rosalind.turner@education.ky.gov::7c9c7ca7-1d99-46ec-ad67-a660f1da40fc" providerId="AD" clId="Web-{B36A60A4-C8D7-D67D-17FE-894440A0167A}" dt="2025-04-29T15:12:42.464" v="90" actId="1076"/>
          <ac:spMkLst>
            <pc:docMk/>
            <pc:sldMk cId="3725911353" sldId="333"/>
            <ac:spMk id="3" creationId="{00000000-0000-0000-0000-000000000000}"/>
          </ac:spMkLst>
        </pc:spChg>
      </pc:sldChg>
      <pc:sldChg chg="ord">
        <pc:chgData name="Turner, Rosalind - Division of Communications" userId="S::rosalind.turner@education.ky.gov::7c9c7ca7-1d99-46ec-ad67-a660f1da40fc" providerId="AD" clId="Web-{B36A60A4-C8D7-D67D-17FE-894440A0167A}" dt="2025-04-29T15:34:43.728" v="171"/>
        <pc:sldMkLst>
          <pc:docMk/>
          <pc:sldMk cId="2535476651" sldId="347"/>
        </pc:sldMkLst>
      </pc:sldChg>
      <pc:sldChg chg="modSp">
        <pc:chgData name="Turner, Rosalind - Division of Communications" userId="S::rosalind.turner@education.ky.gov::7c9c7ca7-1d99-46ec-ad67-a660f1da40fc" providerId="AD" clId="Web-{B36A60A4-C8D7-D67D-17FE-894440A0167A}" dt="2025-04-29T15:18:55.363" v="102" actId="20577"/>
        <pc:sldMkLst>
          <pc:docMk/>
          <pc:sldMk cId="3119645344" sldId="348"/>
        </pc:sldMkLst>
        <pc:spChg chg="mod">
          <ac:chgData name="Turner, Rosalind - Division of Communications" userId="S::rosalind.turner@education.ky.gov::7c9c7ca7-1d99-46ec-ad67-a660f1da40fc" providerId="AD" clId="Web-{B36A60A4-C8D7-D67D-17FE-894440A0167A}" dt="2025-04-29T15:17:13.876" v="95" actId="20577"/>
          <ac:spMkLst>
            <pc:docMk/>
            <pc:sldMk cId="3119645344" sldId="348"/>
            <ac:spMk id="2" creationId="{00000000-0000-0000-0000-000000000000}"/>
          </ac:spMkLst>
        </pc:spChg>
        <pc:spChg chg="mod">
          <ac:chgData name="Turner, Rosalind - Division of Communications" userId="S::rosalind.turner@education.ky.gov::7c9c7ca7-1d99-46ec-ad67-a660f1da40fc" providerId="AD" clId="Web-{B36A60A4-C8D7-D67D-17FE-894440A0167A}" dt="2025-04-29T15:18:55.363" v="102" actId="20577"/>
          <ac:spMkLst>
            <pc:docMk/>
            <pc:sldMk cId="3119645344" sldId="348"/>
            <ac:spMk id="3" creationId="{00000000-0000-0000-0000-000000000000}"/>
          </ac:spMkLst>
        </pc:spChg>
      </pc:sldChg>
      <pc:sldChg chg="modSp">
        <pc:chgData name="Turner, Rosalind - Division of Communications" userId="S::rosalind.turner@education.ky.gov::7c9c7ca7-1d99-46ec-ad67-a660f1da40fc" providerId="AD" clId="Web-{B36A60A4-C8D7-D67D-17FE-894440A0167A}" dt="2025-04-29T15:19:48.301" v="105" actId="20577"/>
        <pc:sldMkLst>
          <pc:docMk/>
          <pc:sldMk cId="1195946388" sldId="349"/>
        </pc:sldMkLst>
        <pc:spChg chg="mod">
          <ac:chgData name="Turner, Rosalind - Division of Communications" userId="S::rosalind.turner@education.ky.gov::7c9c7ca7-1d99-46ec-ad67-a660f1da40fc" providerId="AD" clId="Web-{B36A60A4-C8D7-D67D-17FE-894440A0167A}" dt="2025-04-29T15:19:48.301" v="105" actId="20577"/>
          <ac:spMkLst>
            <pc:docMk/>
            <pc:sldMk cId="1195946388" sldId="349"/>
            <ac:spMk id="3" creationId="{00000000-0000-0000-0000-000000000000}"/>
          </ac:spMkLst>
        </pc:spChg>
      </pc:sldChg>
      <pc:sldChg chg="modSp">
        <pc:chgData name="Turner, Rosalind - Division of Communications" userId="S::rosalind.turner@education.ky.gov::7c9c7ca7-1d99-46ec-ad67-a660f1da40fc" providerId="AD" clId="Web-{B36A60A4-C8D7-D67D-17FE-894440A0167A}" dt="2025-04-29T15:17:01.407" v="93" actId="20577"/>
        <pc:sldMkLst>
          <pc:docMk/>
          <pc:sldMk cId="3128681019" sldId="350"/>
        </pc:sldMkLst>
        <pc:spChg chg="mod">
          <ac:chgData name="Turner, Rosalind - Division of Communications" userId="S::rosalind.turner@education.ky.gov::7c9c7ca7-1d99-46ec-ad67-a660f1da40fc" providerId="AD" clId="Web-{B36A60A4-C8D7-D67D-17FE-894440A0167A}" dt="2025-04-29T15:17:01.407" v="93" actId="20577"/>
          <ac:spMkLst>
            <pc:docMk/>
            <pc:sldMk cId="3128681019" sldId="350"/>
            <ac:spMk id="2" creationId="{00000000-0000-0000-0000-000000000000}"/>
          </ac:spMkLst>
        </pc:spChg>
      </pc:sldChg>
      <pc:sldChg chg="modSp">
        <pc:chgData name="Turner, Rosalind - Division of Communications" userId="S::rosalind.turner@education.ky.gov::7c9c7ca7-1d99-46ec-ad67-a660f1da40fc" providerId="AD" clId="Web-{B36A60A4-C8D7-D67D-17FE-894440A0167A}" dt="2025-04-29T15:33:04.507" v="161" actId="20577"/>
        <pc:sldMkLst>
          <pc:docMk/>
          <pc:sldMk cId="1342419529" sldId="352"/>
        </pc:sldMkLst>
        <pc:spChg chg="mod">
          <ac:chgData name="Turner, Rosalind - Division of Communications" userId="S::rosalind.turner@education.ky.gov::7c9c7ca7-1d99-46ec-ad67-a660f1da40fc" providerId="AD" clId="Web-{B36A60A4-C8D7-D67D-17FE-894440A0167A}" dt="2025-04-29T15:33:04.507" v="161" actId="20577"/>
          <ac:spMkLst>
            <pc:docMk/>
            <pc:sldMk cId="1342419529" sldId="352"/>
            <ac:spMk id="3" creationId="{00000000-0000-0000-0000-000000000000}"/>
          </ac:spMkLst>
        </pc:spChg>
        <pc:picChg chg="mod">
          <ac:chgData name="Turner, Rosalind - Division of Communications" userId="S::rosalind.turner@education.ky.gov::7c9c7ca7-1d99-46ec-ad67-a660f1da40fc" providerId="AD" clId="Web-{B36A60A4-C8D7-D67D-17FE-894440A0167A}" dt="2025-04-29T15:23:03.572" v="125" actId="1076"/>
          <ac:picMkLst>
            <pc:docMk/>
            <pc:sldMk cId="1342419529" sldId="352"/>
            <ac:picMk id="6" creationId="{4001B650-7258-3B9D-1CC3-1FEB6721B494}"/>
          </ac:picMkLst>
        </pc:picChg>
      </pc:sldChg>
      <pc:sldChg chg="modSp">
        <pc:chgData name="Turner, Rosalind - Division of Communications" userId="S::rosalind.turner@education.ky.gov::7c9c7ca7-1d99-46ec-ad67-a660f1da40fc" providerId="AD" clId="Web-{B36A60A4-C8D7-D67D-17FE-894440A0167A}" dt="2025-04-29T15:26:47.936" v="139" actId="1076"/>
        <pc:sldMkLst>
          <pc:docMk/>
          <pc:sldMk cId="4005237531" sldId="361"/>
        </pc:sldMkLst>
        <pc:spChg chg="mod">
          <ac:chgData name="Turner, Rosalind - Division of Communications" userId="S::rosalind.turner@education.ky.gov::7c9c7ca7-1d99-46ec-ad67-a660f1da40fc" providerId="AD" clId="Web-{B36A60A4-C8D7-D67D-17FE-894440A0167A}" dt="2025-04-29T15:26:12.873" v="134" actId="20577"/>
          <ac:spMkLst>
            <pc:docMk/>
            <pc:sldMk cId="4005237531" sldId="361"/>
            <ac:spMk id="2" creationId="{00000000-0000-0000-0000-000000000000}"/>
          </ac:spMkLst>
        </pc:spChg>
        <pc:spChg chg="mod">
          <ac:chgData name="Turner, Rosalind - Division of Communications" userId="S::rosalind.turner@education.ky.gov::7c9c7ca7-1d99-46ec-ad67-a660f1da40fc" providerId="AD" clId="Web-{B36A60A4-C8D7-D67D-17FE-894440A0167A}" dt="2025-04-29T15:26:31.358" v="136" actId="20577"/>
          <ac:spMkLst>
            <pc:docMk/>
            <pc:sldMk cId="4005237531" sldId="361"/>
            <ac:spMk id="3" creationId="{00000000-0000-0000-0000-000000000000}"/>
          </ac:spMkLst>
        </pc:spChg>
        <pc:picChg chg="mod">
          <ac:chgData name="Turner, Rosalind - Division of Communications" userId="S::rosalind.turner@education.ky.gov::7c9c7ca7-1d99-46ec-ad67-a660f1da40fc" providerId="AD" clId="Web-{B36A60A4-C8D7-D67D-17FE-894440A0167A}" dt="2025-04-29T15:26:47.936" v="139" actId="1076"/>
          <ac:picMkLst>
            <pc:docMk/>
            <pc:sldMk cId="4005237531" sldId="361"/>
            <ac:picMk id="5" creationId="{17DBDB95-A0B9-285C-F72E-7993B462FC80}"/>
          </ac:picMkLst>
        </pc:picChg>
      </pc:sldChg>
      <pc:sldChg chg="modSp">
        <pc:chgData name="Turner, Rosalind - Division of Communications" userId="S::rosalind.turner@education.ky.gov::7c9c7ca7-1d99-46ec-ad67-a660f1da40fc" providerId="AD" clId="Web-{B36A60A4-C8D7-D67D-17FE-894440A0167A}" dt="2025-04-29T15:27:29.125" v="141" actId="20577"/>
        <pc:sldMkLst>
          <pc:docMk/>
          <pc:sldMk cId="3294061158" sldId="362"/>
        </pc:sldMkLst>
        <pc:spChg chg="mod">
          <ac:chgData name="Turner, Rosalind - Division of Communications" userId="S::rosalind.turner@education.ky.gov::7c9c7ca7-1d99-46ec-ad67-a660f1da40fc" providerId="AD" clId="Web-{B36A60A4-C8D7-D67D-17FE-894440A0167A}" dt="2025-04-29T15:27:29.125" v="141" actId="20577"/>
          <ac:spMkLst>
            <pc:docMk/>
            <pc:sldMk cId="3294061158" sldId="362"/>
            <ac:spMk id="3" creationId="{00000000-0000-0000-0000-000000000000}"/>
          </ac:spMkLst>
        </pc:spChg>
      </pc:sldChg>
      <pc:sldChg chg="modSp">
        <pc:chgData name="Turner, Rosalind - Division of Communications" userId="S::rosalind.turner@education.ky.gov::7c9c7ca7-1d99-46ec-ad67-a660f1da40fc" providerId="AD" clId="Web-{B36A60A4-C8D7-D67D-17FE-894440A0167A}" dt="2025-04-29T15:31:48.037" v="158" actId="20577"/>
        <pc:sldMkLst>
          <pc:docMk/>
          <pc:sldMk cId="3968868554" sldId="363"/>
        </pc:sldMkLst>
        <pc:spChg chg="mod">
          <ac:chgData name="Turner, Rosalind - Division of Communications" userId="S::rosalind.turner@education.ky.gov::7c9c7ca7-1d99-46ec-ad67-a660f1da40fc" providerId="AD" clId="Web-{B36A60A4-C8D7-D67D-17FE-894440A0167A}" dt="2025-04-29T15:31:48.037" v="158" actId="20577"/>
          <ac:spMkLst>
            <pc:docMk/>
            <pc:sldMk cId="3968868554" sldId="363"/>
            <ac:spMk id="3" creationId="{00000000-0000-0000-0000-000000000000}"/>
          </ac:spMkLst>
        </pc:spChg>
      </pc:sldChg>
      <pc:sldChg chg="modSp">
        <pc:chgData name="Turner, Rosalind - Division of Communications" userId="S::rosalind.turner@education.ky.gov::7c9c7ca7-1d99-46ec-ad67-a660f1da40fc" providerId="AD" clId="Web-{B36A60A4-C8D7-D67D-17FE-894440A0167A}" dt="2025-04-29T19:19:31.003" v="361" actId="20577"/>
        <pc:sldMkLst>
          <pc:docMk/>
          <pc:sldMk cId="3515789505" sldId="367"/>
        </pc:sldMkLst>
        <pc:spChg chg="mod">
          <ac:chgData name="Turner, Rosalind - Division of Communications" userId="S::rosalind.turner@education.ky.gov::7c9c7ca7-1d99-46ec-ad67-a660f1da40fc" providerId="AD" clId="Web-{B36A60A4-C8D7-D67D-17FE-894440A0167A}" dt="2025-04-29T19:19:31.003" v="361" actId="20577"/>
          <ac:spMkLst>
            <pc:docMk/>
            <pc:sldMk cId="3515789505" sldId="367"/>
            <ac:spMk id="3" creationId="{00000000-0000-0000-0000-000000000000}"/>
          </ac:spMkLst>
        </pc:spChg>
      </pc:sldChg>
      <pc:sldChg chg="modSp">
        <pc:chgData name="Turner, Rosalind - Division of Communications" userId="S::rosalind.turner@education.ky.gov::7c9c7ca7-1d99-46ec-ad67-a660f1da40fc" providerId="AD" clId="Web-{B36A60A4-C8D7-D67D-17FE-894440A0167A}" dt="2025-04-29T17:25:03.473" v="262" actId="20577"/>
        <pc:sldMkLst>
          <pc:docMk/>
          <pc:sldMk cId="1991104851" sldId="374"/>
        </pc:sldMkLst>
        <pc:spChg chg="mod">
          <ac:chgData name="Turner, Rosalind - Division of Communications" userId="S::rosalind.turner@education.ky.gov::7c9c7ca7-1d99-46ec-ad67-a660f1da40fc" providerId="AD" clId="Web-{B36A60A4-C8D7-D67D-17FE-894440A0167A}" dt="2025-04-29T17:25:03.473" v="262" actId="20577"/>
          <ac:spMkLst>
            <pc:docMk/>
            <pc:sldMk cId="1991104851" sldId="374"/>
            <ac:spMk id="2" creationId="{00000000-0000-0000-0000-000000000000}"/>
          </ac:spMkLst>
        </pc:spChg>
      </pc:sldChg>
      <pc:sldChg chg="modSp">
        <pc:chgData name="Turner, Rosalind - Division of Communications" userId="S::rosalind.turner@education.ky.gov::7c9c7ca7-1d99-46ec-ad67-a660f1da40fc" providerId="AD" clId="Web-{B36A60A4-C8D7-D67D-17FE-894440A0167A}" dt="2025-04-29T17:25:17.458" v="264" actId="20577"/>
        <pc:sldMkLst>
          <pc:docMk/>
          <pc:sldMk cId="2987503632" sldId="377"/>
        </pc:sldMkLst>
        <pc:spChg chg="mod">
          <ac:chgData name="Turner, Rosalind - Division of Communications" userId="S::rosalind.turner@education.ky.gov::7c9c7ca7-1d99-46ec-ad67-a660f1da40fc" providerId="AD" clId="Web-{B36A60A4-C8D7-D67D-17FE-894440A0167A}" dt="2025-04-29T17:25:17.458" v="264" actId="20577"/>
          <ac:spMkLst>
            <pc:docMk/>
            <pc:sldMk cId="2987503632" sldId="377"/>
            <ac:spMk id="3" creationId="{00000000-0000-0000-0000-000000000000}"/>
          </ac:spMkLst>
        </pc:spChg>
      </pc:sldChg>
      <pc:sldChg chg="modSp">
        <pc:chgData name="Turner, Rosalind - Division of Communications" userId="S::rosalind.turner@education.ky.gov::7c9c7ca7-1d99-46ec-ad67-a660f1da40fc" providerId="AD" clId="Web-{B36A60A4-C8D7-D67D-17FE-894440A0167A}" dt="2025-04-29T17:26:36.944" v="266" actId="20577"/>
        <pc:sldMkLst>
          <pc:docMk/>
          <pc:sldMk cId="2795190589" sldId="379"/>
        </pc:sldMkLst>
        <pc:spChg chg="mod">
          <ac:chgData name="Turner, Rosalind - Division of Communications" userId="S::rosalind.turner@education.ky.gov::7c9c7ca7-1d99-46ec-ad67-a660f1da40fc" providerId="AD" clId="Web-{B36A60A4-C8D7-D67D-17FE-894440A0167A}" dt="2025-04-29T17:26:36.944" v="266" actId="20577"/>
          <ac:spMkLst>
            <pc:docMk/>
            <pc:sldMk cId="2795190589" sldId="379"/>
            <ac:spMk id="3" creationId="{00000000-0000-0000-0000-000000000000}"/>
          </ac:spMkLst>
        </pc:spChg>
      </pc:sldChg>
      <pc:sldChg chg="modSp">
        <pc:chgData name="Turner, Rosalind - Division of Communications" userId="S::rosalind.turner@education.ky.gov::7c9c7ca7-1d99-46ec-ad67-a660f1da40fc" providerId="AD" clId="Web-{B36A60A4-C8D7-D67D-17FE-894440A0167A}" dt="2025-04-29T17:29:07.025" v="318" actId="20577"/>
        <pc:sldMkLst>
          <pc:docMk/>
          <pc:sldMk cId="3010898444" sldId="380"/>
        </pc:sldMkLst>
        <pc:spChg chg="mod">
          <ac:chgData name="Turner, Rosalind - Division of Communications" userId="S::rosalind.turner@education.ky.gov::7c9c7ca7-1d99-46ec-ad67-a660f1da40fc" providerId="AD" clId="Web-{B36A60A4-C8D7-D67D-17FE-894440A0167A}" dt="2025-04-29T17:28:37.962" v="307" actId="20577"/>
          <ac:spMkLst>
            <pc:docMk/>
            <pc:sldMk cId="3010898444" sldId="380"/>
            <ac:spMk id="2" creationId="{00000000-0000-0000-0000-000000000000}"/>
          </ac:spMkLst>
        </pc:spChg>
        <pc:spChg chg="mod">
          <ac:chgData name="Turner, Rosalind - Division of Communications" userId="S::rosalind.turner@education.ky.gov::7c9c7ca7-1d99-46ec-ad67-a660f1da40fc" providerId="AD" clId="Web-{B36A60A4-C8D7-D67D-17FE-894440A0167A}" dt="2025-04-29T17:29:07.025" v="318" actId="20577"/>
          <ac:spMkLst>
            <pc:docMk/>
            <pc:sldMk cId="3010898444" sldId="380"/>
            <ac:spMk id="3" creationId="{00000000-0000-0000-0000-000000000000}"/>
          </ac:spMkLst>
        </pc:spChg>
      </pc:sldChg>
      <pc:sldChg chg="modSp">
        <pc:chgData name="Turner, Rosalind - Division of Communications" userId="S::rosalind.turner@education.ky.gov::7c9c7ca7-1d99-46ec-ad67-a660f1da40fc" providerId="AD" clId="Web-{B36A60A4-C8D7-D67D-17FE-894440A0167A}" dt="2025-04-29T17:29:58.714" v="325" actId="20577"/>
        <pc:sldMkLst>
          <pc:docMk/>
          <pc:sldMk cId="975632147" sldId="382"/>
        </pc:sldMkLst>
        <pc:spChg chg="mod">
          <ac:chgData name="Turner, Rosalind - Division of Communications" userId="S::rosalind.turner@education.ky.gov::7c9c7ca7-1d99-46ec-ad67-a660f1da40fc" providerId="AD" clId="Web-{B36A60A4-C8D7-D67D-17FE-894440A0167A}" dt="2025-04-29T17:29:58.714" v="325" actId="20577"/>
          <ac:spMkLst>
            <pc:docMk/>
            <pc:sldMk cId="975632147" sldId="382"/>
            <ac:spMk id="3" creationId="{00000000-0000-0000-0000-000000000000}"/>
          </ac:spMkLst>
        </pc:spChg>
        <pc:picChg chg="mod">
          <ac:chgData name="Turner, Rosalind - Division of Communications" userId="S::rosalind.turner@education.ky.gov::7c9c7ca7-1d99-46ec-ad67-a660f1da40fc" providerId="AD" clId="Web-{B36A60A4-C8D7-D67D-17FE-894440A0167A}" dt="2025-04-29T17:29:40.104" v="322" actId="1076"/>
          <ac:picMkLst>
            <pc:docMk/>
            <pc:sldMk cId="975632147" sldId="382"/>
            <ac:picMk id="4" creationId="{00000000-0000-0000-0000-000000000000}"/>
          </ac:picMkLst>
        </pc:picChg>
      </pc:sldChg>
      <pc:sldChg chg="modSp">
        <pc:chgData name="Turner, Rosalind - Division of Communications" userId="S::rosalind.turner@education.ky.gov::7c9c7ca7-1d99-46ec-ad67-a660f1da40fc" providerId="AD" clId="Web-{B36A60A4-C8D7-D67D-17FE-894440A0167A}" dt="2025-04-29T17:30:04.199" v="326" actId="20577"/>
        <pc:sldMkLst>
          <pc:docMk/>
          <pc:sldMk cId="2113559373" sldId="383"/>
        </pc:sldMkLst>
        <pc:spChg chg="mod">
          <ac:chgData name="Turner, Rosalind - Division of Communications" userId="S::rosalind.turner@education.ky.gov::7c9c7ca7-1d99-46ec-ad67-a660f1da40fc" providerId="AD" clId="Web-{B36A60A4-C8D7-D67D-17FE-894440A0167A}" dt="2025-04-29T17:30:04.199" v="326" actId="20577"/>
          <ac:spMkLst>
            <pc:docMk/>
            <pc:sldMk cId="2113559373" sldId="383"/>
            <ac:spMk id="2" creationId="{00000000-0000-0000-0000-000000000000}"/>
          </ac:spMkLst>
        </pc:spChg>
      </pc:sldChg>
      <pc:sldChg chg="modSp">
        <pc:chgData name="Turner, Rosalind - Division of Communications" userId="S::rosalind.turner@education.ky.gov::7c9c7ca7-1d99-46ec-ad67-a660f1da40fc" providerId="AD" clId="Web-{B36A60A4-C8D7-D67D-17FE-894440A0167A}" dt="2025-04-29T17:26:46.600" v="267" actId="20577"/>
        <pc:sldMkLst>
          <pc:docMk/>
          <pc:sldMk cId="3346949404" sldId="384"/>
        </pc:sldMkLst>
        <pc:spChg chg="mod">
          <ac:chgData name="Turner, Rosalind - Division of Communications" userId="S::rosalind.turner@education.ky.gov::7c9c7ca7-1d99-46ec-ad67-a660f1da40fc" providerId="AD" clId="Web-{B36A60A4-C8D7-D67D-17FE-894440A0167A}" dt="2025-04-29T17:26:46.600" v="267" actId="20577"/>
          <ac:spMkLst>
            <pc:docMk/>
            <pc:sldMk cId="3346949404" sldId="384"/>
            <ac:spMk id="2" creationId="{00000000-0000-0000-0000-000000000000}"/>
          </ac:spMkLst>
        </pc:spChg>
      </pc:sldChg>
      <pc:sldChg chg="modSp">
        <pc:chgData name="Turner, Rosalind - Division of Communications" userId="S::rosalind.turner@education.ky.gov::7c9c7ca7-1d99-46ec-ad67-a660f1da40fc" providerId="AD" clId="Web-{B36A60A4-C8D7-D67D-17FE-894440A0167A}" dt="2025-04-29T19:30:18.772" v="399" actId="1076"/>
        <pc:sldMkLst>
          <pc:docMk/>
          <pc:sldMk cId="3274792569" sldId="390"/>
        </pc:sldMkLst>
        <pc:spChg chg="mod">
          <ac:chgData name="Turner, Rosalind - Division of Communications" userId="S::rosalind.turner@education.ky.gov::7c9c7ca7-1d99-46ec-ad67-a660f1da40fc" providerId="AD" clId="Web-{B36A60A4-C8D7-D67D-17FE-894440A0167A}" dt="2025-04-29T19:30:05.225" v="397" actId="1076"/>
          <ac:spMkLst>
            <pc:docMk/>
            <pc:sldMk cId="3274792569" sldId="390"/>
            <ac:spMk id="3" creationId="{00000000-0000-0000-0000-000000000000}"/>
          </ac:spMkLst>
        </pc:spChg>
        <pc:picChg chg="mod">
          <ac:chgData name="Turner, Rosalind - Division of Communications" userId="S::rosalind.turner@education.ky.gov::7c9c7ca7-1d99-46ec-ad67-a660f1da40fc" providerId="AD" clId="Web-{B36A60A4-C8D7-D67D-17FE-894440A0167A}" dt="2025-04-29T19:30:18.772" v="399" actId="1076"/>
          <ac:picMkLst>
            <pc:docMk/>
            <pc:sldMk cId="3274792569" sldId="390"/>
            <ac:picMk id="5" creationId="{A58813D8-2E27-D668-B470-CE72D52095D9}"/>
          </ac:picMkLst>
        </pc:picChg>
      </pc:sldChg>
      <pc:sldChg chg="modSp">
        <pc:chgData name="Turner, Rosalind - Division of Communications" userId="S::rosalind.turner@education.ky.gov::7c9c7ca7-1d99-46ec-ad67-a660f1da40fc" providerId="AD" clId="Web-{B36A60A4-C8D7-D67D-17FE-894440A0167A}" dt="2025-04-29T19:30:56.258" v="412" actId="1076"/>
        <pc:sldMkLst>
          <pc:docMk/>
          <pc:sldMk cId="3681923294" sldId="391"/>
        </pc:sldMkLst>
        <pc:spChg chg="mod">
          <ac:chgData name="Turner, Rosalind - Division of Communications" userId="S::rosalind.turner@education.ky.gov::7c9c7ca7-1d99-46ec-ad67-a660f1da40fc" providerId="AD" clId="Web-{B36A60A4-C8D7-D67D-17FE-894440A0167A}" dt="2025-04-29T19:30:56.258" v="412" actId="1076"/>
          <ac:spMkLst>
            <pc:docMk/>
            <pc:sldMk cId="3681923294" sldId="391"/>
            <ac:spMk id="6" creationId="{B7E752D7-14B2-CA79-CD16-6BD0A0801059}"/>
          </ac:spMkLst>
        </pc:spChg>
        <pc:spChg chg="mod">
          <ac:chgData name="Turner, Rosalind - Division of Communications" userId="S::rosalind.turner@education.ky.gov::7c9c7ca7-1d99-46ec-ad67-a660f1da40fc" providerId="AD" clId="Web-{B36A60A4-C8D7-D67D-17FE-894440A0167A}" dt="2025-04-29T19:30:49.258" v="411" actId="20577"/>
          <ac:spMkLst>
            <pc:docMk/>
            <pc:sldMk cId="3681923294" sldId="391"/>
            <ac:spMk id="8" creationId="{8AC38DDD-2CFC-EF74-2461-824B4662872C}"/>
          </ac:spMkLst>
        </pc:spChg>
      </pc:sldChg>
      <pc:sldChg chg="modSp">
        <pc:chgData name="Turner, Rosalind - Division of Communications" userId="S::rosalind.turner@education.ky.gov::7c9c7ca7-1d99-46ec-ad67-a660f1da40fc" providerId="AD" clId="Web-{B36A60A4-C8D7-D67D-17FE-894440A0167A}" dt="2025-04-29T19:32:10.776" v="414" actId="20577"/>
        <pc:sldMkLst>
          <pc:docMk/>
          <pc:sldMk cId="2781997017" sldId="394"/>
        </pc:sldMkLst>
        <pc:spChg chg="mod">
          <ac:chgData name="Turner, Rosalind - Division of Communications" userId="S::rosalind.turner@education.ky.gov::7c9c7ca7-1d99-46ec-ad67-a660f1da40fc" providerId="AD" clId="Web-{B36A60A4-C8D7-D67D-17FE-894440A0167A}" dt="2025-04-29T19:32:10.776" v="414" actId="20577"/>
          <ac:spMkLst>
            <pc:docMk/>
            <pc:sldMk cId="2781997017" sldId="394"/>
            <ac:spMk id="3" creationId="{00000000-0000-0000-0000-000000000000}"/>
          </ac:spMkLst>
        </pc:spChg>
      </pc:sldChg>
      <pc:sldChg chg="modSp">
        <pc:chgData name="Turner, Rosalind - Division of Communications" userId="S::rosalind.turner@education.ky.gov::7c9c7ca7-1d99-46ec-ad67-a660f1da40fc" providerId="AD" clId="Web-{B36A60A4-C8D7-D67D-17FE-894440A0167A}" dt="2025-04-29T19:36:44.096" v="460" actId="20577"/>
        <pc:sldMkLst>
          <pc:docMk/>
          <pc:sldMk cId="3207575658" sldId="396"/>
        </pc:sldMkLst>
        <pc:spChg chg="mod">
          <ac:chgData name="Turner, Rosalind - Division of Communications" userId="S::rosalind.turner@education.ky.gov::7c9c7ca7-1d99-46ec-ad67-a660f1da40fc" providerId="AD" clId="Web-{B36A60A4-C8D7-D67D-17FE-894440A0167A}" dt="2025-04-29T19:36:44.096" v="460" actId="20577"/>
          <ac:spMkLst>
            <pc:docMk/>
            <pc:sldMk cId="3207575658" sldId="396"/>
            <ac:spMk id="3" creationId="{00000000-0000-0000-0000-000000000000}"/>
          </ac:spMkLst>
        </pc:spChg>
      </pc:sldChg>
      <pc:sldChg chg="modSp">
        <pc:chgData name="Turner, Rosalind - Division of Communications" userId="S::rosalind.turner@education.ky.gov::7c9c7ca7-1d99-46ec-ad67-a660f1da40fc" providerId="AD" clId="Web-{B36A60A4-C8D7-D67D-17FE-894440A0167A}" dt="2025-04-29T19:37:10.534" v="462" actId="20577"/>
        <pc:sldMkLst>
          <pc:docMk/>
          <pc:sldMk cId="2314230302" sldId="402"/>
        </pc:sldMkLst>
        <pc:spChg chg="mod">
          <ac:chgData name="Turner, Rosalind - Division of Communications" userId="S::rosalind.turner@education.ky.gov::7c9c7ca7-1d99-46ec-ad67-a660f1da40fc" providerId="AD" clId="Web-{B36A60A4-C8D7-D67D-17FE-894440A0167A}" dt="2025-04-29T19:37:10.534" v="462" actId="20577"/>
          <ac:spMkLst>
            <pc:docMk/>
            <pc:sldMk cId="2314230302" sldId="402"/>
            <ac:spMk id="2" creationId="{00000000-0000-0000-0000-000000000000}"/>
          </ac:spMkLst>
        </pc:spChg>
      </pc:sldChg>
      <pc:sldChg chg="modSp modCm">
        <pc:chgData name="Turner, Rosalind - Division of Communications" userId="S::rosalind.turner@education.ky.gov::7c9c7ca7-1d99-46ec-ad67-a660f1da40fc" providerId="AD" clId="Web-{B36A60A4-C8D7-D67D-17FE-894440A0167A}" dt="2025-04-29T19:40:54.447" v="470" actId="20577"/>
        <pc:sldMkLst>
          <pc:docMk/>
          <pc:sldMk cId="675665097" sldId="410"/>
        </pc:sldMkLst>
        <pc:spChg chg="mod">
          <ac:chgData name="Turner, Rosalind - Division of Communications" userId="S::rosalind.turner@education.ky.gov::7c9c7ca7-1d99-46ec-ad67-a660f1da40fc" providerId="AD" clId="Web-{B36A60A4-C8D7-D67D-17FE-894440A0167A}" dt="2025-04-29T19:40:54.447" v="470" actId="20577"/>
          <ac:spMkLst>
            <pc:docMk/>
            <pc:sldMk cId="675665097" sldId="410"/>
            <ac:spMk id="3" creationId="{7881BD87-02B2-5529-F81F-3FE8251AA871}"/>
          </ac:spMkLst>
        </pc:spChg>
        <pc:extLst>
          <p:ext xmlns:p="http://schemas.openxmlformats.org/presentationml/2006/main" uri="{D6D511B9-2390-475A-947B-AFAB55BFBCF1}">
            <pc226:cmChg xmlns:pc226="http://schemas.microsoft.com/office/powerpoint/2022/06/main/command" chg="mod">
              <pc226:chgData name="Turner, Rosalind - Division of Communications" userId="S::rosalind.turner@education.ky.gov::7c9c7ca7-1d99-46ec-ad67-a660f1da40fc" providerId="AD" clId="Web-{B36A60A4-C8D7-D67D-17FE-894440A0167A}" dt="2025-04-29T19:39:22.773" v="469" actId="20577"/>
              <pc2:cmMkLst xmlns:pc2="http://schemas.microsoft.com/office/powerpoint/2019/9/main/command">
                <pc:docMk/>
                <pc:sldMk cId="675665097" sldId="410"/>
                <pc2:cmMk id="{0DB02026-F963-4EBB-99AD-1F8A224A5C0F}"/>
              </pc2:cmMkLst>
            </pc226:cmChg>
          </p:ext>
        </pc:extLst>
      </pc:sldChg>
      <pc:sldChg chg="modSp">
        <pc:chgData name="Turner, Rosalind - Division of Communications" userId="S::rosalind.turner@education.ky.gov::7c9c7ca7-1d99-46ec-ad67-a660f1da40fc" providerId="AD" clId="Web-{B36A60A4-C8D7-D67D-17FE-894440A0167A}" dt="2025-04-29T17:07:49.163" v="260" actId="20577"/>
        <pc:sldMkLst>
          <pc:docMk/>
          <pc:sldMk cId="1270470975" sldId="427"/>
        </pc:sldMkLst>
        <pc:spChg chg="mod">
          <ac:chgData name="Turner, Rosalind - Division of Communications" userId="S::rosalind.turner@education.ky.gov::7c9c7ca7-1d99-46ec-ad67-a660f1da40fc" providerId="AD" clId="Web-{B36A60A4-C8D7-D67D-17FE-894440A0167A}" dt="2025-04-29T17:07:49.163" v="260" actId="20577"/>
          <ac:spMkLst>
            <pc:docMk/>
            <pc:sldMk cId="1270470975" sldId="427"/>
            <ac:spMk id="2" creationId="{C800AE9C-3F94-4994-9BDD-D947667D9F2A}"/>
          </ac:spMkLst>
        </pc:spChg>
      </pc:sldChg>
      <pc:sldChg chg="modSp">
        <pc:chgData name="Turner, Rosalind - Division of Communications" userId="S::rosalind.turner@education.ky.gov::7c9c7ca7-1d99-46ec-ad67-a660f1da40fc" providerId="AD" clId="Web-{B36A60A4-C8D7-D67D-17FE-894440A0167A}" dt="2025-04-29T19:14:51.026" v="349" actId="20577"/>
        <pc:sldMkLst>
          <pc:docMk/>
          <pc:sldMk cId="403285406" sldId="429"/>
        </pc:sldMkLst>
        <pc:spChg chg="mod">
          <ac:chgData name="Turner, Rosalind - Division of Communications" userId="S::rosalind.turner@education.ky.gov::7c9c7ca7-1d99-46ec-ad67-a660f1da40fc" providerId="AD" clId="Web-{B36A60A4-C8D7-D67D-17FE-894440A0167A}" dt="2025-04-29T19:14:32.463" v="338" actId="20577"/>
          <ac:spMkLst>
            <pc:docMk/>
            <pc:sldMk cId="403285406" sldId="429"/>
            <ac:spMk id="2" creationId="{7B1540C7-9765-4314-A857-DA4B49878C27}"/>
          </ac:spMkLst>
        </pc:spChg>
        <pc:spChg chg="mod">
          <ac:chgData name="Turner, Rosalind - Division of Communications" userId="S::rosalind.turner@education.ky.gov::7c9c7ca7-1d99-46ec-ad67-a660f1da40fc" providerId="AD" clId="Web-{B36A60A4-C8D7-D67D-17FE-894440A0167A}" dt="2025-04-29T19:14:51.026" v="349" actId="20577"/>
          <ac:spMkLst>
            <pc:docMk/>
            <pc:sldMk cId="403285406" sldId="429"/>
            <ac:spMk id="3" creationId="{C77E37F0-533A-4B20-868C-575DD071BE78}"/>
          </ac:spMkLst>
        </pc:spChg>
      </pc:sldChg>
      <pc:sldChg chg="modSp">
        <pc:chgData name="Turner, Rosalind - Division of Communications" userId="S::rosalind.turner@education.ky.gov::7c9c7ca7-1d99-46ec-ad67-a660f1da40fc" providerId="AD" clId="Web-{B36A60A4-C8D7-D67D-17FE-894440A0167A}" dt="2025-04-29T15:58:58.555" v="175" actId="1076"/>
        <pc:sldMkLst>
          <pc:docMk/>
          <pc:sldMk cId="4261318226" sldId="457"/>
        </pc:sldMkLst>
        <pc:spChg chg="mod">
          <ac:chgData name="Turner, Rosalind - Division of Communications" userId="S::rosalind.turner@education.ky.gov::7c9c7ca7-1d99-46ec-ad67-a660f1da40fc" providerId="AD" clId="Web-{B36A60A4-C8D7-D67D-17FE-894440A0167A}" dt="2025-04-29T15:58:58.555" v="175" actId="1076"/>
          <ac:spMkLst>
            <pc:docMk/>
            <pc:sldMk cId="4261318226" sldId="457"/>
            <ac:spMk id="3" creationId="{016A1057-3760-35BA-3088-284C6B4012DC}"/>
          </ac:spMkLst>
        </pc:spChg>
      </pc:sldChg>
      <pc:sldChg chg="modSp">
        <pc:chgData name="Turner, Rosalind - Division of Communications" userId="S::rosalind.turner@education.ky.gov::7c9c7ca7-1d99-46ec-ad67-a660f1da40fc" providerId="AD" clId="Web-{B36A60A4-C8D7-D67D-17FE-894440A0167A}" dt="2025-04-29T15:24:02.729" v="127" actId="20577"/>
        <pc:sldMkLst>
          <pc:docMk/>
          <pc:sldMk cId="1446404828" sldId="459"/>
        </pc:sldMkLst>
        <pc:spChg chg="mod">
          <ac:chgData name="Turner, Rosalind - Division of Communications" userId="S::rosalind.turner@education.ky.gov::7c9c7ca7-1d99-46ec-ad67-a660f1da40fc" providerId="AD" clId="Web-{B36A60A4-C8D7-D67D-17FE-894440A0167A}" dt="2025-04-29T15:24:02.729" v="127" actId="20577"/>
          <ac:spMkLst>
            <pc:docMk/>
            <pc:sldMk cId="1446404828" sldId="459"/>
            <ac:spMk id="3" creationId="{82CC7BFD-7E75-59D0-6192-00F08C6B1B2C}"/>
          </ac:spMkLst>
        </pc:spChg>
      </pc:sldChg>
      <pc:sldChg chg="modSp">
        <pc:chgData name="Turner, Rosalind - Division of Communications" userId="S::rosalind.turner@education.ky.gov::7c9c7ca7-1d99-46ec-ad67-a660f1da40fc" providerId="AD" clId="Web-{B36A60A4-C8D7-D67D-17FE-894440A0167A}" dt="2025-04-29T15:32:29.069" v="159" actId="20577"/>
        <pc:sldMkLst>
          <pc:docMk/>
          <pc:sldMk cId="1502922171" sldId="460"/>
        </pc:sldMkLst>
        <pc:spChg chg="mod">
          <ac:chgData name="Turner, Rosalind - Division of Communications" userId="S::rosalind.turner@education.ky.gov::7c9c7ca7-1d99-46ec-ad67-a660f1da40fc" providerId="AD" clId="Web-{B36A60A4-C8D7-D67D-17FE-894440A0167A}" dt="2025-04-29T15:24:09.870" v="129" actId="20577"/>
          <ac:spMkLst>
            <pc:docMk/>
            <pc:sldMk cId="1502922171" sldId="460"/>
            <ac:spMk id="2" creationId="{CD7F9D7E-6D65-0AE2-EE9E-FBA51302578D}"/>
          </ac:spMkLst>
        </pc:spChg>
        <pc:spChg chg="mod">
          <ac:chgData name="Turner, Rosalind - Division of Communications" userId="S::rosalind.turner@education.ky.gov::7c9c7ca7-1d99-46ec-ad67-a660f1da40fc" providerId="AD" clId="Web-{B36A60A4-C8D7-D67D-17FE-894440A0167A}" dt="2025-04-29T15:32:29.069" v="159" actId="20577"/>
          <ac:spMkLst>
            <pc:docMk/>
            <pc:sldMk cId="1502922171" sldId="460"/>
            <ac:spMk id="3" creationId="{E82D027D-ED0D-EE13-FEFF-4464F3F2708D}"/>
          </ac:spMkLst>
        </pc:spChg>
      </pc:sldChg>
      <pc:sldChg chg="modSp">
        <pc:chgData name="Turner, Rosalind - Division of Communications" userId="S::rosalind.turner@education.ky.gov::7c9c7ca7-1d99-46ec-ad67-a660f1da40fc" providerId="AD" clId="Web-{B36A60A4-C8D7-D67D-17FE-894440A0167A}" dt="2025-04-29T19:38:34.662" v="467" actId="20577"/>
        <pc:sldMkLst>
          <pc:docMk/>
          <pc:sldMk cId="1114388633" sldId="463"/>
        </pc:sldMkLst>
        <pc:spChg chg="mod">
          <ac:chgData name="Turner, Rosalind - Division of Communications" userId="S::rosalind.turner@education.ky.gov::7c9c7ca7-1d99-46ec-ad67-a660f1da40fc" providerId="AD" clId="Web-{B36A60A4-C8D7-D67D-17FE-894440A0167A}" dt="2025-04-29T19:38:34.662" v="467" actId="20577"/>
          <ac:spMkLst>
            <pc:docMk/>
            <pc:sldMk cId="1114388633" sldId="463"/>
            <ac:spMk id="3" creationId="{018CA69A-72BE-97C5-4B2F-7F5AB551C977}"/>
          </ac:spMkLst>
        </pc:spChg>
      </pc:sldChg>
      <pc:sldChg chg="modSp">
        <pc:chgData name="Turner, Rosalind - Division of Communications" userId="S::rosalind.turner@education.ky.gov::7c9c7ca7-1d99-46ec-ad67-a660f1da40fc" providerId="AD" clId="Web-{B36A60A4-C8D7-D67D-17FE-894440A0167A}" dt="2025-04-29T17:30:57.262" v="327" actId="1076"/>
        <pc:sldMkLst>
          <pc:docMk/>
          <pc:sldMk cId="219705940" sldId="467"/>
        </pc:sldMkLst>
        <pc:spChg chg="mod">
          <ac:chgData name="Turner, Rosalind - Division of Communications" userId="S::rosalind.turner@education.ky.gov::7c9c7ca7-1d99-46ec-ad67-a660f1da40fc" providerId="AD" clId="Web-{B36A60A4-C8D7-D67D-17FE-894440A0167A}" dt="2025-04-29T17:30:57.262" v="327" actId="1076"/>
          <ac:spMkLst>
            <pc:docMk/>
            <pc:sldMk cId="219705940" sldId="467"/>
            <ac:spMk id="2" creationId="{3F4EC1DA-2F64-9932-ECF0-A3E53C311583}"/>
          </ac:spMkLst>
        </pc:spChg>
      </pc:sldChg>
      <pc:sldChg chg="modSp">
        <pc:chgData name="Turner, Rosalind - Division of Communications" userId="S::rosalind.turner@education.ky.gov::7c9c7ca7-1d99-46ec-ad67-a660f1da40fc" providerId="AD" clId="Web-{B36A60A4-C8D7-D67D-17FE-894440A0167A}" dt="2025-04-29T17:40:56.572" v="336" actId="20577"/>
        <pc:sldMkLst>
          <pc:docMk/>
          <pc:sldMk cId="1150407570" sldId="469"/>
        </pc:sldMkLst>
        <pc:spChg chg="mod">
          <ac:chgData name="Turner, Rosalind - Division of Communications" userId="S::rosalind.turner@education.ky.gov::7c9c7ca7-1d99-46ec-ad67-a660f1da40fc" providerId="AD" clId="Web-{B36A60A4-C8D7-D67D-17FE-894440A0167A}" dt="2025-04-29T17:40:56.572" v="336" actId="20577"/>
          <ac:spMkLst>
            <pc:docMk/>
            <pc:sldMk cId="1150407570" sldId="469"/>
            <ac:spMk id="3" creationId="{DA188D67-56D4-1878-2A23-87B8AD8A3C90}"/>
          </ac:spMkLst>
        </pc:spChg>
        <pc:picChg chg="mod">
          <ac:chgData name="Turner, Rosalind - Division of Communications" userId="S::rosalind.turner@education.ky.gov::7c9c7ca7-1d99-46ec-ad67-a660f1da40fc" providerId="AD" clId="Web-{B36A60A4-C8D7-D67D-17FE-894440A0167A}" dt="2025-04-29T17:33:39.656" v="334" actId="1076"/>
          <ac:picMkLst>
            <pc:docMk/>
            <pc:sldMk cId="1150407570" sldId="469"/>
            <ac:picMk id="5" creationId="{91466EF0-C732-F39E-EB27-4A44F225F26C}"/>
          </ac:picMkLst>
        </pc:picChg>
      </pc:sldChg>
      <pc:sldChg chg="modSp">
        <pc:chgData name="Turner, Rosalind - Division of Communications" userId="S::rosalind.turner@education.ky.gov::7c9c7ca7-1d99-46ec-ad67-a660f1da40fc" providerId="AD" clId="Web-{B36A60A4-C8D7-D67D-17FE-894440A0167A}" dt="2025-04-29T19:18:23.517" v="356" actId="1076"/>
        <pc:sldMkLst>
          <pc:docMk/>
          <pc:sldMk cId="1009576745" sldId="478"/>
        </pc:sldMkLst>
        <pc:spChg chg="mod">
          <ac:chgData name="Turner, Rosalind - Division of Communications" userId="S::rosalind.turner@education.ky.gov::7c9c7ca7-1d99-46ec-ad67-a660f1da40fc" providerId="AD" clId="Web-{B36A60A4-C8D7-D67D-17FE-894440A0167A}" dt="2025-04-29T19:18:23.517" v="356" actId="1076"/>
          <ac:spMkLst>
            <pc:docMk/>
            <pc:sldMk cId="1009576745" sldId="478"/>
            <ac:spMk id="2" creationId="{E422CE18-47D4-819B-E23E-0739DD999600}"/>
          </ac:spMkLst>
        </pc:spChg>
        <pc:spChg chg="mod">
          <ac:chgData name="Turner, Rosalind - Division of Communications" userId="S::rosalind.turner@education.ky.gov::7c9c7ca7-1d99-46ec-ad67-a660f1da40fc" providerId="AD" clId="Web-{B36A60A4-C8D7-D67D-17FE-894440A0167A}" dt="2025-04-29T19:18:16.407" v="355" actId="1076"/>
          <ac:spMkLst>
            <pc:docMk/>
            <pc:sldMk cId="1009576745" sldId="478"/>
            <ac:spMk id="3" creationId="{096DD2BE-E5F1-BE4F-DEE9-5F36B54D8DE8}"/>
          </ac:spMkLst>
        </pc:spChg>
      </pc:sldChg>
      <pc:sldChg chg="modSp">
        <pc:chgData name="Turner, Rosalind - Division of Communications" userId="S::rosalind.turner@education.ky.gov::7c9c7ca7-1d99-46ec-ad67-a660f1da40fc" providerId="AD" clId="Web-{B36A60A4-C8D7-D67D-17FE-894440A0167A}" dt="2025-04-29T19:19:46.176" v="363" actId="20577"/>
        <pc:sldMkLst>
          <pc:docMk/>
          <pc:sldMk cId="2820927246" sldId="480"/>
        </pc:sldMkLst>
        <pc:spChg chg="mod">
          <ac:chgData name="Turner, Rosalind - Division of Communications" userId="S::rosalind.turner@education.ky.gov::7c9c7ca7-1d99-46ec-ad67-a660f1da40fc" providerId="AD" clId="Web-{B36A60A4-C8D7-D67D-17FE-894440A0167A}" dt="2025-04-29T19:19:46.176" v="363" actId="20577"/>
          <ac:spMkLst>
            <pc:docMk/>
            <pc:sldMk cId="2820927246" sldId="480"/>
            <ac:spMk id="3" creationId="{B37B29FA-577F-97D5-91F7-836A345EE484}"/>
          </ac:spMkLst>
        </pc:spChg>
      </pc:sldChg>
      <pc:sldChg chg="modSp">
        <pc:chgData name="Turner, Rosalind - Division of Communications" userId="S::rosalind.turner@education.ky.gov::7c9c7ca7-1d99-46ec-ad67-a660f1da40fc" providerId="AD" clId="Web-{B36A60A4-C8D7-D67D-17FE-894440A0167A}" dt="2025-04-29T19:20:32.021" v="365" actId="20577"/>
        <pc:sldMkLst>
          <pc:docMk/>
          <pc:sldMk cId="2442072034" sldId="482"/>
        </pc:sldMkLst>
        <pc:spChg chg="mod">
          <ac:chgData name="Turner, Rosalind - Division of Communications" userId="S::rosalind.turner@education.ky.gov::7c9c7ca7-1d99-46ec-ad67-a660f1da40fc" providerId="AD" clId="Web-{B36A60A4-C8D7-D67D-17FE-894440A0167A}" dt="2025-04-29T19:20:32.021" v="365" actId="20577"/>
          <ac:spMkLst>
            <pc:docMk/>
            <pc:sldMk cId="2442072034" sldId="482"/>
            <ac:spMk id="3" creationId="{A381E29C-79E2-9E76-0C26-65BCA9B35B38}"/>
          </ac:spMkLst>
        </pc:spChg>
      </pc:sldChg>
      <pc:sldChg chg="modSp">
        <pc:chgData name="Turner, Rosalind - Division of Communications" userId="S::rosalind.turner@education.ky.gov::7c9c7ca7-1d99-46ec-ad67-a660f1da40fc" providerId="AD" clId="Web-{B36A60A4-C8D7-D67D-17FE-894440A0167A}" dt="2025-04-29T19:22:19.430" v="368" actId="20577"/>
        <pc:sldMkLst>
          <pc:docMk/>
          <pc:sldMk cId="950483035" sldId="484"/>
        </pc:sldMkLst>
        <pc:spChg chg="mod">
          <ac:chgData name="Turner, Rosalind - Division of Communications" userId="S::rosalind.turner@education.ky.gov::7c9c7ca7-1d99-46ec-ad67-a660f1da40fc" providerId="AD" clId="Web-{B36A60A4-C8D7-D67D-17FE-894440A0167A}" dt="2025-04-29T19:22:19.430" v="368" actId="20577"/>
          <ac:spMkLst>
            <pc:docMk/>
            <pc:sldMk cId="950483035" sldId="484"/>
            <ac:spMk id="3" creationId="{79A7588D-5F2A-CDA4-DEC4-F0BA1C69214D}"/>
          </ac:spMkLst>
        </pc:spChg>
      </pc:sldChg>
      <pc:sldChg chg="modSp">
        <pc:chgData name="Turner, Rosalind - Division of Communications" userId="S::rosalind.turner@education.ky.gov::7c9c7ca7-1d99-46ec-ad67-a660f1da40fc" providerId="AD" clId="Web-{B36A60A4-C8D7-D67D-17FE-894440A0167A}" dt="2025-04-29T19:25:19.998" v="372" actId="20577"/>
        <pc:sldMkLst>
          <pc:docMk/>
          <pc:sldMk cId="2787199152" sldId="490"/>
        </pc:sldMkLst>
        <pc:spChg chg="mod">
          <ac:chgData name="Turner, Rosalind - Division of Communications" userId="S::rosalind.turner@education.ky.gov::7c9c7ca7-1d99-46ec-ad67-a660f1da40fc" providerId="AD" clId="Web-{B36A60A4-C8D7-D67D-17FE-894440A0167A}" dt="2025-04-29T19:25:19.998" v="372" actId="20577"/>
          <ac:spMkLst>
            <pc:docMk/>
            <pc:sldMk cId="2787199152" sldId="490"/>
            <ac:spMk id="3" creationId="{34C474F2-33F8-1167-F38B-0E68ED900D60}"/>
          </ac:spMkLst>
        </pc:spChg>
      </pc:sldChg>
      <pc:sldChg chg="modSp">
        <pc:chgData name="Turner, Rosalind - Division of Communications" userId="S::rosalind.turner@education.ky.gov::7c9c7ca7-1d99-46ec-ad67-a660f1da40fc" providerId="AD" clId="Web-{B36A60A4-C8D7-D67D-17FE-894440A0167A}" dt="2025-04-29T19:26:17.078" v="375" actId="20577"/>
        <pc:sldMkLst>
          <pc:docMk/>
          <pc:sldMk cId="340463897" sldId="494"/>
        </pc:sldMkLst>
        <pc:spChg chg="mod">
          <ac:chgData name="Turner, Rosalind - Division of Communications" userId="S::rosalind.turner@education.ky.gov::7c9c7ca7-1d99-46ec-ad67-a660f1da40fc" providerId="AD" clId="Web-{B36A60A4-C8D7-D67D-17FE-894440A0167A}" dt="2025-04-29T19:26:17.078" v="375" actId="20577"/>
          <ac:spMkLst>
            <pc:docMk/>
            <pc:sldMk cId="340463897" sldId="494"/>
            <ac:spMk id="3" creationId="{B04A9BAE-1E54-C369-5365-3CE518EFF3A4}"/>
          </ac:spMkLst>
        </pc:spChg>
      </pc:sldChg>
      <pc:sldChg chg="modSp">
        <pc:chgData name="Turner, Rosalind - Division of Communications" userId="S::rosalind.turner@education.ky.gov::7c9c7ca7-1d99-46ec-ad67-a660f1da40fc" providerId="AD" clId="Web-{B36A60A4-C8D7-D67D-17FE-894440A0167A}" dt="2025-04-29T19:29:01.161" v="378" actId="20577"/>
        <pc:sldMkLst>
          <pc:docMk/>
          <pc:sldMk cId="1279497979" sldId="499"/>
        </pc:sldMkLst>
        <pc:spChg chg="mod">
          <ac:chgData name="Turner, Rosalind - Division of Communications" userId="S::rosalind.turner@education.ky.gov::7c9c7ca7-1d99-46ec-ad67-a660f1da40fc" providerId="AD" clId="Web-{B36A60A4-C8D7-D67D-17FE-894440A0167A}" dt="2025-04-29T19:29:01.161" v="378" actId="20577"/>
          <ac:spMkLst>
            <pc:docMk/>
            <pc:sldMk cId="1279497979" sldId="499"/>
            <ac:spMk id="3" creationId="{D13BD475-DF75-D6CE-C883-1F5D9D48702B}"/>
          </ac:spMkLst>
        </pc:spChg>
      </pc:sldChg>
      <pc:sldChg chg="modSp">
        <pc:chgData name="Turner, Rosalind - Division of Communications" userId="S::rosalind.turner@education.ky.gov::7c9c7ca7-1d99-46ec-ad67-a660f1da40fc" providerId="AD" clId="Web-{B36A60A4-C8D7-D67D-17FE-894440A0167A}" dt="2025-04-29T19:33:12.887" v="422" actId="20577"/>
        <pc:sldMkLst>
          <pc:docMk/>
          <pc:sldMk cId="3130953719" sldId="500"/>
        </pc:sldMkLst>
        <pc:spChg chg="mod">
          <ac:chgData name="Turner, Rosalind - Division of Communications" userId="S::rosalind.turner@education.ky.gov::7c9c7ca7-1d99-46ec-ad67-a660f1da40fc" providerId="AD" clId="Web-{B36A60A4-C8D7-D67D-17FE-894440A0167A}" dt="2025-04-29T19:33:12.887" v="422" actId="20577"/>
          <ac:spMkLst>
            <pc:docMk/>
            <pc:sldMk cId="3130953719" sldId="500"/>
            <ac:spMk id="3" creationId="{D320B399-E877-FC16-6935-F3D03AF64010}"/>
          </ac:spMkLst>
        </pc:spChg>
      </pc:sldChg>
      <pc:sldChg chg="modSp">
        <pc:chgData name="Turner, Rosalind - Division of Communications" userId="S::rosalind.turner@education.ky.gov::7c9c7ca7-1d99-46ec-ad67-a660f1da40fc" providerId="AD" clId="Web-{B36A60A4-C8D7-D67D-17FE-894440A0167A}" dt="2025-04-29T19:35:48.891" v="458" actId="20577"/>
        <pc:sldMkLst>
          <pc:docMk/>
          <pc:sldMk cId="1393845563" sldId="501"/>
        </pc:sldMkLst>
        <pc:spChg chg="mod">
          <ac:chgData name="Turner, Rosalind - Division of Communications" userId="S::rosalind.turner@education.ky.gov::7c9c7ca7-1d99-46ec-ad67-a660f1da40fc" providerId="AD" clId="Web-{B36A60A4-C8D7-D67D-17FE-894440A0167A}" dt="2025-04-29T19:35:48.891" v="458" actId="20577"/>
          <ac:spMkLst>
            <pc:docMk/>
            <pc:sldMk cId="1393845563" sldId="501"/>
            <ac:spMk id="3" creationId="{835D8D57-9B3F-D317-8E21-4C437FFBC64F}"/>
          </ac:spMkLst>
        </pc:spChg>
        <pc:picChg chg="mod">
          <ac:chgData name="Turner, Rosalind - Division of Communications" userId="S::rosalind.turner@education.ky.gov::7c9c7ca7-1d99-46ec-ad67-a660f1da40fc" providerId="AD" clId="Web-{B36A60A4-C8D7-D67D-17FE-894440A0167A}" dt="2025-04-29T19:34:48.608" v="444" actId="1076"/>
          <ac:picMkLst>
            <pc:docMk/>
            <pc:sldMk cId="1393845563" sldId="501"/>
            <ac:picMk id="6" creationId="{61588DA4-06C0-39B8-6293-8B3A03CB2F46}"/>
          </ac:picMkLst>
        </pc:picChg>
      </pc:sldChg>
      <pc:sldChg chg="modSp">
        <pc:chgData name="Turner, Rosalind - Division of Communications" userId="S::rosalind.turner@education.ky.gov::7c9c7ca7-1d99-46ec-ad67-a660f1da40fc" providerId="AD" clId="Web-{B36A60A4-C8D7-D67D-17FE-894440A0167A}" dt="2025-04-29T16:55:17.718" v="178" actId="20577"/>
        <pc:sldMkLst>
          <pc:docMk/>
          <pc:sldMk cId="317002062" sldId="513"/>
        </pc:sldMkLst>
        <pc:spChg chg="mod">
          <ac:chgData name="Turner, Rosalind - Division of Communications" userId="S::rosalind.turner@education.ky.gov::7c9c7ca7-1d99-46ec-ad67-a660f1da40fc" providerId="AD" clId="Web-{B36A60A4-C8D7-D67D-17FE-894440A0167A}" dt="2025-04-29T16:55:17.718" v="178" actId="20577"/>
          <ac:spMkLst>
            <pc:docMk/>
            <pc:sldMk cId="317002062" sldId="513"/>
            <ac:spMk id="3" creationId="{B0F3FE7F-C4BC-50F8-492A-8DA00E587C16}"/>
          </ac:spMkLst>
        </pc:spChg>
      </pc:sldChg>
      <pc:sldChg chg="modSp modCm">
        <pc:chgData name="Turner, Rosalind - Division of Communications" userId="S::rosalind.turner@education.ky.gov::7c9c7ca7-1d99-46ec-ad67-a660f1da40fc" providerId="AD" clId="Web-{B36A60A4-C8D7-D67D-17FE-894440A0167A}" dt="2025-04-29T17:00:33.197" v="227" actId="20577"/>
        <pc:sldMkLst>
          <pc:docMk/>
          <pc:sldMk cId="3719376244" sldId="514"/>
        </pc:sldMkLst>
        <pc:spChg chg="mod">
          <ac:chgData name="Turner, Rosalind - Division of Communications" userId="S::rosalind.turner@education.ky.gov::7c9c7ca7-1d99-46ec-ad67-a660f1da40fc" providerId="AD" clId="Web-{B36A60A4-C8D7-D67D-17FE-894440A0167A}" dt="2025-04-29T17:00:33.197" v="227" actId="20577"/>
          <ac:spMkLst>
            <pc:docMk/>
            <pc:sldMk cId="3719376244" sldId="514"/>
            <ac:spMk id="3" creationId="{2FF8F8EE-A279-88FD-B3B0-59F23E7424D7}"/>
          </ac:spMkLst>
        </pc:spChg>
        <pc:extLst>
          <p:ext xmlns:p="http://schemas.openxmlformats.org/presentationml/2006/main" uri="{D6D511B9-2390-475A-947B-AFAB55BFBCF1}">
            <pc226:cmChg xmlns:pc226="http://schemas.microsoft.com/office/powerpoint/2022/06/main/command" chg="mod">
              <pc226:chgData name="Turner, Rosalind - Division of Communications" userId="S::rosalind.turner@education.ky.gov::7c9c7ca7-1d99-46ec-ad67-a660f1da40fc" providerId="AD" clId="Web-{B36A60A4-C8D7-D67D-17FE-894440A0167A}" dt="2025-04-29T17:00:23.727" v="226" actId="20577"/>
              <pc2:cmMkLst xmlns:pc2="http://schemas.microsoft.com/office/powerpoint/2019/9/main/command">
                <pc:docMk/>
                <pc:sldMk cId="3719376244" sldId="514"/>
                <pc2:cmMk id="{FA269A82-0C3E-4484-9B33-2437C6C01A63}"/>
              </pc2:cmMkLst>
            </pc226:cmChg>
          </p:ext>
        </pc:extLst>
      </pc:sldChg>
      <pc:sldChg chg="modSp">
        <pc:chgData name="Turner, Rosalind - Division of Communications" userId="S::rosalind.turner@education.ky.gov::7c9c7ca7-1d99-46ec-ad67-a660f1da40fc" providerId="AD" clId="Web-{B36A60A4-C8D7-D67D-17FE-894440A0167A}" dt="2025-04-29T17:05:55.597" v="253" actId="20577"/>
        <pc:sldMkLst>
          <pc:docMk/>
          <pc:sldMk cId="2241844304" sldId="516"/>
        </pc:sldMkLst>
        <pc:spChg chg="mod">
          <ac:chgData name="Turner, Rosalind - Division of Communications" userId="S::rosalind.turner@education.ky.gov::7c9c7ca7-1d99-46ec-ad67-a660f1da40fc" providerId="AD" clId="Web-{B36A60A4-C8D7-D67D-17FE-894440A0167A}" dt="2025-04-29T17:04:52.126" v="250" actId="14100"/>
          <ac:spMkLst>
            <pc:docMk/>
            <pc:sldMk cId="2241844304" sldId="516"/>
            <ac:spMk id="2" creationId="{02A8E1FC-7C85-2FFD-4318-42031BD91DD4}"/>
          </ac:spMkLst>
        </pc:spChg>
        <pc:spChg chg="mod">
          <ac:chgData name="Turner, Rosalind - Division of Communications" userId="S::rosalind.turner@education.ky.gov::7c9c7ca7-1d99-46ec-ad67-a660f1da40fc" providerId="AD" clId="Web-{B36A60A4-C8D7-D67D-17FE-894440A0167A}" dt="2025-04-29T17:05:55.597" v="253" actId="20577"/>
          <ac:spMkLst>
            <pc:docMk/>
            <pc:sldMk cId="2241844304" sldId="516"/>
            <ac:spMk id="3" creationId="{984EE1B7-B25D-4FDF-40CF-6B969BEFED7E}"/>
          </ac:spMkLst>
        </pc:spChg>
        <pc:picChg chg="mod">
          <ac:chgData name="Turner, Rosalind - Division of Communications" userId="S::rosalind.turner@education.ky.gov::7c9c7ca7-1d99-46ec-ad67-a660f1da40fc" providerId="AD" clId="Web-{B36A60A4-C8D7-D67D-17FE-894440A0167A}" dt="2025-04-29T17:04:09.859" v="244" actId="1076"/>
          <ac:picMkLst>
            <pc:docMk/>
            <pc:sldMk cId="2241844304" sldId="516"/>
            <ac:picMk id="5" creationId="{A48A19D1-25AA-61CE-EF4F-5FE99E0D63E6}"/>
          </ac:picMkLst>
        </pc:picChg>
      </pc:sldChg>
      <pc:sldChg chg="modSp">
        <pc:chgData name="Turner, Rosalind - Division of Communications" userId="S::rosalind.turner@education.ky.gov::7c9c7ca7-1d99-46ec-ad67-a660f1da40fc" providerId="AD" clId="Web-{B36A60A4-C8D7-D67D-17FE-894440A0167A}" dt="2025-04-29T17:07:43.803" v="258" actId="20577"/>
        <pc:sldMkLst>
          <pc:docMk/>
          <pc:sldMk cId="2740660497" sldId="518"/>
        </pc:sldMkLst>
        <pc:spChg chg="mod">
          <ac:chgData name="Turner, Rosalind - Division of Communications" userId="S::rosalind.turner@education.ky.gov::7c9c7ca7-1d99-46ec-ad67-a660f1da40fc" providerId="AD" clId="Web-{B36A60A4-C8D7-D67D-17FE-894440A0167A}" dt="2025-04-29T17:07:43.803" v="258" actId="20577"/>
          <ac:spMkLst>
            <pc:docMk/>
            <pc:sldMk cId="2740660497" sldId="518"/>
            <ac:spMk id="3" creationId="{E2E8E6E4-70DE-5F18-F233-DCD6FCE19312}"/>
          </ac:spMkLst>
        </pc:spChg>
        <pc:picChg chg="mod">
          <ac:chgData name="Turner, Rosalind - Division of Communications" userId="S::rosalind.turner@education.ky.gov::7c9c7ca7-1d99-46ec-ad67-a660f1da40fc" providerId="AD" clId="Web-{B36A60A4-C8D7-D67D-17FE-894440A0167A}" dt="2025-04-29T17:07:02.818" v="254" actId="1076"/>
          <ac:picMkLst>
            <pc:docMk/>
            <pc:sldMk cId="2740660497" sldId="518"/>
            <ac:picMk id="5" creationId="{F49D2023-718B-54E8-F341-225D4E0627D8}"/>
          </ac:picMkLst>
        </pc:picChg>
      </pc:sldChg>
      <pc:sldChg chg="modSp">
        <pc:chgData name="Turner, Rosalind - Division of Communications" userId="S::rosalind.turner@education.ky.gov::7c9c7ca7-1d99-46ec-ad67-a660f1da40fc" providerId="AD" clId="Web-{B36A60A4-C8D7-D67D-17FE-894440A0167A}" dt="2025-04-29T17:28:12.884" v="305" actId="1076"/>
        <pc:sldMkLst>
          <pc:docMk/>
          <pc:sldMk cId="3739898969" sldId="519"/>
        </pc:sldMkLst>
        <pc:spChg chg="mod">
          <ac:chgData name="Turner, Rosalind - Division of Communications" userId="S::rosalind.turner@education.ky.gov::7c9c7ca7-1d99-46ec-ad67-a660f1da40fc" providerId="AD" clId="Web-{B36A60A4-C8D7-D67D-17FE-894440A0167A}" dt="2025-04-29T17:28:12.868" v="304" actId="1076"/>
          <ac:spMkLst>
            <pc:docMk/>
            <pc:sldMk cId="3739898969" sldId="519"/>
            <ac:spMk id="2" creationId="{6789AFA3-95EB-1266-0605-9E20F6DFEEB5}"/>
          </ac:spMkLst>
        </pc:spChg>
        <pc:spChg chg="mod">
          <ac:chgData name="Turner, Rosalind - Division of Communications" userId="S::rosalind.turner@education.ky.gov::7c9c7ca7-1d99-46ec-ad67-a660f1da40fc" providerId="AD" clId="Web-{B36A60A4-C8D7-D67D-17FE-894440A0167A}" dt="2025-04-29T17:28:12.884" v="305" actId="1076"/>
          <ac:spMkLst>
            <pc:docMk/>
            <pc:sldMk cId="3739898969" sldId="519"/>
            <ac:spMk id="3" creationId="{713A83B2-41ED-6E7C-46EC-6A01AE28B54B}"/>
          </ac:spMkLst>
        </pc:spChg>
      </pc:sldChg>
      <pc:sldChg chg="modSp modCm">
        <pc:chgData name="Turner, Rosalind - Division of Communications" userId="S::rosalind.turner@education.ky.gov::7c9c7ca7-1d99-46ec-ad67-a660f1da40fc" providerId="AD" clId="Web-{B36A60A4-C8D7-D67D-17FE-894440A0167A}" dt="2025-04-29T19:42:14.809" v="472" actId="20577"/>
        <pc:sldMkLst>
          <pc:docMk/>
          <pc:sldMk cId="69993837" sldId="521"/>
        </pc:sldMkLst>
        <pc:spChg chg="mod">
          <ac:chgData name="Turner, Rosalind - Division of Communications" userId="S::rosalind.turner@education.ky.gov::7c9c7ca7-1d99-46ec-ad67-a660f1da40fc" providerId="AD" clId="Web-{B36A60A4-C8D7-D67D-17FE-894440A0167A}" dt="2025-04-29T19:42:14.809" v="472" actId="20577"/>
          <ac:spMkLst>
            <pc:docMk/>
            <pc:sldMk cId="69993837" sldId="521"/>
            <ac:spMk id="3" creationId="{725654C0-28DD-BA0F-D068-CFDC0517CF36}"/>
          </ac:spMkLst>
        </pc:spChg>
        <pc:extLst>
          <p:ext xmlns:p="http://schemas.openxmlformats.org/presentationml/2006/main" uri="{D6D511B9-2390-475A-947B-AFAB55BFBCF1}">
            <pc226:cmChg xmlns:pc226="http://schemas.microsoft.com/office/powerpoint/2022/06/main/command" chg="mod">
              <pc226:chgData name="Turner, Rosalind - Division of Communications" userId="S::rosalind.turner@education.ky.gov::7c9c7ca7-1d99-46ec-ad67-a660f1da40fc" providerId="AD" clId="Web-{B36A60A4-C8D7-D67D-17FE-894440A0167A}" dt="2025-04-29T19:42:14.809" v="472" actId="20577"/>
              <pc2:cmMkLst xmlns:pc2="http://schemas.microsoft.com/office/powerpoint/2019/9/main/command">
                <pc:docMk/>
                <pc:sldMk cId="69993837" sldId="521"/>
                <pc2:cmMk id="{BE22AD19-EF8C-4D13-8E7B-D479AD020ECE}"/>
              </pc2:cmMkLst>
            </pc226:cmChg>
          </p:ext>
        </pc:extLst>
      </pc:sldChg>
      <pc:sldChg chg="modSp">
        <pc:chgData name="Turner, Rosalind - Division of Communications" userId="S::rosalind.turner@education.ky.gov::7c9c7ca7-1d99-46ec-ad67-a660f1da40fc" providerId="AD" clId="Web-{B36A60A4-C8D7-D67D-17FE-894440A0167A}" dt="2025-04-29T16:56:43.799" v="189" actId="20577"/>
        <pc:sldMkLst>
          <pc:docMk/>
          <pc:sldMk cId="2852774684" sldId="523"/>
        </pc:sldMkLst>
        <pc:spChg chg="mod">
          <ac:chgData name="Turner, Rosalind - Division of Communications" userId="S::rosalind.turner@education.ky.gov::7c9c7ca7-1d99-46ec-ad67-a660f1da40fc" providerId="AD" clId="Web-{B36A60A4-C8D7-D67D-17FE-894440A0167A}" dt="2025-04-29T16:56:11.751" v="187" actId="1076"/>
          <ac:spMkLst>
            <pc:docMk/>
            <pc:sldMk cId="2852774684" sldId="523"/>
            <ac:spMk id="2" creationId="{D9A88771-56CB-21DD-B3CA-3A934C6B80A8}"/>
          </ac:spMkLst>
        </pc:spChg>
        <pc:spChg chg="mod">
          <ac:chgData name="Turner, Rosalind - Division of Communications" userId="S::rosalind.turner@education.ky.gov::7c9c7ca7-1d99-46ec-ad67-a660f1da40fc" providerId="AD" clId="Web-{B36A60A4-C8D7-D67D-17FE-894440A0167A}" dt="2025-04-29T16:56:43.799" v="189" actId="20577"/>
          <ac:spMkLst>
            <pc:docMk/>
            <pc:sldMk cId="2852774684" sldId="523"/>
            <ac:spMk id="3" creationId="{6D0618EC-09D0-A8A9-E185-4E7FD0D5A834}"/>
          </ac:spMkLst>
        </pc:spChg>
        <pc:picChg chg="mod">
          <ac:chgData name="Turner, Rosalind - Division of Communications" userId="S::rosalind.turner@education.ky.gov::7c9c7ca7-1d99-46ec-ad67-a660f1da40fc" providerId="AD" clId="Web-{B36A60A4-C8D7-D67D-17FE-894440A0167A}" dt="2025-04-29T16:56:01.501" v="186" actId="1076"/>
          <ac:picMkLst>
            <pc:docMk/>
            <pc:sldMk cId="2852774684" sldId="523"/>
            <ac:picMk id="5" creationId="{A51F685C-4E4C-3913-84AC-66151C1A1F38}"/>
          </ac:picMkLst>
        </pc:picChg>
      </pc:sldChg>
    </pc:docChg>
  </pc:docChgLst>
  <pc:docChgLst>
    <pc:chgData name="McDonald, Angela - Division of District Support" userId="4af1faaf-b1f6-4589-94df-b90c492a4541" providerId="ADAL" clId="{300762C6-D5E4-4CC3-BE70-33661CC9F5E1}"/>
    <pc:docChg chg="undo custSel addSld delSld modSld">
      <pc:chgData name="McDonald, Angela - Division of District Support" userId="4af1faaf-b1f6-4589-94df-b90c492a4541" providerId="ADAL" clId="{300762C6-D5E4-4CC3-BE70-33661CC9F5E1}" dt="2025-05-02T16:31:52.661" v="1205" actId="20577"/>
      <pc:docMkLst>
        <pc:docMk/>
      </pc:docMkLst>
      <pc:sldChg chg="modSp mod">
        <pc:chgData name="McDonald, Angela - Division of District Support" userId="4af1faaf-b1f6-4589-94df-b90c492a4541" providerId="ADAL" clId="{300762C6-D5E4-4CC3-BE70-33661CC9F5E1}" dt="2025-04-03T14:32:58.018" v="1" actId="962"/>
        <pc:sldMkLst>
          <pc:docMk/>
          <pc:sldMk cId="301902911" sldId="256"/>
        </pc:sldMkLst>
        <pc:picChg chg="mod">
          <ac:chgData name="McDonald, Angela - Division of District Support" userId="4af1faaf-b1f6-4589-94df-b90c492a4541" providerId="ADAL" clId="{300762C6-D5E4-4CC3-BE70-33661CC9F5E1}" dt="2025-04-03T14:32:58.018" v="1" actId="962"/>
          <ac:picMkLst>
            <pc:docMk/>
            <pc:sldMk cId="301902911" sldId="256"/>
            <ac:picMk id="4" creationId="{BDF3A14B-F0BC-3BCE-1D78-C6CF00CE8937}"/>
          </ac:picMkLst>
        </pc:picChg>
      </pc:sldChg>
      <pc:sldChg chg="modSp mod">
        <pc:chgData name="McDonald, Angela - Division of District Support" userId="4af1faaf-b1f6-4589-94df-b90c492a4541" providerId="ADAL" clId="{300762C6-D5E4-4CC3-BE70-33661CC9F5E1}" dt="2025-04-03T14:33:17.384" v="11" actId="962"/>
        <pc:sldMkLst>
          <pc:docMk/>
          <pc:sldMk cId="1320395081" sldId="258"/>
        </pc:sldMkLst>
        <pc:picChg chg="mod">
          <ac:chgData name="McDonald, Angela - Division of District Support" userId="4af1faaf-b1f6-4589-94df-b90c492a4541" providerId="ADAL" clId="{300762C6-D5E4-4CC3-BE70-33661CC9F5E1}" dt="2025-04-03T14:33:17.384" v="11" actId="962"/>
          <ac:picMkLst>
            <pc:docMk/>
            <pc:sldMk cId="1320395081" sldId="258"/>
            <ac:picMk id="4" creationId="{B32848E5-56A9-B4EE-9042-A8E8CFAA734A}"/>
          </ac:picMkLst>
        </pc:picChg>
      </pc:sldChg>
      <pc:sldChg chg="modSp mod">
        <pc:chgData name="McDonald, Angela - Division of District Support" userId="4af1faaf-b1f6-4589-94df-b90c492a4541" providerId="ADAL" clId="{300762C6-D5E4-4CC3-BE70-33661CC9F5E1}" dt="2025-04-03T14:33:13.132" v="9" actId="962"/>
        <pc:sldMkLst>
          <pc:docMk/>
          <pc:sldMk cId="2039610800" sldId="259"/>
        </pc:sldMkLst>
        <pc:picChg chg="mod">
          <ac:chgData name="McDonald, Angela - Division of District Support" userId="4af1faaf-b1f6-4589-94df-b90c492a4541" providerId="ADAL" clId="{300762C6-D5E4-4CC3-BE70-33661CC9F5E1}" dt="2025-04-03T14:33:13.132" v="9" actId="962"/>
          <ac:picMkLst>
            <pc:docMk/>
            <pc:sldMk cId="2039610800" sldId="259"/>
            <ac:picMk id="4" creationId="{96920AC4-BC08-B193-779F-A4C8B5106E53}"/>
          </ac:picMkLst>
        </pc:picChg>
      </pc:sldChg>
      <pc:sldChg chg="modSp mod">
        <pc:chgData name="McDonald, Angela - Division of District Support" userId="4af1faaf-b1f6-4589-94df-b90c492a4541" providerId="ADAL" clId="{300762C6-D5E4-4CC3-BE70-33661CC9F5E1}" dt="2025-04-03T14:33:02.633" v="3" actId="962"/>
        <pc:sldMkLst>
          <pc:docMk/>
          <pc:sldMk cId="3964129620" sldId="260"/>
        </pc:sldMkLst>
        <pc:picChg chg="mod">
          <ac:chgData name="McDonald, Angela - Division of District Support" userId="4af1faaf-b1f6-4589-94df-b90c492a4541" providerId="ADAL" clId="{300762C6-D5E4-4CC3-BE70-33661CC9F5E1}" dt="2025-04-03T14:33:02.633" v="3" actId="962"/>
          <ac:picMkLst>
            <pc:docMk/>
            <pc:sldMk cId="3964129620" sldId="260"/>
            <ac:picMk id="4" creationId="{94F6F52F-6271-97C0-8B10-7C49DFE7C2DA}"/>
          </ac:picMkLst>
        </pc:picChg>
      </pc:sldChg>
      <pc:sldChg chg="modSp mod">
        <pc:chgData name="McDonald, Angela - Division of District Support" userId="4af1faaf-b1f6-4589-94df-b90c492a4541" providerId="ADAL" clId="{300762C6-D5E4-4CC3-BE70-33661CC9F5E1}" dt="2025-04-03T14:33:09.871" v="7" actId="962"/>
        <pc:sldMkLst>
          <pc:docMk/>
          <pc:sldMk cId="1761256532" sldId="261"/>
        </pc:sldMkLst>
        <pc:picChg chg="mod">
          <ac:chgData name="McDonald, Angela - Division of District Support" userId="4af1faaf-b1f6-4589-94df-b90c492a4541" providerId="ADAL" clId="{300762C6-D5E4-4CC3-BE70-33661CC9F5E1}" dt="2025-04-03T14:33:09.871" v="7" actId="962"/>
          <ac:picMkLst>
            <pc:docMk/>
            <pc:sldMk cId="1761256532" sldId="261"/>
            <ac:picMk id="4" creationId="{8F095DB8-2D39-550E-4F80-5E5DAE71B153}"/>
          </ac:picMkLst>
        </pc:picChg>
      </pc:sldChg>
      <pc:sldChg chg="modSp mod">
        <pc:chgData name="McDonald, Angela - Division of District Support" userId="4af1faaf-b1f6-4589-94df-b90c492a4541" providerId="ADAL" clId="{300762C6-D5E4-4CC3-BE70-33661CC9F5E1}" dt="2025-04-03T14:33:21.504" v="13" actId="962"/>
        <pc:sldMkLst>
          <pc:docMk/>
          <pc:sldMk cId="3636177094" sldId="262"/>
        </pc:sldMkLst>
        <pc:picChg chg="mod">
          <ac:chgData name="McDonald, Angela - Division of District Support" userId="4af1faaf-b1f6-4589-94df-b90c492a4541" providerId="ADAL" clId="{300762C6-D5E4-4CC3-BE70-33661CC9F5E1}" dt="2025-04-03T14:33:21.504" v="13" actId="962"/>
          <ac:picMkLst>
            <pc:docMk/>
            <pc:sldMk cId="3636177094" sldId="262"/>
            <ac:picMk id="4" creationId="{0C55A9F5-5DB9-4C61-B4C1-712D7C0FD35E}"/>
          </ac:picMkLst>
        </pc:picChg>
      </pc:sldChg>
      <pc:sldChg chg="modSp mod">
        <pc:chgData name="McDonald, Angela - Division of District Support" userId="4af1faaf-b1f6-4589-94df-b90c492a4541" providerId="ADAL" clId="{300762C6-D5E4-4CC3-BE70-33661CC9F5E1}" dt="2025-04-03T14:33:36.267" v="18" actId="962"/>
        <pc:sldMkLst>
          <pc:docMk/>
          <pc:sldMk cId="20226109" sldId="263"/>
        </pc:sldMkLst>
        <pc:picChg chg="mod">
          <ac:chgData name="McDonald, Angela - Division of District Support" userId="4af1faaf-b1f6-4589-94df-b90c492a4541" providerId="ADAL" clId="{300762C6-D5E4-4CC3-BE70-33661CC9F5E1}" dt="2025-04-03T14:33:36.267" v="18" actId="962"/>
          <ac:picMkLst>
            <pc:docMk/>
            <pc:sldMk cId="20226109" sldId="263"/>
            <ac:picMk id="5" creationId="{C357A4B5-F6B2-88B9-A309-DB162D24085C}"/>
          </ac:picMkLst>
        </pc:picChg>
      </pc:sldChg>
      <pc:sldChg chg="modSp mod">
        <pc:chgData name="McDonald, Angela - Division of District Support" userId="4af1faaf-b1f6-4589-94df-b90c492a4541" providerId="ADAL" clId="{300762C6-D5E4-4CC3-BE70-33661CC9F5E1}" dt="2025-04-03T14:33:46.389" v="22" actId="962"/>
        <pc:sldMkLst>
          <pc:docMk/>
          <pc:sldMk cId="1785605295" sldId="264"/>
        </pc:sldMkLst>
        <pc:picChg chg="mod">
          <ac:chgData name="McDonald, Angela - Division of District Support" userId="4af1faaf-b1f6-4589-94df-b90c492a4541" providerId="ADAL" clId="{300762C6-D5E4-4CC3-BE70-33661CC9F5E1}" dt="2025-04-03T14:33:46.389" v="22" actId="962"/>
          <ac:picMkLst>
            <pc:docMk/>
            <pc:sldMk cId="1785605295" sldId="264"/>
            <ac:picMk id="4" creationId="{75C268B6-2CCB-EDB4-6C6C-5B2716E27982}"/>
          </ac:picMkLst>
        </pc:picChg>
      </pc:sldChg>
      <pc:sldChg chg="modSp mod modCm">
        <pc:chgData name="McDonald, Angela - Division of District Support" userId="4af1faaf-b1f6-4589-94df-b90c492a4541" providerId="ADAL" clId="{300762C6-D5E4-4CC3-BE70-33661CC9F5E1}" dt="2025-05-02T16:15:01.214" v="852" actId="20577"/>
        <pc:sldMkLst>
          <pc:docMk/>
          <pc:sldMk cId="2844162196" sldId="265"/>
        </pc:sldMkLst>
        <pc:spChg chg="mod">
          <ac:chgData name="McDonald, Angela - Division of District Support" userId="4af1faaf-b1f6-4589-94df-b90c492a4541" providerId="ADAL" clId="{300762C6-D5E4-4CC3-BE70-33661CC9F5E1}" dt="2025-05-02T16:15:01.214" v="852" actId="20577"/>
          <ac:spMkLst>
            <pc:docMk/>
            <pc:sldMk cId="2844162196" sldId="265"/>
            <ac:spMk id="3" creationId="{00000000-0000-0000-0000-000000000000}"/>
          </ac:spMkLst>
        </pc:spChg>
        <pc:picChg chg="mod">
          <ac:chgData name="McDonald, Angela - Division of District Support" userId="4af1faaf-b1f6-4589-94df-b90c492a4541" providerId="ADAL" clId="{300762C6-D5E4-4CC3-BE70-33661CC9F5E1}" dt="2025-04-03T14:34:13.028" v="25" actId="962"/>
          <ac:picMkLst>
            <pc:docMk/>
            <pc:sldMk cId="2844162196" sldId="265"/>
            <ac:picMk id="5" creationId="{BC8D283E-AFBA-DD4B-9275-4096ED3CC846}"/>
          </ac:picMkLst>
        </pc:picChg>
        <pc:extLst>
          <p:ext xmlns:p="http://schemas.openxmlformats.org/presentationml/2006/main" uri="{D6D511B9-2390-475A-947B-AFAB55BFBCF1}">
            <pc226:cmChg xmlns:pc226="http://schemas.microsoft.com/office/powerpoint/2022/06/main/command" chg="mod">
              <pc226:chgData name="McDonald, Angela - Division of District Support" userId="4af1faaf-b1f6-4589-94df-b90c492a4541" providerId="ADAL" clId="{300762C6-D5E4-4CC3-BE70-33661CC9F5E1}" dt="2025-05-02T16:15:01.214" v="852" actId="20577"/>
              <pc2:cmMkLst xmlns:pc2="http://schemas.microsoft.com/office/powerpoint/2019/9/main/command">
                <pc:docMk/>
                <pc:sldMk cId="2844162196" sldId="265"/>
                <pc2:cmMk id="{C367174E-5E03-4EDA-973D-A51F0E630D42}"/>
              </pc2:cmMkLst>
            </pc226:cmChg>
            <pc226:cmChg xmlns:pc226="http://schemas.microsoft.com/office/powerpoint/2022/06/main/command" chg="mod">
              <pc226:chgData name="McDonald, Angela - Division of District Support" userId="4af1faaf-b1f6-4589-94df-b90c492a4541" providerId="ADAL" clId="{300762C6-D5E4-4CC3-BE70-33661CC9F5E1}" dt="2025-05-02T16:15:01.214" v="852" actId="20577"/>
              <pc2:cmMkLst xmlns:pc2="http://schemas.microsoft.com/office/powerpoint/2019/9/main/command">
                <pc:docMk/>
                <pc:sldMk cId="2844162196" sldId="265"/>
                <pc2:cmMk id="{EA9D6960-C7B3-4A33-AF03-425F17A01485}"/>
              </pc2:cmMkLst>
            </pc226:cmChg>
          </p:ext>
        </pc:extLst>
      </pc:sldChg>
      <pc:sldChg chg="modSp mod">
        <pc:chgData name="McDonald, Angela - Division of District Support" userId="4af1faaf-b1f6-4589-94df-b90c492a4541" providerId="ADAL" clId="{300762C6-D5E4-4CC3-BE70-33661CC9F5E1}" dt="2025-04-03T14:33:42.480" v="20" actId="962"/>
        <pc:sldMkLst>
          <pc:docMk/>
          <pc:sldMk cId="3310642715" sldId="266"/>
        </pc:sldMkLst>
        <pc:picChg chg="mod">
          <ac:chgData name="McDonald, Angela - Division of District Support" userId="4af1faaf-b1f6-4589-94df-b90c492a4541" providerId="ADAL" clId="{300762C6-D5E4-4CC3-BE70-33661CC9F5E1}" dt="2025-04-03T14:33:42.480" v="20" actId="962"/>
          <ac:picMkLst>
            <pc:docMk/>
            <pc:sldMk cId="3310642715" sldId="266"/>
            <ac:picMk id="3" creationId="{30313932-CAB5-ACB1-C51E-67A855A99CA0}"/>
          </ac:picMkLst>
        </pc:picChg>
      </pc:sldChg>
      <pc:sldChg chg="modSp mod">
        <pc:chgData name="McDonald, Angela - Division of District Support" userId="4af1faaf-b1f6-4589-94df-b90c492a4541" providerId="ADAL" clId="{300762C6-D5E4-4CC3-BE70-33661CC9F5E1}" dt="2025-04-03T14:34:18.499" v="27" actId="962"/>
        <pc:sldMkLst>
          <pc:docMk/>
          <pc:sldMk cId="3034914194" sldId="267"/>
        </pc:sldMkLst>
        <pc:picChg chg="mod">
          <ac:chgData name="McDonald, Angela - Division of District Support" userId="4af1faaf-b1f6-4589-94df-b90c492a4541" providerId="ADAL" clId="{300762C6-D5E4-4CC3-BE70-33661CC9F5E1}" dt="2025-04-03T14:34:18.499" v="27" actId="962"/>
          <ac:picMkLst>
            <pc:docMk/>
            <pc:sldMk cId="3034914194" sldId="267"/>
            <ac:picMk id="4" creationId="{4ED0D4F0-2EE1-CDA9-80F6-B84D14E32C7A}"/>
          </ac:picMkLst>
        </pc:picChg>
      </pc:sldChg>
      <pc:sldChg chg="modSp mod">
        <pc:chgData name="McDonald, Angela - Division of District Support" userId="4af1faaf-b1f6-4589-94df-b90c492a4541" providerId="ADAL" clId="{300762C6-D5E4-4CC3-BE70-33661CC9F5E1}" dt="2025-04-03T14:34:22.729" v="29" actId="962"/>
        <pc:sldMkLst>
          <pc:docMk/>
          <pc:sldMk cId="4190916078" sldId="268"/>
        </pc:sldMkLst>
        <pc:picChg chg="mod">
          <ac:chgData name="McDonald, Angela - Division of District Support" userId="4af1faaf-b1f6-4589-94df-b90c492a4541" providerId="ADAL" clId="{300762C6-D5E4-4CC3-BE70-33661CC9F5E1}" dt="2025-04-03T14:34:22.729" v="29" actId="962"/>
          <ac:picMkLst>
            <pc:docMk/>
            <pc:sldMk cId="4190916078" sldId="268"/>
            <ac:picMk id="4" creationId="{4ED077F5-8715-45CB-1A5B-3866E47E713B}"/>
          </ac:picMkLst>
        </pc:picChg>
      </pc:sldChg>
      <pc:sldChg chg="modSp mod modCm">
        <pc:chgData name="McDonald, Angela - Division of District Support" userId="4af1faaf-b1f6-4589-94df-b90c492a4541" providerId="ADAL" clId="{300762C6-D5E4-4CC3-BE70-33661CC9F5E1}" dt="2025-05-02T16:31:52.661" v="1205" actId="20577"/>
        <pc:sldMkLst>
          <pc:docMk/>
          <pc:sldMk cId="3645391501" sldId="269"/>
        </pc:sldMkLst>
        <pc:spChg chg="mod">
          <ac:chgData name="McDonald, Angela - Division of District Support" userId="4af1faaf-b1f6-4589-94df-b90c492a4541" providerId="ADAL" clId="{300762C6-D5E4-4CC3-BE70-33661CC9F5E1}" dt="2025-05-02T16:31:52.661" v="1205" actId="20577"/>
          <ac:spMkLst>
            <pc:docMk/>
            <pc:sldMk cId="3645391501" sldId="269"/>
            <ac:spMk id="3" creationId="{00000000-0000-0000-0000-000000000000}"/>
          </ac:spMkLst>
        </pc:spChg>
        <pc:picChg chg="mod">
          <ac:chgData name="McDonald, Angela - Division of District Support" userId="4af1faaf-b1f6-4589-94df-b90c492a4541" providerId="ADAL" clId="{300762C6-D5E4-4CC3-BE70-33661CC9F5E1}" dt="2025-04-03T14:34:26.249" v="31" actId="962"/>
          <ac:picMkLst>
            <pc:docMk/>
            <pc:sldMk cId="3645391501" sldId="269"/>
            <ac:picMk id="4" creationId="{1938EDEC-627C-4135-0C3C-B51889971A1D}"/>
          </ac:picMkLst>
        </pc:picChg>
        <pc:extLst>
          <p:ext xmlns:p="http://schemas.openxmlformats.org/presentationml/2006/main" uri="{D6D511B9-2390-475A-947B-AFAB55BFBCF1}">
            <pc226:cmChg xmlns:pc226="http://schemas.microsoft.com/office/powerpoint/2022/06/main/command" chg="mod">
              <pc226:chgData name="McDonald, Angela - Division of District Support" userId="4af1faaf-b1f6-4589-94df-b90c492a4541" providerId="ADAL" clId="{300762C6-D5E4-4CC3-BE70-33661CC9F5E1}" dt="2025-05-02T16:31:52.661" v="1205" actId="20577"/>
              <pc2:cmMkLst xmlns:pc2="http://schemas.microsoft.com/office/powerpoint/2019/9/main/command">
                <pc:docMk/>
                <pc:sldMk cId="3645391501" sldId="269"/>
                <pc2:cmMk id="{B3813465-9A52-474D-ACB9-AB2C6FC43E90}"/>
              </pc2:cmMkLst>
            </pc226:cmChg>
          </p:ext>
        </pc:extLst>
      </pc:sldChg>
      <pc:sldChg chg="modSp mod">
        <pc:chgData name="McDonald, Angela - Division of District Support" userId="4af1faaf-b1f6-4589-94df-b90c492a4541" providerId="ADAL" clId="{300762C6-D5E4-4CC3-BE70-33661CC9F5E1}" dt="2025-04-03T14:34:30.467" v="33" actId="962"/>
        <pc:sldMkLst>
          <pc:docMk/>
          <pc:sldMk cId="3365696730" sldId="270"/>
        </pc:sldMkLst>
        <pc:picChg chg="mod">
          <ac:chgData name="McDonald, Angela - Division of District Support" userId="4af1faaf-b1f6-4589-94df-b90c492a4541" providerId="ADAL" clId="{300762C6-D5E4-4CC3-BE70-33661CC9F5E1}" dt="2025-04-03T14:34:30.467" v="33" actId="962"/>
          <ac:picMkLst>
            <pc:docMk/>
            <pc:sldMk cId="3365696730" sldId="270"/>
            <ac:picMk id="4" creationId="{3A18209F-2065-458E-999A-983CB6053AC7}"/>
          </ac:picMkLst>
        </pc:picChg>
      </pc:sldChg>
      <pc:sldChg chg="modSp mod">
        <pc:chgData name="McDonald, Angela - Division of District Support" userId="4af1faaf-b1f6-4589-94df-b90c492a4541" providerId="ADAL" clId="{300762C6-D5E4-4CC3-BE70-33661CC9F5E1}" dt="2025-04-22T19:31:52.168" v="445" actId="207"/>
        <pc:sldMkLst>
          <pc:docMk/>
          <pc:sldMk cId="1094870734" sldId="272"/>
        </pc:sldMkLst>
        <pc:spChg chg="mod">
          <ac:chgData name="McDonald, Angela - Division of District Support" userId="4af1faaf-b1f6-4589-94df-b90c492a4541" providerId="ADAL" clId="{300762C6-D5E4-4CC3-BE70-33661CC9F5E1}" dt="2025-04-22T19:31:52.168" v="445" actId="207"/>
          <ac:spMkLst>
            <pc:docMk/>
            <pc:sldMk cId="1094870734" sldId="272"/>
            <ac:spMk id="3" creationId="{00000000-0000-0000-0000-000000000000}"/>
          </ac:spMkLst>
        </pc:spChg>
        <pc:picChg chg="mod">
          <ac:chgData name="McDonald, Angela - Division of District Support" userId="4af1faaf-b1f6-4589-94df-b90c492a4541" providerId="ADAL" clId="{300762C6-D5E4-4CC3-BE70-33661CC9F5E1}" dt="2025-04-03T14:34:38.467" v="37" actId="962"/>
          <ac:picMkLst>
            <pc:docMk/>
            <pc:sldMk cId="1094870734" sldId="272"/>
            <ac:picMk id="4" creationId="{152CDFCC-1F85-4FA0-171D-24CE140A858A}"/>
          </ac:picMkLst>
        </pc:picChg>
      </pc:sldChg>
      <pc:sldChg chg="modSp mod">
        <pc:chgData name="McDonald, Angela - Division of District Support" userId="4af1faaf-b1f6-4589-94df-b90c492a4541" providerId="ADAL" clId="{300762C6-D5E4-4CC3-BE70-33661CC9F5E1}" dt="2025-04-22T19:32:54.889" v="446" actId="207"/>
        <pc:sldMkLst>
          <pc:docMk/>
          <pc:sldMk cId="3762136672" sldId="273"/>
        </pc:sldMkLst>
        <pc:spChg chg="mod">
          <ac:chgData name="McDonald, Angela - Division of District Support" userId="4af1faaf-b1f6-4589-94df-b90c492a4541" providerId="ADAL" clId="{300762C6-D5E4-4CC3-BE70-33661CC9F5E1}" dt="2025-04-22T19:32:54.889" v="446" actId="207"/>
          <ac:spMkLst>
            <pc:docMk/>
            <pc:sldMk cId="3762136672" sldId="273"/>
            <ac:spMk id="3" creationId="{00000000-0000-0000-0000-000000000000}"/>
          </ac:spMkLst>
        </pc:spChg>
        <pc:picChg chg="mod">
          <ac:chgData name="McDonald, Angela - Division of District Support" userId="4af1faaf-b1f6-4589-94df-b90c492a4541" providerId="ADAL" clId="{300762C6-D5E4-4CC3-BE70-33661CC9F5E1}" dt="2025-04-03T14:34:42.481" v="39" actId="962"/>
          <ac:picMkLst>
            <pc:docMk/>
            <pc:sldMk cId="3762136672" sldId="273"/>
            <ac:picMk id="4" creationId="{1FD90D72-B62A-F340-9EFC-8F8DF8FBB47E}"/>
          </ac:picMkLst>
        </pc:picChg>
      </pc:sldChg>
      <pc:sldChg chg="modSp mod">
        <pc:chgData name="McDonald, Angela - Division of District Support" userId="4af1faaf-b1f6-4589-94df-b90c492a4541" providerId="ADAL" clId="{300762C6-D5E4-4CC3-BE70-33661CC9F5E1}" dt="2025-04-22T19:33:05.743" v="447" actId="207"/>
        <pc:sldMkLst>
          <pc:docMk/>
          <pc:sldMk cId="4252109154" sldId="274"/>
        </pc:sldMkLst>
        <pc:spChg chg="mod">
          <ac:chgData name="McDonald, Angela - Division of District Support" userId="4af1faaf-b1f6-4589-94df-b90c492a4541" providerId="ADAL" clId="{300762C6-D5E4-4CC3-BE70-33661CC9F5E1}" dt="2025-04-22T19:33:05.743" v="447" actId="207"/>
          <ac:spMkLst>
            <pc:docMk/>
            <pc:sldMk cId="4252109154" sldId="274"/>
            <ac:spMk id="3" creationId="{00000000-0000-0000-0000-000000000000}"/>
          </ac:spMkLst>
        </pc:spChg>
        <pc:picChg chg="mod">
          <ac:chgData name="McDonald, Angela - Division of District Support" userId="4af1faaf-b1f6-4589-94df-b90c492a4541" providerId="ADAL" clId="{300762C6-D5E4-4CC3-BE70-33661CC9F5E1}" dt="2025-04-03T14:34:47.413" v="41" actId="962"/>
          <ac:picMkLst>
            <pc:docMk/>
            <pc:sldMk cId="4252109154" sldId="274"/>
            <ac:picMk id="4" creationId="{CC7A6087-832B-F331-E679-0C9D915C37C0}"/>
          </ac:picMkLst>
        </pc:picChg>
      </pc:sldChg>
      <pc:sldChg chg="modSp mod">
        <pc:chgData name="McDonald, Angela - Division of District Support" userId="4af1faaf-b1f6-4589-94df-b90c492a4541" providerId="ADAL" clId="{300762C6-D5E4-4CC3-BE70-33661CC9F5E1}" dt="2025-04-22T19:29:29.406" v="398" actId="207"/>
        <pc:sldMkLst>
          <pc:docMk/>
          <pc:sldMk cId="139980813" sldId="275"/>
        </pc:sldMkLst>
        <pc:spChg chg="mod">
          <ac:chgData name="McDonald, Angela - Division of District Support" userId="4af1faaf-b1f6-4589-94df-b90c492a4541" providerId="ADAL" clId="{300762C6-D5E4-4CC3-BE70-33661CC9F5E1}" dt="2025-04-22T19:29:29.406" v="398" actId="207"/>
          <ac:spMkLst>
            <pc:docMk/>
            <pc:sldMk cId="139980813" sldId="275"/>
            <ac:spMk id="3" creationId="{00000000-0000-0000-0000-000000000000}"/>
          </ac:spMkLst>
        </pc:spChg>
        <pc:picChg chg="mod">
          <ac:chgData name="McDonald, Angela - Division of District Support" userId="4af1faaf-b1f6-4589-94df-b90c492a4541" providerId="ADAL" clId="{300762C6-D5E4-4CC3-BE70-33661CC9F5E1}" dt="2025-04-03T14:33:30.710" v="16" actId="962"/>
          <ac:picMkLst>
            <pc:docMk/>
            <pc:sldMk cId="139980813" sldId="275"/>
            <ac:picMk id="4" creationId="{CDB6A1B4-1791-1281-9DCE-40660B3CCD8E}"/>
          </ac:picMkLst>
        </pc:picChg>
      </pc:sldChg>
      <pc:sldChg chg="modSp mod">
        <pc:chgData name="McDonald, Angela - Division of District Support" userId="4af1faaf-b1f6-4589-94df-b90c492a4541" providerId="ADAL" clId="{300762C6-D5E4-4CC3-BE70-33661CC9F5E1}" dt="2025-04-03T14:34:50.808" v="43" actId="962"/>
        <pc:sldMkLst>
          <pc:docMk/>
          <pc:sldMk cId="376158936" sldId="276"/>
        </pc:sldMkLst>
        <pc:picChg chg="mod">
          <ac:chgData name="McDonald, Angela - Division of District Support" userId="4af1faaf-b1f6-4589-94df-b90c492a4541" providerId="ADAL" clId="{300762C6-D5E4-4CC3-BE70-33661CC9F5E1}" dt="2025-04-03T14:34:50.808" v="43" actId="962"/>
          <ac:picMkLst>
            <pc:docMk/>
            <pc:sldMk cId="376158936" sldId="276"/>
            <ac:picMk id="4" creationId="{5078286B-F3EE-4C79-0D1C-176687A5CEC5}"/>
          </ac:picMkLst>
        </pc:picChg>
      </pc:sldChg>
      <pc:sldChg chg="modSp mod">
        <pc:chgData name="McDonald, Angela - Division of District Support" userId="4af1faaf-b1f6-4589-94df-b90c492a4541" providerId="ADAL" clId="{300762C6-D5E4-4CC3-BE70-33661CC9F5E1}" dt="2025-04-22T19:33:20.280" v="448" actId="207"/>
        <pc:sldMkLst>
          <pc:docMk/>
          <pc:sldMk cId="3190700340" sldId="277"/>
        </pc:sldMkLst>
        <pc:spChg chg="mod">
          <ac:chgData name="McDonald, Angela - Division of District Support" userId="4af1faaf-b1f6-4589-94df-b90c492a4541" providerId="ADAL" clId="{300762C6-D5E4-4CC3-BE70-33661CC9F5E1}" dt="2025-04-22T19:33:20.280" v="448" actId="207"/>
          <ac:spMkLst>
            <pc:docMk/>
            <pc:sldMk cId="3190700340" sldId="277"/>
            <ac:spMk id="3" creationId="{00000000-0000-0000-0000-000000000000}"/>
          </ac:spMkLst>
        </pc:spChg>
        <pc:picChg chg="mod">
          <ac:chgData name="McDonald, Angela - Division of District Support" userId="4af1faaf-b1f6-4589-94df-b90c492a4541" providerId="ADAL" clId="{300762C6-D5E4-4CC3-BE70-33661CC9F5E1}" dt="2025-04-03T14:34:54.314" v="45" actId="962"/>
          <ac:picMkLst>
            <pc:docMk/>
            <pc:sldMk cId="3190700340" sldId="277"/>
            <ac:picMk id="4" creationId="{455B0F7B-B7AF-1796-5D84-7DE405A1A63C}"/>
          </ac:picMkLst>
        </pc:picChg>
      </pc:sldChg>
      <pc:sldChg chg="modSp mod">
        <pc:chgData name="McDonald, Angela - Division of District Support" userId="4af1faaf-b1f6-4589-94df-b90c492a4541" providerId="ADAL" clId="{300762C6-D5E4-4CC3-BE70-33661CC9F5E1}" dt="2025-04-22T19:33:36.295" v="451" actId="12"/>
        <pc:sldMkLst>
          <pc:docMk/>
          <pc:sldMk cId="3887496532" sldId="278"/>
        </pc:sldMkLst>
        <pc:spChg chg="mod">
          <ac:chgData name="McDonald, Angela - Division of District Support" userId="4af1faaf-b1f6-4589-94df-b90c492a4541" providerId="ADAL" clId="{300762C6-D5E4-4CC3-BE70-33661CC9F5E1}" dt="2025-04-22T19:33:36.295" v="451" actId="12"/>
          <ac:spMkLst>
            <pc:docMk/>
            <pc:sldMk cId="3887496532" sldId="278"/>
            <ac:spMk id="3" creationId="{00000000-0000-0000-0000-000000000000}"/>
          </ac:spMkLst>
        </pc:spChg>
        <pc:picChg chg="mod">
          <ac:chgData name="McDonald, Angela - Division of District Support" userId="4af1faaf-b1f6-4589-94df-b90c492a4541" providerId="ADAL" clId="{300762C6-D5E4-4CC3-BE70-33661CC9F5E1}" dt="2025-04-03T14:34:57.998" v="47" actId="962"/>
          <ac:picMkLst>
            <pc:docMk/>
            <pc:sldMk cId="3887496532" sldId="278"/>
            <ac:picMk id="4" creationId="{05B34EA0-0691-277F-53DD-685D244CB0F5}"/>
          </ac:picMkLst>
        </pc:picChg>
      </pc:sldChg>
      <pc:sldChg chg="modSp mod">
        <pc:chgData name="McDonald, Angela - Division of District Support" userId="4af1faaf-b1f6-4589-94df-b90c492a4541" providerId="ADAL" clId="{300762C6-D5E4-4CC3-BE70-33661CC9F5E1}" dt="2025-04-22T19:34:01.613" v="454" actId="12"/>
        <pc:sldMkLst>
          <pc:docMk/>
          <pc:sldMk cId="325205052" sldId="279"/>
        </pc:sldMkLst>
        <pc:spChg chg="mod">
          <ac:chgData name="McDonald, Angela - Division of District Support" userId="4af1faaf-b1f6-4589-94df-b90c492a4541" providerId="ADAL" clId="{300762C6-D5E4-4CC3-BE70-33661CC9F5E1}" dt="2025-04-22T19:34:01.613" v="454" actId="12"/>
          <ac:spMkLst>
            <pc:docMk/>
            <pc:sldMk cId="325205052" sldId="279"/>
            <ac:spMk id="3" creationId="{00000000-0000-0000-0000-000000000000}"/>
          </ac:spMkLst>
        </pc:spChg>
        <pc:picChg chg="mod">
          <ac:chgData name="McDonald, Angela - Division of District Support" userId="4af1faaf-b1f6-4589-94df-b90c492a4541" providerId="ADAL" clId="{300762C6-D5E4-4CC3-BE70-33661CC9F5E1}" dt="2025-04-03T14:35:02.969" v="49" actId="962"/>
          <ac:picMkLst>
            <pc:docMk/>
            <pc:sldMk cId="325205052" sldId="279"/>
            <ac:picMk id="4" creationId="{EA3DED4C-9573-66A4-0E60-EDC204DA7EC1}"/>
          </ac:picMkLst>
        </pc:picChg>
      </pc:sldChg>
      <pc:sldChg chg="modSp mod">
        <pc:chgData name="McDonald, Angela - Division of District Support" userId="4af1faaf-b1f6-4589-94df-b90c492a4541" providerId="ADAL" clId="{300762C6-D5E4-4CC3-BE70-33661CC9F5E1}" dt="2025-04-03T14:35:07.539" v="51" actId="962"/>
        <pc:sldMkLst>
          <pc:docMk/>
          <pc:sldMk cId="3203997403" sldId="280"/>
        </pc:sldMkLst>
        <pc:picChg chg="mod">
          <ac:chgData name="McDonald, Angela - Division of District Support" userId="4af1faaf-b1f6-4589-94df-b90c492a4541" providerId="ADAL" clId="{300762C6-D5E4-4CC3-BE70-33661CC9F5E1}" dt="2025-04-03T14:35:07.539" v="51" actId="962"/>
          <ac:picMkLst>
            <pc:docMk/>
            <pc:sldMk cId="3203997403" sldId="280"/>
            <ac:picMk id="4" creationId="{E62FB6D0-5B22-27DA-4596-4961902711F6}"/>
          </ac:picMkLst>
        </pc:picChg>
      </pc:sldChg>
      <pc:sldChg chg="modSp mod">
        <pc:chgData name="McDonald, Angela - Division of District Support" userId="4af1faaf-b1f6-4589-94df-b90c492a4541" providerId="ADAL" clId="{300762C6-D5E4-4CC3-BE70-33661CC9F5E1}" dt="2025-04-03T14:35:11.672" v="53" actId="962"/>
        <pc:sldMkLst>
          <pc:docMk/>
          <pc:sldMk cId="3740335037" sldId="281"/>
        </pc:sldMkLst>
        <pc:picChg chg="mod">
          <ac:chgData name="McDonald, Angela - Division of District Support" userId="4af1faaf-b1f6-4589-94df-b90c492a4541" providerId="ADAL" clId="{300762C6-D5E4-4CC3-BE70-33661CC9F5E1}" dt="2025-04-03T14:35:11.672" v="53" actId="962"/>
          <ac:picMkLst>
            <pc:docMk/>
            <pc:sldMk cId="3740335037" sldId="281"/>
            <ac:picMk id="4" creationId="{0BC2A758-290D-7B04-31AC-836A476A03AB}"/>
          </ac:picMkLst>
        </pc:picChg>
      </pc:sldChg>
      <pc:sldChg chg="modSp mod">
        <pc:chgData name="McDonald, Angela - Division of District Support" userId="4af1faaf-b1f6-4589-94df-b90c492a4541" providerId="ADAL" clId="{300762C6-D5E4-4CC3-BE70-33661CC9F5E1}" dt="2025-04-22T19:34:43.290" v="457" actId="12"/>
        <pc:sldMkLst>
          <pc:docMk/>
          <pc:sldMk cId="1301125435" sldId="282"/>
        </pc:sldMkLst>
        <pc:spChg chg="mod">
          <ac:chgData name="McDonald, Angela - Division of District Support" userId="4af1faaf-b1f6-4589-94df-b90c492a4541" providerId="ADAL" clId="{300762C6-D5E4-4CC3-BE70-33661CC9F5E1}" dt="2025-04-22T19:34:43.290" v="457" actId="12"/>
          <ac:spMkLst>
            <pc:docMk/>
            <pc:sldMk cId="1301125435" sldId="282"/>
            <ac:spMk id="3" creationId="{00000000-0000-0000-0000-000000000000}"/>
          </ac:spMkLst>
        </pc:spChg>
        <pc:picChg chg="mod">
          <ac:chgData name="McDonald, Angela - Division of District Support" userId="4af1faaf-b1f6-4589-94df-b90c492a4541" providerId="ADAL" clId="{300762C6-D5E4-4CC3-BE70-33661CC9F5E1}" dt="2025-04-03T14:35:16.589" v="55" actId="962"/>
          <ac:picMkLst>
            <pc:docMk/>
            <pc:sldMk cId="1301125435" sldId="282"/>
            <ac:picMk id="4" creationId="{5F7C2CF9-153B-8BD8-5280-346E593DEC11}"/>
          </ac:picMkLst>
        </pc:picChg>
      </pc:sldChg>
      <pc:sldChg chg="modSp mod">
        <pc:chgData name="McDonald, Angela - Division of District Support" userId="4af1faaf-b1f6-4589-94df-b90c492a4541" providerId="ADAL" clId="{300762C6-D5E4-4CC3-BE70-33661CC9F5E1}" dt="2025-04-22T19:34:52.124" v="458" actId="207"/>
        <pc:sldMkLst>
          <pc:docMk/>
          <pc:sldMk cId="3758321094" sldId="283"/>
        </pc:sldMkLst>
        <pc:spChg chg="mod">
          <ac:chgData name="McDonald, Angela - Division of District Support" userId="4af1faaf-b1f6-4589-94df-b90c492a4541" providerId="ADAL" clId="{300762C6-D5E4-4CC3-BE70-33661CC9F5E1}" dt="2025-04-22T19:34:52.124" v="458" actId="207"/>
          <ac:spMkLst>
            <pc:docMk/>
            <pc:sldMk cId="3758321094" sldId="283"/>
            <ac:spMk id="3" creationId="{00000000-0000-0000-0000-000000000000}"/>
          </ac:spMkLst>
        </pc:spChg>
        <pc:picChg chg="mod">
          <ac:chgData name="McDonald, Angela - Division of District Support" userId="4af1faaf-b1f6-4589-94df-b90c492a4541" providerId="ADAL" clId="{300762C6-D5E4-4CC3-BE70-33661CC9F5E1}" dt="2025-04-03T14:35:21.107" v="57" actId="962"/>
          <ac:picMkLst>
            <pc:docMk/>
            <pc:sldMk cId="3758321094" sldId="283"/>
            <ac:picMk id="4" creationId="{76220C03-ACFD-E756-A20C-F3858FC86DDE}"/>
          </ac:picMkLst>
        </pc:picChg>
      </pc:sldChg>
      <pc:sldChg chg="modSp mod">
        <pc:chgData name="McDonald, Angela - Division of District Support" userId="4af1faaf-b1f6-4589-94df-b90c492a4541" providerId="ADAL" clId="{300762C6-D5E4-4CC3-BE70-33661CC9F5E1}" dt="2025-04-22T19:35:06.338" v="461" actId="12"/>
        <pc:sldMkLst>
          <pc:docMk/>
          <pc:sldMk cId="1573855968" sldId="284"/>
        </pc:sldMkLst>
        <pc:spChg chg="mod">
          <ac:chgData name="McDonald, Angela - Division of District Support" userId="4af1faaf-b1f6-4589-94df-b90c492a4541" providerId="ADAL" clId="{300762C6-D5E4-4CC3-BE70-33661CC9F5E1}" dt="2025-04-22T19:35:06.338" v="461" actId="12"/>
          <ac:spMkLst>
            <pc:docMk/>
            <pc:sldMk cId="1573855968" sldId="284"/>
            <ac:spMk id="3" creationId="{00000000-0000-0000-0000-000000000000}"/>
          </ac:spMkLst>
        </pc:spChg>
        <pc:picChg chg="mod">
          <ac:chgData name="McDonald, Angela - Division of District Support" userId="4af1faaf-b1f6-4589-94df-b90c492a4541" providerId="ADAL" clId="{300762C6-D5E4-4CC3-BE70-33661CC9F5E1}" dt="2025-04-03T14:35:23.798" v="59" actId="962"/>
          <ac:picMkLst>
            <pc:docMk/>
            <pc:sldMk cId="1573855968" sldId="284"/>
            <ac:picMk id="4" creationId="{BF23BDDF-B2EE-8E0C-7BD4-FF797A8B641A}"/>
          </ac:picMkLst>
        </pc:picChg>
      </pc:sldChg>
      <pc:sldChg chg="modSp mod">
        <pc:chgData name="McDonald, Angela - Division of District Support" userId="4af1faaf-b1f6-4589-94df-b90c492a4541" providerId="ADAL" clId="{300762C6-D5E4-4CC3-BE70-33661CC9F5E1}" dt="2025-04-22T19:35:25.178" v="464" actId="12"/>
        <pc:sldMkLst>
          <pc:docMk/>
          <pc:sldMk cId="2499020136" sldId="285"/>
        </pc:sldMkLst>
        <pc:spChg chg="mod">
          <ac:chgData name="McDonald, Angela - Division of District Support" userId="4af1faaf-b1f6-4589-94df-b90c492a4541" providerId="ADAL" clId="{300762C6-D5E4-4CC3-BE70-33661CC9F5E1}" dt="2025-04-22T19:35:25.178" v="464" actId="12"/>
          <ac:spMkLst>
            <pc:docMk/>
            <pc:sldMk cId="2499020136" sldId="285"/>
            <ac:spMk id="3" creationId="{00000000-0000-0000-0000-000000000000}"/>
          </ac:spMkLst>
        </pc:spChg>
        <pc:picChg chg="mod">
          <ac:chgData name="McDonald, Angela - Division of District Support" userId="4af1faaf-b1f6-4589-94df-b90c492a4541" providerId="ADAL" clId="{300762C6-D5E4-4CC3-BE70-33661CC9F5E1}" dt="2025-04-03T14:35:27.216" v="61" actId="962"/>
          <ac:picMkLst>
            <pc:docMk/>
            <pc:sldMk cId="2499020136" sldId="285"/>
            <ac:picMk id="4" creationId="{026D4BAB-9CA1-895A-51B8-F61281713318}"/>
          </ac:picMkLst>
        </pc:picChg>
      </pc:sldChg>
      <pc:sldChg chg="modSp mod">
        <pc:chgData name="McDonald, Angela - Division of District Support" userId="4af1faaf-b1f6-4589-94df-b90c492a4541" providerId="ADAL" clId="{300762C6-D5E4-4CC3-BE70-33661CC9F5E1}" dt="2025-04-03T14:35:32.766" v="63" actId="962"/>
        <pc:sldMkLst>
          <pc:docMk/>
          <pc:sldMk cId="1936497902" sldId="286"/>
        </pc:sldMkLst>
        <pc:picChg chg="mod">
          <ac:chgData name="McDonald, Angela - Division of District Support" userId="4af1faaf-b1f6-4589-94df-b90c492a4541" providerId="ADAL" clId="{300762C6-D5E4-4CC3-BE70-33661CC9F5E1}" dt="2025-04-03T14:35:32.766" v="63" actId="962"/>
          <ac:picMkLst>
            <pc:docMk/>
            <pc:sldMk cId="1936497902" sldId="286"/>
            <ac:picMk id="4" creationId="{A6829894-19CF-24F4-58CE-980436F03F12}"/>
          </ac:picMkLst>
        </pc:picChg>
      </pc:sldChg>
      <pc:sldChg chg="modSp mod">
        <pc:chgData name="McDonald, Angela - Division of District Support" userId="4af1faaf-b1f6-4589-94df-b90c492a4541" providerId="ADAL" clId="{300762C6-D5E4-4CC3-BE70-33661CC9F5E1}" dt="2025-04-22T19:35:45.346" v="467" actId="12"/>
        <pc:sldMkLst>
          <pc:docMk/>
          <pc:sldMk cId="208940152" sldId="287"/>
        </pc:sldMkLst>
        <pc:spChg chg="mod">
          <ac:chgData name="McDonald, Angela - Division of District Support" userId="4af1faaf-b1f6-4589-94df-b90c492a4541" providerId="ADAL" clId="{300762C6-D5E4-4CC3-BE70-33661CC9F5E1}" dt="2025-04-22T19:35:45.346" v="467" actId="12"/>
          <ac:spMkLst>
            <pc:docMk/>
            <pc:sldMk cId="208940152" sldId="287"/>
            <ac:spMk id="3" creationId="{00000000-0000-0000-0000-000000000000}"/>
          </ac:spMkLst>
        </pc:spChg>
        <pc:picChg chg="mod">
          <ac:chgData name="McDonald, Angela - Division of District Support" userId="4af1faaf-b1f6-4589-94df-b90c492a4541" providerId="ADAL" clId="{300762C6-D5E4-4CC3-BE70-33661CC9F5E1}" dt="2025-04-03T14:36:03.148" v="67" actId="962"/>
          <ac:picMkLst>
            <pc:docMk/>
            <pc:sldMk cId="208940152" sldId="287"/>
            <ac:picMk id="4" creationId="{6D732B54-353F-7C64-7C2C-28F6B22044DA}"/>
          </ac:picMkLst>
        </pc:picChg>
      </pc:sldChg>
      <pc:sldChg chg="modSp mod">
        <pc:chgData name="McDonald, Angela - Division of District Support" userId="4af1faaf-b1f6-4589-94df-b90c492a4541" providerId="ADAL" clId="{300762C6-D5E4-4CC3-BE70-33661CC9F5E1}" dt="2025-04-22T19:37:09.525" v="519" actId="20577"/>
        <pc:sldMkLst>
          <pc:docMk/>
          <pc:sldMk cId="2845066016" sldId="288"/>
        </pc:sldMkLst>
        <pc:spChg chg="mod">
          <ac:chgData name="McDonald, Angela - Division of District Support" userId="4af1faaf-b1f6-4589-94df-b90c492a4541" providerId="ADAL" clId="{300762C6-D5E4-4CC3-BE70-33661CC9F5E1}" dt="2025-04-22T19:37:09.525" v="519" actId="20577"/>
          <ac:spMkLst>
            <pc:docMk/>
            <pc:sldMk cId="2845066016" sldId="288"/>
            <ac:spMk id="3" creationId="{00000000-0000-0000-0000-000000000000}"/>
          </ac:spMkLst>
        </pc:spChg>
        <pc:picChg chg="mod">
          <ac:chgData name="McDonald, Angela - Division of District Support" userId="4af1faaf-b1f6-4589-94df-b90c492a4541" providerId="ADAL" clId="{300762C6-D5E4-4CC3-BE70-33661CC9F5E1}" dt="2025-04-03T14:36:06.515" v="69" actId="962"/>
          <ac:picMkLst>
            <pc:docMk/>
            <pc:sldMk cId="2845066016" sldId="288"/>
            <ac:picMk id="4" creationId="{484DE24F-C09B-19D6-7BA3-8CC56D9BF5B4}"/>
          </ac:picMkLst>
        </pc:picChg>
      </pc:sldChg>
      <pc:sldChg chg="modSp mod">
        <pc:chgData name="McDonald, Angela - Division of District Support" userId="4af1faaf-b1f6-4589-94df-b90c492a4541" providerId="ADAL" clId="{300762C6-D5E4-4CC3-BE70-33661CC9F5E1}" dt="2025-04-03T14:36:09.422" v="71" actId="962"/>
        <pc:sldMkLst>
          <pc:docMk/>
          <pc:sldMk cId="566988643" sldId="289"/>
        </pc:sldMkLst>
        <pc:picChg chg="mod">
          <ac:chgData name="McDonald, Angela - Division of District Support" userId="4af1faaf-b1f6-4589-94df-b90c492a4541" providerId="ADAL" clId="{300762C6-D5E4-4CC3-BE70-33661CC9F5E1}" dt="2025-04-03T14:36:09.422" v="71" actId="962"/>
          <ac:picMkLst>
            <pc:docMk/>
            <pc:sldMk cId="566988643" sldId="289"/>
            <ac:picMk id="4" creationId="{948BCC4E-B46E-E974-E2B4-EE7B83760DE7}"/>
          </ac:picMkLst>
        </pc:picChg>
      </pc:sldChg>
      <pc:sldChg chg="modSp mod modCm">
        <pc:chgData name="McDonald, Angela - Division of District Support" userId="4af1faaf-b1f6-4589-94df-b90c492a4541" providerId="ADAL" clId="{300762C6-D5E4-4CC3-BE70-33661CC9F5E1}" dt="2025-04-22T19:37:32.890" v="520" actId="27107"/>
        <pc:sldMkLst>
          <pc:docMk/>
          <pc:sldMk cId="3293997629" sldId="290"/>
        </pc:sldMkLst>
        <pc:spChg chg="mod">
          <ac:chgData name="McDonald, Angela - Division of District Support" userId="4af1faaf-b1f6-4589-94df-b90c492a4541" providerId="ADAL" clId="{300762C6-D5E4-4CC3-BE70-33661CC9F5E1}" dt="2025-04-22T19:37:32.890" v="520" actId="27107"/>
          <ac:spMkLst>
            <pc:docMk/>
            <pc:sldMk cId="3293997629" sldId="290"/>
            <ac:spMk id="3" creationId="{00000000-0000-0000-0000-000000000000}"/>
          </ac:spMkLst>
        </pc:spChg>
        <pc:extLst>
          <p:ext xmlns:p="http://schemas.openxmlformats.org/presentationml/2006/main" uri="{D6D511B9-2390-475A-947B-AFAB55BFBCF1}">
            <pc226:cmChg xmlns:pc226="http://schemas.microsoft.com/office/powerpoint/2022/06/main/command" chg="mod">
              <pc226:chgData name="McDonald, Angela - Division of District Support" userId="4af1faaf-b1f6-4589-94df-b90c492a4541" providerId="ADAL" clId="{300762C6-D5E4-4CC3-BE70-33661CC9F5E1}" dt="2025-04-22T19:26:21.310" v="397" actId="20577"/>
              <pc2:cmMkLst xmlns:pc2="http://schemas.microsoft.com/office/powerpoint/2019/9/main/command">
                <pc:docMk/>
                <pc:sldMk cId="3293997629" sldId="290"/>
                <pc2:cmMk id="{8B9DDE05-C43E-4D5A-BB6A-86D20AACC89A}"/>
              </pc2:cmMkLst>
            </pc226:cmChg>
            <pc226:cmChg xmlns:pc226="http://schemas.microsoft.com/office/powerpoint/2022/06/main/command" chg="mod">
              <pc226:chgData name="McDonald, Angela - Division of District Support" userId="4af1faaf-b1f6-4589-94df-b90c492a4541" providerId="ADAL" clId="{300762C6-D5E4-4CC3-BE70-33661CC9F5E1}" dt="2025-04-22T19:26:21.310" v="397" actId="20577"/>
              <pc2:cmMkLst xmlns:pc2="http://schemas.microsoft.com/office/powerpoint/2019/9/main/command">
                <pc:docMk/>
                <pc:sldMk cId="3293997629" sldId="290"/>
                <pc2:cmMk id="{EE4BEA18-A0C7-4E80-86A1-0820B6C3D5E8}"/>
              </pc2:cmMkLst>
            </pc226:cmChg>
          </p:ext>
        </pc:extLst>
      </pc:sldChg>
      <pc:sldChg chg="modSp mod">
        <pc:chgData name="McDonald, Angela - Division of District Support" userId="4af1faaf-b1f6-4589-94df-b90c492a4541" providerId="ADAL" clId="{300762C6-D5E4-4CC3-BE70-33661CC9F5E1}" dt="2025-04-22T19:37:48.643" v="523" actId="12"/>
        <pc:sldMkLst>
          <pc:docMk/>
          <pc:sldMk cId="841921449" sldId="291"/>
        </pc:sldMkLst>
        <pc:spChg chg="mod">
          <ac:chgData name="McDonald, Angela - Division of District Support" userId="4af1faaf-b1f6-4589-94df-b90c492a4541" providerId="ADAL" clId="{300762C6-D5E4-4CC3-BE70-33661CC9F5E1}" dt="2025-04-22T19:37:48.643" v="523" actId="12"/>
          <ac:spMkLst>
            <pc:docMk/>
            <pc:sldMk cId="841921449" sldId="291"/>
            <ac:spMk id="3" creationId="{00000000-0000-0000-0000-000000000000}"/>
          </ac:spMkLst>
        </pc:spChg>
        <pc:picChg chg="mod">
          <ac:chgData name="McDonald, Angela - Division of District Support" userId="4af1faaf-b1f6-4589-94df-b90c492a4541" providerId="ADAL" clId="{300762C6-D5E4-4CC3-BE70-33661CC9F5E1}" dt="2025-04-03T14:36:11.923" v="73" actId="962"/>
          <ac:picMkLst>
            <pc:docMk/>
            <pc:sldMk cId="841921449" sldId="291"/>
            <ac:picMk id="4" creationId="{E57E758C-1A8B-FE4F-93A2-BE76BBD69D89}"/>
          </ac:picMkLst>
        </pc:picChg>
      </pc:sldChg>
      <pc:sldChg chg="modSp mod">
        <pc:chgData name="McDonald, Angela - Division of District Support" userId="4af1faaf-b1f6-4589-94df-b90c492a4541" providerId="ADAL" clId="{300762C6-D5E4-4CC3-BE70-33661CC9F5E1}" dt="2025-04-22T19:38:42.938" v="525" actId="33524"/>
        <pc:sldMkLst>
          <pc:docMk/>
          <pc:sldMk cId="1121187176" sldId="292"/>
        </pc:sldMkLst>
        <pc:spChg chg="mod">
          <ac:chgData name="McDonald, Angela - Division of District Support" userId="4af1faaf-b1f6-4589-94df-b90c492a4541" providerId="ADAL" clId="{300762C6-D5E4-4CC3-BE70-33661CC9F5E1}" dt="2025-04-22T19:38:42.938" v="525" actId="33524"/>
          <ac:spMkLst>
            <pc:docMk/>
            <pc:sldMk cId="1121187176" sldId="292"/>
            <ac:spMk id="3" creationId="{00000000-0000-0000-0000-000000000000}"/>
          </ac:spMkLst>
        </pc:spChg>
        <pc:picChg chg="mod">
          <ac:chgData name="McDonald, Angela - Division of District Support" userId="4af1faaf-b1f6-4589-94df-b90c492a4541" providerId="ADAL" clId="{300762C6-D5E4-4CC3-BE70-33661CC9F5E1}" dt="2025-04-03T14:36:14.431" v="75" actId="962"/>
          <ac:picMkLst>
            <pc:docMk/>
            <pc:sldMk cId="1121187176" sldId="292"/>
            <ac:picMk id="4" creationId="{D78D0C1C-EF3D-E470-3294-A29E79BA6427}"/>
          </ac:picMkLst>
        </pc:picChg>
      </pc:sldChg>
      <pc:sldChg chg="modSp mod">
        <pc:chgData name="McDonald, Angela - Division of District Support" userId="4af1faaf-b1f6-4589-94df-b90c492a4541" providerId="ADAL" clId="{300762C6-D5E4-4CC3-BE70-33661CC9F5E1}" dt="2025-04-22T19:39:07.918" v="527" actId="12"/>
        <pc:sldMkLst>
          <pc:docMk/>
          <pc:sldMk cId="3923632838" sldId="293"/>
        </pc:sldMkLst>
        <pc:spChg chg="mod">
          <ac:chgData name="McDonald, Angela - Division of District Support" userId="4af1faaf-b1f6-4589-94df-b90c492a4541" providerId="ADAL" clId="{300762C6-D5E4-4CC3-BE70-33661CC9F5E1}" dt="2025-04-22T19:39:07.918" v="527" actId="12"/>
          <ac:spMkLst>
            <pc:docMk/>
            <pc:sldMk cId="3923632838" sldId="293"/>
            <ac:spMk id="3" creationId="{00000000-0000-0000-0000-000000000000}"/>
          </ac:spMkLst>
        </pc:spChg>
        <pc:picChg chg="mod">
          <ac:chgData name="McDonald, Angela - Division of District Support" userId="4af1faaf-b1f6-4589-94df-b90c492a4541" providerId="ADAL" clId="{300762C6-D5E4-4CC3-BE70-33661CC9F5E1}" dt="2025-04-03T14:36:17.702" v="77" actId="962"/>
          <ac:picMkLst>
            <pc:docMk/>
            <pc:sldMk cId="3923632838" sldId="293"/>
            <ac:picMk id="4" creationId="{49E87E08-1C5D-D5A5-85DB-93689C2286FF}"/>
          </ac:picMkLst>
        </pc:picChg>
      </pc:sldChg>
      <pc:sldChg chg="modSp mod">
        <pc:chgData name="McDonald, Angela - Division of District Support" userId="4af1faaf-b1f6-4589-94df-b90c492a4541" providerId="ADAL" clId="{300762C6-D5E4-4CC3-BE70-33661CC9F5E1}" dt="2025-04-22T19:40:11.298" v="534" actId="255"/>
        <pc:sldMkLst>
          <pc:docMk/>
          <pc:sldMk cId="4284151860" sldId="294"/>
        </pc:sldMkLst>
        <pc:spChg chg="mod">
          <ac:chgData name="McDonald, Angela - Division of District Support" userId="4af1faaf-b1f6-4589-94df-b90c492a4541" providerId="ADAL" clId="{300762C6-D5E4-4CC3-BE70-33661CC9F5E1}" dt="2025-04-22T19:40:11.298" v="534" actId="255"/>
          <ac:spMkLst>
            <pc:docMk/>
            <pc:sldMk cId="4284151860" sldId="294"/>
            <ac:spMk id="3" creationId="{00000000-0000-0000-0000-000000000000}"/>
          </ac:spMkLst>
        </pc:spChg>
        <pc:picChg chg="mod">
          <ac:chgData name="McDonald, Angela - Division of District Support" userId="4af1faaf-b1f6-4589-94df-b90c492a4541" providerId="ADAL" clId="{300762C6-D5E4-4CC3-BE70-33661CC9F5E1}" dt="2025-04-03T14:36:22.691" v="79" actId="962"/>
          <ac:picMkLst>
            <pc:docMk/>
            <pc:sldMk cId="4284151860" sldId="294"/>
            <ac:picMk id="4" creationId="{95831C44-2046-6FDA-748A-1805E30926A1}"/>
          </ac:picMkLst>
        </pc:picChg>
      </pc:sldChg>
      <pc:sldChg chg="modSp mod">
        <pc:chgData name="McDonald, Angela - Division of District Support" userId="4af1faaf-b1f6-4589-94df-b90c492a4541" providerId="ADAL" clId="{300762C6-D5E4-4CC3-BE70-33661CC9F5E1}" dt="2025-04-22T19:40:35.970" v="536" actId="12"/>
        <pc:sldMkLst>
          <pc:docMk/>
          <pc:sldMk cId="1323941281" sldId="295"/>
        </pc:sldMkLst>
        <pc:spChg chg="mod">
          <ac:chgData name="McDonald, Angela - Division of District Support" userId="4af1faaf-b1f6-4589-94df-b90c492a4541" providerId="ADAL" clId="{300762C6-D5E4-4CC3-BE70-33661CC9F5E1}" dt="2025-04-22T19:40:35.970" v="536" actId="12"/>
          <ac:spMkLst>
            <pc:docMk/>
            <pc:sldMk cId="1323941281" sldId="295"/>
            <ac:spMk id="3" creationId="{00000000-0000-0000-0000-000000000000}"/>
          </ac:spMkLst>
        </pc:spChg>
        <pc:picChg chg="mod">
          <ac:chgData name="McDonald, Angela - Division of District Support" userId="4af1faaf-b1f6-4589-94df-b90c492a4541" providerId="ADAL" clId="{300762C6-D5E4-4CC3-BE70-33661CC9F5E1}" dt="2025-04-03T14:36:33.190" v="85" actId="962"/>
          <ac:picMkLst>
            <pc:docMk/>
            <pc:sldMk cId="1323941281" sldId="295"/>
            <ac:picMk id="4" creationId="{D299C723-1A5C-DDED-750C-A26BBDA002F1}"/>
          </ac:picMkLst>
        </pc:picChg>
      </pc:sldChg>
      <pc:sldChg chg="modSp mod">
        <pc:chgData name="McDonald, Angela - Division of District Support" userId="4af1faaf-b1f6-4589-94df-b90c492a4541" providerId="ADAL" clId="{300762C6-D5E4-4CC3-BE70-33661CC9F5E1}" dt="2025-04-03T14:36:26.813" v="81" actId="962"/>
        <pc:sldMkLst>
          <pc:docMk/>
          <pc:sldMk cId="2746336723" sldId="296"/>
        </pc:sldMkLst>
        <pc:picChg chg="mod">
          <ac:chgData name="McDonald, Angela - Division of District Support" userId="4af1faaf-b1f6-4589-94df-b90c492a4541" providerId="ADAL" clId="{300762C6-D5E4-4CC3-BE70-33661CC9F5E1}" dt="2025-04-03T14:36:26.813" v="81" actId="962"/>
          <ac:picMkLst>
            <pc:docMk/>
            <pc:sldMk cId="2746336723" sldId="296"/>
            <ac:picMk id="4" creationId="{3CBA5A3A-D42C-F57F-44BB-EEE5930E2251}"/>
          </ac:picMkLst>
        </pc:picChg>
      </pc:sldChg>
      <pc:sldChg chg="modSp mod">
        <pc:chgData name="McDonald, Angela - Division of District Support" userId="4af1faaf-b1f6-4589-94df-b90c492a4541" providerId="ADAL" clId="{300762C6-D5E4-4CC3-BE70-33661CC9F5E1}" dt="2025-04-03T14:36:29.612" v="83" actId="962"/>
        <pc:sldMkLst>
          <pc:docMk/>
          <pc:sldMk cId="665884260" sldId="297"/>
        </pc:sldMkLst>
        <pc:picChg chg="mod">
          <ac:chgData name="McDonald, Angela - Division of District Support" userId="4af1faaf-b1f6-4589-94df-b90c492a4541" providerId="ADAL" clId="{300762C6-D5E4-4CC3-BE70-33661CC9F5E1}" dt="2025-04-03T14:36:29.612" v="83" actId="962"/>
          <ac:picMkLst>
            <pc:docMk/>
            <pc:sldMk cId="665884260" sldId="297"/>
            <ac:picMk id="4" creationId="{DA10EE33-3193-56C0-72F6-4E9472488618}"/>
          </ac:picMkLst>
        </pc:picChg>
      </pc:sldChg>
      <pc:sldChg chg="modSp mod">
        <pc:chgData name="McDonald, Angela - Division of District Support" userId="4af1faaf-b1f6-4589-94df-b90c492a4541" providerId="ADAL" clId="{300762C6-D5E4-4CC3-BE70-33661CC9F5E1}" dt="2025-04-22T19:40:53.503" v="543" actId="27636"/>
        <pc:sldMkLst>
          <pc:docMk/>
          <pc:sldMk cId="70807778" sldId="298"/>
        </pc:sldMkLst>
        <pc:spChg chg="mod">
          <ac:chgData name="McDonald, Angela - Division of District Support" userId="4af1faaf-b1f6-4589-94df-b90c492a4541" providerId="ADAL" clId="{300762C6-D5E4-4CC3-BE70-33661CC9F5E1}" dt="2025-04-22T19:40:53.503" v="543" actId="27636"/>
          <ac:spMkLst>
            <pc:docMk/>
            <pc:sldMk cId="70807778" sldId="298"/>
            <ac:spMk id="3" creationId="{00000000-0000-0000-0000-000000000000}"/>
          </ac:spMkLst>
        </pc:spChg>
        <pc:picChg chg="mod">
          <ac:chgData name="McDonald, Angela - Division of District Support" userId="4af1faaf-b1f6-4589-94df-b90c492a4541" providerId="ADAL" clId="{300762C6-D5E4-4CC3-BE70-33661CC9F5E1}" dt="2025-04-03T14:36:39.611" v="87" actId="962"/>
          <ac:picMkLst>
            <pc:docMk/>
            <pc:sldMk cId="70807778" sldId="298"/>
            <ac:picMk id="4" creationId="{01AEA532-A28C-A514-C348-76FF2CA1465A}"/>
          </ac:picMkLst>
        </pc:picChg>
      </pc:sldChg>
      <pc:sldChg chg="modSp mod">
        <pc:chgData name="McDonald, Angela - Division of District Support" userId="4af1faaf-b1f6-4589-94df-b90c492a4541" providerId="ADAL" clId="{300762C6-D5E4-4CC3-BE70-33661CC9F5E1}" dt="2025-04-03T14:36:43.006" v="89" actId="962"/>
        <pc:sldMkLst>
          <pc:docMk/>
          <pc:sldMk cId="1667170448" sldId="300"/>
        </pc:sldMkLst>
        <pc:picChg chg="mod">
          <ac:chgData name="McDonald, Angela - Division of District Support" userId="4af1faaf-b1f6-4589-94df-b90c492a4541" providerId="ADAL" clId="{300762C6-D5E4-4CC3-BE70-33661CC9F5E1}" dt="2025-04-03T14:36:43.006" v="89" actId="962"/>
          <ac:picMkLst>
            <pc:docMk/>
            <pc:sldMk cId="1667170448" sldId="300"/>
            <ac:picMk id="3" creationId="{21831D63-135A-7CEC-38E7-336A0E789EF4}"/>
          </ac:picMkLst>
        </pc:picChg>
      </pc:sldChg>
      <pc:sldChg chg="modSp mod">
        <pc:chgData name="McDonald, Angela - Division of District Support" userId="4af1faaf-b1f6-4589-94df-b90c492a4541" providerId="ADAL" clId="{300762C6-D5E4-4CC3-BE70-33661CC9F5E1}" dt="2025-04-03T14:36:46.563" v="91" actId="962"/>
        <pc:sldMkLst>
          <pc:docMk/>
          <pc:sldMk cId="3907449214" sldId="301"/>
        </pc:sldMkLst>
        <pc:picChg chg="mod">
          <ac:chgData name="McDonald, Angela - Division of District Support" userId="4af1faaf-b1f6-4589-94df-b90c492a4541" providerId="ADAL" clId="{300762C6-D5E4-4CC3-BE70-33661CC9F5E1}" dt="2025-04-03T14:36:46.563" v="91" actId="962"/>
          <ac:picMkLst>
            <pc:docMk/>
            <pc:sldMk cId="3907449214" sldId="301"/>
            <ac:picMk id="4" creationId="{71259F31-0E4A-0B0A-8926-51EEAAA18BB3}"/>
          </ac:picMkLst>
        </pc:picChg>
      </pc:sldChg>
      <pc:sldChg chg="modSp mod">
        <pc:chgData name="McDonald, Angela - Division of District Support" userId="4af1faaf-b1f6-4589-94df-b90c492a4541" providerId="ADAL" clId="{300762C6-D5E4-4CC3-BE70-33661CC9F5E1}" dt="2025-04-03T14:36:56.011" v="95" actId="962"/>
        <pc:sldMkLst>
          <pc:docMk/>
          <pc:sldMk cId="1410124604" sldId="302"/>
        </pc:sldMkLst>
        <pc:picChg chg="mod">
          <ac:chgData name="McDonald, Angela - Division of District Support" userId="4af1faaf-b1f6-4589-94df-b90c492a4541" providerId="ADAL" clId="{300762C6-D5E4-4CC3-BE70-33661CC9F5E1}" dt="2025-04-03T14:36:56.011" v="95" actId="962"/>
          <ac:picMkLst>
            <pc:docMk/>
            <pc:sldMk cId="1410124604" sldId="302"/>
            <ac:picMk id="4" creationId="{B278AE3C-AD72-04BB-0A33-0BE3EDE552BA}"/>
          </ac:picMkLst>
        </pc:picChg>
      </pc:sldChg>
      <pc:sldChg chg="modSp mod">
        <pc:chgData name="McDonald, Angela - Division of District Support" userId="4af1faaf-b1f6-4589-94df-b90c492a4541" providerId="ADAL" clId="{300762C6-D5E4-4CC3-BE70-33661CC9F5E1}" dt="2025-04-22T19:42:34.135" v="549" actId="207"/>
        <pc:sldMkLst>
          <pc:docMk/>
          <pc:sldMk cId="2756637984" sldId="303"/>
        </pc:sldMkLst>
        <pc:spChg chg="mod">
          <ac:chgData name="McDonald, Angela - Division of District Support" userId="4af1faaf-b1f6-4589-94df-b90c492a4541" providerId="ADAL" clId="{300762C6-D5E4-4CC3-BE70-33661CC9F5E1}" dt="2025-04-22T19:42:34.135" v="549" actId="207"/>
          <ac:spMkLst>
            <pc:docMk/>
            <pc:sldMk cId="2756637984" sldId="303"/>
            <ac:spMk id="3" creationId="{00000000-0000-0000-0000-000000000000}"/>
          </ac:spMkLst>
        </pc:spChg>
        <pc:picChg chg="mod">
          <ac:chgData name="McDonald, Angela - Division of District Support" userId="4af1faaf-b1f6-4589-94df-b90c492a4541" providerId="ADAL" clId="{300762C6-D5E4-4CC3-BE70-33661CC9F5E1}" dt="2025-04-03T14:36:59.040" v="97" actId="962"/>
          <ac:picMkLst>
            <pc:docMk/>
            <pc:sldMk cId="2756637984" sldId="303"/>
            <ac:picMk id="4" creationId="{1DA944DF-6189-B455-6083-2FF02A56E070}"/>
          </ac:picMkLst>
        </pc:picChg>
      </pc:sldChg>
      <pc:sldChg chg="modSp mod">
        <pc:chgData name="McDonald, Angela - Division of District Support" userId="4af1faaf-b1f6-4589-94df-b90c492a4541" providerId="ADAL" clId="{300762C6-D5E4-4CC3-BE70-33661CC9F5E1}" dt="2025-04-03T14:37:03.891" v="99" actId="962"/>
        <pc:sldMkLst>
          <pc:docMk/>
          <pc:sldMk cId="908908160" sldId="304"/>
        </pc:sldMkLst>
        <pc:picChg chg="mod">
          <ac:chgData name="McDonald, Angela - Division of District Support" userId="4af1faaf-b1f6-4589-94df-b90c492a4541" providerId="ADAL" clId="{300762C6-D5E4-4CC3-BE70-33661CC9F5E1}" dt="2025-04-03T14:37:03.891" v="99" actId="962"/>
          <ac:picMkLst>
            <pc:docMk/>
            <pc:sldMk cId="908908160" sldId="304"/>
            <ac:picMk id="4" creationId="{35B5B8DA-D883-9F84-4BBC-D730E18DFD92}"/>
          </ac:picMkLst>
        </pc:picChg>
      </pc:sldChg>
      <pc:sldChg chg="modSp mod">
        <pc:chgData name="McDonald, Angela - Division of District Support" userId="4af1faaf-b1f6-4589-94df-b90c492a4541" providerId="ADAL" clId="{300762C6-D5E4-4CC3-BE70-33661CC9F5E1}" dt="2025-04-03T14:37:07.545" v="101" actId="962"/>
        <pc:sldMkLst>
          <pc:docMk/>
          <pc:sldMk cId="1113548330" sldId="305"/>
        </pc:sldMkLst>
        <pc:picChg chg="mod">
          <ac:chgData name="McDonald, Angela - Division of District Support" userId="4af1faaf-b1f6-4589-94df-b90c492a4541" providerId="ADAL" clId="{300762C6-D5E4-4CC3-BE70-33661CC9F5E1}" dt="2025-04-03T14:37:07.545" v="101" actId="962"/>
          <ac:picMkLst>
            <pc:docMk/>
            <pc:sldMk cId="1113548330" sldId="305"/>
            <ac:picMk id="4" creationId="{F2A81999-9A27-D149-88B5-9CB4A5A1870F}"/>
          </ac:picMkLst>
        </pc:picChg>
      </pc:sldChg>
      <pc:sldChg chg="modSp mod">
        <pc:chgData name="McDonald, Angela - Division of District Support" userId="4af1faaf-b1f6-4589-94df-b90c492a4541" providerId="ADAL" clId="{300762C6-D5E4-4CC3-BE70-33661CC9F5E1}" dt="2025-04-22T19:43:25.798" v="556" actId="207"/>
        <pc:sldMkLst>
          <pc:docMk/>
          <pc:sldMk cId="1012475424" sldId="306"/>
        </pc:sldMkLst>
        <pc:spChg chg="mod">
          <ac:chgData name="McDonald, Angela - Division of District Support" userId="4af1faaf-b1f6-4589-94df-b90c492a4541" providerId="ADAL" clId="{300762C6-D5E4-4CC3-BE70-33661CC9F5E1}" dt="2025-04-22T19:43:25.798" v="556" actId="207"/>
          <ac:spMkLst>
            <pc:docMk/>
            <pc:sldMk cId="1012475424" sldId="306"/>
            <ac:spMk id="3" creationId="{00000000-0000-0000-0000-000000000000}"/>
          </ac:spMkLst>
        </pc:spChg>
        <pc:picChg chg="mod">
          <ac:chgData name="McDonald, Angela - Division of District Support" userId="4af1faaf-b1f6-4589-94df-b90c492a4541" providerId="ADAL" clId="{300762C6-D5E4-4CC3-BE70-33661CC9F5E1}" dt="2025-04-03T14:37:10.419" v="103" actId="962"/>
          <ac:picMkLst>
            <pc:docMk/>
            <pc:sldMk cId="1012475424" sldId="306"/>
            <ac:picMk id="4" creationId="{D369B911-024C-096D-87C5-EACEBDB96BAF}"/>
          </ac:picMkLst>
        </pc:picChg>
      </pc:sldChg>
      <pc:sldChg chg="modSp mod">
        <pc:chgData name="McDonald, Angela - Division of District Support" userId="4af1faaf-b1f6-4589-94df-b90c492a4541" providerId="ADAL" clId="{300762C6-D5E4-4CC3-BE70-33661CC9F5E1}" dt="2025-04-22T19:41:19.112" v="546" actId="33524"/>
        <pc:sldMkLst>
          <pc:docMk/>
          <pc:sldMk cId="1076776294" sldId="307"/>
        </pc:sldMkLst>
        <pc:spChg chg="mod">
          <ac:chgData name="McDonald, Angela - Division of District Support" userId="4af1faaf-b1f6-4589-94df-b90c492a4541" providerId="ADAL" clId="{300762C6-D5E4-4CC3-BE70-33661CC9F5E1}" dt="2025-04-22T19:41:19.112" v="546" actId="33524"/>
          <ac:spMkLst>
            <pc:docMk/>
            <pc:sldMk cId="1076776294" sldId="307"/>
            <ac:spMk id="3" creationId="{00000000-0000-0000-0000-000000000000}"/>
          </ac:spMkLst>
        </pc:spChg>
        <pc:picChg chg="mod">
          <ac:chgData name="McDonald, Angela - Division of District Support" userId="4af1faaf-b1f6-4589-94df-b90c492a4541" providerId="ADAL" clId="{300762C6-D5E4-4CC3-BE70-33661CC9F5E1}" dt="2025-04-03T14:36:51.683" v="93" actId="962"/>
          <ac:picMkLst>
            <pc:docMk/>
            <pc:sldMk cId="1076776294" sldId="307"/>
            <ac:picMk id="4" creationId="{A06A15DC-3D85-AB17-D61C-7C8BFD7F8888}"/>
          </ac:picMkLst>
        </pc:picChg>
      </pc:sldChg>
      <pc:sldChg chg="modSp mod">
        <pc:chgData name="McDonald, Angela - Division of District Support" userId="4af1faaf-b1f6-4589-94df-b90c492a4541" providerId="ADAL" clId="{300762C6-D5E4-4CC3-BE70-33661CC9F5E1}" dt="2025-04-03T14:37:14.499" v="105" actId="962"/>
        <pc:sldMkLst>
          <pc:docMk/>
          <pc:sldMk cId="1415793127" sldId="308"/>
        </pc:sldMkLst>
        <pc:picChg chg="mod">
          <ac:chgData name="McDonald, Angela - Division of District Support" userId="4af1faaf-b1f6-4589-94df-b90c492a4541" providerId="ADAL" clId="{300762C6-D5E4-4CC3-BE70-33661CC9F5E1}" dt="2025-04-03T14:37:14.499" v="105" actId="962"/>
          <ac:picMkLst>
            <pc:docMk/>
            <pc:sldMk cId="1415793127" sldId="308"/>
            <ac:picMk id="4" creationId="{0F5C1F0A-0A75-6AA3-CC5F-31F83223C40E}"/>
          </ac:picMkLst>
        </pc:picChg>
      </pc:sldChg>
      <pc:sldChg chg="modSp mod">
        <pc:chgData name="McDonald, Angela - Division of District Support" userId="4af1faaf-b1f6-4589-94df-b90c492a4541" providerId="ADAL" clId="{300762C6-D5E4-4CC3-BE70-33661CC9F5E1}" dt="2025-04-22T19:43:54.926" v="565" actId="20577"/>
        <pc:sldMkLst>
          <pc:docMk/>
          <pc:sldMk cId="3253795317" sldId="309"/>
        </pc:sldMkLst>
        <pc:spChg chg="mod">
          <ac:chgData name="McDonald, Angela - Division of District Support" userId="4af1faaf-b1f6-4589-94df-b90c492a4541" providerId="ADAL" clId="{300762C6-D5E4-4CC3-BE70-33661CC9F5E1}" dt="2025-04-22T19:43:54.926" v="565" actId="20577"/>
          <ac:spMkLst>
            <pc:docMk/>
            <pc:sldMk cId="3253795317" sldId="309"/>
            <ac:spMk id="3" creationId="{00000000-0000-0000-0000-000000000000}"/>
          </ac:spMkLst>
        </pc:spChg>
        <pc:picChg chg="mod">
          <ac:chgData name="McDonald, Angela - Division of District Support" userId="4af1faaf-b1f6-4589-94df-b90c492a4541" providerId="ADAL" clId="{300762C6-D5E4-4CC3-BE70-33661CC9F5E1}" dt="2025-04-03T14:37:18.681" v="107" actId="962"/>
          <ac:picMkLst>
            <pc:docMk/>
            <pc:sldMk cId="3253795317" sldId="309"/>
            <ac:picMk id="4" creationId="{B71392A5-A528-A6A3-A447-B6110CBE6085}"/>
          </ac:picMkLst>
        </pc:picChg>
      </pc:sldChg>
      <pc:sldChg chg="modSp mod">
        <pc:chgData name="McDonald, Angela - Division of District Support" userId="4af1faaf-b1f6-4589-94df-b90c492a4541" providerId="ADAL" clId="{300762C6-D5E4-4CC3-BE70-33661CC9F5E1}" dt="2025-04-22T19:44:37.128" v="569" actId="207"/>
        <pc:sldMkLst>
          <pc:docMk/>
          <pc:sldMk cId="2724948052" sldId="310"/>
        </pc:sldMkLst>
        <pc:spChg chg="mod">
          <ac:chgData name="McDonald, Angela - Division of District Support" userId="4af1faaf-b1f6-4589-94df-b90c492a4541" providerId="ADAL" clId="{300762C6-D5E4-4CC3-BE70-33661CC9F5E1}" dt="2025-04-22T19:44:37.128" v="569" actId="207"/>
          <ac:spMkLst>
            <pc:docMk/>
            <pc:sldMk cId="2724948052" sldId="310"/>
            <ac:spMk id="3" creationId="{00000000-0000-0000-0000-000000000000}"/>
          </ac:spMkLst>
        </pc:spChg>
        <pc:picChg chg="mod">
          <ac:chgData name="McDonald, Angela - Division of District Support" userId="4af1faaf-b1f6-4589-94df-b90c492a4541" providerId="ADAL" clId="{300762C6-D5E4-4CC3-BE70-33661CC9F5E1}" dt="2025-04-03T14:37:23.241" v="109" actId="962"/>
          <ac:picMkLst>
            <pc:docMk/>
            <pc:sldMk cId="2724948052" sldId="310"/>
            <ac:picMk id="4" creationId="{6D91A4D2-E245-1992-277E-2091514AC453}"/>
          </ac:picMkLst>
        </pc:picChg>
      </pc:sldChg>
      <pc:sldChg chg="modSp mod">
        <pc:chgData name="McDonald, Angela - Division of District Support" userId="4af1faaf-b1f6-4589-94df-b90c492a4541" providerId="ADAL" clId="{300762C6-D5E4-4CC3-BE70-33661CC9F5E1}" dt="2025-04-03T14:37:28.739" v="111" actId="962"/>
        <pc:sldMkLst>
          <pc:docMk/>
          <pc:sldMk cId="879150852" sldId="311"/>
        </pc:sldMkLst>
        <pc:picChg chg="mod">
          <ac:chgData name="McDonald, Angela - Division of District Support" userId="4af1faaf-b1f6-4589-94df-b90c492a4541" providerId="ADAL" clId="{300762C6-D5E4-4CC3-BE70-33661CC9F5E1}" dt="2025-04-03T14:37:28.739" v="111" actId="962"/>
          <ac:picMkLst>
            <pc:docMk/>
            <pc:sldMk cId="879150852" sldId="311"/>
            <ac:picMk id="4" creationId="{31B16245-1C45-3414-A59D-743B24C19721}"/>
          </ac:picMkLst>
        </pc:picChg>
      </pc:sldChg>
      <pc:sldChg chg="modSp mod">
        <pc:chgData name="McDonald, Angela - Division of District Support" userId="4af1faaf-b1f6-4589-94df-b90c492a4541" providerId="ADAL" clId="{300762C6-D5E4-4CC3-BE70-33661CC9F5E1}" dt="2025-04-22T19:45:39.087" v="588" actId="20577"/>
        <pc:sldMkLst>
          <pc:docMk/>
          <pc:sldMk cId="1004431507" sldId="312"/>
        </pc:sldMkLst>
        <pc:spChg chg="mod">
          <ac:chgData name="McDonald, Angela - Division of District Support" userId="4af1faaf-b1f6-4589-94df-b90c492a4541" providerId="ADAL" clId="{300762C6-D5E4-4CC3-BE70-33661CC9F5E1}" dt="2025-04-22T19:45:39.087" v="588" actId="20577"/>
          <ac:spMkLst>
            <pc:docMk/>
            <pc:sldMk cId="1004431507" sldId="312"/>
            <ac:spMk id="3" creationId="{00000000-0000-0000-0000-000000000000}"/>
          </ac:spMkLst>
        </pc:spChg>
        <pc:spChg chg="mod">
          <ac:chgData name="McDonald, Angela - Division of District Support" userId="4af1faaf-b1f6-4589-94df-b90c492a4541" providerId="ADAL" clId="{300762C6-D5E4-4CC3-BE70-33661CC9F5E1}" dt="2025-04-22T19:45:09.881" v="574" actId="27636"/>
          <ac:spMkLst>
            <pc:docMk/>
            <pc:sldMk cId="1004431507" sldId="312"/>
            <ac:spMk id="5" creationId="{A3037DB3-F390-1C26-AB92-B5F09DDFE984}"/>
          </ac:spMkLst>
        </pc:spChg>
        <pc:picChg chg="mod">
          <ac:chgData name="McDonald, Angela - Division of District Support" userId="4af1faaf-b1f6-4589-94df-b90c492a4541" providerId="ADAL" clId="{300762C6-D5E4-4CC3-BE70-33661CC9F5E1}" dt="2025-04-03T14:37:32.646" v="113" actId="962"/>
          <ac:picMkLst>
            <pc:docMk/>
            <pc:sldMk cId="1004431507" sldId="312"/>
            <ac:picMk id="4" creationId="{F7354467-3C61-4334-C791-FF52A4145EA7}"/>
          </ac:picMkLst>
        </pc:picChg>
      </pc:sldChg>
      <pc:sldChg chg="modSp mod">
        <pc:chgData name="McDonald, Angela - Division of District Support" userId="4af1faaf-b1f6-4589-94df-b90c492a4541" providerId="ADAL" clId="{300762C6-D5E4-4CC3-BE70-33661CC9F5E1}" dt="2025-04-22T19:48:44.448" v="602" actId="313"/>
        <pc:sldMkLst>
          <pc:docMk/>
          <pc:sldMk cId="1864062474" sldId="313"/>
        </pc:sldMkLst>
        <pc:spChg chg="mod">
          <ac:chgData name="McDonald, Angela - Division of District Support" userId="4af1faaf-b1f6-4589-94df-b90c492a4541" providerId="ADAL" clId="{300762C6-D5E4-4CC3-BE70-33661CC9F5E1}" dt="2025-04-22T19:48:44.448" v="602" actId="313"/>
          <ac:spMkLst>
            <pc:docMk/>
            <pc:sldMk cId="1864062474" sldId="313"/>
            <ac:spMk id="3" creationId="{00000000-0000-0000-0000-000000000000}"/>
          </ac:spMkLst>
        </pc:spChg>
        <pc:picChg chg="mod">
          <ac:chgData name="McDonald, Angela - Division of District Support" userId="4af1faaf-b1f6-4589-94df-b90c492a4541" providerId="ADAL" clId="{300762C6-D5E4-4CC3-BE70-33661CC9F5E1}" dt="2025-04-03T14:50:41.996" v="130" actId="962"/>
          <ac:picMkLst>
            <pc:docMk/>
            <pc:sldMk cId="1864062474" sldId="313"/>
            <ac:picMk id="4" creationId="{6BF05601-8246-A105-C7D8-FD43BBD70BE3}"/>
          </ac:picMkLst>
        </pc:picChg>
      </pc:sldChg>
      <pc:sldChg chg="modSp mod">
        <pc:chgData name="McDonald, Angela - Division of District Support" userId="4af1faaf-b1f6-4589-94df-b90c492a4541" providerId="ADAL" clId="{300762C6-D5E4-4CC3-BE70-33661CC9F5E1}" dt="2025-04-03T14:50:57.228" v="138" actId="962"/>
        <pc:sldMkLst>
          <pc:docMk/>
          <pc:sldMk cId="755745555" sldId="314"/>
        </pc:sldMkLst>
        <pc:picChg chg="mod">
          <ac:chgData name="McDonald, Angela - Division of District Support" userId="4af1faaf-b1f6-4589-94df-b90c492a4541" providerId="ADAL" clId="{300762C6-D5E4-4CC3-BE70-33661CC9F5E1}" dt="2025-04-03T14:50:57.228" v="138" actId="962"/>
          <ac:picMkLst>
            <pc:docMk/>
            <pc:sldMk cId="755745555" sldId="314"/>
            <ac:picMk id="6" creationId="{D41C2B7C-3D21-E546-077D-DCB02F1055B7}"/>
          </ac:picMkLst>
        </pc:picChg>
      </pc:sldChg>
      <pc:sldChg chg="modSp mod">
        <pc:chgData name="McDonald, Angela - Division of District Support" userId="4af1faaf-b1f6-4589-94df-b90c492a4541" providerId="ADAL" clId="{300762C6-D5E4-4CC3-BE70-33661CC9F5E1}" dt="2025-04-22T19:51:34.079" v="610" actId="113"/>
        <pc:sldMkLst>
          <pc:docMk/>
          <pc:sldMk cId="2558689029" sldId="315"/>
        </pc:sldMkLst>
        <pc:spChg chg="mod">
          <ac:chgData name="McDonald, Angela - Division of District Support" userId="4af1faaf-b1f6-4589-94df-b90c492a4541" providerId="ADAL" clId="{300762C6-D5E4-4CC3-BE70-33661CC9F5E1}" dt="2025-04-22T19:51:34.079" v="610" actId="113"/>
          <ac:spMkLst>
            <pc:docMk/>
            <pc:sldMk cId="2558689029" sldId="315"/>
            <ac:spMk id="3" creationId="{00000000-0000-0000-0000-000000000000}"/>
          </ac:spMkLst>
        </pc:spChg>
        <pc:picChg chg="mod">
          <ac:chgData name="McDonald, Angela - Division of District Support" userId="4af1faaf-b1f6-4589-94df-b90c492a4541" providerId="ADAL" clId="{300762C6-D5E4-4CC3-BE70-33661CC9F5E1}" dt="2025-04-03T14:51:00.494" v="140" actId="962"/>
          <ac:picMkLst>
            <pc:docMk/>
            <pc:sldMk cId="2558689029" sldId="315"/>
            <ac:picMk id="5" creationId="{C1067530-0A0D-501C-B316-1B6B2175DFB4}"/>
          </ac:picMkLst>
        </pc:picChg>
      </pc:sldChg>
      <pc:sldChg chg="modSp mod">
        <pc:chgData name="McDonald, Angela - Division of District Support" userId="4af1faaf-b1f6-4589-94df-b90c492a4541" providerId="ADAL" clId="{300762C6-D5E4-4CC3-BE70-33661CC9F5E1}" dt="2025-04-03T14:51:09.685" v="146" actId="962"/>
        <pc:sldMkLst>
          <pc:docMk/>
          <pc:sldMk cId="2588711031" sldId="316"/>
        </pc:sldMkLst>
        <pc:picChg chg="mod">
          <ac:chgData name="McDonald, Angela - Division of District Support" userId="4af1faaf-b1f6-4589-94df-b90c492a4541" providerId="ADAL" clId="{300762C6-D5E4-4CC3-BE70-33661CC9F5E1}" dt="2025-04-03T14:51:09.685" v="146" actId="962"/>
          <ac:picMkLst>
            <pc:docMk/>
            <pc:sldMk cId="2588711031" sldId="316"/>
            <ac:picMk id="4" creationId="{2F259279-11D1-1313-5C3D-9E801A4DC605}"/>
          </ac:picMkLst>
        </pc:picChg>
      </pc:sldChg>
      <pc:sldChg chg="modSp mod modCm">
        <pc:chgData name="McDonald, Angela - Division of District Support" userId="4af1faaf-b1f6-4589-94df-b90c492a4541" providerId="ADAL" clId="{300762C6-D5E4-4CC3-BE70-33661CC9F5E1}" dt="2025-05-02T16:22:45.353" v="924" actId="20577"/>
        <pc:sldMkLst>
          <pc:docMk/>
          <pc:sldMk cId="2927332597" sldId="317"/>
        </pc:sldMkLst>
        <pc:spChg chg="mod">
          <ac:chgData name="McDonald, Angela - Division of District Support" userId="4af1faaf-b1f6-4589-94df-b90c492a4541" providerId="ADAL" clId="{300762C6-D5E4-4CC3-BE70-33661CC9F5E1}" dt="2025-05-02T16:22:45.353" v="924" actId="20577"/>
          <ac:spMkLst>
            <pc:docMk/>
            <pc:sldMk cId="2927332597" sldId="317"/>
            <ac:spMk id="3" creationId="{00000000-0000-0000-0000-000000000000}"/>
          </ac:spMkLst>
        </pc:spChg>
        <pc:picChg chg="mod">
          <ac:chgData name="McDonald, Angela - Division of District Support" userId="4af1faaf-b1f6-4589-94df-b90c492a4541" providerId="ADAL" clId="{300762C6-D5E4-4CC3-BE70-33661CC9F5E1}" dt="2025-04-03T14:51:13.046" v="148" actId="962"/>
          <ac:picMkLst>
            <pc:docMk/>
            <pc:sldMk cId="2927332597" sldId="317"/>
            <ac:picMk id="5" creationId="{0DA561B9-F321-475E-9B1D-132A4D795262}"/>
          </ac:picMkLst>
        </pc:picChg>
        <pc:extLst>
          <p:ext xmlns:p="http://schemas.openxmlformats.org/presentationml/2006/main" uri="{D6D511B9-2390-475A-947B-AFAB55BFBCF1}">
            <pc226:cmChg xmlns:pc226="http://schemas.microsoft.com/office/powerpoint/2022/06/main/command" chg="mod">
              <pc226:chgData name="McDonald, Angela - Division of District Support" userId="4af1faaf-b1f6-4589-94df-b90c492a4541" providerId="ADAL" clId="{300762C6-D5E4-4CC3-BE70-33661CC9F5E1}" dt="2025-05-02T16:22:45.353" v="924" actId="20577"/>
              <pc2:cmMkLst xmlns:pc2="http://schemas.microsoft.com/office/powerpoint/2019/9/main/command">
                <pc:docMk/>
                <pc:sldMk cId="2927332597" sldId="317"/>
                <pc2:cmMk id="{AA5240B1-C87E-4FC7-8ECC-DCC703E70F84}"/>
              </pc2:cmMkLst>
            </pc226:cmChg>
          </p:ext>
        </pc:extLst>
      </pc:sldChg>
      <pc:sldChg chg="modSp mod">
        <pc:chgData name="McDonald, Angela - Division of District Support" userId="4af1faaf-b1f6-4589-94df-b90c492a4541" providerId="ADAL" clId="{300762C6-D5E4-4CC3-BE70-33661CC9F5E1}" dt="2025-04-03T14:51:17.084" v="150" actId="962"/>
        <pc:sldMkLst>
          <pc:docMk/>
          <pc:sldMk cId="3373399550" sldId="318"/>
        </pc:sldMkLst>
        <pc:picChg chg="mod">
          <ac:chgData name="McDonald, Angela - Division of District Support" userId="4af1faaf-b1f6-4589-94df-b90c492a4541" providerId="ADAL" clId="{300762C6-D5E4-4CC3-BE70-33661CC9F5E1}" dt="2025-04-03T14:51:17.084" v="150" actId="962"/>
          <ac:picMkLst>
            <pc:docMk/>
            <pc:sldMk cId="3373399550" sldId="318"/>
            <ac:picMk id="4" creationId="{94A37783-52CE-B87C-E94A-978F44E15CF0}"/>
          </ac:picMkLst>
        </pc:picChg>
      </pc:sldChg>
      <pc:sldChg chg="modSp mod">
        <pc:chgData name="McDonald, Angela - Division of District Support" userId="4af1faaf-b1f6-4589-94df-b90c492a4541" providerId="ADAL" clId="{300762C6-D5E4-4CC3-BE70-33661CC9F5E1}" dt="2025-04-22T19:52:00.498" v="613" actId="12"/>
        <pc:sldMkLst>
          <pc:docMk/>
          <pc:sldMk cId="1419584020" sldId="319"/>
        </pc:sldMkLst>
        <pc:spChg chg="mod">
          <ac:chgData name="McDonald, Angela - Division of District Support" userId="4af1faaf-b1f6-4589-94df-b90c492a4541" providerId="ADAL" clId="{300762C6-D5E4-4CC3-BE70-33661CC9F5E1}" dt="2025-04-22T19:52:00.498" v="613" actId="12"/>
          <ac:spMkLst>
            <pc:docMk/>
            <pc:sldMk cId="1419584020" sldId="319"/>
            <ac:spMk id="3" creationId="{00000000-0000-0000-0000-000000000000}"/>
          </ac:spMkLst>
        </pc:spChg>
        <pc:picChg chg="mod">
          <ac:chgData name="McDonald, Angela - Division of District Support" userId="4af1faaf-b1f6-4589-94df-b90c492a4541" providerId="ADAL" clId="{300762C6-D5E4-4CC3-BE70-33661CC9F5E1}" dt="2025-04-03T14:51:07.083" v="144" actId="962"/>
          <ac:picMkLst>
            <pc:docMk/>
            <pc:sldMk cId="1419584020" sldId="319"/>
            <ac:picMk id="5" creationId="{A324C7D4-AF2E-63D3-2C05-DD5EB12262AE}"/>
          </ac:picMkLst>
        </pc:picChg>
      </pc:sldChg>
      <pc:sldChg chg="modSp mod">
        <pc:chgData name="McDonald, Angela - Division of District Support" userId="4af1faaf-b1f6-4589-94df-b90c492a4541" providerId="ADAL" clId="{300762C6-D5E4-4CC3-BE70-33661CC9F5E1}" dt="2025-04-22T19:57:15.564" v="638" actId="20577"/>
        <pc:sldMkLst>
          <pc:docMk/>
          <pc:sldMk cId="2185325248" sldId="320"/>
        </pc:sldMkLst>
        <pc:spChg chg="mod">
          <ac:chgData name="McDonald, Angela - Division of District Support" userId="4af1faaf-b1f6-4589-94df-b90c492a4541" providerId="ADAL" clId="{300762C6-D5E4-4CC3-BE70-33661CC9F5E1}" dt="2025-04-22T19:57:15.564" v="638" actId="20577"/>
          <ac:spMkLst>
            <pc:docMk/>
            <pc:sldMk cId="2185325248" sldId="320"/>
            <ac:spMk id="3" creationId="{00000000-0000-0000-0000-000000000000}"/>
          </ac:spMkLst>
        </pc:spChg>
        <pc:picChg chg="mod">
          <ac:chgData name="McDonald, Angela - Division of District Support" userId="4af1faaf-b1f6-4589-94df-b90c492a4541" providerId="ADAL" clId="{300762C6-D5E4-4CC3-BE70-33661CC9F5E1}" dt="2025-04-03T14:51:25.626" v="156" actId="962"/>
          <ac:picMkLst>
            <pc:docMk/>
            <pc:sldMk cId="2185325248" sldId="320"/>
            <ac:picMk id="4" creationId="{34DB880D-52A2-9AC4-11FC-55ECA501AFA9}"/>
          </ac:picMkLst>
        </pc:picChg>
      </pc:sldChg>
      <pc:sldChg chg="modSp mod">
        <pc:chgData name="McDonald, Angela - Division of District Support" userId="4af1faaf-b1f6-4589-94df-b90c492a4541" providerId="ADAL" clId="{300762C6-D5E4-4CC3-BE70-33661CC9F5E1}" dt="2025-04-22T19:58:22.146" v="643" actId="33524"/>
        <pc:sldMkLst>
          <pc:docMk/>
          <pc:sldMk cId="2124041570" sldId="321"/>
        </pc:sldMkLst>
        <pc:spChg chg="mod">
          <ac:chgData name="McDonald, Angela - Division of District Support" userId="4af1faaf-b1f6-4589-94df-b90c492a4541" providerId="ADAL" clId="{300762C6-D5E4-4CC3-BE70-33661CC9F5E1}" dt="2025-04-22T19:58:22.146" v="643" actId="33524"/>
          <ac:spMkLst>
            <pc:docMk/>
            <pc:sldMk cId="2124041570" sldId="321"/>
            <ac:spMk id="3" creationId="{00000000-0000-0000-0000-000000000000}"/>
          </ac:spMkLst>
        </pc:spChg>
        <pc:picChg chg="mod">
          <ac:chgData name="McDonald, Angela - Division of District Support" userId="4af1faaf-b1f6-4589-94df-b90c492a4541" providerId="ADAL" clId="{300762C6-D5E4-4CC3-BE70-33661CC9F5E1}" dt="2025-04-03T14:51:42.535" v="164" actId="962"/>
          <ac:picMkLst>
            <pc:docMk/>
            <pc:sldMk cId="2124041570" sldId="321"/>
            <ac:picMk id="4" creationId="{94DEA94E-9D8D-0000-92D4-ED28DFC2B939}"/>
          </ac:picMkLst>
        </pc:picChg>
      </pc:sldChg>
      <pc:sldChg chg="modSp mod">
        <pc:chgData name="McDonald, Angela - Division of District Support" userId="4af1faaf-b1f6-4589-94df-b90c492a4541" providerId="ADAL" clId="{300762C6-D5E4-4CC3-BE70-33661CC9F5E1}" dt="2025-04-03T14:51:46.143" v="166" actId="962"/>
        <pc:sldMkLst>
          <pc:docMk/>
          <pc:sldMk cId="4053326818" sldId="322"/>
        </pc:sldMkLst>
        <pc:picChg chg="mod">
          <ac:chgData name="McDonald, Angela - Division of District Support" userId="4af1faaf-b1f6-4589-94df-b90c492a4541" providerId="ADAL" clId="{300762C6-D5E4-4CC3-BE70-33661CC9F5E1}" dt="2025-04-03T14:51:46.143" v="166" actId="962"/>
          <ac:picMkLst>
            <pc:docMk/>
            <pc:sldMk cId="4053326818" sldId="322"/>
            <ac:picMk id="4" creationId="{B991401D-B174-A581-BC81-23D8ED18D8C3}"/>
          </ac:picMkLst>
        </pc:picChg>
      </pc:sldChg>
      <pc:sldChg chg="modSp mod">
        <pc:chgData name="McDonald, Angela - Division of District Support" userId="4af1faaf-b1f6-4589-94df-b90c492a4541" providerId="ADAL" clId="{300762C6-D5E4-4CC3-BE70-33661CC9F5E1}" dt="2025-04-22T19:59:30.620" v="650" actId="207"/>
        <pc:sldMkLst>
          <pc:docMk/>
          <pc:sldMk cId="1966023510" sldId="324"/>
        </pc:sldMkLst>
        <pc:spChg chg="mod">
          <ac:chgData name="McDonald, Angela - Division of District Support" userId="4af1faaf-b1f6-4589-94df-b90c492a4541" providerId="ADAL" clId="{300762C6-D5E4-4CC3-BE70-33661CC9F5E1}" dt="2025-04-22T19:59:24.231" v="648" actId="207"/>
          <ac:spMkLst>
            <pc:docMk/>
            <pc:sldMk cId="1966023510" sldId="324"/>
            <ac:spMk id="3" creationId="{00000000-0000-0000-0000-000000000000}"/>
          </ac:spMkLst>
        </pc:spChg>
        <pc:spChg chg="mod">
          <ac:chgData name="McDonald, Angela - Division of District Support" userId="4af1faaf-b1f6-4589-94df-b90c492a4541" providerId="ADAL" clId="{300762C6-D5E4-4CC3-BE70-33661CC9F5E1}" dt="2025-04-22T19:59:30.620" v="650" actId="207"/>
          <ac:spMkLst>
            <pc:docMk/>
            <pc:sldMk cId="1966023510" sldId="324"/>
            <ac:spMk id="5" creationId="{9455D069-2CC2-9198-50B2-CD5BC4673E6B}"/>
          </ac:spMkLst>
        </pc:spChg>
        <pc:spChg chg="mod ord">
          <ac:chgData name="McDonald, Angela - Division of District Support" userId="4af1faaf-b1f6-4589-94df-b90c492a4541" providerId="ADAL" clId="{300762C6-D5E4-4CC3-BE70-33661CC9F5E1}" dt="2025-04-22T19:59:16.847" v="647" actId="5793"/>
          <ac:spMkLst>
            <pc:docMk/>
            <pc:sldMk cId="1966023510" sldId="324"/>
            <ac:spMk id="7" creationId="{BB78D086-8CE2-BDD8-E44C-1CD6FCFEAC37}"/>
          </ac:spMkLst>
        </pc:spChg>
        <pc:picChg chg="mod ord">
          <ac:chgData name="McDonald, Angela - Division of District Support" userId="4af1faaf-b1f6-4589-94df-b90c492a4541" providerId="ADAL" clId="{300762C6-D5E4-4CC3-BE70-33661CC9F5E1}" dt="2025-04-03T17:59:04.046" v="381" actId="962"/>
          <ac:picMkLst>
            <pc:docMk/>
            <pc:sldMk cId="1966023510" sldId="324"/>
            <ac:picMk id="4" creationId="{607651B4-3A05-7274-0500-AF9F788A6853}"/>
          </ac:picMkLst>
        </pc:picChg>
      </pc:sldChg>
      <pc:sldChg chg="modSp mod">
        <pc:chgData name="McDonald, Angela - Division of District Support" userId="4af1faaf-b1f6-4589-94df-b90c492a4541" providerId="ADAL" clId="{300762C6-D5E4-4CC3-BE70-33661CC9F5E1}" dt="2025-04-03T14:50:46.167" v="132" actId="962"/>
        <pc:sldMkLst>
          <pc:docMk/>
          <pc:sldMk cId="4134595077" sldId="329"/>
        </pc:sldMkLst>
        <pc:picChg chg="mod">
          <ac:chgData name="McDonald, Angela - Division of District Support" userId="4af1faaf-b1f6-4589-94df-b90c492a4541" providerId="ADAL" clId="{300762C6-D5E4-4CC3-BE70-33661CC9F5E1}" dt="2025-04-03T14:50:46.167" v="132" actId="962"/>
          <ac:picMkLst>
            <pc:docMk/>
            <pc:sldMk cId="4134595077" sldId="329"/>
            <ac:picMk id="4" creationId="{81851701-0FAB-3231-E0D6-5D3E56993305}"/>
          </ac:picMkLst>
        </pc:picChg>
      </pc:sldChg>
      <pc:sldChg chg="modSp mod">
        <pc:chgData name="McDonald, Angela - Division of District Support" userId="4af1faaf-b1f6-4589-94df-b90c492a4541" providerId="ADAL" clId="{300762C6-D5E4-4CC3-BE70-33661CC9F5E1}" dt="2025-04-22T19:49:38.191" v="606" actId="113"/>
        <pc:sldMkLst>
          <pc:docMk/>
          <pc:sldMk cId="3065266009" sldId="330"/>
        </pc:sldMkLst>
        <pc:spChg chg="mod">
          <ac:chgData name="McDonald, Angela - Division of District Support" userId="4af1faaf-b1f6-4589-94df-b90c492a4541" providerId="ADAL" clId="{300762C6-D5E4-4CC3-BE70-33661CC9F5E1}" dt="2025-04-22T19:49:38.191" v="606" actId="113"/>
          <ac:spMkLst>
            <pc:docMk/>
            <pc:sldMk cId="3065266009" sldId="330"/>
            <ac:spMk id="3" creationId="{00000000-0000-0000-0000-000000000000}"/>
          </ac:spMkLst>
        </pc:spChg>
        <pc:picChg chg="mod">
          <ac:chgData name="McDonald, Angela - Division of District Support" userId="4af1faaf-b1f6-4589-94df-b90c492a4541" providerId="ADAL" clId="{300762C6-D5E4-4CC3-BE70-33661CC9F5E1}" dt="2025-04-03T14:50:50.228" v="134" actId="962"/>
          <ac:picMkLst>
            <pc:docMk/>
            <pc:sldMk cId="3065266009" sldId="330"/>
            <ac:picMk id="5" creationId="{BEC0A16A-2C25-61CE-C65B-D523D8481CE5}"/>
          </ac:picMkLst>
        </pc:picChg>
      </pc:sldChg>
      <pc:sldChg chg="modSp mod">
        <pc:chgData name="McDonald, Angela - Division of District Support" userId="4af1faaf-b1f6-4589-94df-b90c492a4541" providerId="ADAL" clId="{300762C6-D5E4-4CC3-BE70-33661CC9F5E1}" dt="2025-04-22T19:49:52.648" v="608" actId="113"/>
        <pc:sldMkLst>
          <pc:docMk/>
          <pc:sldMk cId="3592097408" sldId="331"/>
        </pc:sldMkLst>
        <pc:spChg chg="mod">
          <ac:chgData name="McDonald, Angela - Division of District Support" userId="4af1faaf-b1f6-4589-94df-b90c492a4541" providerId="ADAL" clId="{300762C6-D5E4-4CC3-BE70-33661CC9F5E1}" dt="2025-04-22T19:49:52.648" v="608" actId="113"/>
          <ac:spMkLst>
            <pc:docMk/>
            <pc:sldMk cId="3592097408" sldId="331"/>
            <ac:spMk id="3" creationId="{00000000-0000-0000-0000-000000000000}"/>
          </ac:spMkLst>
        </pc:spChg>
        <pc:picChg chg="mod">
          <ac:chgData name="McDonald, Angela - Division of District Support" userId="4af1faaf-b1f6-4589-94df-b90c492a4541" providerId="ADAL" clId="{300762C6-D5E4-4CC3-BE70-33661CC9F5E1}" dt="2025-04-03T14:50:53.547" v="136" actId="962"/>
          <ac:picMkLst>
            <pc:docMk/>
            <pc:sldMk cId="3592097408" sldId="331"/>
            <ac:picMk id="5" creationId="{78C58A83-527D-B728-091E-1AFEFF5E5C25}"/>
          </ac:picMkLst>
        </pc:picChg>
      </pc:sldChg>
      <pc:sldChg chg="modSp mod">
        <pc:chgData name="McDonald, Angela - Division of District Support" userId="4af1faaf-b1f6-4589-94df-b90c492a4541" providerId="ADAL" clId="{300762C6-D5E4-4CC3-BE70-33661CC9F5E1}" dt="2025-04-22T19:51:45.143" v="611" actId="207"/>
        <pc:sldMkLst>
          <pc:docMk/>
          <pc:sldMk cId="2623551503" sldId="332"/>
        </pc:sldMkLst>
        <pc:spChg chg="mod">
          <ac:chgData name="McDonald, Angela - Division of District Support" userId="4af1faaf-b1f6-4589-94df-b90c492a4541" providerId="ADAL" clId="{300762C6-D5E4-4CC3-BE70-33661CC9F5E1}" dt="2025-04-22T19:51:45.143" v="611" actId="207"/>
          <ac:spMkLst>
            <pc:docMk/>
            <pc:sldMk cId="2623551503" sldId="332"/>
            <ac:spMk id="3" creationId="{00000000-0000-0000-0000-000000000000}"/>
          </ac:spMkLst>
        </pc:spChg>
        <pc:picChg chg="mod">
          <ac:chgData name="McDonald, Angela - Division of District Support" userId="4af1faaf-b1f6-4589-94df-b90c492a4541" providerId="ADAL" clId="{300762C6-D5E4-4CC3-BE70-33661CC9F5E1}" dt="2025-04-03T14:51:04.077" v="142" actId="962"/>
          <ac:picMkLst>
            <pc:docMk/>
            <pc:sldMk cId="2623551503" sldId="332"/>
            <ac:picMk id="4" creationId="{FDB5BB09-17D3-FF7A-F4F3-122E47F901DA}"/>
          </ac:picMkLst>
        </pc:picChg>
      </pc:sldChg>
      <pc:sldChg chg="modSp mod">
        <pc:chgData name="McDonald, Angela - Division of District Support" userId="4af1faaf-b1f6-4589-94df-b90c492a4541" providerId="ADAL" clId="{300762C6-D5E4-4CC3-BE70-33661CC9F5E1}" dt="2025-04-22T19:55:51.150" v="634" actId="1076"/>
        <pc:sldMkLst>
          <pc:docMk/>
          <pc:sldMk cId="3725911353" sldId="333"/>
        </pc:sldMkLst>
        <pc:picChg chg="mod">
          <ac:chgData name="McDonald, Angela - Division of District Support" userId="4af1faaf-b1f6-4589-94df-b90c492a4541" providerId="ADAL" clId="{300762C6-D5E4-4CC3-BE70-33661CC9F5E1}" dt="2025-04-22T19:55:51.150" v="634" actId="1076"/>
          <ac:picMkLst>
            <pc:docMk/>
            <pc:sldMk cId="3725911353" sldId="333"/>
            <ac:picMk id="4" creationId="{31DE5832-9A09-E53C-C1C6-6E3CDC33BDE5}"/>
          </ac:picMkLst>
        </pc:picChg>
      </pc:sldChg>
      <pc:sldChg chg="modSp mod">
        <pc:chgData name="McDonald, Angela - Division of District Support" userId="4af1faaf-b1f6-4589-94df-b90c492a4541" providerId="ADAL" clId="{300762C6-D5E4-4CC3-BE70-33661CC9F5E1}" dt="2025-04-03T14:37:42.688" v="119" actId="962"/>
        <pc:sldMkLst>
          <pc:docMk/>
          <pc:sldMk cId="3042299384" sldId="334"/>
        </pc:sldMkLst>
        <pc:picChg chg="mod">
          <ac:chgData name="McDonald, Angela - Division of District Support" userId="4af1faaf-b1f6-4589-94df-b90c492a4541" providerId="ADAL" clId="{300762C6-D5E4-4CC3-BE70-33661CC9F5E1}" dt="2025-04-03T14:37:42.688" v="119" actId="962"/>
          <ac:picMkLst>
            <pc:docMk/>
            <pc:sldMk cId="3042299384" sldId="334"/>
            <ac:picMk id="4" creationId="{1D019418-32E8-7BE4-3B80-2F633A247B30}"/>
          </ac:picMkLst>
        </pc:picChg>
      </pc:sldChg>
      <pc:sldChg chg="modSp mod">
        <pc:chgData name="McDonald, Angela - Division of District Support" userId="4af1faaf-b1f6-4589-94df-b90c492a4541" providerId="ADAL" clId="{300762C6-D5E4-4CC3-BE70-33661CC9F5E1}" dt="2025-04-03T14:37:39.005" v="117" actId="962"/>
        <pc:sldMkLst>
          <pc:docMk/>
          <pc:sldMk cId="4280390740" sldId="337"/>
        </pc:sldMkLst>
        <pc:picChg chg="mod">
          <ac:chgData name="McDonald, Angela - Division of District Support" userId="4af1faaf-b1f6-4589-94df-b90c492a4541" providerId="ADAL" clId="{300762C6-D5E4-4CC3-BE70-33661CC9F5E1}" dt="2025-04-03T14:37:39.005" v="117" actId="962"/>
          <ac:picMkLst>
            <pc:docMk/>
            <pc:sldMk cId="4280390740" sldId="337"/>
            <ac:picMk id="4" creationId="{703F9C92-A450-97FF-0F60-6424A125B9AC}"/>
          </ac:picMkLst>
        </pc:picChg>
      </pc:sldChg>
      <pc:sldChg chg="del">
        <pc:chgData name="McDonald, Angela - Division of District Support" userId="4af1faaf-b1f6-4589-94df-b90c492a4541" providerId="ADAL" clId="{300762C6-D5E4-4CC3-BE70-33661CC9F5E1}" dt="2025-04-03T14:50:01.146" v="124" actId="2696"/>
        <pc:sldMkLst>
          <pc:docMk/>
          <pc:sldMk cId="2154436393" sldId="341"/>
        </pc:sldMkLst>
      </pc:sldChg>
      <pc:sldChg chg="modSp mod">
        <pc:chgData name="McDonald, Angela - Division of District Support" userId="4af1faaf-b1f6-4589-94df-b90c492a4541" providerId="ADAL" clId="{300762C6-D5E4-4CC3-BE70-33661CC9F5E1}" dt="2025-04-03T14:37:57.483" v="123" actId="962"/>
        <pc:sldMkLst>
          <pc:docMk/>
          <pc:sldMk cId="3426984786" sldId="342"/>
        </pc:sldMkLst>
        <pc:picChg chg="mod">
          <ac:chgData name="McDonald, Angela - Division of District Support" userId="4af1faaf-b1f6-4589-94df-b90c492a4541" providerId="ADAL" clId="{300762C6-D5E4-4CC3-BE70-33661CC9F5E1}" dt="2025-04-03T14:37:57.483" v="123" actId="962"/>
          <ac:picMkLst>
            <pc:docMk/>
            <pc:sldMk cId="3426984786" sldId="342"/>
            <ac:picMk id="4" creationId="{A66343BD-3A64-25C3-4761-66D1B4A794E9}"/>
          </ac:picMkLst>
        </pc:picChg>
      </pc:sldChg>
      <pc:sldChg chg="modSp mod">
        <pc:chgData name="McDonald, Angela - Division of District Support" userId="4af1faaf-b1f6-4589-94df-b90c492a4541" providerId="ADAL" clId="{300762C6-D5E4-4CC3-BE70-33661CC9F5E1}" dt="2025-04-22T19:48:06.859" v="599" actId="113"/>
        <pc:sldMkLst>
          <pc:docMk/>
          <pc:sldMk cId="1158689472" sldId="343"/>
        </pc:sldMkLst>
        <pc:spChg chg="mod">
          <ac:chgData name="McDonald, Angela - Division of District Support" userId="4af1faaf-b1f6-4589-94df-b90c492a4541" providerId="ADAL" clId="{300762C6-D5E4-4CC3-BE70-33661CC9F5E1}" dt="2025-04-22T19:48:06.859" v="599" actId="113"/>
          <ac:spMkLst>
            <pc:docMk/>
            <pc:sldMk cId="1158689472" sldId="343"/>
            <ac:spMk id="3" creationId="{00000000-0000-0000-0000-000000000000}"/>
          </ac:spMkLst>
        </pc:spChg>
        <pc:picChg chg="mod">
          <ac:chgData name="McDonald, Angela - Division of District Support" userId="4af1faaf-b1f6-4589-94df-b90c492a4541" providerId="ADAL" clId="{300762C6-D5E4-4CC3-BE70-33661CC9F5E1}" dt="2025-04-03T14:50:21.534" v="126" actId="962"/>
          <ac:picMkLst>
            <pc:docMk/>
            <pc:sldMk cId="1158689472" sldId="343"/>
            <ac:picMk id="4" creationId="{CE4B3F5E-EA55-F2E8-9244-B7689EE76C4C}"/>
          </ac:picMkLst>
        </pc:picChg>
      </pc:sldChg>
      <pc:sldChg chg="modSp mod">
        <pc:chgData name="McDonald, Angela - Division of District Support" userId="4af1faaf-b1f6-4589-94df-b90c492a4541" providerId="ADAL" clId="{300762C6-D5E4-4CC3-BE70-33661CC9F5E1}" dt="2025-04-22T19:48:24.687" v="601" actId="12"/>
        <pc:sldMkLst>
          <pc:docMk/>
          <pc:sldMk cId="1049266072" sldId="345"/>
        </pc:sldMkLst>
        <pc:spChg chg="mod">
          <ac:chgData name="McDonald, Angela - Division of District Support" userId="4af1faaf-b1f6-4589-94df-b90c492a4541" providerId="ADAL" clId="{300762C6-D5E4-4CC3-BE70-33661CC9F5E1}" dt="2025-04-22T19:48:24.687" v="601" actId="12"/>
          <ac:spMkLst>
            <pc:docMk/>
            <pc:sldMk cId="1049266072" sldId="345"/>
            <ac:spMk id="3" creationId="{00000000-0000-0000-0000-000000000000}"/>
          </ac:spMkLst>
        </pc:spChg>
        <pc:picChg chg="mod">
          <ac:chgData name="McDonald, Angela - Division of District Support" userId="4af1faaf-b1f6-4589-94df-b90c492a4541" providerId="ADAL" clId="{300762C6-D5E4-4CC3-BE70-33661CC9F5E1}" dt="2025-04-03T14:50:38.106" v="128" actId="962"/>
          <ac:picMkLst>
            <pc:docMk/>
            <pc:sldMk cId="1049266072" sldId="345"/>
            <ac:picMk id="4" creationId="{50255A81-0F2A-EDE4-C738-BEE2BDDFE3E5}"/>
          </ac:picMkLst>
        </pc:picChg>
      </pc:sldChg>
      <pc:sldChg chg="modSp mod">
        <pc:chgData name="McDonald, Angela - Division of District Support" userId="4af1faaf-b1f6-4589-94df-b90c492a4541" providerId="ADAL" clId="{300762C6-D5E4-4CC3-BE70-33661CC9F5E1}" dt="2025-04-22T19:54:41.159" v="633" actId="1076"/>
        <pc:sldMkLst>
          <pc:docMk/>
          <pc:sldMk cId="2535476651" sldId="347"/>
        </pc:sldMkLst>
        <pc:spChg chg="mod">
          <ac:chgData name="McDonald, Angela - Division of District Support" userId="4af1faaf-b1f6-4589-94df-b90c492a4541" providerId="ADAL" clId="{300762C6-D5E4-4CC3-BE70-33661CC9F5E1}" dt="2025-04-22T19:54:41.159" v="633" actId="1076"/>
          <ac:spMkLst>
            <pc:docMk/>
            <pc:sldMk cId="2535476651" sldId="347"/>
            <ac:spMk id="2" creationId="{00000000-0000-0000-0000-000000000000}"/>
          </ac:spMkLst>
        </pc:spChg>
        <pc:spChg chg="mod">
          <ac:chgData name="McDonald, Angela - Division of District Support" userId="4af1faaf-b1f6-4589-94df-b90c492a4541" providerId="ADAL" clId="{300762C6-D5E4-4CC3-BE70-33661CC9F5E1}" dt="2025-04-22T19:54:36.655" v="632" actId="1076"/>
          <ac:spMkLst>
            <pc:docMk/>
            <pc:sldMk cId="2535476651" sldId="347"/>
            <ac:spMk id="3" creationId="{00000000-0000-0000-0000-000000000000}"/>
          </ac:spMkLst>
        </pc:spChg>
        <pc:picChg chg="mod">
          <ac:chgData name="McDonald, Angela - Division of District Support" userId="4af1faaf-b1f6-4589-94df-b90c492a4541" providerId="ADAL" clId="{300762C6-D5E4-4CC3-BE70-33661CC9F5E1}" dt="2025-04-03T14:51:20.134" v="152" actId="962"/>
          <ac:picMkLst>
            <pc:docMk/>
            <pc:sldMk cId="2535476651" sldId="347"/>
            <ac:picMk id="6" creationId="{65981AC1-D79D-7C02-71CC-3366A8E4AA5F}"/>
          </ac:picMkLst>
        </pc:picChg>
      </pc:sldChg>
      <pc:sldChg chg="modSp mod">
        <pc:chgData name="McDonald, Angela - Division of District Support" userId="4af1faaf-b1f6-4589-94df-b90c492a4541" providerId="ADAL" clId="{300762C6-D5E4-4CC3-BE70-33661CC9F5E1}" dt="2025-04-22T19:57:26.826" v="639" actId="207"/>
        <pc:sldMkLst>
          <pc:docMk/>
          <pc:sldMk cId="3119645344" sldId="348"/>
        </pc:sldMkLst>
        <pc:spChg chg="mod">
          <ac:chgData name="McDonald, Angela - Division of District Support" userId="4af1faaf-b1f6-4589-94df-b90c492a4541" providerId="ADAL" clId="{300762C6-D5E4-4CC3-BE70-33661CC9F5E1}" dt="2025-04-22T19:57:26.826" v="639" actId="207"/>
          <ac:spMkLst>
            <pc:docMk/>
            <pc:sldMk cId="3119645344" sldId="348"/>
            <ac:spMk id="3" creationId="{00000000-0000-0000-0000-000000000000}"/>
          </ac:spMkLst>
        </pc:spChg>
        <pc:picChg chg="mod">
          <ac:chgData name="McDonald, Angela - Division of District Support" userId="4af1faaf-b1f6-4589-94df-b90c492a4541" providerId="ADAL" clId="{300762C6-D5E4-4CC3-BE70-33661CC9F5E1}" dt="2025-04-03T14:51:35.005" v="160" actId="962"/>
          <ac:picMkLst>
            <pc:docMk/>
            <pc:sldMk cId="3119645344" sldId="348"/>
            <ac:picMk id="7" creationId="{31F2DED2-82CA-CD02-7372-095C2BEE68A2}"/>
          </ac:picMkLst>
        </pc:picChg>
      </pc:sldChg>
      <pc:sldChg chg="modSp mod">
        <pc:chgData name="McDonald, Angela - Division of District Support" userId="4af1faaf-b1f6-4589-94df-b90c492a4541" providerId="ADAL" clId="{300762C6-D5E4-4CC3-BE70-33661CC9F5E1}" dt="2025-04-03T14:51:38.345" v="162" actId="962"/>
        <pc:sldMkLst>
          <pc:docMk/>
          <pc:sldMk cId="1195946388" sldId="349"/>
        </pc:sldMkLst>
        <pc:picChg chg="mod">
          <ac:chgData name="McDonald, Angela - Division of District Support" userId="4af1faaf-b1f6-4589-94df-b90c492a4541" providerId="ADAL" clId="{300762C6-D5E4-4CC3-BE70-33661CC9F5E1}" dt="2025-04-03T14:51:38.345" v="162" actId="962"/>
          <ac:picMkLst>
            <pc:docMk/>
            <pc:sldMk cId="1195946388" sldId="349"/>
            <ac:picMk id="6" creationId="{F266A9E1-094A-EB1E-E0A5-0B5C9FA81FD2}"/>
          </ac:picMkLst>
        </pc:picChg>
      </pc:sldChg>
      <pc:sldChg chg="modSp mod">
        <pc:chgData name="McDonald, Angela - Division of District Support" userId="4af1faaf-b1f6-4589-94df-b90c492a4541" providerId="ADAL" clId="{300762C6-D5E4-4CC3-BE70-33661CC9F5E1}" dt="2025-04-03T14:51:31.025" v="158" actId="962"/>
        <pc:sldMkLst>
          <pc:docMk/>
          <pc:sldMk cId="3128681019" sldId="350"/>
        </pc:sldMkLst>
        <pc:picChg chg="mod">
          <ac:chgData name="McDonald, Angela - Division of District Support" userId="4af1faaf-b1f6-4589-94df-b90c492a4541" providerId="ADAL" clId="{300762C6-D5E4-4CC3-BE70-33661CC9F5E1}" dt="2025-04-03T14:51:31.025" v="158" actId="962"/>
          <ac:picMkLst>
            <pc:docMk/>
            <pc:sldMk cId="3128681019" sldId="350"/>
            <ac:picMk id="6" creationId="{9CAAEB64-289C-A340-B06C-6053368390B7}"/>
          </ac:picMkLst>
        </pc:picChg>
      </pc:sldChg>
      <pc:sldChg chg="modSp mod">
        <pc:chgData name="McDonald, Angela - Division of District Support" userId="4af1faaf-b1f6-4589-94df-b90c492a4541" providerId="ADAL" clId="{300762C6-D5E4-4CC3-BE70-33661CC9F5E1}" dt="2025-04-03T15:06:59.478" v="168" actId="962"/>
        <pc:sldMkLst>
          <pc:docMk/>
          <pc:sldMk cId="160748588" sldId="351"/>
        </pc:sldMkLst>
        <pc:picChg chg="mod">
          <ac:chgData name="McDonald, Angela - Division of District Support" userId="4af1faaf-b1f6-4589-94df-b90c492a4541" providerId="ADAL" clId="{300762C6-D5E4-4CC3-BE70-33661CC9F5E1}" dt="2025-04-03T15:06:59.478" v="168" actId="962"/>
          <ac:picMkLst>
            <pc:docMk/>
            <pc:sldMk cId="160748588" sldId="351"/>
            <ac:picMk id="6" creationId="{9F0BC5E9-C291-2F26-C46B-B93CDC1C6335}"/>
          </ac:picMkLst>
        </pc:picChg>
      </pc:sldChg>
      <pc:sldChg chg="modSp mod">
        <pc:chgData name="McDonald, Angela - Division of District Support" userId="4af1faaf-b1f6-4589-94df-b90c492a4541" providerId="ADAL" clId="{300762C6-D5E4-4CC3-BE70-33661CC9F5E1}" dt="2025-04-22T19:58:37.229" v="644" actId="207"/>
        <pc:sldMkLst>
          <pc:docMk/>
          <pc:sldMk cId="1342419529" sldId="352"/>
        </pc:sldMkLst>
        <pc:spChg chg="mod">
          <ac:chgData name="McDonald, Angela - Division of District Support" userId="4af1faaf-b1f6-4589-94df-b90c492a4541" providerId="ADAL" clId="{300762C6-D5E4-4CC3-BE70-33661CC9F5E1}" dt="2025-04-22T19:58:37.229" v="644" actId="207"/>
          <ac:spMkLst>
            <pc:docMk/>
            <pc:sldMk cId="1342419529" sldId="352"/>
            <ac:spMk id="3" creationId="{00000000-0000-0000-0000-000000000000}"/>
          </ac:spMkLst>
        </pc:spChg>
        <pc:picChg chg="mod">
          <ac:chgData name="McDonald, Angela - Division of District Support" userId="4af1faaf-b1f6-4589-94df-b90c492a4541" providerId="ADAL" clId="{300762C6-D5E4-4CC3-BE70-33661CC9F5E1}" dt="2025-04-03T15:07:04.306" v="170" actId="962"/>
          <ac:picMkLst>
            <pc:docMk/>
            <pc:sldMk cId="1342419529" sldId="352"/>
            <ac:picMk id="6" creationId="{4001B650-7258-3B9D-1CC3-1FEB6721B494}"/>
          </ac:picMkLst>
        </pc:picChg>
      </pc:sldChg>
      <pc:sldChg chg="modSp mod">
        <pc:chgData name="McDonald, Angela - Division of District Support" userId="4af1faaf-b1f6-4589-94df-b90c492a4541" providerId="ADAL" clId="{300762C6-D5E4-4CC3-BE70-33661CC9F5E1}" dt="2025-04-03T15:08:05.077" v="178" actId="962"/>
        <pc:sldMkLst>
          <pc:docMk/>
          <pc:sldMk cId="99661311" sldId="359"/>
        </pc:sldMkLst>
        <pc:picChg chg="mod">
          <ac:chgData name="McDonald, Angela - Division of District Support" userId="4af1faaf-b1f6-4589-94df-b90c492a4541" providerId="ADAL" clId="{300762C6-D5E4-4CC3-BE70-33661CC9F5E1}" dt="2025-04-03T15:08:05.077" v="178" actId="962"/>
          <ac:picMkLst>
            <pc:docMk/>
            <pc:sldMk cId="99661311" sldId="359"/>
            <ac:picMk id="4" creationId="{DAF0FBC1-B8CF-5B94-D78F-049D45A80C1C}"/>
          </ac:picMkLst>
        </pc:picChg>
      </pc:sldChg>
      <pc:sldChg chg="modSp mod">
        <pc:chgData name="McDonald, Angela - Division of District Support" userId="4af1faaf-b1f6-4589-94df-b90c492a4541" providerId="ADAL" clId="{300762C6-D5E4-4CC3-BE70-33661CC9F5E1}" dt="2025-04-03T15:08:09.075" v="180" actId="962"/>
        <pc:sldMkLst>
          <pc:docMk/>
          <pc:sldMk cId="4005237531" sldId="361"/>
        </pc:sldMkLst>
        <pc:picChg chg="mod">
          <ac:chgData name="McDonald, Angela - Division of District Support" userId="4af1faaf-b1f6-4589-94df-b90c492a4541" providerId="ADAL" clId="{300762C6-D5E4-4CC3-BE70-33661CC9F5E1}" dt="2025-04-03T15:08:09.075" v="180" actId="962"/>
          <ac:picMkLst>
            <pc:docMk/>
            <pc:sldMk cId="4005237531" sldId="361"/>
            <ac:picMk id="5" creationId="{17DBDB95-A0B9-285C-F72E-7993B462FC80}"/>
          </ac:picMkLst>
        </pc:picChg>
      </pc:sldChg>
      <pc:sldChg chg="modSp mod">
        <pc:chgData name="McDonald, Angela - Division of District Support" userId="4af1faaf-b1f6-4589-94df-b90c492a4541" providerId="ADAL" clId="{300762C6-D5E4-4CC3-BE70-33661CC9F5E1}" dt="2025-04-03T15:08:22.039" v="184" actId="962"/>
        <pc:sldMkLst>
          <pc:docMk/>
          <pc:sldMk cId="3294061158" sldId="362"/>
        </pc:sldMkLst>
        <pc:picChg chg="mod">
          <ac:chgData name="McDonald, Angela - Division of District Support" userId="4af1faaf-b1f6-4589-94df-b90c492a4541" providerId="ADAL" clId="{300762C6-D5E4-4CC3-BE70-33661CC9F5E1}" dt="2025-04-03T15:08:22.039" v="184" actId="962"/>
          <ac:picMkLst>
            <pc:docMk/>
            <pc:sldMk cId="3294061158" sldId="362"/>
            <ac:picMk id="5" creationId="{AD3DF35D-9021-E754-D6C4-296DCA24F601}"/>
          </ac:picMkLst>
        </pc:picChg>
      </pc:sldChg>
      <pc:sldChg chg="modSp mod">
        <pc:chgData name="McDonald, Angela - Division of District Support" userId="4af1faaf-b1f6-4589-94df-b90c492a4541" providerId="ADAL" clId="{300762C6-D5E4-4CC3-BE70-33661CC9F5E1}" dt="2025-04-22T20:00:57.672" v="651" actId="207"/>
        <pc:sldMkLst>
          <pc:docMk/>
          <pc:sldMk cId="3968868554" sldId="363"/>
        </pc:sldMkLst>
        <pc:spChg chg="mod">
          <ac:chgData name="McDonald, Angela - Division of District Support" userId="4af1faaf-b1f6-4589-94df-b90c492a4541" providerId="ADAL" clId="{300762C6-D5E4-4CC3-BE70-33661CC9F5E1}" dt="2025-04-22T20:00:57.672" v="651" actId="207"/>
          <ac:spMkLst>
            <pc:docMk/>
            <pc:sldMk cId="3968868554" sldId="363"/>
            <ac:spMk id="3" creationId="{00000000-0000-0000-0000-000000000000}"/>
          </ac:spMkLst>
        </pc:spChg>
        <pc:picChg chg="mod">
          <ac:chgData name="McDonald, Angela - Division of District Support" userId="4af1faaf-b1f6-4589-94df-b90c492a4541" providerId="ADAL" clId="{300762C6-D5E4-4CC3-BE70-33661CC9F5E1}" dt="2025-04-03T15:26:53.130" v="186" actId="962"/>
          <ac:picMkLst>
            <pc:docMk/>
            <pc:sldMk cId="3968868554" sldId="363"/>
            <ac:picMk id="5" creationId="{3A3A2952-7F7A-53F2-57B7-EEF22D0111CA}"/>
          </ac:picMkLst>
        </pc:picChg>
      </pc:sldChg>
      <pc:sldChg chg="modSp mod">
        <pc:chgData name="McDonald, Angela - Division of District Support" userId="4af1faaf-b1f6-4589-94df-b90c492a4541" providerId="ADAL" clId="{300762C6-D5E4-4CC3-BE70-33661CC9F5E1}" dt="2025-04-03T15:26:56.125" v="188" actId="962"/>
        <pc:sldMkLst>
          <pc:docMk/>
          <pc:sldMk cId="2946496310" sldId="364"/>
        </pc:sldMkLst>
        <pc:picChg chg="mod">
          <ac:chgData name="McDonald, Angela - Division of District Support" userId="4af1faaf-b1f6-4589-94df-b90c492a4541" providerId="ADAL" clId="{300762C6-D5E4-4CC3-BE70-33661CC9F5E1}" dt="2025-04-03T15:26:56.125" v="188" actId="962"/>
          <ac:picMkLst>
            <pc:docMk/>
            <pc:sldMk cId="2946496310" sldId="364"/>
            <ac:picMk id="5" creationId="{5FC4F78A-8265-7067-C35F-65895E196281}"/>
          </ac:picMkLst>
        </pc:picChg>
      </pc:sldChg>
      <pc:sldChg chg="modSp mod">
        <pc:chgData name="McDonald, Angela - Division of District Support" userId="4af1faaf-b1f6-4589-94df-b90c492a4541" providerId="ADAL" clId="{300762C6-D5E4-4CC3-BE70-33661CC9F5E1}" dt="2025-04-03T15:26:59.244" v="190" actId="962"/>
        <pc:sldMkLst>
          <pc:docMk/>
          <pc:sldMk cId="162797703" sldId="365"/>
        </pc:sldMkLst>
        <pc:picChg chg="mod">
          <ac:chgData name="McDonald, Angela - Division of District Support" userId="4af1faaf-b1f6-4589-94df-b90c492a4541" providerId="ADAL" clId="{300762C6-D5E4-4CC3-BE70-33661CC9F5E1}" dt="2025-04-03T15:26:59.244" v="190" actId="962"/>
          <ac:picMkLst>
            <pc:docMk/>
            <pc:sldMk cId="162797703" sldId="365"/>
            <ac:picMk id="4" creationId="{20F601C2-DC0E-3402-10B5-EEC94C6205B3}"/>
          </ac:picMkLst>
        </pc:picChg>
      </pc:sldChg>
      <pc:sldChg chg="modSp mod">
        <pc:chgData name="McDonald, Angela - Division of District Support" userId="4af1faaf-b1f6-4589-94df-b90c492a4541" providerId="ADAL" clId="{300762C6-D5E4-4CC3-BE70-33661CC9F5E1}" dt="2025-04-22T20:18:46.287" v="782" actId="27636"/>
        <pc:sldMkLst>
          <pc:docMk/>
          <pc:sldMk cId="3515789505" sldId="367"/>
        </pc:sldMkLst>
        <pc:spChg chg="mod">
          <ac:chgData name="McDonald, Angela - Division of District Support" userId="4af1faaf-b1f6-4589-94df-b90c492a4541" providerId="ADAL" clId="{300762C6-D5E4-4CC3-BE70-33661CC9F5E1}" dt="2025-04-22T20:18:46.287" v="782" actId="27636"/>
          <ac:spMkLst>
            <pc:docMk/>
            <pc:sldMk cId="3515789505" sldId="367"/>
            <ac:spMk id="3" creationId="{00000000-0000-0000-0000-000000000000}"/>
          </ac:spMkLst>
        </pc:spChg>
        <pc:picChg chg="mod">
          <ac:chgData name="McDonald, Angela - Division of District Support" userId="4af1faaf-b1f6-4589-94df-b90c492a4541" providerId="ADAL" clId="{300762C6-D5E4-4CC3-BE70-33661CC9F5E1}" dt="2025-04-03T17:47:42.059" v="294" actId="962"/>
          <ac:picMkLst>
            <pc:docMk/>
            <pc:sldMk cId="3515789505" sldId="367"/>
            <ac:picMk id="5" creationId="{C7E4D4C9-8C93-9178-BD6A-D245B266A26A}"/>
          </ac:picMkLst>
        </pc:picChg>
      </pc:sldChg>
      <pc:sldChg chg="modSp mod">
        <pc:chgData name="McDonald, Angela - Division of District Support" userId="4af1faaf-b1f6-4589-94df-b90c492a4541" providerId="ADAL" clId="{300762C6-D5E4-4CC3-BE70-33661CC9F5E1}" dt="2025-04-03T17:47:33.134" v="290" actId="962"/>
        <pc:sldMkLst>
          <pc:docMk/>
          <pc:sldMk cId="1007647509" sldId="368"/>
        </pc:sldMkLst>
        <pc:picChg chg="mod">
          <ac:chgData name="McDonald, Angela - Division of District Support" userId="4af1faaf-b1f6-4589-94df-b90c492a4541" providerId="ADAL" clId="{300762C6-D5E4-4CC3-BE70-33661CC9F5E1}" dt="2025-04-03T17:47:33.134" v="290" actId="962"/>
          <ac:picMkLst>
            <pc:docMk/>
            <pc:sldMk cId="1007647509" sldId="368"/>
            <ac:picMk id="4" creationId="{440C3460-E1B2-F1D0-9010-5CA59A4E5539}"/>
          </ac:picMkLst>
        </pc:picChg>
      </pc:sldChg>
      <pc:sldChg chg="modSp mod">
        <pc:chgData name="McDonald, Angela - Division of District Support" userId="4af1faaf-b1f6-4589-94df-b90c492a4541" providerId="ADAL" clId="{300762C6-D5E4-4CC3-BE70-33661CC9F5E1}" dt="2025-04-03T17:47:37.294" v="292" actId="962"/>
        <pc:sldMkLst>
          <pc:docMk/>
          <pc:sldMk cId="3429245136" sldId="369"/>
        </pc:sldMkLst>
        <pc:picChg chg="mod">
          <ac:chgData name="McDonald, Angela - Division of District Support" userId="4af1faaf-b1f6-4589-94df-b90c492a4541" providerId="ADAL" clId="{300762C6-D5E4-4CC3-BE70-33661CC9F5E1}" dt="2025-04-03T17:47:37.294" v="292" actId="962"/>
          <ac:picMkLst>
            <pc:docMk/>
            <pc:sldMk cId="3429245136" sldId="369"/>
            <ac:picMk id="5" creationId="{A66BCCBE-0E4D-6FCC-1FAE-5F01C6B331DB}"/>
          </ac:picMkLst>
        </pc:picChg>
      </pc:sldChg>
      <pc:sldChg chg="modSp mod">
        <pc:chgData name="McDonald, Angela - Division of District Support" userId="4af1faaf-b1f6-4589-94df-b90c492a4541" providerId="ADAL" clId="{300762C6-D5E4-4CC3-BE70-33661CC9F5E1}" dt="2025-04-22T20:19:31.647" v="786" actId="12"/>
        <pc:sldMkLst>
          <pc:docMk/>
          <pc:sldMk cId="1771795825" sldId="370"/>
        </pc:sldMkLst>
        <pc:spChg chg="mod">
          <ac:chgData name="McDonald, Angela - Division of District Support" userId="4af1faaf-b1f6-4589-94df-b90c492a4541" providerId="ADAL" clId="{300762C6-D5E4-4CC3-BE70-33661CC9F5E1}" dt="2025-04-22T20:19:31.647" v="786" actId="12"/>
          <ac:spMkLst>
            <pc:docMk/>
            <pc:sldMk cId="1771795825" sldId="370"/>
            <ac:spMk id="3" creationId="{00000000-0000-0000-0000-000000000000}"/>
          </ac:spMkLst>
        </pc:spChg>
        <pc:picChg chg="mod">
          <ac:chgData name="McDonald, Angela - Division of District Support" userId="4af1faaf-b1f6-4589-94df-b90c492a4541" providerId="ADAL" clId="{300762C6-D5E4-4CC3-BE70-33661CC9F5E1}" dt="2025-04-03T17:48:55.316" v="309" actId="962"/>
          <ac:picMkLst>
            <pc:docMk/>
            <pc:sldMk cId="1771795825" sldId="370"/>
            <ac:picMk id="5" creationId="{809F38FD-EDA4-EB1D-838A-80C5BFDE7DE6}"/>
          </ac:picMkLst>
        </pc:picChg>
      </pc:sldChg>
      <pc:sldChg chg="modSp mod">
        <pc:chgData name="McDonald, Angela - Division of District Support" userId="4af1faaf-b1f6-4589-94df-b90c492a4541" providerId="ADAL" clId="{300762C6-D5E4-4CC3-BE70-33661CC9F5E1}" dt="2025-04-03T17:36:10.687" v="218" actId="962"/>
        <pc:sldMkLst>
          <pc:docMk/>
          <pc:sldMk cId="1991104851" sldId="374"/>
        </pc:sldMkLst>
        <pc:picChg chg="mod">
          <ac:chgData name="McDonald, Angela - Division of District Support" userId="4af1faaf-b1f6-4589-94df-b90c492a4541" providerId="ADAL" clId="{300762C6-D5E4-4CC3-BE70-33661CC9F5E1}" dt="2025-04-03T17:36:10.687" v="218" actId="962"/>
          <ac:picMkLst>
            <pc:docMk/>
            <pc:sldMk cId="1991104851" sldId="374"/>
            <ac:picMk id="5" creationId="{606F6389-D478-65A2-134B-D433945348BC}"/>
          </ac:picMkLst>
        </pc:picChg>
      </pc:sldChg>
      <pc:sldChg chg="modSp mod">
        <pc:chgData name="McDonald, Angela - Division of District Support" userId="4af1faaf-b1f6-4589-94df-b90c492a4541" providerId="ADAL" clId="{300762C6-D5E4-4CC3-BE70-33661CC9F5E1}" dt="2025-04-03T17:36:05.439" v="216" actId="962"/>
        <pc:sldMkLst>
          <pc:docMk/>
          <pc:sldMk cId="3343494761" sldId="375"/>
        </pc:sldMkLst>
        <pc:picChg chg="mod">
          <ac:chgData name="McDonald, Angela - Division of District Support" userId="4af1faaf-b1f6-4589-94df-b90c492a4541" providerId="ADAL" clId="{300762C6-D5E4-4CC3-BE70-33661CC9F5E1}" dt="2025-04-03T17:36:05.439" v="216" actId="962"/>
          <ac:picMkLst>
            <pc:docMk/>
            <pc:sldMk cId="3343494761" sldId="375"/>
            <ac:picMk id="5" creationId="{FDD19521-CEEF-2850-AD52-F8FEFA3D9298}"/>
          </ac:picMkLst>
        </pc:picChg>
      </pc:sldChg>
      <pc:sldChg chg="modSp mod">
        <pc:chgData name="McDonald, Angela - Division of District Support" userId="4af1faaf-b1f6-4589-94df-b90c492a4541" providerId="ADAL" clId="{300762C6-D5E4-4CC3-BE70-33661CC9F5E1}" dt="2025-04-03T17:36:28.602" v="222" actId="962"/>
        <pc:sldMkLst>
          <pc:docMk/>
          <pc:sldMk cId="412848384" sldId="376"/>
        </pc:sldMkLst>
        <pc:picChg chg="mod">
          <ac:chgData name="McDonald, Angela - Division of District Support" userId="4af1faaf-b1f6-4589-94df-b90c492a4541" providerId="ADAL" clId="{300762C6-D5E4-4CC3-BE70-33661CC9F5E1}" dt="2025-04-03T17:36:28.602" v="222" actId="962"/>
          <ac:picMkLst>
            <pc:docMk/>
            <pc:sldMk cId="412848384" sldId="376"/>
            <ac:picMk id="5" creationId="{59227483-86E5-087A-5A7F-144966B60284}"/>
          </ac:picMkLst>
        </pc:picChg>
      </pc:sldChg>
      <pc:sldChg chg="modSp mod">
        <pc:chgData name="McDonald, Angela - Division of District Support" userId="4af1faaf-b1f6-4589-94df-b90c492a4541" providerId="ADAL" clId="{300762C6-D5E4-4CC3-BE70-33661CC9F5E1}" dt="2025-04-22T20:09:03.831" v="704" actId="207"/>
        <pc:sldMkLst>
          <pc:docMk/>
          <pc:sldMk cId="2987503632" sldId="377"/>
        </pc:sldMkLst>
        <pc:spChg chg="mod">
          <ac:chgData name="McDonald, Angela - Division of District Support" userId="4af1faaf-b1f6-4589-94df-b90c492a4541" providerId="ADAL" clId="{300762C6-D5E4-4CC3-BE70-33661CC9F5E1}" dt="2025-04-22T20:09:03.831" v="704" actId="207"/>
          <ac:spMkLst>
            <pc:docMk/>
            <pc:sldMk cId="2987503632" sldId="377"/>
            <ac:spMk id="3" creationId="{00000000-0000-0000-0000-000000000000}"/>
          </ac:spMkLst>
        </pc:spChg>
        <pc:picChg chg="mod">
          <ac:chgData name="McDonald, Angela - Division of District Support" userId="4af1faaf-b1f6-4589-94df-b90c492a4541" providerId="ADAL" clId="{300762C6-D5E4-4CC3-BE70-33661CC9F5E1}" dt="2025-04-03T17:36:23.410" v="220" actId="962"/>
          <ac:picMkLst>
            <pc:docMk/>
            <pc:sldMk cId="2987503632" sldId="377"/>
            <ac:picMk id="5" creationId="{E682171C-2C40-753F-5627-535266B46B21}"/>
          </ac:picMkLst>
        </pc:picChg>
      </pc:sldChg>
      <pc:sldChg chg="modSp mod">
        <pc:chgData name="McDonald, Angela - Division of District Support" userId="4af1faaf-b1f6-4589-94df-b90c492a4541" providerId="ADAL" clId="{300762C6-D5E4-4CC3-BE70-33661CC9F5E1}" dt="2025-04-22T20:09:14.866" v="707" actId="12"/>
        <pc:sldMkLst>
          <pc:docMk/>
          <pc:sldMk cId="496923558" sldId="378"/>
        </pc:sldMkLst>
        <pc:spChg chg="mod">
          <ac:chgData name="McDonald, Angela - Division of District Support" userId="4af1faaf-b1f6-4589-94df-b90c492a4541" providerId="ADAL" clId="{300762C6-D5E4-4CC3-BE70-33661CC9F5E1}" dt="2025-04-22T20:09:14.866" v="707" actId="12"/>
          <ac:spMkLst>
            <pc:docMk/>
            <pc:sldMk cId="496923558" sldId="378"/>
            <ac:spMk id="3" creationId="{00000000-0000-0000-0000-000000000000}"/>
          </ac:spMkLst>
        </pc:spChg>
        <pc:picChg chg="mod">
          <ac:chgData name="McDonald, Angela - Division of District Support" userId="4af1faaf-b1f6-4589-94df-b90c492a4541" providerId="ADAL" clId="{300762C6-D5E4-4CC3-BE70-33661CC9F5E1}" dt="2025-04-03T17:36:33.557" v="224" actId="962"/>
          <ac:picMkLst>
            <pc:docMk/>
            <pc:sldMk cId="496923558" sldId="378"/>
            <ac:picMk id="5" creationId="{6FEBFD30-25B4-4B90-5149-2C2CF5C6FAC3}"/>
          </ac:picMkLst>
        </pc:picChg>
      </pc:sldChg>
      <pc:sldChg chg="modSp mod">
        <pc:chgData name="McDonald, Angela - Division of District Support" userId="4af1faaf-b1f6-4589-94df-b90c492a4541" providerId="ADAL" clId="{300762C6-D5E4-4CC3-BE70-33661CC9F5E1}" dt="2025-04-03T17:36:37.791" v="226" actId="962"/>
        <pc:sldMkLst>
          <pc:docMk/>
          <pc:sldMk cId="2795190589" sldId="379"/>
        </pc:sldMkLst>
        <pc:picChg chg="mod">
          <ac:chgData name="McDonald, Angela - Division of District Support" userId="4af1faaf-b1f6-4589-94df-b90c492a4541" providerId="ADAL" clId="{300762C6-D5E4-4CC3-BE70-33661CC9F5E1}" dt="2025-04-03T17:36:37.791" v="226" actId="962"/>
          <ac:picMkLst>
            <pc:docMk/>
            <pc:sldMk cId="2795190589" sldId="379"/>
            <ac:picMk id="7" creationId="{0B568ECC-681F-D532-94DB-BA8BCBAF48E2}"/>
          </ac:picMkLst>
        </pc:picChg>
      </pc:sldChg>
      <pc:sldChg chg="modSp mod">
        <pc:chgData name="McDonald, Angela - Division of District Support" userId="4af1faaf-b1f6-4589-94df-b90c492a4541" providerId="ADAL" clId="{300762C6-D5E4-4CC3-BE70-33661CC9F5E1}" dt="2025-04-22T20:11:04.042" v="738" actId="12"/>
        <pc:sldMkLst>
          <pc:docMk/>
          <pc:sldMk cId="3010898444" sldId="380"/>
        </pc:sldMkLst>
        <pc:spChg chg="mod">
          <ac:chgData name="McDonald, Angela - Division of District Support" userId="4af1faaf-b1f6-4589-94df-b90c492a4541" providerId="ADAL" clId="{300762C6-D5E4-4CC3-BE70-33661CC9F5E1}" dt="2025-04-22T20:11:04.042" v="738" actId="12"/>
          <ac:spMkLst>
            <pc:docMk/>
            <pc:sldMk cId="3010898444" sldId="380"/>
            <ac:spMk id="3" creationId="{00000000-0000-0000-0000-000000000000}"/>
          </ac:spMkLst>
        </pc:spChg>
        <pc:picChg chg="mod">
          <ac:chgData name="McDonald, Angela - Division of District Support" userId="4af1faaf-b1f6-4589-94df-b90c492a4541" providerId="ADAL" clId="{300762C6-D5E4-4CC3-BE70-33661CC9F5E1}" dt="2025-04-03T17:36:49.886" v="232" actId="962"/>
          <ac:picMkLst>
            <pc:docMk/>
            <pc:sldMk cId="3010898444" sldId="380"/>
            <ac:picMk id="5" creationId="{0DD01713-DE91-A040-3A54-4BD753059D80}"/>
          </ac:picMkLst>
        </pc:picChg>
        <pc:picChg chg="mod">
          <ac:chgData name="McDonald, Angela - Division of District Support" userId="4af1faaf-b1f6-4589-94df-b90c492a4541" providerId="ADAL" clId="{300762C6-D5E4-4CC3-BE70-33661CC9F5E1}" dt="2025-04-03T17:36:53.496" v="234" actId="962"/>
          <ac:picMkLst>
            <pc:docMk/>
            <pc:sldMk cId="3010898444" sldId="380"/>
            <ac:picMk id="6" creationId="{65E4ED75-0634-BEDA-D7B8-8FC74B32C921}"/>
          </ac:picMkLst>
        </pc:picChg>
      </pc:sldChg>
      <pc:sldChg chg="modSp mod">
        <pc:chgData name="McDonald, Angela - Division of District Support" userId="4af1faaf-b1f6-4589-94df-b90c492a4541" providerId="ADAL" clId="{300762C6-D5E4-4CC3-BE70-33661CC9F5E1}" dt="2025-04-22T20:11:14.376" v="740" actId="207"/>
        <pc:sldMkLst>
          <pc:docMk/>
          <pc:sldMk cId="975632147" sldId="382"/>
        </pc:sldMkLst>
        <pc:spChg chg="mod">
          <ac:chgData name="McDonald, Angela - Division of District Support" userId="4af1faaf-b1f6-4589-94df-b90c492a4541" providerId="ADAL" clId="{300762C6-D5E4-4CC3-BE70-33661CC9F5E1}" dt="2025-04-22T20:11:14.376" v="740" actId="207"/>
          <ac:spMkLst>
            <pc:docMk/>
            <pc:sldMk cId="975632147" sldId="382"/>
            <ac:spMk id="3" creationId="{00000000-0000-0000-0000-000000000000}"/>
          </ac:spMkLst>
        </pc:spChg>
        <pc:picChg chg="mod">
          <ac:chgData name="McDonald, Angela - Division of District Support" userId="4af1faaf-b1f6-4589-94df-b90c492a4541" providerId="ADAL" clId="{300762C6-D5E4-4CC3-BE70-33661CC9F5E1}" dt="2025-04-03T17:37:00.742" v="235" actId="962"/>
          <ac:picMkLst>
            <pc:docMk/>
            <pc:sldMk cId="975632147" sldId="382"/>
            <ac:picMk id="6" creationId="{E5EB83DA-E95C-7894-21FC-50B7848D9650}"/>
          </ac:picMkLst>
        </pc:picChg>
        <pc:picChg chg="mod">
          <ac:chgData name="McDonald, Angela - Division of District Support" userId="4af1faaf-b1f6-4589-94df-b90c492a4541" providerId="ADAL" clId="{300762C6-D5E4-4CC3-BE70-33661CC9F5E1}" dt="2025-04-03T17:37:10.355" v="237" actId="962"/>
          <ac:picMkLst>
            <pc:docMk/>
            <pc:sldMk cId="975632147" sldId="382"/>
            <ac:picMk id="7" creationId="{7E4D5F21-6EDC-8B87-AD57-64C07EC7AE4C}"/>
          </ac:picMkLst>
        </pc:picChg>
      </pc:sldChg>
      <pc:sldChg chg="modSp mod">
        <pc:chgData name="McDonald, Angela - Division of District Support" userId="4af1faaf-b1f6-4589-94df-b90c492a4541" providerId="ADAL" clId="{300762C6-D5E4-4CC3-BE70-33661CC9F5E1}" dt="2025-04-22T20:11:38.278" v="742" actId="207"/>
        <pc:sldMkLst>
          <pc:docMk/>
          <pc:sldMk cId="2113559373" sldId="383"/>
        </pc:sldMkLst>
        <pc:spChg chg="mod">
          <ac:chgData name="McDonald, Angela - Division of District Support" userId="4af1faaf-b1f6-4589-94df-b90c492a4541" providerId="ADAL" clId="{300762C6-D5E4-4CC3-BE70-33661CC9F5E1}" dt="2025-04-22T20:11:38.278" v="742" actId="207"/>
          <ac:spMkLst>
            <pc:docMk/>
            <pc:sldMk cId="2113559373" sldId="383"/>
            <ac:spMk id="3" creationId="{00000000-0000-0000-0000-000000000000}"/>
          </ac:spMkLst>
        </pc:spChg>
        <pc:picChg chg="mod">
          <ac:chgData name="McDonald, Angela - Division of District Support" userId="4af1faaf-b1f6-4589-94df-b90c492a4541" providerId="ADAL" clId="{300762C6-D5E4-4CC3-BE70-33661CC9F5E1}" dt="2025-04-03T17:37:14.866" v="238" actId="962"/>
          <ac:picMkLst>
            <pc:docMk/>
            <pc:sldMk cId="2113559373" sldId="383"/>
            <ac:picMk id="5" creationId="{6181D1BB-5208-DA52-F0F0-72DE0CA2D34A}"/>
          </ac:picMkLst>
        </pc:picChg>
        <pc:picChg chg="mod">
          <ac:chgData name="McDonald, Angela - Division of District Support" userId="4af1faaf-b1f6-4589-94df-b90c492a4541" providerId="ADAL" clId="{300762C6-D5E4-4CC3-BE70-33661CC9F5E1}" dt="2025-04-03T17:37:19.574" v="240" actId="962"/>
          <ac:picMkLst>
            <pc:docMk/>
            <pc:sldMk cId="2113559373" sldId="383"/>
            <ac:picMk id="6" creationId="{9CEE1D63-57CA-8937-CD79-7661D8E98AEC}"/>
          </ac:picMkLst>
        </pc:picChg>
      </pc:sldChg>
      <pc:sldChg chg="modSp mod">
        <pc:chgData name="McDonald, Angela - Division of District Support" userId="4af1faaf-b1f6-4589-94df-b90c492a4541" providerId="ADAL" clId="{300762C6-D5E4-4CC3-BE70-33661CC9F5E1}" dt="2025-04-22T20:09:28.100" v="708" actId="207"/>
        <pc:sldMkLst>
          <pc:docMk/>
          <pc:sldMk cId="3346949404" sldId="384"/>
        </pc:sldMkLst>
        <pc:spChg chg="mod">
          <ac:chgData name="McDonald, Angela - Division of District Support" userId="4af1faaf-b1f6-4589-94df-b90c492a4541" providerId="ADAL" clId="{300762C6-D5E4-4CC3-BE70-33661CC9F5E1}" dt="2025-04-22T20:09:28.100" v="708" actId="207"/>
          <ac:spMkLst>
            <pc:docMk/>
            <pc:sldMk cId="3346949404" sldId="384"/>
            <ac:spMk id="3" creationId="{00000000-0000-0000-0000-000000000000}"/>
          </ac:spMkLst>
        </pc:spChg>
        <pc:picChg chg="mod">
          <ac:chgData name="McDonald, Angela - Division of District Support" userId="4af1faaf-b1f6-4589-94df-b90c492a4541" providerId="ADAL" clId="{300762C6-D5E4-4CC3-BE70-33661CC9F5E1}" dt="2025-04-03T17:36:42.119" v="228" actId="962"/>
          <ac:picMkLst>
            <pc:docMk/>
            <pc:sldMk cId="3346949404" sldId="384"/>
            <ac:picMk id="5" creationId="{184388C2-2FA4-6481-CBAB-4C9090DE0851}"/>
          </ac:picMkLst>
        </pc:picChg>
      </pc:sldChg>
      <pc:sldChg chg="modSp mod">
        <pc:chgData name="McDonald, Angela - Division of District Support" userId="4af1faaf-b1f6-4589-94df-b90c492a4541" providerId="ADAL" clId="{300762C6-D5E4-4CC3-BE70-33661CC9F5E1}" dt="2025-04-03T17:39:31.633" v="254" actId="962"/>
        <pc:sldMkLst>
          <pc:docMk/>
          <pc:sldMk cId="3158086947" sldId="385"/>
        </pc:sldMkLst>
        <pc:picChg chg="mod">
          <ac:chgData name="McDonald, Angela - Division of District Support" userId="4af1faaf-b1f6-4589-94df-b90c492a4541" providerId="ADAL" clId="{300762C6-D5E4-4CC3-BE70-33661CC9F5E1}" dt="2025-04-03T17:39:31.633" v="254" actId="962"/>
          <ac:picMkLst>
            <pc:docMk/>
            <pc:sldMk cId="3158086947" sldId="385"/>
            <ac:picMk id="5" creationId="{87ACADF1-F0E3-D381-55C5-8AC6E2E4EB4E}"/>
          </ac:picMkLst>
        </pc:picChg>
      </pc:sldChg>
      <pc:sldChg chg="modSp mod">
        <pc:chgData name="McDonald, Angela - Division of District Support" userId="4af1faaf-b1f6-4589-94df-b90c492a4541" providerId="ADAL" clId="{300762C6-D5E4-4CC3-BE70-33661CC9F5E1}" dt="2025-04-03T17:51:26.638" v="342" actId="962"/>
        <pc:sldMkLst>
          <pc:docMk/>
          <pc:sldMk cId="545344543" sldId="389"/>
        </pc:sldMkLst>
        <pc:picChg chg="mod">
          <ac:chgData name="McDonald, Angela - Division of District Support" userId="4af1faaf-b1f6-4589-94df-b90c492a4541" providerId="ADAL" clId="{300762C6-D5E4-4CC3-BE70-33661CC9F5E1}" dt="2025-04-03T17:51:26.638" v="342" actId="962"/>
          <ac:picMkLst>
            <pc:docMk/>
            <pc:sldMk cId="545344543" sldId="389"/>
            <ac:picMk id="5" creationId="{A712F8B0-8288-8E87-4470-E23B7A2D21DD}"/>
          </ac:picMkLst>
        </pc:picChg>
      </pc:sldChg>
      <pc:sldChg chg="modSp mod">
        <pc:chgData name="McDonald, Angela - Division of District Support" userId="4af1faaf-b1f6-4589-94df-b90c492a4541" providerId="ADAL" clId="{300762C6-D5E4-4CC3-BE70-33661CC9F5E1}" dt="2025-04-03T17:51:32.419" v="344" actId="962"/>
        <pc:sldMkLst>
          <pc:docMk/>
          <pc:sldMk cId="3274792569" sldId="390"/>
        </pc:sldMkLst>
        <pc:picChg chg="mod">
          <ac:chgData name="McDonald, Angela - Division of District Support" userId="4af1faaf-b1f6-4589-94df-b90c492a4541" providerId="ADAL" clId="{300762C6-D5E4-4CC3-BE70-33661CC9F5E1}" dt="2025-04-03T17:51:32.419" v="344" actId="962"/>
          <ac:picMkLst>
            <pc:docMk/>
            <pc:sldMk cId="3274792569" sldId="390"/>
            <ac:picMk id="5" creationId="{A58813D8-2E27-D668-B470-CE72D52095D9}"/>
          </ac:picMkLst>
        </pc:picChg>
      </pc:sldChg>
      <pc:sldChg chg="modSp mod">
        <pc:chgData name="McDonald, Angela - Division of District Support" userId="4af1faaf-b1f6-4589-94df-b90c492a4541" providerId="ADAL" clId="{300762C6-D5E4-4CC3-BE70-33661CC9F5E1}" dt="2025-04-03T18:00:15.010" v="389" actId="962"/>
        <pc:sldMkLst>
          <pc:docMk/>
          <pc:sldMk cId="3681923294" sldId="391"/>
        </pc:sldMkLst>
        <pc:spChg chg="ord">
          <ac:chgData name="McDonald, Angela - Division of District Support" userId="4af1faaf-b1f6-4589-94df-b90c492a4541" providerId="ADAL" clId="{300762C6-D5E4-4CC3-BE70-33661CC9F5E1}" dt="2025-04-03T18:00:04.964" v="388" actId="13244"/>
          <ac:spMkLst>
            <pc:docMk/>
            <pc:sldMk cId="3681923294" sldId="391"/>
            <ac:spMk id="8" creationId="{8AC38DDD-2CFC-EF74-2461-824B4662872C}"/>
          </ac:spMkLst>
        </pc:spChg>
        <pc:picChg chg="mod">
          <ac:chgData name="McDonald, Angela - Division of District Support" userId="4af1faaf-b1f6-4589-94df-b90c492a4541" providerId="ADAL" clId="{300762C6-D5E4-4CC3-BE70-33661CC9F5E1}" dt="2025-04-03T18:00:15.010" v="389" actId="962"/>
          <ac:picMkLst>
            <pc:docMk/>
            <pc:sldMk cId="3681923294" sldId="391"/>
            <ac:picMk id="4" creationId="{7759133B-6CBF-46DA-DCEB-E7E383F1FE8C}"/>
          </ac:picMkLst>
        </pc:picChg>
      </pc:sldChg>
      <pc:sldChg chg="modSp mod">
        <pc:chgData name="McDonald, Angela - Division of District Support" userId="4af1faaf-b1f6-4589-94df-b90c492a4541" providerId="ADAL" clId="{300762C6-D5E4-4CC3-BE70-33661CC9F5E1}" dt="2025-04-03T17:51:43.226" v="348" actId="962"/>
        <pc:sldMkLst>
          <pc:docMk/>
          <pc:sldMk cId="1341018846" sldId="392"/>
        </pc:sldMkLst>
        <pc:picChg chg="mod">
          <ac:chgData name="McDonald, Angela - Division of District Support" userId="4af1faaf-b1f6-4589-94df-b90c492a4541" providerId="ADAL" clId="{300762C6-D5E4-4CC3-BE70-33661CC9F5E1}" dt="2025-04-03T17:51:43.226" v="348" actId="962"/>
          <ac:picMkLst>
            <pc:docMk/>
            <pc:sldMk cId="1341018846" sldId="392"/>
            <ac:picMk id="5" creationId="{B6267D12-8707-0E6E-7A27-31EC4E534CF0}"/>
          </ac:picMkLst>
        </pc:picChg>
      </pc:sldChg>
      <pc:sldChg chg="modSp mod">
        <pc:chgData name="McDonald, Angela - Division of District Support" userId="4af1faaf-b1f6-4589-94df-b90c492a4541" providerId="ADAL" clId="{300762C6-D5E4-4CC3-BE70-33661CC9F5E1}" dt="2025-04-22T20:25:29.869" v="820" actId="207"/>
        <pc:sldMkLst>
          <pc:docMk/>
          <pc:sldMk cId="2831746572" sldId="393"/>
        </pc:sldMkLst>
        <pc:spChg chg="mod">
          <ac:chgData name="McDonald, Angela - Division of District Support" userId="4af1faaf-b1f6-4589-94df-b90c492a4541" providerId="ADAL" clId="{300762C6-D5E4-4CC3-BE70-33661CC9F5E1}" dt="2025-04-22T20:25:29.869" v="820" actId="207"/>
          <ac:spMkLst>
            <pc:docMk/>
            <pc:sldMk cId="2831746572" sldId="393"/>
            <ac:spMk id="3" creationId="{00000000-0000-0000-0000-000000000000}"/>
          </ac:spMkLst>
        </pc:spChg>
        <pc:picChg chg="mod">
          <ac:chgData name="McDonald, Angela - Division of District Support" userId="4af1faaf-b1f6-4589-94df-b90c492a4541" providerId="ADAL" clId="{300762C6-D5E4-4CC3-BE70-33661CC9F5E1}" dt="2025-04-03T17:51:48.247" v="350" actId="962"/>
          <ac:picMkLst>
            <pc:docMk/>
            <pc:sldMk cId="2831746572" sldId="393"/>
            <ac:picMk id="5" creationId="{CE9AA57E-73B0-9F30-7E6E-7D5D52C0501E}"/>
          </ac:picMkLst>
        </pc:picChg>
      </pc:sldChg>
      <pc:sldChg chg="modSp mod">
        <pc:chgData name="McDonald, Angela - Division of District Support" userId="4af1faaf-b1f6-4589-94df-b90c492a4541" providerId="ADAL" clId="{300762C6-D5E4-4CC3-BE70-33661CC9F5E1}" dt="2025-04-22T20:25:45.293" v="821" actId="207"/>
        <pc:sldMkLst>
          <pc:docMk/>
          <pc:sldMk cId="2781997017" sldId="394"/>
        </pc:sldMkLst>
        <pc:spChg chg="mod">
          <ac:chgData name="McDonald, Angela - Division of District Support" userId="4af1faaf-b1f6-4589-94df-b90c492a4541" providerId="ADAL" clId="{300762C6-D5E4-4CC3-BE70-33661CC9F5E1}" dt="2025-04-22T20:25:45.293" v="821" actId="207"/>
          <ac:spMkLst>
            <pc:docMk/>
            <pc:sldMk cId="2781997017" sldId="394"/>
            <ac:spMk id="3" creationId="{00000000-0000-0000-0000-000000000000}"/>
          </ac:spMkLst>
        </pc:spChg>
        <pc:picChg chg="mod">
          <ac:chgData name="McDonald, Angela - Division of District Support" userId="4af1faaf-b1f6-4589-94df-b90c492a4541" providerId="ADAL" clId="{300762C6-D5E4-4CC3-BE70-33661CC9F5E1}" dt="2025-04-03T17:51:53.848" v="352" actId="962"/>
          <ac:picMkLst>
            <pc:docMk/>
            <pc:sldMk cId="2781997017" sldId="394"/>
            <ac:picMk id="5" creationId="{25FAA1B4-67F7-EB13-9A18-8E69375D35CE}"/>
          </ac:picMkLst>
        </pc:picChg>
      </pc:sldChg>
      <pc:sldChg chg="modSp mod">
        <pc:chgData name="McDonald, Angela - Division of District Support" userId="4af1faaf-b1f6-4589-94df-b90c492a4541" providerId="ADAL" clId="{300762C6-D5E4-4CC3-BE70-33661CC9F5E1}" dt="2025-04-03T17:52:21.416" v="359" actId="962"/>
        <pc:sldMkLst>
          <pc:docMk/>
          <pc:sldMk cId="3207575658" sldId="396"/>
        </pc:sldMkLst>
        <pc:picChg chg="mod">
          <ac:chgData name="McDonald, Angela - Division of District Support" userId="4af1faaf-b1f6-4589-94df-b90c492a4541" providerId="ADAL" clId="{300762C6-D5E4-4CC3-BE70-33661CC9F5E1}" dt="2025-04-03T17:52:21.416" v="359" actId="962"/>
          <ac:picMkLst>
            <pc:docMk/>
            <pc:sldMk cId="3207575658" sldId="396"/>
            <ac:picMk id="5" creationId="{2C143731-BFEC-B1B9-E8F7-043DCA97C40E}"/>
          </ac:picMkLst>
        </pc:picChg>
      </pc:sldChg>
      <pc:sldChg chg="modSp mod">
        <pc:chgData name="McDonald, Angela - Division of District Support" userId="4af1faaf-b1f6-4589-94df-b90c492a4541" providerId="ADAL" clId="{300762C6-D5E4-4CC3-BE70-33661CC9F5E1}" dt="2025-04-03T17:52:26.123" v="361" actId="962"/>
        <pc:sldMkLst>
          <pc:docMk/>
          <pc:sldMk cId="3927024028" sldId="397"/>
        </pc:sldMkLst>
        <pc:picChg chg="mod">
          <ac:chgData name="McDonald, Angela - Division of District Support" userId="4af1faaf-b1f6-4589-94df-b90c492a4541" providerId="ADAL" clId="{300762C6-D5E4-4CC3-BE70-33661CC9F5E1}" dt="2025-04-03T17:52:26.123" v="361" actId="962"/>
          <ac:picMkLst>
            <pc:docMk/>
            <pc:sldMk cId="3927024028" sldId="397"/>
            <ac:picMk id="5" creationId="{25BC9E75-4443-87EE-2FE1-6C2CD789E5FE}"/>
          </ac:picMkLst>
        </pc:picChg>
      </pc:sldChg>
      <pc:sldChg chg="modSp mod">
        <pc:chgData name="McDonald, Angela - Division of District Support" userId="4af1faaf-b1f6-4589-94df-b90c492a4541" providerId="ADAL" clId="{300762C6-D5E4-4CC3-BE70-33661CC9F5E1}" dt="2025-04-22T20:26:14.204" v="824" actId="207"/>
        <pc:sldMkLst>
          <pc:docMk/>
          <pc:sldMk cId="1920936138" sldId="399"/>
        </pc:sldMkLst>
        <pc:spChg chg="mod">
          <ac:chgData name="McDonald, Angela - Division of District Support" userId="4af1faaf-b1f6-4589-94df-b90c492a4541" providerId="ADAL" clId="{300762C6-D5E4-4CC3-BE70-33661CC9F5E1}" dt="2025-04-22T20:26:14.204" v="824" actId="207"/>
          <ac:spMkLst>
            <pc:docMk/>
            <pc:sldMk cId="1920936138" sldId="399"/>
            <ac:spMk id="3" creationId="{00000000-0000-0000-0000-000000000000}"/>
          </ac:spMkLst>
        </pc:spChg>
        <pc:picChg chg="mod">
          <ac:chgData name="McDonald, Angela - Division of District Support" userId="4af1faaf-b1f6-4589-94df-b90c492a4541" providerId="ADAL" clId="{300762C6-D5E4-4CC3-BE70-33661CC9F5E1}" dt="2025-04-03T17:52:30.706" v="363" actId="962"/>
          <ac:picMkLst>
            <pc:docMk/>
            <pc:sldMk cId="1920936138" sldId="399"/>
            <ac:picMk id="4" creationId="{23162F8E-D7B6-AE18-A22E-37B4A077C613}"/>
          </ac:picMkLst>
        </pc:picChg>
      </pc:sldChg>
      <pc:sldChg chg="modSp mod">
        <pc:chgData name="McDonald, Angela - Division of District Support" userId="4af1faaf-b1f6-4589-94df-b90c492a4541" providerId="ADAL" clId="{300762C6-D5E4-4CC3-BE70-33661CC9F5E1}" dt="2025-04-22T20:26:41.544" v="834" actId="5793"/>
        <pc:sldMkLst>
          <pc:docMk/>
          <pc:sldMk cId="2314230302" sldId="402"/>
        </pc:sldMkLst>
        <pc:spChg chg="mod">
          <ac:chgData name="McDonald, Angela - Division of District Support" userId="4af1faaf-b1f6-4589-94df-b90c492a4541" providerId="ADAL" clId="{300762C6-D5E4-4CC3-BE70-33661CC9F5E1}" dt="2025-04-22T20:26:41.544" v="834" actId="5793"/>
          <ac:spMkLst>
            <pc:docMk/>
            <pc:sldMk cId="2314230302" sldId="402"/>
            <ac:spMk id="3" creationId="{00000000-0000-0000-0000-000000000000}"/>
          </ac:spMkLst>
        </pc:spChg>
        <pc:picChg chg="mod">
          <ac:chgData name="McDonald, Angela - Division of District Support" userId="4af1faaf-b1f6-4589-94df-b90c492a4541" providerId="ADAL" clId="{300762C6-D5E4-4CC3-BE70-33661CC9F5E1}" dt="2025-04-03T17:52:33.977" v="365" actId="962"/>
          <ac:picMkLst>
            <pc:docMk/>
            <pc:sldMk cId="2314230302" sldId="402"/>
            <ac:picMk id="4" creationId="{B89CF20A-E2CA-8ACB-95A5-793CB38920B1}"/>
          </ac:picMkLst>
        </pc:picChg>
      </pc:sldChg>
      <pc:sldChg chg="modSp mod">
        <pc:chgData name="McDonald, Angela - Division of District Support" userId="4af1faaf-b1f6-4589-94df-b90c492a4541" providerId="ADAL" clId="{300762C6-D5E4-4CC3-BE70-33661CC9F5E1}" dt="2025-04-22T20:27:18.605" v="839" actId="1076"/>
        <pc:sldMkLst>
          <pc:docMk/>
          <pc:sldMk cId="2088345215" sldId="403"/>
        </pc:sldMkLst>
        <pc:spChg chg="mod">
          <ac:chgData name="McDonald, Angela - Division of District Support" userId="4af1faaf-b1f6-4589-94df-b90c492a4541" providerId="ADAL" clId="{300762C6-D5E4-4CC3-BE70-33661CC9F5E1}" dt="2025-04-22T20:27:14.106" v="838" actId="255"/>
          <ac:spMkLst>
            <pc:docMk/>
            <pc:sldMk cId="2088345215" sldId="403"/>
            <ac:spMk id="3" creationId="{00000000-0000-0000-0000-000000000000}"/>
          </ac:spMkLst>
        </pc:spChg>
        <pc:picChg chg="mod">
          <ac:chgData name="McDonald, Angela - Division of District Support" userId="4af1faaf-b1f6-4589-94df-b90c492a4541" providerId="ADAL" clId="{300762C6-D5E4-4CC3-BE70-33661CC9F5E1}" dt="2025-04-22T20:27:18.605" v="839" actId="1076"/>
          <ac:picMkLst>
            <pc:docMk/>
            <pc:sldMk cId="2088345215" sldId="403"/>
            <ac:picMk id="4" creationId="{62673B2C-A61D-7485-30E4-73CFC6795484}"/>
          </ac:picMkLst>
        </pc:picChg>
      </pc:sldChg>
      <pc:sldChg chg="modSp mod modCm">
        <pc:chgData name="McDonald, Angela - Division of District Support" userId="4af1faaf-b1f6-4589-94df-b90c492a4541" providerId="ADAL" clId="{300762C6-D5E4-4CC3-BE70-33661CC9F5E1}" dt="2025-05-02T16:29:02.463" v="1162" actId="20577"/>
        <pc:sldMkLst>
          <pc:docMk/>
          <pc:sldMk cId="675665097" sldId="410"/>
        </pc:sldMkLst>
        <pc:spChg chg="mod">
          <ac:chgData name="McDonald, Angela - Division of District Support" userId="4af1faaf-b1f6-4589-94df-b90c492a4541" providerId="ADAL" clId="{300762C6-D5E4-4CC3-BE70-33661CC9F5E1}" dt="2025-05-02T16:29:02.463" v="1162" actId="20577"/>
          <ac:spMkLst>
            <pc:docMk/>
            <pc:sldMk cId="675665097" sldId="410"/>
            <ac:spMk id="3" creationId="{7881BD87-02B2-5529-F81F-3FE8251AA871}"/>
          </ac:spMkLst>
        </pc:spChg>
        <pc:extLst>
          <p:ext xmlns:p="http://schemas.openxmlformats.org/presentationml/2006/main" uri="{D6D511B9-2390-475A-947B-AFAB55BFBCF1}">
            <pc226:cmChg xmlns:pc226="http://schemas.microsoft.com/office/powerpoint/2022/06/main/command" chg="mod">
              <pc226:chgData name="McDonald, Angela - Division of District Support" userId="4af1faaf-b1f6-4589-94df-b90c492a4541" providerId="ADAL" clId="{300762C6-D5E4-4CC3-BE70-33661CC9F5E1}" dt="2025-05-02T16:29:02.463" v="1162" actId="20577"/>
              <pc2:cmMkLst xmlns:pc2="http://schemas.microsoft.com/office/powerpoint/2019/9/main/command">
                <pc:docMk/>
                <pc:sldMk cId="675665097" sldId="410"/>
                <pc2:cmMk id="{0DB02026-F963-4EBB-99AD-1F8A224A5C0F}"/>
              </pc2:cmMkLst>
            </pc226:cmChg>
            <pc226:cmChg xmlns:pc226="http://schemas.microsoft.com/office/powerpoint/2022/06/main/command" chg="mod">
              <pc226:chgData name="McDonald, Angela - Division of District Support" userId="4af1faaf-b1f6-4589-94df-b90c492a4541" providerId="ADAL" clId="{300762C6-D5E4-4CC3-BE70-33661CC9F5E1}" dt="2025-05-02T16:29:02.463" v="1162" actId="20577"/>
              <pc2:cmMkLst xmlns:pc2="http://schemas.microsoft.com/office/powerpoint/2019/9/main/command">
                <pc:docMk/>
                <pc:sldMk cId="675665097" sldId="410"/>
                <pc2:cmMk id="{916966BC-3DB3-431A-9400-4C9D444A8E1A}"/>
              </pc2:cmMkLst>
            </pc226:cmChg>
            <pc226:cmChg xmlns:pc226="http://schemas.microsoft.com/office/powerpoint/2022/06/main/command" chg="mod">
              <pc226:chgData name="McDonald, Angela - Division of District Support" userId="4af1faaf-b1f6-4589-94df-b90c492a4541" providerId="ADAL" clId="{300762C6-D5E4-4CC3-BE70-33661CC9F5E1}" dt="2025-05-02T16:29:02.463" v="1162" actId="20577"/>
              <pc2:cmMkLst xmlns:pc2="http://schemas.microsoft.com/office/powerpoint/2019/9/main/command">
                <pc:docMk/>
                <pc:sldMk cId="675665097" sldId="410"/>
                <pc2:cmMk id="{858FA5D8-BCD4-4651-8C9C-DD356DAD66EB}"/>
              </pc2:cmMkLst>
            </pc226:cmChg>
          </p:ext>
        </pc:extLst>
      </pc:sldChg>
      <pc:sldChg chg="modSp mod">
        <pc:chgData name="McDonald, Angela - Division of District Support" userId="4af1faaf-b1f6-4589-94df-b90c492a4541" providerId="ADAL" clId="{300762C6-D5E4-4CC3-BE70-33661CC9F5E1}" dt="2025-04-22T20:08:01.480" v="703" actId="12"/>
        <pc:sldMkLst>
          <pc:docMk/>
          <pc:sldMk cId="3479260963" sldId="426"/>
        </pc:sldMkLst>
        <pc:spChg chg="mod">
          <ac:chgData name="McDonald, Angela - Division of District Support" userId="4af1faaf-b1f6-4589-94df-b90c492a4541" providerId="ADAL" clId="{300762C6-D5E4-4CC3-BE70-33661CC9F5E1}" dt="2025-04-22T20:08:01.480" v="703" actId="12"/>
          <ac:spMkLst>
            <pc:docMk/>
            <pc:sldMk cId="3479260963" sldId="426"/>
            <ac:spMk id="3" creationId="{601E8E78-803D-49D2-A68B-0106E9F59DC5}"/>
          </ac:spMkLst>
        </pc:spChg>
        <pc:picChg chg="mod">
          <ac:chgData name="McDonald, Angela - Division of District Support" userId="4af1faaf-b1f6-4589-94df-b90c492a4541" providerId="ADAL" clId="{300762C6-D5E4-4CC3-BE70-33661CC9F5E1}" dt="2025-04-03T17:35:44.764" v="212" actId="962"/>
          <ac:picMkLst>
            <pc:docMk/>
            <pc:sldMk cId="3479260963" sldId="426"/>
            <ac:picMk id="5" creationId="{69D2F11A-5B0E-EE78-F5EF-B02E0629DD05}"/>
          </ac:picMkLst>
        </pc:picChg>
        <pc:picChg chg="mod">
          <ac:chgData name="McDonald, Angela - Division of District Support" userId="4af1faaf-b1f6-4589-94df-b90c492a4541" providerId="ADAL" clId="{300762C6-D5E4-4CC3-BE70-33661CC9F5E1}" dt="2025-04-03T17:35:54.781" v="214" actId="962"/>
          <ac:picMkLst>
            <pc:docMk/>
            <pc:sldMk cId="3479260963" sldId="426"/>
            <ac:picMk id="6" creationId="{365D1C8D-A62F-0273-3E85-F6B90B0FECEC}"/>
          </ac:picMkLst>
        </pc:picChg>
      </pc:sldChg>
      <pc:sldChg chg="modSp mod">
        <pc:chgData name="McDonald, Angela - Division of District Support" userId="4af1faaf-b1f6-4589-94df-b90c492a4541" providerId="ADAL" clId="{300762C6-D5E4-4CC3-BE70-33661CC9F5E1}" dt="2025-04-03T17:35:43.092" v="211" actId="962"/>
        <pc:sldMkLst>
          <pc:docMk/>
          <pc:sldMk cId="1270470975" sldId="427"/>
        </pc:sldMkLst>
        <pc:picChg chg="mod">
          <ac:chgData name="McDonald, Angela - Division of District Support" userId="4af1faaf-b1f6-4589-94df-b90c492a4541" providerId="ADAL" clId="{300762C6-D5E4-4CC3-BE70-33661CC9F5E1}" dt="2025-04-03T17:35:43.092" v="211" actId="962"/>
          <ac:picMkLst>
            <pc:docMk/>
            <pc:sldMk cId="1270470975" sldId="427"/>
            <ac:picMk id="8" creationId="{90B12379-6824-4C2C-D83C-C9A90E525DCE}"/>
          </ac:picMkLst>
        </pc:picChg>
      </pc:sldChg>
      <pc:sldChg chg="modSp mod">
        <pc:chgData name="McDonald, Angela - Division of District Support" userId="4af1faaf-b1f6-4589-94df-b90c492a4541" providerId="ADAL" clId="{300762C6-D5E4-4CC3-BE70-33661CC9F5E1}" dt="2025-04-03T17:40:16.465" v="266" actId="962"/>
        <pc:sldMkLst>
          <pc:docMk/>
          <pc:sldMk cId="2403050731" sldId="428"/>
        </pc:sldMkLst>
        <pc:picChg chg="mod">
          <ac:chgData name="McDonald, Angela - Division of District Support" userId="4af1faaf-b1f6-4589-94df-b90c492a4541" providerId="ADAL" clId="{300762C6-D5E4-4CC3-BE70-33661CC9F5E1}" dt="2025-04-03T17:40:07.893" v="264" actId="14100"/>
          <ac:picMkLst>
            <pc:docMk/>
            <pc:sldMk cId="2403050731" sldId="428"/>
            <ac:picMk id="5" creationId="{0699A2B0-5E9B-5861-4966-EEAD33DE786D}"/>
          </ac:picMkLst>
        </pc:picChg>
        <pc:picChg chg="mod">
          <ac:chgData name="McDonald, Angela - Division of District Support" userId="4af1faaf-b1f6-4589-94df-b90c492a4541" providerId="ADAL" clId="{300762C6-D5E4-4CC3-BE70-33661CC9F5E1}" dt="2025-04-03T17:40:16.465" v="266" actId="962"/>
          <ac:picMkLst>
            <pc:docMk/>
            <pc:sldMk cId="2403050731" sldId="428"/>
            <ac:picMk id="6" creationId="{3CA09983-4849-C3E8-1907-3747729BB56D}"/>
          </ac:picMkLst>
        </pc:picChg>
      </pc:sldChg>
      <pc:sldChg chg="modSp mod">
        <pc:chgData name="McDonald, Angela - Division of District Support" userId="4af1faaf-b1f6-4589-94df-b90c492a4541" providerId="ADAL" clId="{300762C6-D5E4-4CC3-BE70-33661CC9F5E1}" dt="2025-04-03T17:42:31.924" v="269" actId="962"/>
        <pc:sldMkLst>
          <pc:docMk/>
          <pc:sldMk cId="403285406" sldId="429"/>
        </pc:sldMkLst>
        <pc:picChg chg="mod">
          <ac:chgData name="McDonald, Angela - Division of District Support" userId="4af1faaf-b1f6-4589-94df-b90c492a4541" providerId="ADAL" clId="{300762C6-D5E4-4CC3-BE70-33661CC9F5E1}" dt="2025-04-03T17:42:27.150" v="267" actId="962"/>
          <ac:picMkLst>
            <pc:docMk/>
            <pc:sldMk cId="403285406" sldId="429"/>
            <ac:picMk id="5" creationId="{6EC946B1-EAFD-AA60-D1BC-569C8F2890A4}"/>
          </ac:picMkLst>
        </pc:picChg>
        <pc:picChg chg="mod">
          <ac:chgData name="McDonald, Angela - Division of District Support" userId="4af1faaf-b1f6-4589-94df-b90c492a4541" providerId="ADAL" clId="{300762C6-D5E4-4CC3-BE70-33661CC9F5E1}" dt="2025-04-03T17:42:31.924" v="269" actId="962"/>
          <ac:picMkLst>
            <pc:docMk/>
            <pc:sldMk cId="403285406" sldId="429"/>
            <ac:picMk id="6" creationId="{6AB70DBC-5F1B-F056-90DB-01C851A65057}"/>
          </ac:picMkLst>
        </pc:picChg>
      </pc:sldChg>
      <pc:sldChg chg="modSp mod">
        <pc:chgData name="McDonald, Angela - Division of District Support" userId="4af1faaf-b1f6-4589-94df-b90c492a4541" providerId="ADAL" clId="{300762C6-D5E4-4CC3-BE70-33661CC9F5E1}" dt="2025-04-03T17:46:17.859" v="283" actId="962"/>
        <pc:sldMkLst>
          <pc:docMk/>
          <pc:sldMk cId="673795156" sldId="432"/>
        </pc:sldMkLst>
        <pc:picChg chg="mod">
          <ac:chgData name="McDonald, Angela - Division of District Support" userId="4af1faaf-b1f6-4589-94df-b90c492a4541" providerId="ADAL" clId="{300762C6-D5E4-4CC3-BE70-33661CC9F5E1}" dt="2025-04-03T17:46:14.458" v="282" actId="962"/>
          <ac:picMkLst>
            <pc:docMk/>
            <pc:sldMk cId="673795156" sldId="432"/>
            <ac:picMk id="4" creationId="{D8F494E5-8352-FCFC-C260-4C3D7A163CD5}"/>
          </ac:picMkLst>
        </pc:picChg>
        <pc:picChg chg="mod">
          <ac:chgData name="McDonald, Angela - Division of District Support" userId="4af1faaf-b1f6-4589-94df-b90c492a4541" providerId="ADAL" clId="{300762C6-D5E4-4CC3-BE70-33661CC9F5E1}" dt="2025-04-03T17:46:17.859" v="283" actId="962"/>
          <ac:picMkLst>
            <pc:docMk/>
            <pc:sldMk cId="673795156" sldId="432"/>
            <ac:picMk id="5" creationId="{A38EDB04-FB72-B06E-BAC6-CDF506958335}"/>
          </ac:picMkLst>
        </pc:picChg>
      </pc:sldChg>
      <pc:sldChg chg="modSp mod">
        <pc:chgData name="McDonald, Angela - Division of District Support" userId="4af1faaf-b1f6-4589-94df-b90c492a4541" providerId="ADAL" clId="{300762C6-D5E4-4CC3-BE70-33661CC9F5E1}" dt="2025-04-03T17:37:27.160" v="243" actId="962"/>
        <pc:sldMkLst>
          <pc:docMk/>
          <pc:sldMk cId="3677001666" sldId="434"/>
        </pc:sldMkLst>
        <pc:picChg chg="mod">
          <ac:chgData name="McDonald, Angela - Division of District Support" userId="4af1faaf-b1f6-4589-94df-b90c492a4541" providerId="ADAL" clId="{300762C6-D5E4-4CC3-BE70-33661CC9F5E1}" dt="2025-04-03T17:37:27.160" v="243" actId="962"/>
          <ac:picMkLst>
            <pc:docMk/>
            <pc:sldMk cId="3677001666" sldId="434"/>
            <ac:picMk id="5" creationId="{B856B82C-1A4B-4CD1-53CB-34C651BB9636}"/>
          </ac:picMkLst>
        </pc:picChg>
        <pc:picChg chg="mod">
          <ac:chgData name="McDonald, Angela - Division of District Support" userId="4af1faaf-b1f6-4589-94df-b90c492a4541" providerId="ADAL" clId="{300762C6-D5E4-4CC3-BE70-33661CC9F5E1}" dt="2025-04-03T17:37:23.780" v="241" actId="962"/>
          <ac:picMkLst>
            <pc:docMk/>
            <pc:sldMk cId="3677001666" sldId="434"/>
            <ac:picMk id="6" creationId="{F0000497-D80F-9AF5-12C4-A47E3F847B57}"/>
          </ac:picMkLst>
        </pc:picChg>
      </pc:sldChg>
      <pc:sldChg chg="modSp mod">
        <pc:chgData name="McDonald, Angela - Division of District Support" userId="4af1faaf-b1f6-4589-94df-b90c492a4541" providerId="ADAL" clId="{300762C6-D5E4-4CC3-BE70-33661CC9F5E1}" dt="2025-04-22T20:12:07.629" v="743" actId="207"/>
        <pc:sldMkLst>
          <pc:docMk/>
          <pc:sldMk cId="1686510180" sldId="435"/>
        </pc:sldMkLst>
        <pc:spChg chg="mod">
          <ac:chgData name="McDonald, Angela - Division of District Support" userId="4af1faaf-b1f6-4589-94df-b90c492a4541" providerId="ADAL" clId="{300762C6-D5E4-4CC3-BE70-33661CC9F5E1}" dt="2025-04-22T20:12:07.629" v="743" actId="207"/>
          <ac:spMkLst>
            <pc:docMk/>
            <pc:sldMk cId="1686510180" sldId="435"/>
            <ac:spMk id="3" creationId="{9C42416F-6BBE-4A67-A202-9C234E76B5B5}"/>
          </ac:spMkLst>
        </pc:spChg>
        <pc:picChg chg="mod">
          <ac:chgData name="McDonald, Angela - Division of District Support" userId="4af1faaf-b1f6-4589-94df-b90c492a4541" providerId="ADAL" clId="{300762C6-D5E4-4CC3-BE70-33661CC9F5E1}" dt="2025-04-03T17:38:00.896" v="244" actId="962"/>
          <ac:picMkLst>
            <pc:docMk/>
            <pc:sldMk cId="1686510180" sldId="435"/>
            <ac:picMk id="5" creationId="{2186ED3D-B150-4876-3378-60A9E1ABB04F}"/>
          </ac:picMkLst>
        </pc:picChg>
        <pc:picChg chg="mod">
          <ac:chgData name="McDonald, Angela - Division of District Support" userId="4af1faaf-b1f6-4589-94df-b90c492a4541" providerId="ADAL" clId="{300762C6-D5E4-4CC3-BE70-33661CC9F5E1}" dt="2025-04-03T17:39:02.795" v="246" actId="962"/>
          <ac:picMkLst>
            <pc:docMk/>
            <pc:sldMk cId="1686510180" sldId="435"/>
            <ac:picMk id="6" creationId="{AF6B3EE8-FFAC-AAF3-DBE8-180CF943AB00}"/>
          </ac:picMkLst>
        </pc:picChg>
      </pc:sldChg>
      <pc:sldChg chg="modSp mod">
        <pc:chgData name="McDonald, Angela - Division of District Support" userId="4af1faaf-b1f6-4589-94df-b90c492a4541" providerId="ADAL" clId="{300762C6-D5E4-4CC3-BE70-33661CC9F5E1}" dt="2025-04-03T14:33:06.464" v="5" actId="962"/>
        <pc:sldMkLst>
          <pc:docMk/>
          <pc:sldMk cId="3226157453" sldId="451"/>
        </pc:sldMkLst>
        <pc:picChg chg="mod">
          <ac:chgData name="McDonald, Angela - Division of District Support" userId="4af1faaf-b1f6-4589-94df-b90c492a4541" providerId="ADAL" clId="{300762C6-D5E4-4CC3-BE70-33661CC9F5E1}" dt="2025-04-03T14:33:06.464" v="5" actId="962"/>
          <ac:picMkLst>
            <pc:docMk/>
            <pc:sldMk cId="3226157453" sldId="451"/>
            <ac:picMk id="4" creationId="{071DBB27-7242-024F-E959-4F99DCEF6B28}"/>
          </ac:picMkLst>
        </pc:picChg>
      </pc:sldChg>
      <pc:sldChg chg="modSp mod modCm">
        <pc:chgData name="McDonald, Angela - Division of District Support" userId="4af1faaf-b1f6-4589-94df-b90c492a4541" providerId="ADAL" clId="{300762C6-D5E4-4CC3-BE70-33661CC9F5E1}" dt="2025-05-02T16:20:26.237" v="915" actId="20577"/>
        <pc:sldMkLst>
          <pc:docMk/>
          <pc:sldMk cId="940344588" sldId="452"/>
        </pc:sldMkLst>
        <pc:spChg chg="mod">
          <ac:chgData name="McDonald, Angela - Division of District Support" userId="4af1faaf-b1f6-4589-94df-b90c492a4541" providerId="ADAL" clId="{300762C6-D5E4-4CC3-BE70-33661CC9F5E1}" dt="2025-05-02T16:20:26.237" v="915" actId="20577"/>
          <ac:spMkLst>
            <pc:docMk/>
            <pc:sldMk cId="940344588" sldId="452"/>
            <ac:spMk id="3" creationId="{00000000-0000-0000-0000-000000000000}"/>
          </ac:spMkLst>
        </pc:spChg>
        <pc:picChg chg="mod">
          <ac:chgData name="McDonald, Angela - Division of District Support" userId="4af1faaf-b1f6-4589-94df-b90c492a4541" providerId="ADAL" clId="{300762C6-D5E4-4CC3-BE70-33661CC9F5E1}" dt="2025-04-03T17:58:08.126" v="377" actId="962"/>
          <ac:picMkLst>
            <pc:docMk/>
            <pc:sldMk cId="940344588" sldId="452"/>
            <ac:picMk id="4" creationId="{00000000-0000-0000-0000-000000000000}"/>
          </ac:picMkLst>
        </pc:picChg>
        <pc:picChg chg="mod">
          <ac:chgData name="McDonald, Angela - Division of District Support" userId="4af1faaf-b1f6-4589-94df-b90c492a4541" providerId="ADAL" clId="{300762C6-D5E4-4CC3-BE70-33661CC9F5E1}" dt="2025-04-03T17:58:15.647" v="379" actId="962"/>
          <ac:picMkLst>
            <pc:docMk/>
            <pc:sldMk cId="940344588" sldId="452"/>
            <ac:picMk id="5" creationId="{B99D82F0-B0D1-C71A-89F7-F978D30BB71E}"/>
          </ac:picMkLst>
        </pc:picChg>
        <pc:extLst>
          <p:ext xmlns:p="http://schemas.openxmlformats.org/presentationml/2006/main" uri="{D6D511B9-2390-475A-947B-AFAB55BFBCF1}">
            <pc226:cmChg xmlns:pc226="http://schemas.microsoft.com/office/powerpoint/2022/06/main/command" chg="mod">
              <pc226:chgData name="McDonald, Angela - Division of District Support" userId="4af1faaf-b1f6-4589-94df-b90c492a4541" providerId="ADAL" clId="{300762C6-D5E4-4CC3-BE70-33661CC9F5E1}" dt="2025-05-02T16:20:26.237" v="915" actId="20577"/>
              <pc2:cmMkLst xmlns:pc2="http://schemas.microsoft.com/office/powerpoint/2019/9/main/command">
                <pc:docMk/>
                <pc:sldMk cId="940344588" sldId="452"/>
                <pc2:cmMk id="{F0043B28-83AD-4F63-8FF7-3EB7E3A4D84C}"/>
              </pc2:cmMkLst>
            </pc226:cmChg>
          </p:ext>
        </pc:extLst>
      </pc:sldChg>
      <pc:sldChg chg="modSp mod">
        <pc:chgData name="McDonald, Angela - Division of District Support" userId="4af1faaf-b1f6-4589-94df-b90c492a4541" providerId="ADAL" clId="{300762C6-D5E4-4CC3-BE70-33661CC9F5E1}" dt="2025-04-22T19:46:07.657" v="589" actId="207"/>
        <pc:sldMkLst>
          <pc:docMk/>
          <pc:sldMk cId="1392090259" sldId="453"/>
        </pc:sldMkLst>
        <pc:spChg chg="mod">
          <ac:chgData name="McDonald, Angela - Division of District Support" userId="4af1faaf-b1f6-4589-94df-b90c492a4541" providerId="ADAL" clId="{300762C6-D5E4-4CC3-BE70-33661CC9F5E1}" dt="2025-04-22T19:46:07.657" v="589" actId="207"/>
          <ac:spMkLst>
            <pc:docMk/>
            <pc:sldMk cId="1392090259" sldId="453"/>
            <ac:spMk id="3" creationId="{D8AAA5A5-C6DF-C705-E853-D5B40EB52076}"/>
          </ac:spMkLst>
        </pc:spChg>
        <pc:picChg chg="mod">
          <ac:chgData name="McDonald, Angela - Division of District Support" userId="4af1faaf-b1f6-4589-94df-b90c492a4541" providerId="ADAL" clId="{300762C6-D5E4-4CC3-BE70-33661CC9F5E1}" dt="2025-04-03T14:37:36.244" v="115" actId="962"/>
          <ac:picMkLst>
            <pc:docMk/>
            <pc:sldMk cId="1392090259" sldId="453"/>
            <ac:picMk id="4" creationId="{E1C60B0E-7906-6A9F-BF67-685D738271BD}"/>
          </ac:picMkLst>
        </pc:picChg>
      </pc:sldChg>
      <pc:sldChg chg="modSp mod">
        <pc:chgData name="McDonald, Angela - Division of District Support" userId="4af1faaf-b1f6-4589-94df-b90c492a4541" providerId="ADAL" clId="{300762C6-D5E4-4CC3-BE70-33661CC9F5E1}" dt="2025-04-03T15:07:09.579" v="172" actId="962"/>
        <pc:sldMkLst>
          <pc:docMk/>
          <pc:sldMk cId="797859685" sldId="454"/>
        </pc:sldMkLst>
        <pc:picChg chg="mod">
          <ac:chgData name="McDonald, Angela - Division of District Support" userId="4af1faaf-b1f6-4589-94df-b90c492a4541" providerId="ADAL" clId="{300762C6-D5E4-4CC3-BE70-33661CC9F5E1}" dt="2025-04-03T15:07:09.579" v="172" actId="962"/>
          <ac:picMkLst>
            <pc:docMk/>
            <pc:sldMk cId="797859685" sldId="454"/>
            <ac:picMk id="2" creationId="{DFE82988-62D1-5623-277F-DE9C6532F01D}"/>
          </ac:picMkLst>
        </pc:picChg>
      </pc:sldChg>
      <pc:sldChg chg="modSp mod">
        <pc:chgData name="McDonald, Angela - Division of District Support" userId="4af1faaf-b1f6-4589-94df-b90c492a4541" providerId="ADAL" clId="{300762C6-D5E4-4CC3-BE70-33661CC9F5E1}" dt="2025-04-22T19:46:31.894" v="591" actId="13926"/>
        <pc:sldMkLst>
          <pc:docMk/>
          <pc:sldMk cId="1842535257" sldId="455"/>
        </pc:sldMkLst>
        <pc:spChg chg="mod">
          <ac:chgData name="McDonald, Angela - Division of District Support" userId="4af1faaf-b1f6-4589-94df-b90c492a4541" providerId="ADAL" clId="{300762C6-D5E4-4CC3-BE70-33661CC9F5E1}" dt="2025-04-22T19:46:27.378" v="590" actId="13926"/>
          <ac:spMkLst>
            <pc:docMk/>
            <pc:sldMk cId="1842535257" sldId="455"/>
            <ac:spMk id="2" creationId="{31BE5EDF-A44D-4EE3-17EF-9D535F7D7B06}"/>
          </ac:spMkLst>
        </pc:spChg>
        <pc:spChg chg="mod">
          <ac:chgData name="McDonald, Angela - Division of District Support" userId="4af1faaf-b1f6-4589-94df-b90c492a4541" providerId="ADAL" clId="{300762C6-D5E4-4CC3-BE70-33661CC9F5E1}" dt="2025-04-22T19:46:31.894" v="591" actId="13926"/>
          <ac:spMkLst>
            <pc:docMk/>
            <pc:sldMk cId="1842535257" sldId="455"/>
            <ac:spMk id="3" creationId="{C950BC99-E9BA-ADB1-DDB7-F1121D8F7A30}"/>
          </ac:spMkLst>
        </pc:spChg>
        <pc:picChg chg="mod">
          <ac:chgData name="McDonald, Angela - Division of District Support" userId="4af1faaf-b1f6-4589-94df-b90c492a4541" providerId="ADAL" clId="{300762C6-D5E4-4CC3-BE70-33661CC9F5E1}" dt="2025-04-03T14:37:51.030" v="121" actId="962"/>
          <ac:picMkLst>
            <pc:docMk/>
            <pc:sldMk cId="1842535257" sldId="455"/>
            <ac:picMk id="4" creationId="{7945E87D-4FCE-4B0B-BF5B-23D5260A48C0}"/>
          </ac:picMkLst>
        </pc:picChg>
      </pc:sldChg>
      <pc:sldChg chg="delSp modSp mod">
        <pc:chgData name="McDonald, Angela - Division of District Support" userId="4af1faaf-b1f6-4589-94df-b90c492a4541" providerId="ADAL" clId="{300762C6-D5E4-4CC3-BE70-33661CC9F5E1}" dt="2025-04-22T19:58:51.798" v="645" actId="21"/>
        <pc:sldMkLst>
          <pc:docMk/>
          <pc:sldMk cId="2759382478" sldId="456"/>
        </pc:sldMkLst>
        <pc:picChg chg="mod">
          <ac:chgData name="McDonald, Angela - Division of District Support" userId="4af1faaf-b1f6-4589-94df-b90c492a4541" providerId="ADAL" clId="{300762C6-D5E4-4CC3-BE70-33661CC9F5E1}" dt="2025-04-03T15:07:20.421" v="174" actId="962"/>
          <ac:picMkLst>
            <pc:docMk/>
            <pc:sldMk cId="2759382478" sldId="456"/>
            <ac:picMk id="6" creationId="{51505695-D321-F696-B832-ED96F4EBC478}"/>
          </ac:picMkLst>
        </pc:picChg>
      </pc:sldChg>
      <pc:sldChg chg="modSp mod">
        <pc:chgData name="McDonald, Angela - Division of District Support" userId="4af1faaf-b1f6-4589-94df-b90c492a4541" providerId="ADAL" clId="{300762C6-D5E4-4CC3-BE70-33661CC9F5E1}" dt="2025-04-22T19:41:47.679" v="548" actId="13926"/>
        <pc:sldMkLst>
          <pc:docMk/>
          <pc:sldMk cId="2809689760" sldId="458"/>
        </pc:sldMkLst>
        <pc:spChg chg="mod">
          <ac:chgData name="McDonald, Angela - Division of District Support" userId="4af1faaf-b1f6-4589-94df-b90c492a4541" providerId="ADAL" clId="{300762C6-D5E4-4CC3-BE70-33661CC9F5E1}" dt="2025-04-22T19:41:41.120" v="547" actId="13926"/>
          <ac:spMkLst>
            <pc:docMk/>
            <pc:sldMk cId="2809689760" sldId="458"/>
            <ac:spMk id="2" creationId="{542CA497-5D4D-3118-5F10-F2C56B3A0A3B}"/>
          </ac:spMkLst>
        </pc:spChg>
        <pc:spChg chg="mod">
          <ac:chgData name="McDonald, Angela - Division of District Support" userId="4af1faaf-b1f6-4589-94df-b90c492a4541" providerId="ADAL" clId="{300762C6-D5E4-4CC3-BE70-33661CC9F5E1}" dt="2025-04-22T19:41:47.679" v="548" actId="13926"/>
          <ac:spMkLst>
            <pc:docMk/>
            <pc:sldMk cId="2809689760" sldId="458"/>
            <ac:spMk id="3" creationId="{338E4F20-A239-06B8-F053-89CA693EA5B9}"/>
          </ac:spMkLst>
        </pc:spChg>
      </pc:sldChg>
      <pc:sldChg chg="modSp mod">
        <pc:chgData name="McDonald, Angela - Division of District Support" userId="4af1faaf-b1f6-4589-94df-b90c492a4541" providerId="ADAL" clId="{300762C6-D5E4-4CC3-BE70-33661CC9F5E1}" dt="2025-04-03T17:52:42.387" v="369" actId="962"/>
        <pc:sldMkLst>
          <pc:docMk/>
          <pc:sldMk cId="4189776880" sldId="462"/>
        </pc:sldMkLst>
        <pc:picChg chg="mod">
          <ac:chgData name="McDonald, Angela - Division of District Support" userId="4af1faaf-b1f6-4589-94df-b90c492a4541" providerId="ADAL" clId="{300762C6-D5E4-4CC3-BE70-33661CC9F5E1}" dt="2025-04-03T17:52:42.387" v="369" actId="962"/>
          <ac:picMkLst>
            <pc:docMk/>
            <pc:sldMk cId="4189776880" sldId="462"/>
            <ac:picMk id="6" creationId="{69A999FC-55C4-102D-956C-4DA629BA4783}"/>
          </ac:picMkLst>
        </pc:picChg>
      </pc:sldChg>
      <pc:sldChg chg="modSp mod">
        <pc:chgData name="McDonald, Angela - Division of District Support" userId="4af1faaf-b1f6-4589-94df-b90c492a4541" providerId="ADAL" clId="{300762C6-D5E4-4CC3-BE70-33661CC9F5E1}" dt="2025-04-03T17:52:49.612" v="371" actId="962"/>
        <pc:sldMkLst>
          <pc:docMk/>
          <pc:sldMk cId="1114388633" sldId="463"/>
        </pc:sldMkLst>
        <pc:picChg chg="mod">
          <ac:chgData name="McDonald, Angela - Division of District Support" userId="4af1faaf-b1f6-4589-94df-b90c492a4541" providerId="ADAL" clId="{300762C6-D5E4-4CC3-BE70-33661CC9F5E1}" dt="2025-04-03T17:52:49.612" v="371" actId="962"/>
          <ac:picMkLst>
            <pc:docMk/>
            <pc:sldMk cId="1114388633" sldId="463"/>
            <ac:picMk id="4" creationId="{11DCE53E-D159-A80A-BD26-3E14508E177A}"/>
          </ac:picMkLst>
        </pc:picChg>
      </pc:sldChg>
      <pc:sldChg chg="modSp mod">
        <pc:chgData name="McDonald, Angela - Division of District Support" userId="4af1faaf-b1f6-4589-94df-b90c492a4541" providerId="ADAL" clId="{300762C6-D5E4-4CC3-BE70-33661CC9F5E1}" dt="2025-04-03T17:52:55.004" v="373" actId="962"/>
        <pc:sldMkLst>
          <pc:docMk/>
          <pc:sldMk cId="1608751894" sldId="464"/>
        </pc:sldMkLst>
        <pc:picChg chg="mod">
          <ac:chgData name="McDonald, Angela - Division of District Support" userId="4af1faaf-b1f6-4589-94df-b90c492a4541" providerId="ADAL" clId="{300762C6-D5E4-4CC3-BE70-33661CC9F5E1}" dt="2025-04-03T17:52:55.004" v="373" actId="962"/>
          <ac:picMkLst>
            <pc:docMk/>
            <pc:sldMk cId="1608751894" sldId="464"/>
            <ac:picMk id="4" creationId="{508A713F-BBDF-9AD3-30C7-2A54E1A00FA1}"/>
          </ac:picMkLst>
        </pc:picChg>
      </pc:sldChg>
      <pc:sldChg chg="modSp mod">
        <pc:chgData name="McDonald, Angela - Division of District Support" userId="4af1faaf-b1f6-4589-94df-b90c492a4541" providerId="ADAL" clId="{300762C6-D5E4-4CC3-BE70-33661CC9F5E1}" dt="2025-04-22T20:28:42.520" v="842" actId="207"/>
        <pc:sldMkLst>
          <pc:docMk/>
          <pc:sldMk cId="2356148496" sldId="466"/>
        </pc:sldMkLst>
        <pc:spChg chg="mod">
          <ac:chgData name="McDonald, Angela - Division of District Support" userId="4af1faaf-b1f6-4589-94df-b90c492a4541" providerId="ADAL" clId="{300762C6-D5E4-4CC3-BE70-33661CC9F5E1}" dt="2025-04-22T20:28:42.520" v="842" actId="207"/>
          <ac:spMkLst>
            <pc:docMk/>
            <pc:sldMk cId="2356148496" sldId="466"/>
            <ac:spMk id="3" creationId="{7628A01A-077D-1EF7-978C-EFDCF70E810E}"/>
          </ac:spMkLst>
        </pc:spChg>
      </pc:sldChg>
      <pc:sldChg chg="modSp mod">
        <pc:chgData name="McDonald, Angela - Division of District Support" userId="4af1faaf-b1f6-4589-94df-b90c492a4541" providerId="ADAL" clId="{300762C6-D5E4-4CC3-BE70-33661CC9F5E1}" dt="2025-04-22T20:12:36.202" v="755" actId="12"/>
        <pc:sldMkLst>
          <pc:docMk/>
          <pc:sldMk cId="219705940" sldId="467"/>
        </pc:sldMkLst>
        <pc:spChg chg="mod">
          <ac:chgData name="McDonald, Angela - Division of District Support" userId="4af1faaf-b1f6-4589-94df-b90c492a4541" providerId="ADAL" clId="{300762C6-D5E4-4CC3-BE70-33661CC9F5E1}" dt="2025-04-22T20:12:36.202" v="755" actId="12"/>
          <ac:spMkLst>
            <pc:docMk/>
            <pc:sldMk cId="219705940" sldId="467"/>
            <ac:spMk id="3" creationId="{02BA5699-C031-8627-B735-8F8C67DDA07A}"/>
          </ac:spMkLst>
        </pc:spChg>
        <pc:picChg chg="mod">
          <ac:chgData name="McDonald, Angela - Division of District Support" userId="4af1faaf-b1f6-4589-94df-b90c492a4541" providerId="ADAL" clId="{300762C6-D5E4-4CC3-BE70-33661CC9F5E1}" dt="2025-04-03T17:39:04.878" v="247" actId="962"/>
          <ac:picMkLst>
            <pc:docMk/>
            <pc:sldMk cId="219705940" sldId="467"/>
            <ac:picMk id="5" creationId="{8006A131-6C4E-1D94-073B-A476B5ADA546}"/>
          </ac:picMkLst>
        </pc:picChg>
        <pc:picChg chg="mod">
          <ac:chgData name="McDonald, Angela - Division of District Support" userId="4af1faaf-b1f6-4589-94df-b90c492a4541" providerId="ADAL" clId="{300762C6-D5E4-4CC3-BE70-33661CC9F5E1}" dt="2025-04-03T17:39:11.267" v="249" actId="962"/>
          <ac:picMkLst>
            <pc:docMk/>
            <pc:sldMk cId="219705940" sldId="467"/>
            <ac:picMk id="6" creationId="{856DE564-1B6F-08D5-C191-86A422BD3D56}"/>
          </ac:picMkLst>
        </pc:picChg>
      </pc:sldChg>
      <pc:sldChg chg="modSp mod">
        <pc:chgData name="McDonald, Angela - Division of District Support" userId="4af1faaf-b1f6-4589-94df-b90c492a4541" providerId="ADAL" clId="{300762C6-D5E4-4CC3-BE70-33661CC9F5E1}" dt="2025-04-22T20:14:50.272" v="765" actId="12"/>
        <pc:sldMkLst>
          <pc:docMk/>
          <pc:sldMk cId="899619628" sldId="468"/>
        </pc:sldMkLst>
        <pc:spChg chg="mod">
          <ac:chgData name="McDonald, Angela - Division of District Support" userId="4af1faaf-b1f6-4589-94df-b90c492a4541" providerId="ADAL" clId="{300762C6-D5E4-4CC3-BE70-33661CC9F5E1}" dt="2025-04-22T20:14:50.272" v="765" actId="12"/>
          <ac:spMkLst>
            <pc:docMk/>
            <pc:sldMk cId="899619628" sldId="468"/>
            <ac:spMk id="3" creationId="{3F19E4D2-0E69-2606-B877-92BD460AE875}"/>
          </ac:spMkLst>
        </pc:spChg>
        <pc:picChg chg="mod">
          <ac:chgData name="McDonald, Angela - Division of District Support" userId="4af1faaf-b1f6-4589-94df-b90c492a4541" providerId="ADAL" clId="{300762C6-D5E4-4CC3-BE70-33661CC9F5E1}" dt="2025-04-03T17:39:13.552" v="250" actId="962"/>
          <ac:picMkLst>
            <pc:docMk/>
            <pc:sldMk cId="899619628" sldId="468"/>
            <ac:picMk id="5" creationId="{8655C55B-A4D6-A268-E9F7-AB7D4861DFC3}"/>
          </ac:picMkLst>
        </pc:picChg>
        <pc:picChg chg="mod">
          <ac:chgData name="McDonald, Angela - Division of District Support" userId="4af1faaf-b1f6-4589-94df-b90c492a4541" providerId="ADAL" clId="{300762C6-D5E4-4CC3-BE70-33661CC9F5E1}" dt="2025-04-03T17:39:18.671" v="252" actId="962"/>
          <ac:picMkLst>
            <pc:docMk/>
            <pc:sldMk cId="899619628" sldId="468"/>
            <ac:picMk id="6" creationId="{5F3049E1-0F5A-16E1-FDC0-76AA57219FDC}"/>
          </ac:picMkLst>
        </pc:picChg>
      </pc:sldChg>
      <pc:sldChg chg="modSp mod">
        <pc:chgData name="McDonald, Angela - Division of District Support" userId="4af1faaf-b1f6-4589-94df-b90c492a4541" providerId="ADAL" clId="{300762C6-D5E4-4CC3-BE70-33661CC9F5E1}" dt="2025-04-03T17:39:39.838" v="256" actId="962"/>
        <pc:sldMkLst>
          <pc:docMk/>
          <pc:sldMk cId="1150407570" sldId="469"/>
        </pc:sldMkLst>
        <pc:picChg chg="mod">
          <ac:chgData name="McDonald, Angela - Division of District Support" userId="4af1faaf-b1f6-4589-94df-b90c492a4541" providerId="ADAL" clId="{300762C6-D5E4-4CC3-BE70-33661CC9F5E1}" dt="2025-04-03T17:39:39.838" v="256" actId="962"/>
          <ac:picMkLst>
            <pc:docMk/>
            <pc:sldMk cId="1150407570" sldId="469"/>
            <ac:picMk id="5" creationId="{91466EF0-C732-F39E-EB27-4A44F225F26C}"/>
          </ac:picMkLst>
        </pc:picChg>
      </pc:sldChg>
      <pc:sldChg chg="modSp mod">
        <pc:chgData name="McDonald, Angela - Division of District Support" userId="4af1faaf-b1f6-4589-94df-b90c492a4541" providerId="ADAL" clId="{300762C6-D5E4-4CC3-BE70-33661CC9F5E1}" dt="2025-04-03T17:42:45.760" v="272" actId="962"/>
        <pc:sldMkLst>
          <pc:docMk/>
          <pc:sldMk cId="3890415492" sldId="473"/>
        </pc:sldMkLst>
        <pc:picChg chg="mod">
          <ac:chgData name="McDonald, Angela - Division of District Support" userId="4af1faaf-b1f6-4589-94df-b90c492a4541" providerId="ADAL" clId="{300762C6-D5E4-4CC3-BE70-33661CC9F5E1}" dt="2025-04-03T17:42:45.760" v="272" actId="962"/>
          <ac:picMkLst>
            <pc:docMk/>
            <pc:sldMk cId="3890415492" sldId="473"/>
            <ac:picMk id="4" creationId="{F83E3C7F-7F49-E64F-CC24-0715302DAE38}"/>
          </ac:picMkLst>
        </pc:picChg>
        <pc:picChg chg="mod">
          <ac:chgData name="McDonald, Angela - Division of District Support" userId="4af1faaf-b1f6-4589-94df-b90c492a4541" providerId="ADAL" clId="{300762C6-D5E4-4CC3-BE70-33661CC9F5E1}" dt="2025-04-03T17:42:37.331" v="270" actId="962"/>
          <ac:picMkLst>
            <pc:docMk/>
            <pc:sldMk cId="3890415492" sldId="473"/>
            <ac:picMk id="7" creationId="{5D94E2FD-CFA4-C2CD-54DB-B737708D6D08}"/>
          </ac:picMkLst>
        </pc:picChg>
      </pc:sldChg>
      <pc:sldChg chg="modSp mod">
        <pc:chgData name="McDonald, Angela - Division of District Support" userId="4af1faaf-b1f6-4589-94df-b90c492a4541" providerId="ADAL" clId="{300762C6-D5E4-4CC3-BE70-33661CC9F5E1}" dt="2025-04-22T20:16:17.841" v="766" actId="207"/>
        <pc:sldMkLst>
          <pc:docMk/>
          <pc:sldMk cId="1641679450" sldId="474"/>
        </pc:sldMkLst>
        <pc:spChg chg="mod">
          <ac:chgData name="McDonald, Angela - Division of District Support" userId="4af1faaf-b1f6-4589-94df-b90c492a4541" providerId="ADAL" clId="{300762C6-D5E4-4CC3-BE70-33661CC9F5E1}" dt="2025-04-22T20:16:17.841" v="766" actId="207"/>
          <ac:spMkLst>
            <pc:docMk/>
            <pc:sldMk cId="1641679450" sldId="474"/>
            <ac:spMk id="3" creationId="{22B6879D-C31F-9171-339E-F57CDBC752B5}"/>
          </ac:spMkLst>
        </pc:spChg>
        <pc:picChg chg="mod">
          <ac:chgData name="McDonald, Angela - Division of District Support" userId="4af1faaf-b1f6-4589-94df-b90c492a4541" providerId="ADAL" clId="{300762C6-D5E4-4CC3-BE70-33661CC9F5E1}" dt="2025-04-03T17:42:53.127" v="274" actId="962"/>
          <ac:picMkLst>
            <pc:docMk/>
            <pc:sldMk cId="1641679450" sldId="474"/>
            <ac:picMk id="4" creationId="{0643565C-FA0A-D777-3830-2D0D89351189}"/>
          </ac:picMkLst>
        </pc:picChg>
      </pc:sldChg>
      <pc:sldChg chg="modSp mod">
        <pc:chgData name="McDonald, Angela - Division of District Support" userId="4af1faaf-b1f6-4589-94df-b90c492a4541" providerId="ADAL" clId="{300762C6-D5E4-4CC3-BE70-33661CC9F5E1}" dt="2025-04-03T17:59:40.312" v="387" actId="13244"/>
        <pc:sldMkLst>
          <pc:docMk/>
          <pc:sldMk cId="179581232" sldId="475"/>
        </pc:sldMkLst>
        <pc:spChg chg="ord">
          <ac:chgData name="McDonald, Angela - Division of District Support" userId="4af1faaf-b1f6-4589-94df-b90c492a4541" providerId="ADAL" clId="{300762C6-D5E4-4CC3-BE70-33661CC9F5E1}" dt="2025-04-03T17:59:40.312" v="387" actId="13244"/>
          <ac:spMkLst>
            <pc:docMk/>
            <pc:sldMk cId="179581232" sldId="475"/>
            <ac:spMk id="5" creationId="{C4AA04AB-21FC-BD28-04AB-ADE2E773EDF7}"/>
          </ac:spMkLst>
        </pc:spChg>
        <pc:picChg chg="mod">
          <ac:chgData name="McDonald, Angela - Division of District Support" userId="4af1faaf-b1f6-4589-94df-b90c492a4541" providerId="ADAL" clId="{300762C6-D5E4-4CC3-BE70-33661CC9F5E1}" dt="2025-04-03T17:45:12.160" v="276" actId="962"/>
          <ac:picMkLst>
            <pc:docMk/>
            <pc:sldMk cId="179581232" sldId="475"/>
            <ac:picMk id="2" creationId="{93F0B03E-59DB-3490-7E89-69E1EF3B8A7E}"/>
          </ac:picMkLst>
        </pc:picChg>
        <pc:picChg chg="mod ord">
          <ac:chgData name="McDonald, Angela - Division of District Support" userId="4af1faaf-b1f6-4589-94df-b90c492a4541" providerId="ADAL" clId="{300762C6-D5E4-4CC3-BE70-33661CC9F5E1}" dt="2025-04-03T17:59:26.856" v="384" actId="13244"/>
          <ac:picMkLst>
            <pc:docMk/>
            <pc:sldMk cId="179581232" sldId="475"/>
            <ac:picMk id="3" creationId="{C3AB99AE-70DA-5A53-1ABF-2C607AA894B3}"/>
          </ac:picMkLst>
        </pc:picChg>
        <pc:picChg chg="mod ord">
          <ac:chgData name="McDonald, Angela - Division of District Support" userId="4af1faaf-b1f6-4589-94df-b90c492a4541" providerId="ADAL" clId="{300762C6-D5E4-4CC3-BE70-33661CC9F5E1}" dt="2025-04-03T17:59:35.112" v="386" actId="13244"/>
          <ac:picMkLst>
            <pc:docMk/>
            <pc:sldMk cId="179581232" sldId="475"/>
            <ac:picMk id="4" creationId="{8575C089-6964-2E9D-7B27-6CFF4C1A3F97}"/>
          </ac:picMkLst>
        </pc:picChg>
      </pc:sldChg>
      <pc:sldChg chg="modSp mod modCm">
        <pc:chgData name="McDonald, Angela - Division of District Support" userId="4af1faaf-b1f6-4589-94df-b90c492a4541" providerId="ADAL" clId="{300762C6-D5E4-4CC3-BE70-33661CC9F5E1}" dt="2025-05-02T16:24:34.487" v="966" actId="20577"/>
        <pc:sldMkLst>
          <pc:docMk/>
          <pc:sldMk cId="2273043226" sldId="476"/>
        </pc:sldMkLst>
        <pc:spChg chg="mod">
          <ac:chgData name="McDonald, Angela - Division of District Support" userId="4af1faaf-b1f6-4589-94df-b90c492a4541" providerId="ADAL" clId="{300762C6-D5E4-4CC3-BE70-33661CC9F5E1}" dt="2025-05-02T16:24:34.487" v="966" actId="20577"/>
          <ac:spMkLst>
            <pc:docMk/>
            <pc:sldMk cId="2273043226" sldId="476"/>
            <ac:spMk id="3" creationId="{1EAC03EE-ABAF-9EFD-5ADD-EC9453D0589B}"/>
          </ac:spMkLst>
        </pc:spChg>
        <pc:picChg chg="mod">
          <ac:chgData name="McDonald, Angela - Division of District Support" userId="4af1faaf-b1f6-4589-94df-b90c492a4541" providerId="ADAL" clId="{300762C6-D5E4-4CC3-BE70-33661CC9F5E1}" dt="2025-04-03T17:46:26.847" v="285" actId="962"/>
          <ac:picMkLst>
            <pc:docMk/>
            <pc:sldMk cId="2273043226" sldId="476"/>
            <ac:picMk id="4" creationId="{1886EF14-6F1C-6880-28AE-988B3B073D07}"/>
          </ac:picMkLst>
        </pc:picChg>
        <pc:picChg chg="mod">
          <ac:chgData name="McDonald, Angela - Division of District Support" userId="4af1faaf-b1f6-4589-94df-b90c492a4541" providerId="ADAL" clId="{300762C6-D5E4-4CC3-BE70-33661CC9F5E1}" dt="2025-04-03T17:46:30.002" v="286" actId="962"/>
          <ac:picMkLst>
            <pc:docMk/>
            <pc:sldMk cId="2273043226" sldId="476"/>
            <ac:picMk id="5" creationId="{4BB58633-AAEC-9632-4346-5139848618F1}"/>
          </ac:picMkLst>
        </pc:picChg>
        <pc:extLst>
          <p:ext xmlns:p="http://schemas.openxmlformats.org/presentationml/2006/main" uri="{D6D511B9-2390-475A-947B-AFAB55BFBCF1}">
            <pc226:cmChg xmlns:pc226="http://schemas.microsoft.com/office/powerpoint/2022/06/main/command" chg="mod">
              <pc226:chgData name="McDonald, Angela - Division of District Support" userId="4af1faaf-b1f6-4589-94df-b90c492a4541" providerId="ADAL" clId="{300762C6-D5E4-4CC3-BE70-33661CC9F5E1}" dt="2025-05-02T16:24:34.487" v="966" actId="20577"/>
              <pc2:cmMkLst xmlns:pc2="http://schemas.microsoft.com/office/powerpoint/2019/9/main/command">
                <pc:docMk/>
                <pc:sldMk cId="2273043226" sldId="476"/>
                <pc2:cmMk id="{02A3EBDA-9EB6-4BAE-A939-1FE096C5CBCB}"/>
              </pc2:cmMkLst>
            </pc226:cmChg>
          </p:ext>
        </pc:extLst>
      </pc:sldChg>
      <pc:sldChg chg="modSp mod">
        <pc:chgData name="McDonald, Angela - Division of District Support" userId="4af1faaf-b1f6-4589-94df-b90c492a4541" providerId="ADAL" clId="{300762C6-D5E4-4CC3-BE70-33661CC9F5E1}" dt="2025-04-03T17:46:34.638" v="288" actId="962"/>
        <pc:sldMkLst>
          <pc:docMk/>
          <pc:sldMk cId="1009576745" sldId="478"/>
        </pc:sldMkLst>
        <pc:picChg chg="mod">
          <ac:chgData name="McDonald, Angela - Division of District Support" userId="4af1faaf-b1f6-4589-94df-b90c492a4541" providerId="ADAL" clId="{300762C6-D5E4-4CC3-BE70-33661CC9F5E1}" dt="2025-04-03T17:46:34.638" v="288" actId="962"/>
          <ac:picMkLst>
            <pc:docMk/>
            <pc:sldMk cId="1009576745" sldId="478"/>
            <ac:picMk id="4" creationId="{F1DDF991-E622-B17C-01AD-4DBB7E2E4F30}"/>
          </ac:picMkLst>
        </pc:picChg>
      </pc:sldChg>
      <pc:sldChg chg="modSp mod">
        <pc:chgData name="McDonald, Angela - Division of District Support" userId="4af1faaf-b1f6-4589-94df-b90c492a4541" providerId="ADAL" clId="{300762C6-D5E4-4CC3-BE70-33661CC9F5E1}" dt="2025-04-03T17:47:47.076" v="296" actId="962"/>
        <pc:sldMkLst>
          <pc:docMk/>
          <pc:sldMk cId="2820927246" sldId="480"/>
        </pc:sldMkLst>
        <pc:picChg chg="mod">
          <ac:chgData name="McDonald, Angela - Division of District Support" userId="4af1faaf-b1f6-4589-94df-b90c492a4541" providerId="ADAL" clId="{300762C6-D5E4-4CC3-BE70-33661CC9F5E1}" dt="2025-04-03T17:47:47.076" v="296" actId="962"/>
          <ac:picMkLst>
            <pc:docMk/>
            <pc:sldMk cId="2820927246" sldId="480"/>
            <ac:picMk id="5" creationId="{EB925732-55F9-AEB3-0580-CD2E77525244}"/>
          </ac:picMkLst>
        </pc:picChg>
      </pc:sldChg>
      <pc:sldChg chg="modSp mod">
        <pc:chgData name="McDonald, Angela - Division of District Support" userId="4af1faaf-b1f6-4589-94df-b90c492a4541" providerId="ADAL" clId="{300762C6-D5E4-4CC3-BE70-33661CC9F5E1}" dt="2025-04-03T17:47:54.034" v="299" actId="962"/>
        <pc:sldMkLst>
          <pc:docMk/>
          <pc:sldMk cId="1684843327" sldId="481"/>
        </pc:sldMkLst>
        <pc:picChg chg="mod">
          <ac:chgData name="McDonald, Angela - Division of District Support" userId="4af1faaf-b1f6-4589-94df-b90c492a4541" providerId="ADAL" clId="{300762C6-D5E4-4CC3-BE70-33661CC9F5E1}" dt="2025-04-03T17:47:49.217" v="297" actId="962"/>
          <ac:picMkLst>
            <pc:docMk/>
            <pc:sldMk cId="1684843327" sldId="481"/>
            <ac:picMk id="5" creationId="{2CC42325-0A25-95BA-8E83-544B231F7001}"/>
          </ac:picMkLst>
        </pc:picChg>
        <pc:picChg chg="mod">
          <ac:chgData name="McDonald, Angela - Division of District Support" userId="4af1faaf-b1f6-4589-94df-b90c492a4541" providerId="ADAL" clId="{300762C6-D5E4-4CC3-BE70-33661CC9F5E1}" dt="2025-04-03T17:47:54.034" v="299" actId="962"/>
          <ac:picMkLst>
            <pc:docMk/>
            <pc:sldMk cId="1684843327" sldId="481"/>
            <ac:picMk id="6" creationId="{0BEAFD08-BA0D-E478-F43A-DC0C2975AC17}"/>
          </ac:picMkLst>
        </pc:picChg>
      </pc:sldChg>
      <pc:sldChg chg="modSp mod">
        <pc:chgData name="McDonald, Angela - Division of District Support" userId="4af1faaf-b1f6-4589-94df-b90c492a4541" providerId="ADAL" clId="{300762C6-D5E4-4CC3-BE70-33661CC9F5E1}" dt="2025-04-03T17:48:00.203" v="301" actId="962"/>
        <pc:sldMkLst>
          <pc:docMk/>
          <pc:sldMk cId="2442072034" sldId="482"/>
        </pc:sldMkLst>
        <pc:picChg chg="mod">
          <ac:chgData name="McDonald, Angela - Division of District Support" userId="4af1faaf-b1f6-4589-94df-b90c492a4541" providerId="ADAL" clId="{300762C6-D5E4-4CC3-BE70-33661CC9F5E1}" dt="2025-04-03T17:48:00.203" v="301" actId="962"/>
          <ac:picMkLst>
            <pc:docMk/>
            <pc:sldMk cId="2442072034" sldId="482"/>
            <ac:picMk id="5" creationId="{40E4902B-5AEC-D86D-4BFB-3458AE271880}"/>
          </ac:picMkLst>
        </pc:picChg>
      </pc:sldChg>
      <pc:sldChg chg="modSp mod">
        <pc:chgData name="McDonald, Angela - Division of District Support" userId="4af1faaf-b1f6-4589-94df-b90c492a4541" providerId="ADAL" clId="{300762C6-D5E4-4CC3-BE70-33661CC9F5E1}" dt="2025-04-03T17:48:42.617" v="304" actId="962"/>
        <pc:sldMkLst>
          <pc:docMk/>
          <pc:sldMk cId="2568667377" sldId="483"/>
        </pc:sldMkLst>
        <pc:picChg chg="mod">
          <ac:chgData name="McDonald, Angela - Division of District Support" userId="4af1faaf-b1f6-4589-94df-b90c492a4541" providerId="ADAL" clId="{300762C6-D5E4-4CC3-BE70-33661CC9F5E1}" dt="2025-04-03T17:48:05.285" v="302" actId="962"/>
          <ac:picMkLst>
            <pc:docMk/>
            <pc:sldMk cId="2568667377" sldId="483"/>
            <ac:picMk id="5" creationId="{F832AD5D-7450-B268-BA1F-F6318DFDC4A7}"/>
          </ac:picMkLst>
        </pc:picChg>
        <pc:picChg chg="mod">
          <ac:chgData name="McDonald, Angela - Division of District Support" userId="4af1faaf-b1f6-4589-94df-b90c492a4541" providerId="ADAL" clId="{300762C6-D5E4-4CC3-BE70-33661CC9F5E1}" dt="2025-04-03T17:48:42.617" v="304" actId="962"/>
          <ac:picMkLst>
            <pc:docMk/>
            <pc:sldMk cId="2568667377" sldId="483"/>
            <ac:picMk id="6" creationId="{F2D81B22-FD0D-36B5-174E-5A4E96B2AFA7}"/>
          </ac:picMkLst>
        </pc:picChg>
      </pc:sldChg>
      <pc:sldChg chg="modSp mod modCm">
        <pc:chgData name="McDonald, Angela - Division of District Support" userId="4af1faaf-b1f6-4589-94df-b90c492a4541" providerId="ADAL" clId="{300762C6-D5E4-4CC3-BE70-33661CC9F5E1}" dt="2025-05-02T16:25:04.915" v="975" actId="20577"/>
        <pc:sldMkLst>
          <pc:docMk/>
          <pc:sldMk cId="950483035" sldId="484"/>
        </pc:sldMkLst>
        <pc:spChg chg="mod">
          <ac:chgData name="McDonald, Angela - Division of District Support" userId="4af1faaf-b1f6-4589-94df-b90c492a4541" providerId="ADAL" clId="{300762C6-D5E4-4CC3-BE70-33661CC9F5E1}" dt="2025-05-02T16:25:04.915" v="975" actId="20577"/>
          <ac:spMkLst>
            <pc:docMk/>
            <pc:sldMk cId="950483035" sldId="484"/>
            <ac:spMk id="3" creationId="{79A7588D-5F2A-CDA4-DEC4-F0BA1C69214D}"/>
          </ac:spMkLst>
        </pc:spChg>
        <pc:picChg chg="mod">
          <ac:chgData name="McDonald, Angela - Division of District Support" userId="4af1faaf-b1f6-4589-94df-b90c492a4541" providerId="ADAL" clId="{300762C6-D5E4-4CC3-BE70-33661CC9F5E1}" dt="2025-04-03T17:48:46.777" v="305" actId="962"/>
          <ac:picMkLst>
            <pc:docMk/>
            <pc:sldMk cId="950483035" sldId="484"/>
            <ac:picMk id="5" creationId="{1C2C8783-E7C9-1FB8-1113-FFFC956E9B92}"/>
          </ac:picMkLst>
        </pc:picChg>
        <pc:picChg chg="mod">
          <ac:chgData name="McDonald, Angela - Division of District Support" userId="4af1faaf-b1f6-4589-94df-b90c492a4541" providerId="ADAL" clId="{300762C6-D5E4-4CC3-BE70-33661CC9F5E1}" dt="2025-04-03T17:48:52.323" v="307" actId="962"/>
          <ac:picMkLst>
            <pc:docMk/>
            <pc:sldMk cId="950483035" sldId="484"/>
            <ac:picMk id="6" creationId="{3A84B3FC-E113-E79F-7E63-2B718B02CC9C}"/>
          </ac:picMkLst>
        </pc:picChg>
        <pc:extLst>
          <p:ext xmlns:p="http://schemas.openxmlformats.org/presentationml/2006/main" uri="{D6D511B9-2390-475A-947B-AFAB55BFBCF1}">
            <pc226:cmChg xmlns:pc226="http://schemas.microsoft.com/office/powerpoint/2022/06/main/command" chg="mod">
              <pc226:chgData name="McDonald, Angela - Division of District Support" userId="4af1faaf-b1f6-4589-94df-b90c492a4541" providerId="ADAL" clId="{300762C6-D5E4-4CC3-BE70-33661CC9F5E1}" dt="2025-05-02T16:25:04.915" v="975" actId="20577"/>
              <pc2:cmMkLst xmlns:pc2="http://schemas.microsoft.com/office/powerpoint/2019/9/main/command">
                <pc:docMk/>
                <pc:sldMk cId="950483035" sldId="484"/>
                <pc2:cmMk id="{DB9346DB-618D-4B1D-AEA1-98C54676D2A0}"/>
              </pc2:cmMkLst>
            </pc226:cmChg>
          </p:ext>
        </pc:extLst>
      </pc:sldChg>
      <pc:sldChg chg="modSp mod">
        <pc:chgData name="McDonald, Angela - Division of District Support" userId="4af1faaf-b1f6-4589-94df-b90c492a4541" providerId="ADAL" clId="{300762C6-D5E4-4CC3-BE70-33661CC9F5E1}" dt="2025-04-03T17:49:00.490" v="312" actId="962"/>
        <pc:sldMkLst>
          <pc:docMk/>
          <pc:sldMk cId="312912821" sldId="486"/>
        </pc:sldMkLst>
        <pc:picChg chg="mod">
          <ac:chgData name="McDonald, Angela - Division of District Support" userId="4af1faaf-b1f6-4589-94df-b90c492a4541" providerId="ADAL" clId="{300762C6-D5E4-4CC3-BE70-33661CC9F5E1}" dt="2025-04-03T17:48:57.013" v="310" actId="962"/>
          <ac:picMkLst>
            <pc:docMk/>
            <pc:sldMk cId="312912821" sldId="486"/>
            <ac:picMk id="5" creationId="{9E81BB56-E1CE-29E5-7D98-FC92727AE43A}"/>
          </ac:picMkLst>
        </pc:picChg>
        <pc:picChg chg="mod">
          <ac:chgData name="McDonald, Angela - Division of District Support" userId="4af1faaf-b1f6-4589-94df-b90c492a4541" providerId="ADAL" clId="{300762C6-D5E4-4CC3-BE70-33661CC9F5E1}" dt="2025-04-03T17:49:00.490" v="312" actId="962"/>
          <ac:picMkLst>
            <pc:docMk/>
            <pc:sldMk cId="312912821" sldId="486"/>
            <ac:picMk id="6" creationId="{584E6040-CAC8-56EF-E6B3-33D6BC5EE922}"/>
          </ac:picMkLst>
        </pc:picChg>
      </pc:sldChg>
      <pc:sldChg chg="modSp mod modCm">
        <pc:chgData name="McDonald, Angela - Division of District Support" userId="4af1faaf-b1f6-4589-94df-b90c492a4541" providerId="ADAL" clId="{300762C6-D5E4-4CC3-BE70-33661CC9F5E1}" dt="2025-05-02T16:25:32.690" v="989" actId="20577"/>
        <pc:sldMkLst>
          <pc:docMk/>
          <pc:sldMk cId="949542699" sldId="487"/>
        </pc:sldMkLst>
        <pc:spChg chg="mod">
          <ac:chgData name="McDonald, Angela - Division of District Support" userId="4af1faaf-b1f6-4589-94df-b90c492a4541" providerId="ADAL" clId="{300762C6-D5E4-4CC3-BE70-33661CC9F5E1}" dt="2025-05-02T16:25:32.690" v="989" actId="20577"/>
          <ac:spMkLst>
            <pc:docMk/>
            <pc:sldMk cId="949542699" sldId="487"/>
            <ac:spMk id="3" creationId="{80C0B101-CB25-B340-64B9-145CB06859DC}"/>
          </ac:spMkLst>
        </pc:spChg>
        <pc:picChg chg="mod">
          <ac:chgData name="McDonald, Angela - Division of District Support" userId="4af1faaf-b1f6-4589-94df-b90c492a4541" providerId="ADAL" clId="{300762C6-D5E4-4CC3-BE70-33661CC9F5E1}" dt="2025-04-03T17:49:02.657" v="313" actId="962"/>
          <ac:picMkLst>
            <pc:docMk/>
            <pc:sldMk cId="949542699" sldId="487"/>
            <ac:picMk id="4" creationId="{11F70437-5D33-3DFB-CDE6-97D67101A7AF}"/>
          </ac:picMkLst>
        </pc:picChg>
        <pc:picChg chg="mod">
          <ac:chgData name="McDonald, Angela - Division of District Support" userId="4af1faaf-b1f6-4589-94df-b90c492a4541" providerId="ADAL" clId="{300762C6-D5E4-4CC3-BE70-33661CC9F5E1}" dt="2025-04-03T17:49:07.390" v="315" actId="962"/>
          <ac:picMkLst>
            <pc:docMk/>
            <pc:sldMk cId="949542699" sldId="487"/>
            <ac:picMk id="6" creationId="{5170973F-CB5F-48EF-F46B-34A32F956641}"/>
          </ac:picMkLst>
        </pc:picChg>
        <pc:extLst>
          <p:ext xmlns:p="http://schemas.openxmlformats.org/presentationml/2006/main" uri="{D6D511B9-2390-475A-947B-AFAB55BFBCF1}">
            <pc226:cmChg xmlns:pc226="http://schemas.microsoft.com/office/powerpoint/2022/06/main/command" chg="mod">
              <pc226:chgData name="McDonald, Angela - Division of District Support" userId="4af1faaf-b1f6-4589-94df-b90c492a4541" providerId="ADAL" clId="{300762C6-D5E4-4CC3-BE70-33661CC9F5E1}" dt="2025-05-02T16:25:32.690" v="989" actId="20577"/>
              <pc2:cmMkLst xmlns:pc2="http://schemas.microsoft.com/office/powerpoint/2019/9/main/command">
                <pc:docMk/>
                <pc:sldMk cId="949542699" sldId="487"/>
                <pc2:cmMk id="{498598A6-6A9F-482A-B322-9B3E5218D02C}"/>
              </pc2:cmMkLst>
            </pc226:cmChg>
          </p:ext>
        </pc:extLst>
      </pc:sldChg>
      <pc:sldChg chg="modSp mod">
        <pc:chgData name="McDonald, Angela - Division of District Support" userId="4af1faaf-b1f6-4589-94df-b90c492a4541" providerId="ADAL" clId="{300762C6-D5E4-4CC3-BE70-33661CC9F5E1}" dt="2025-04-03T17:49:14.464" v="318" actId="962"/>
        <pc:sldMkLst>
          <pc:docMk/>
          <pc:sldMk cId="680739349" sldId="489"/>
        </pc:sldMkLst>
        <pc:picChg chg="mod">
          <ac:chgData name="McDonald, Angela - Division of District Support" userId="4af1faaf-b1f6-4589-94df-b90c492a4541" providerId="ADAL" clId="{300762C6-D5E4-4CC3-BE70-33661CC9F5E1}" dt="2025-04-03T17:49:10.264" v="316" actId="962"/>
          <ac:picMkLst>
            <pc:docMk/>
            <pc:sldMk cId="680739349" sldId="489"/>
            <ac:picMk id="5" creationId="{88F6CE31-AD03-A8D4-09E4-BACAF8793FF0}"/>
          </ac:picMkLst>
        </pc:picChg>
        <pc:picChg chg="mod">
          <ac:chgData name="McDonald, Angela - Division of District Support" userId="4af1faaf-b1f6-4589-94df-b90c492a4541" providerId="ADAL" clId="{300762C6-D5E4-4CC3-BE70-33661CC9F5E1}" dt="2025-04-03T17:49:14.464" v="318" actId="962"/>
          <ac:picMkLst>
            <pc:docMk/>
            <pc:sldMk cId="680739349" sldId="489"/>
            <ac:picMk id="6" creationId="{8A6D306C-4599-4256-7693-EEF62495AA26}"/>
          </ac:picMkLst>
        </pc:picChg>
      </pc:sldChg>
      <pc:sldChg chg="modSp mod modCm">
        <pc:chgData name="McDonald, Angela - Division of District Support" userId="4af1faaf-b1f6-4589-94df-b90c492a4541" providerId="ADAL" clId="{300762C6-D5E4-4CC3-BE70-33661CC9F5E1}" dt="2025-05-02T16:25:55.777" v="991" actId="20577"/>
        <pc:sldMkLst>
          <pc:docMk/>
          <pc:sldMk cId="2787199152" sldId="490"/>
        </pc:sldMkLst>
        <pc:spChg chg="mod">
          <ac:chgData name="McDonald, Angela - Division of District Support" userId="4af1faaf-b1f6-4589-94df-b90c492a4541" providerId="ADAL" clId="{300762C6-D5E4-4CC3-BE70-33661CC9F5E1}" dt="2025-05-02T16:25:55.777" v="991" actId="20577"/>
          <ac:spMkLst>
            <pc:docMk/>
            <pc:sldMk cId="2787199152" sldId="490"/>
            <ac:spMk id="3" creationId="{34C474F2-33F8-1167-F38B-0E68ED900D60}"/>
          </ac:spMkLst>
        </pc:spChg>
        <pc:picChg chg="mod">
          <ac:chgData name="McDonald, Angela - Division of District Support" userId="4af1faaf-b1f6-4589-94df-b90c492a4541" providerId="ADAL" clId="{300762C6-D5E4-4CC3-BE70-33661CC9F5E1}" dt="2025-04-03T17:49:16.909" v="319" actId="962"/>
          <ac:picMkLst>
            <pc:docMk/>
            <pc:sldMk cId="2787199152" sldId="490"/>
            <ac:picMk id="5" creationId="{7FE9949F-9958-3403-8A31-BF8C7F7C4534}"/>
          </ac:picMkLst>
        </pc:picChg>
        <pc:extLst>
          <p:ext xmlns:p="http://schemas.openxmlformats.org/presentationml/2006/main" uri="{D6D511B9-2390-475A-947B-AFAB55BFBCF1}">
            <pc226:cmChg xmlns:pc226="http://schemas.microsoft.com/office/powerpoint/2022/06/main/command" chg="mod">
              <pc226:chgData name="McDonald, Angela - Division of District Support" userId="4af1faaf-b1f6-4589-94df-b90c492a4541" providerId="ADAL" clId="{300762C6-D5E4-4CC3-BE70-33661CC9F5E1}" dt="2025-05-02T16:25:55.777" v="991" actId="20577"/>
              <pc2:cmMkLst xmlns:pc2="http://schemas.microsoft.com/office/powerpoint/2019/9/main/command">
                <pc:docMk/>
                <pc:sldMk cId="2787199152" sldId="490"/>
                <pc2:cmMk id="{30117DEC-0F79-49AE-8833-63DAFF76D4B6}"/>
              </pc2:cmMkLst>
            </pc226:cmChg>
          </p:ext>
        </pc:extLst>
      </pc:sldChg>
      <pc:sldChg chg="modSp mod">
        <pc:chgData name="McDonald, Angela - Division of District Support" userId="4af1faaf-b1f6-4589-94df-b90c492a4541" providerId="ADAL" clId="{300762C6-D5E4-4CC3-BE70-33661CC9F5E1}" dt="2025-04-03T17:49:22.983" v="321" actId="962"/>
        <pc:sldMkLst>
          <pc:docMk/>
          <pc:sldMk cId="2457539962" sldId="492"/>
        </pc:sldMkLst>
        <pc:picChg chg="mod">
          <ac:chgData name="McDonald, Angela - Division of District Support" userId="4af1faaf-b1f6-4589-94df-b90c492a4541" providerId="ADAL" clId="{300762C6-D5E4-4CC3-BE70-33661CC9F5E1}" dt="2025-04-03T17:49:22.983" v="321" actId="962"/>
          <ac:picMkLst>
            <pc:docMk/>
            <pc:sldMk cId="2457539962" sldId="492"/>
            <ac:picMk id="5" creationId="{BE3FC30B-D993-D063-524C-F9EEC8A1EA03}"/>
          </ac:picMkLst>
        </pc:picChg>
      </pc:sldChg>
      <pc:sldChg chg="modSp mod">
        <pc:chgData name="McDonald, Angela - Division of District Support" userId="4af1faaf-b1f6-4589-94df-b90c492a4541" providerId="ADAL" clId="{300762C6-D5E4-4CC3-BE70-33661CC9F5E1}" dt="2025-04-03T17:49:27.114" v="323" actId="962"/>
        <pc:sldMkLst>
          <pc:docMk/>
          <pc:sldMk cId="3444616175" sldId="493"/>
        </pc:sldMkLst>
        <pc:picChg chg="mod">
          <ac:chgData name="McDonald, Angela - Division of District Support" userId="4af1faaf-b1f6-4589-94df-b90c492a4541" providerId="ADAL" clId="{300762C6-D5E4-4CC3-BE70-33661CC9F5E1}" dt="2025-04-03T17:49:27.114" v="323" actId="962"/>
          <ac:picMkLst>
            <pc:docMk/>
            <pc:sldMk cId="3444616175" sldId="493"/>
            <ac:picMk id="5" creationId="{9C509E53-382E-69D4-4472-FA2B177FBFCC}"/>
          </ac:picMkLst>
        </pc:picChg>
      </pc:sldChg>
      <pc:sldChg chg="modSp mod">
        <pc:chgData name="McDonald, Angela - Division of District Support" userId="4af1faaf-b1f6-4589-94df-b90c492a4541" providerId="ADAL" clId="{300762C6-D5E4-4CC3-BE70-33661CC9F5E1}" dt="2025-04-03T17:49:32.355" v="325" actId="962"/>
        <pc:sldMkLst>
          <pc:docMk/>
          <pc:sldMk cId="340463897" sldId="494"/>
        </pc:sldMkLst>
        <pc:picChg chg="mod">
          <ac:chgData name="McDonald, Angela - Division of District Support" userId="4af1faaf-b1f6-4589-94df-b90c492a4541" providerId="ADAL" clId="{300762C6-D5E4-4CC3-BE70-33661CC9F5E1}" dt="2025-04-03T17:49:32.355" v="325" actId="962"/>
          <ac:picMkLst>
            <pc:docMk/>
            <pc:sldMk cId="340463897" sldId="494"/>
            <ac:picMk id="5" creationId="{93254EDD-34AA-E997-2CEC-5A6292EDFA66}"/>
          </ac:picMkLst>
        </pc:picChg>
      </pc:sldChg>
      <pc:sldChg chg="modSp mod modCm">
        <pc:chgData name="McDonald, Angela - Division of District Support" userId="4af1faaf-b1f6-4589-94df-b90c492a4541" providerId="ADAL" clId="{300762C6-D5E4-4CC3-BE70-33661CC9F5E1}" dt="2025-05-02T16:26:41.186" v="1035" actId="20577"/>
        <pc:sldMkLst>
          <pc:docMk/>
          <pc:sldMk cId="151128899" sldId="495"/>
        </pc:sldMkLst>
        <pc:spChg chg="mod">
          <ac:chgData name="McDonald, Angela - Division of District Support" userId="4af1faaf-b1f6-4589-94df-b90c492a4541" providerId="ADAL" clId="{300762C6-D5E4-4CC3-BE70-33661CC9F5E1}" dt="2025-05-02T16:26:41.186" v="1035" actId="20577"/>
          <ac:spMkLst>
            <pc:docMk/>
            <pc:sldMk cId="151128899" sldId="495"/>
            <ac:spMk id="3" creationId="{066998EB-1A9D-ABDC-611A-92EB0015BC06}"/>
          </ac:spMkLst>
        </pc:spChg>
        <pc:picChg chg="mod">
          <ac:chgData name="McDonald, Angela - Division of District Support" userId="4af1faaf-b1f6-4589-94df-b90c492a4541" providerId="ADAL" clId="{300762C6-D5E4-4CC3-BE70-33661CC9F5E1}" dt="2025-04-03T17:49:35.616" v="327" actId="962"/>
          <ac:picMkLst>
            <pc:docMk/>
            <pc:sldMk cId="151128899" sldId="495"/>
            <ac:picMk id="5" creationId="{7B0001A6-0BA6-A9A9-DAC1-5E366E4F32CD}"/>
          </ac:picMkLst>
        </pc:picChg>
        <pc:extLst>
          <p:ext xmlns:p="http://schemas.openxmlformats.org/presentationml/2006/main" uri="{D6D511B9-2390-475A-947B-AFAB55BFBCF1}">
            <pc226:cmChg xmlns:pc226="http://schemas.microsoft.com/office/powerpoint/2022/06/main/command" chg="mod">
              <pc226:chgData name="McDonald, Angela - Division of District Support" userId="4af1faaf-b1f6-4589-94df-b90c492a4541" providerId="ADAL" clId="{300762C6-D5E4-4CC3-BE70-33661CC9F5E1}" dt="2025-05-02T16:26:41.186" v="1035" actId="20577"/>
              <pc2:cmMkLst xmlns:pc2="http://schemas.microsoft.com/office/powerpoint/2019/9/main/command">
                <pc:docMk/>
                <pc:sldMk cId="151128899" sldId="495"/>
                <pc2:cmMk id="{2E28091F-02B6-4A0F-8546-13AB9649956F}"/>
              </pc2:cmMkLst>
            </pc226:cmChg>
          </p:ext>
        </pc:extLst>
      </pc:sldChg>
      <pc:sldChg chg="modSp mod">
        <pc:chgData name="McDonald, Angela - Division of District Support" userId="4af1faaf-b1f6-4589-94df-b90c492a4541" providerId="ADAL" clId="{300762C6-D5E4-4CC3-BE70-33661CC9F5E1}" dt="2025-04-22T20:22:49.840" v="798" actId="12"/>
        <pc:sldMkLst>
          <pc:docMk/>
          <pc:sldMk cId="1506092194" sldId="497"/>
        </pc:sldMkLst>
        <pc:spChg chg="mod">
          <ac:chgData name="McDonald, Angela - Division of District Support" userId="4af1faaf-b1f6-4589-94df-b90c492a4541" providerId="ADAL" clId="{300762C6-D5E4-4CC3-BE70-33661CC9F5E1}" dt="2025-04-22T20:22:49.840" v="798" actId="12"/>
          <ac:spMkLst>
            <pc:docMk/>
            <pc:sldMk cId="1506092194" sldId="497"/>
            <ac:spMk id="3" creationId="{85E4B0B8-9CB8-F2DA-FFBF-35034215CD41}"/>
          </ac:spMkLst>
        </pc:spChg>
        <pc:picChg chg="mod">
          <ac:chgData name="McDonald, Angela - Division of District Support" userId="4af1faaf-b1f6-4589-94df-b90c492a4541" providerId="ADAL" clId="{300762C6-D5E4-4CC3-BE70-33661CC9F5E1}" dt="2025-04-03T17:49:46.969" v="330" actId="962"/>
          <ac:picMkLst>
            <pc:docMk/>
            <pc:sldMk cId="1506092194" sldId="497"/>
            <ac:picMk id="5" creationId="{BF710238-B698-0143-099F-2A90786FCC38}"/>
          </ac:picMkLst>
        </pc:picChg>
      </pc:sldChg>
      <pc:sldChg chg="modSp mod">
        <pc:chgData name="McDonald, Angela - Division of District Support" userId="4af1faaf-b1f6-4589-94df-b90c492a4541" providerId="ADAL" clId="{300762C6-D5E4-4CC3-BE70-33661CC9F5E1}" dt="2025-04-03T17:50:33.166" v="332" actId="962"/>
        <pc:sldMkLst>
          <pc:docMk/>
          <pc:sldMk cId="4203324553" sldId="498"/>
        </pc:sldMkLst>
        <pc:picChg chg="mod">
          <ac:chgData name="McDonald, Angela - Division of District Support" userId="4af1faaf-b1f6-4589-94df-b90c492a4541" providerId="ADAL" clId="{300762C6-D5E4-4CC3-BE70-33661CC9F5E1}" dt="2025-04-03T17:50:33.166" v="332" actId="962"/>
          <ac:picMkLst>
            <pc:docMk/>
            <pc:sldMk cId="4203324553" sldId="498"/>
            <ac:picMk id="5" creationId="{04C43B2E-078B-7A05-6DB6-AABA8AE340C6}"/>
          </ac:picMkLst>
        </pc:picChg>
      </pc:sldChg>
      <pc:sldChg chg="modSp mod">
        <pc:chgData name="McDonald, Angela - Division of District Support" userId="4af1faaf-b1f6-4589-94df-b90c492a4541" providerId="ADAL" clId="{300762C6-D5E4-4CC3-BE70-33661CC9F5E1}" dt="2025-04-22T20:25:07.888" v="819" actId="5793"/>
        <pc:sldMkLst>
          <pc:docMk/>
          <pc:sldMk cId="1279497979" sldId="499"/>
        </pc:sldMkLst>
        <pc:spChg chg="mod">
          <ac:chgData name="McDonald, Angela - Division of District Support" userId="4af1faaf-b1f6-4589-94df-b90c492a4541" providerId="ADAL" clId="{300762C6-D5E4-4CC3-BE70-33661CC9F5E1}" dt="2025-04-22T20:25:07.888" v="819" actId="5793"/>
          <ac:spMkLst>
            <pc:docMk/>
            <pc:sldMk cId="1279497979" sldId="499"/>
            <ac:spMk id="3" creationId="{D13BD475-DF75-D6CE-C883-1F5D9D48702B}"/>
          </ac:spMkLst>
        </pc:spChg>
        <pc:picChg chg="mod">
          <ac:chgData name="McDonald, Angela - Division of District Support" userId="4af1faaf-b1f6-4589-94df-b90c492a4541" providerId="ADAL" clId="{300762C6-D5E4-4CC3-BE70-33661CC9F5E1}" dt="2025-04-03T17:51:17.225" v="338" actId="962"/>
          <ac:picMkLst>
            <pc:docMk/>
            <pc:sldMk cId="1279497979" sldId="499"/>
            <ac:picMk id="5" creationId="{260FE993-41BC-49A4-9081-D90D33F35F9C}"/>
          </ac:picMkLst>
        </pc:picChg>
        <pc:picChg chg="mod">
          <ac:chgData name="McDonald, Angela - Division of District Support" userId="4af1faaf-b1f6-4589-94df-b90c492a4541" providerId="ADAL" clId="{300762C6-D5E4-4CC3-BE70-33661CC9F5E1}" dt="2025-04-03T17:51:20.974" v="340" actId="962"/>
          <ac:picMkLst>
            <pc:docMk/>
            <pc:sldMk cId="1279497979" sldId="499"/>
            <ac:picMk id="6" creationId="{6A1DA856-FE93-8FF2-78A7-CD1A32E24714}"/>
          </ac:picMkLst>
        </pc:picChg>
      </pc:sldChg>
      <pc:sldChg chg="modSp mod">
        <pc:chgData name="McDonald, Angela - Division of District Support" userId="4af1faaf-b1f6-4589-94df-b90c492a4541" providerId="ADAL" clId="{300762C6-D5E4-4CC3-BE70-33661CC9F5E1}" dt="2025-04-22T20:25:56.987" v="823" actId="207"/>
        <pc:sldMkLst>
          <pc:docMk/>
          <pc:sldMk cId="3130953719" sldId="500"/>
        </pc:sldMkLst>
        <pc:spChg chg="mod">
          <ac:chgData name="McDonald, Angela - Division of District Support" userId="4af1faaf-b1f6-4589-94df-b90c492a4541" providerId="ADAL" clId="{300762C6-D5E4-4CC3-BE70-33661CC9F5E1}" dt="2025-04-22T20:25:56.987" v="823" actId="207"/>
          <ac:spMkLst>
            <pc:docMk/>
            <pc:sldMk cId="3130953719" sldId="500"/>
            <ac:spMk id="3" creationId="{D320B399-E877-FC16-6935-F3D03AF64010}"/>
          </ac:spMkLst>
        </pc:spChg>
        <pc:picChg chg="mod">
          <ac:chgData name="McDonald, Angela - Division of District Support" userId="4af1faaf-b1f6-4589-94df-b90c492a4541" providerId="ADAL" clId="{300762C6-D5E4-4CC3-BE70-33661CC9F5E1}" dt="2025-04-03T17:51:57.191" v="354" actId="962"/>
          <ac:picMkLst>
            <pc:docMk/>
            <pc:sldMk cId="3130953719" sldId="500"/>
            <ac:picMk id="5" creationId="{5B6CEF39-24EA-0646-453C-1A3DC92FDEAE}"/>
          </ac:picMkLst>
        </pc:picChg>
      </pc:sldChg>
      <pc:sldChg chg="modSp mod">
        <pc:chgData name="McDonald, Angela - Division of District Support" userId="4af1faaf-b1f6-4589-94df-b90c492a4541" providerId="ADAL" clId="{300762C6-D5E4-4CC3-BE70-33661CC9F5E1}" dt="2025-04-03T17:52:02.884" v="357" actId="962"/>
        <pc:sldMkLst>
          <pc:docMk/>
          <pc:sldMk cId="1393845563" sldId="501"/>
        </pc:sldMkLst>
        <pc:picChg chg="mod">
          <ac:chgData name="McDonald, Angela - Division of District Support" userId="4af1faaf-b1f6-4589-94df-b90c492a4541" providerId="ADAL" clId="{300762C6-D5E4-4CC3-BE70-33661CC9F5E1}" dt="2025-04-03T17:52:02.884" v="357" actId="962"/>
          <ac:picMkLst>
            <pc:docMk/>
            <pc:sldMk cId="1393845563" sldId="501"/>
            <ac:picMk id="4" creationId="{C41ABC79-D85E-057D-4CE5-EC9D77928E5A}"/>
          </ac:picMkLst>
        </pc:picChg>
        <pc:picChg chg="mod">
          <ac:chgData name="McDonald, Angela - Division of District Support" userId="4af1faaf-b1f6-4589-94df-b90c492a4541" providerId="ADAL" clId="{300762C6-D5E4-4CC3-BE70-33661CC9F5E1}" dt="2025-04-03T17:51:59.280" v="355" actId="962"/>
          <ac:picMkLst>
            <pc:docMk/>
            <pc:sldMk cId="1393845563" sldId="501"/>
            <ac:picMk id="6" creationId="{61588DA4-06C0-39B8-6293-8B3A03CB2F46}"/>
          </ac:picMkLst>
        </pc:picChg>
      </pc:sldChg>
      <pc:sldChg chg="modSp mod">
        <pc:chgData name="McDonald, Angela - Division of District Support" userId="4af1faaf-b1f6-4589-94df-b90c492a4541" providerId="ADAL" clId="{300762C6-D5E4-4CC3-BE70-33661CC9F5E1}" dt="2025-04-22T20:24:33.671" v="816" actId="12"/>
        <pc:sldMkLst>
          <pc:docMk/>
          <pc:sldMk cId="569290511" sldId="502"/>
        </pc:sldMkLst>
        <pc:spChg chg="mod">
          <ac:chgData name="McDonald, Angela - Division of District Support" userId="4af1faaf-b1f6-4589-94df-b90c492a4541" providerId="ADAL" clId="{300762C6-D5E4-4CC3-BE70-33661CC9F5E1}" dt="2025-04-22T20:24:33.671" v="816" actId="12"/>
          <ac:spMkLst>
            <pc:docMk/>
            <pc:sldMk cId="569290511" sldId="502"/>
            <ac:spMk id="3" creationId="{763D6B18-7D2B-DDCE-8442-2CEFC8302D71}"/>
          </ac:spMkLst>
        </pc:spChg>
        <pc:picChg chg="mod">
          <ac:chgData name="McDonald, Angela - Division of District Support" userId="4af1faaf-b1f6-4589-94df-b90c492a4541" providerId="ADAL" clId="{300762C6-D5E4-4CC3-BE70-33661CC9F5E1}" dt="2025-04-03T17:51:05.390" v="335" actId="962"/>
          <ac:picMkLst>
            <pc:docMk/>
            <pc:sldMk cId="569290511" sldId="502"/>
            <ac:picMk id="5" creationId="{4F9E6D16-A958-6B2C-DD0A-AFB1FF1C6C6F}"/>
          </ac:picMkLst>
        </pc:picChg>
      </pc:sldChg>
      <pc:sldChg chg="modSp mod">
        <pc:chgData name="McDonald, Angela - Division of District Support" userId="4af1faaf-b1f6-4589-94df-b90c492a4541" providerId="ADAL" clId="{300762C6-D5E4-4CC3-BE70-33661CC9F5E1}" dt="2025-04-03T17:51:15.144" v="337" actId="962"/>
        <pc:sldMkLst>
          <pc:docMk/>
          <pc:sldMk cId="3932698307" sldId="503"/>
        </pc:sldMkLst>
        <pc:picChg chg="mod">
          <ac:chgData name="McDonald, Angela - Division of District Support" userId="4af1faaf-b1f6-4589-94df-b90c492a4541" providerId="ADAL" clId="{300762C6-D5E4-4CC3-BE70-33661CC9F5E1}" dt="2025-04-03T17:51:15.144" v="337" actId="962"/>
          <ac:picMkLst>
            <pc:docMk/>
            <pc:sldMk cId="3932698307" sldId="503"/>
            <ac:picMk id="5" creationId="{00E173A9-3A32-8CD5-0A45-804EB4A2B0DD}"/>
          </ac:picMkLst>
        </pc:picChg>
      </pc:sldChg>
      <pc:sldChg chg="modSp mod">
        <pc:chgData name="McDonald, Angela - Division of District Support" userId="4af1faaf-b1f6-4589-94df-b90c492a4541" providerId="ADAL" clId="{300762C6-D5E4-4CC3-BE70-33661CC9F5E1}" dt="2025-04-03T15:08:18.356" v="182" actId="962"/>
        <pc:sldMkLst>
          <pc:docMk/>
          <pc:sldMk cId="676415236" sldId="511"/>
        </pc:sldMkLst>
        <pc:picChg chg="mod">
          <ac:chgData name="McDonald, Angela - Division of District Support" userId="4af1faaf-b1f6-4589-94df-b90c492a4541" providerId="ADAL" clId="{300762C6-D5E4-4CC3-BE70-33661CC9F5E1}" dt="2025-04-03T15:08:18.356" v="182" actId="962"/>
          <ac:picMkLst>
            <pc:docMk/>
            <pc:sldMk cId="676415236" sldId="511"/>
            <ac:picMk id="5" creationId="{20264C54-93ED-D08A-08EF-5ACE5F7B11ED}"/>
          </ac:picMkLst>
        </pc:picChg>
      </pc:sldChg>
      <pc:sldChg chg="modSp mod">
        <pc:chgData name="McDonald, Angela - Division of District Support" userId="4af1faaf-b1f6-4589-94df-b90c492a4541" providerId="ADAL" clId="{300762C6-D5E4-4CC3-BE70-33661CC9F5E1}" dt="2025-04-03T15:27:19.750" v="194" actId="962"/>
        <pc:sldMkLst>
          <pc:docMk/>
          <pc:sldMk cId="3335557358" sldId="512"/>
        </pc:sldMkLst>
        <pc:picChg chg="mod">
          <ac:chgData name="McDonald, Angela - Division of District Support" userId="4af1faaf-b1f6-4589-94df-b90c492a4541" providerId="ADAL" clId="{300762C6-D5E4-4CC3-BE70-33661CC9F5E1}" dt="2025-04-03T15:27:01.925" v="192" actId="962"/>
          <ac:picMkLst>
            <pc:docMk/>
            <pc:sldMk cId="3335557358" sldId="512"/>
            <ac:picMk id="5" creationId="{1FC33B51-FBED-7057-ED69-FD3448C67EA2}"/>
          </ac:picMkLst>
        </pc:picChg>
        <pc:picChg chg="mod">
          <ac:chgData name="McDonald, Angela - Division of District Support" userId="4af1faaf-b1f6-4589-94df-b90c492a4541" providerId="ADAL" clId="{300762C6-D5E4-4CC3-BE70-33661CC9F5E1}" dt="2025-04-03T15:27:19.750" v="194" actId="962"/>
          <ac:picMkLst>
            <pc:docMk/>
            <pc:sldMk cId="3335557358" sldId="512"/>
            <ac:picMk id="6" creationId="{326EAD19-7DED-3B85-969A-698F7C85F628}"/>
          </ac:picMkLst>
        </pc:picChg>
      </pc:sldChg>
      <pc:sldChg chg="modSp mod modCm">
        <pc:chgData name="McDonald, Angela - Division of District Support" userId="4af1faaf-b1f6-4589-94df-b90c492a4541" providerId="ADAL" clId="{300762C6-D5E4-4CC3-BE70-33661CC9F5E1}" dt="2025-05-02T16:23:24.257" v="963" actId="20577"/>
        <pc:sldMkLst>
          <pc:docMk/>
          <pc:sldMk cId="317002062" sldId="513"/>
        </pc:sldMkLst>
        <pc:spChg chg="mod">
          <ac:chgData name="McDonald, Angela - Division of District Support" userId="4af1faaf-b1f6-4589-94df-b90c492a4541" providerId="ADAL" clId="{300762C6-D5E4-4CC3-BE70-33661CC9F5E1}" dt="2025-05-02T16:23:24.257" v="963" actId="20577"/>
          <ac:spMkLst>
            <pc:docMk/>
            <pc:sldMk cId="317002062" sldId="513"/>
            <ac:spMk id="3" creationId="{B0F3FE7F-C4BC-50F8-492A-8DA00E587C16}"/>
          </ac:spMkLst>
        </pc:spChg>
        <pc:picChg chg="mod">
          <ac:chgData name="McDonald, Angela - Division of District Support" userId="4af1faaf-b1f6-4589-94df-b90c492a4541" providerId="ADAL" clId="{300762C6-D5E4-4CC3-BE70-33661CC9F5E1}" dt="2025-04-03T15:27:23.254" v="195" actId="962"/>
          <ac:picMkLst>
            <pc:docMk/>
            <pc:sldMk cId="317002062" sldId="513"/>
            <ac:picMk id="5" creationId="{A057410E-E48C-99B7-0CCF-7BC06236544B}"/>
          </ac:picMkLst>
        </pc:picChg>
        <pc:picChg chg="mod">
          <ac:chgData name="McDonald, Angela - Division of District Support" userId="4af1faaf-b1f6-4589-94df-b90c492a4541" providerId="ADAL" clId="{300762C6-D5E4-4CC3-BE70-33661CC9F5E1}" dt="2025-04-03T15:27:30.181" v="197" actId="962"/>
          <ac:picMkLst>
            <pc:docMk/>
            <pc:sldMk cId="317002062" sldId="513"/>
            <ac:picMk id="6" creationId="{94893DF1-F08B-F4A8-7FAD-FFD42CDE381D}"/>
          </ac:picMkLst>
        </pc:picChg>
        <pc:extLst>
          <p:ext xmlns:p="http://schemas.openxmlformats.org/presentationml/2006/main" uri="{D6D511B9-2390-475A-947B-AFAB55BFBCF1}">
            <pc226:cmChg xmlns:pc226="http://schemas.microsoft.com/office/powerpoint/2022/06/main/command" chg="mod">
              <pc226:chgData name="McDonald, Angela - Division of District Support" userId="4af1faaf-b1f6-4589-94df-b90c492a4541" providerId="ADAL" clId="{300762C6-D5E4-4CC3-BE70-33661CC9F5E1}" dt="2025-05-02T16:23:24.257" v="963" actId="20577"/>
              <pc2:cmMkLst xmlns:pc2="http://schemas.microsoft.com/office/powerpoint/2019/9/main/command">
                <pc:docMk/>
                <pc:sldMk cId="317002062" sldId="513"/>
                <pc2:cmMk id="{F210E59E-C010-4D5C-8E6D-1085EB771DA7}"/>
              </pc2:cmMkLst>
            </pc226:cmChg>
          </p:ext>
        </pc:extLst>
      </pc:sldChg>
      <pc:sldChg chg="modSp mod">
        <pc:chgData name="McDonald, Angela - Division of District Support" userId="4af1faaf-b1f6-4589-94df-b90c492a4541" providerId="ADAL" clId="{300762C6-D5E4-4CC3-BE70-33661CC9F5E1}" dt="2025-04-22T20:02:24.180" v="659" actId="207"/>
        <pc:sldMkLst>
          <pc:docMk/>
          <pc:sldMk cId="3719376244" sldId="514"/>
        </pc:sldMkLst>
        <pc:spChg chg="mod">
          <ac:chgData name="McDonald, Angela - Division of District Support" userId="4af1faaf-b1f6-4589-94df-b90c492a4541" providerId="ADAL" clId="{300762C6-D5E4-4CC3-BE70-33661CC9F5E1}" dt="2025-04-22T20:02:24.180" v="659" actId="207"/>
          <ac:spMkLst>
            <pc:docMk/>
            <pc:sldMk cId="3719376244" sldId="514"/>
            <ac:spMk id="3" creationId="{2FF8F8EE-A279-88FD-B3B0-59F23E7424D7}"/>
          </ac:spMkLst>
        </pc:spChg>
        <pc:picChg chg="mod">
          <ac:chgData name="McDonald, Angela - Division of District Support" userId="4af1faaf-b1f6-4589-94df-b90c492a4541" providerId="ADAL" clId="{300762C6-D5E4-4CC3-BE70-33661CC9F5E1}" dt="2025-04-03T15:27:36.680" v="200" actId="962"/>
          <ac:picMkLst>
            <pc:docMk/>
            <pc:sldMk cId="3719376244" sldId="514"/>
            <ac:picMk id="5" creationId="{E8A1E9D7-CC78-0DBA-E2F1-30DF9606D842}"/>
          </ac:picMkLst>
        </pc:picChg>
        <pc:picChg chg="mod">
          <ac:chgData name="McDonald, Angela - Division of District Support" userId="4af1faaf-b1f6-4589-94df-b90c492a4541" providerId="ADAL" clId="{300762C6-D5E4-4CC3-BE70-33661CC9F5E1}" dt="2025-04-03T15:27:32.717" v="198" actId="962"/>
          <ac:picMkLst>
            <pc:docMk/>
            <pc:sldMk cId="3719376244" sldId="514"/>
            <ac:picMk id="7" creationId="{3CAE8FB5-3DB4-959B-128A-7EE6BD5D79EB}"/>
          </ac:picMkLst>
        </pc:picChg>
      </pc:sldChg>
      <pc:sldChg chg="modSp mod">
        <pc:chgData name="McDonald, Angela - Division of District Support" userId="4af1faaf-b1f6-4589-94df-b90c492a4541" providerId="ADAL" clId="{300762C6-D5E4-4CC3-BE70-33661CC9F5E1}" dt="2025-04-22T20:03:20.333" v="668" actId="207"/>
        <pc:sldMkLst>
          <pc:docMk/>
          <pc:sldMk cId="2013637176" sldId="515"/>
        </pc:sldMkLst>
        <pc:spChg chg="mod">
          <ac:chgData name="McDonald, Angela - Division of District Support" userId="4af1faaf-b1f6-4589-94df-b90c492a4541" providerId="ADAL" clId="{300762C6-D5E4-4CC3-BE70-33661CC9F5E1}" dt="2025-04-22T20:03:20.333" v="668" actId="207"/>
          <ac:spMkLst>
            <pc:docMk/>
            <pc:sldMk cId="2013637176" sldId="515"/>
            <ac:spMk id="3" creationId="{E7CF744D-1637-2342-DCCE-DF757E57E26A}"/>
          </ac:spMkLst>
        </pc:spChg>
        <pc:picChg chg="mod">
          <ac:chgData name="McDonald, Angela - Division of District Support" userId="4af1faaf-b1f6-4589-94df-b90c492a4541" providerId="ADAL" clId="{300762C6-D5E4-4CC3-BE70-33661CC9F5E1}" dt="2025-04-03T17:35:05.776" v="201" actId="962"/>
          <ac:picMkLst>
            <pc:docMk/>
            <pc:sldMk cId="2013637176" sldId="515"/>
            <ac:picMk id="5" creationId="{8270BE42-03CD-1F5A-E95E-DB2989E45C32}"/>
          </ac:picMkLst>
        </pc:picChg>
        <pc:picChg chg="mod">
          <ac:chgData name="McDonald, Angela - Division of District Support" userId="4af1faaf-b1f6-4589-94df-b90c492a4541" providerId="ADAL" clId="{300762C6-D5E4-4CC3-BE70-33661CC9F5E1}" dt="2025-04-03T17:35:10.565" v="203" actId="962"/>
          <ac:picMkLst>
            <pc:docMk/>
            <pc:sldMk cId="2013637176" sldId="515"/>
            <ac:picMk id="6" creationId="{4F3D6B3F-8ED5-617C-4863-3638F02CB30A}"/>
          </ac:picMkLst>
        </pc:picChg>
      </pc:sldChg>
      <pc:sldChg chg="modSp mod">
        <pc:chgData name="McDonald, Angela - Division of District Support" userId="4af1faaf-b1f6-4589-94df-b90c492a4541" providerId="ADAL" clId="{300762C6-D5E4-4CC3-BE70-33661CC9F5E1}" dt="2025-04-22T20:05:31.205" v="671" actId="255"/>
        <pc:sldMkLst>
          <pc:docMk/>
          <pc:sldMk cId="2241844304" sldId="516"/>
        </pc:sldMkLst>
        <pc:spChg chg="mod">
          <ac:chgData name="McDonald, Angela - Division of District Support" userId="4af1faaf-b1f6-4589-94df-b90c492a4541" providerId="ADAL" clId="{300762C6-D5E4-4CC3-BE70-33661CC9F5E1}" dt="2025-04-22T20:05:31.205" v="671" actId="255"/>
          <ac:spMkLst>
            <pc:docMk/>
            <pc:sldMk cId="2241844304" sldId="516"/>
            <ac:spMk id="3" creationId="{984EE1B7-B25D-4FDF-40CF-6B969BEFED7E}"/>
          </ac:spMkLst>
        </pc:spChg>
        <pc:picChg chg="mod">
          <ac:chgData name="McDonald, Angela - Division of District Support" userId="4af1faaf-b1f6-4589-94df-b90c492a4541" providerId="ADAL" clId="{300762C6-D5E4-4CC3-BE70-33661CC9F5E1}" dt="2025-04-03T17:35:23.231" v="204" actId="962"/>
          <ac:picMkLst>
            <pc:docMk/>
            <pc:sldMk cId="2241844304" sldId="516"/>
            <ac:picMk id="5" creationId="{A48A19D1-25AA-61CE-EF4F-5FE99E0D63E6}"/>
          </ac:picMkLst>
        </pc:picChg>
        <pc:picChg chg="mod">
          <ac:chgData name="McDonald, Angela - Division of District Support" userId="4af1faaf-b1f6-4589-94df-b90c492a4541" providerId="ADAL" clId="{300762C6-D5E4-4CC3-BE70-33661CC9F5E1}" dt="2025-04-03T17:35:28.882" v="206" actId="962"/>
          <ac:picMkLst>
            <pc:docMk/>
            <pc:sldMk cId="2241844304" sldId="516"/>
            <ac:picMk id="6" creationId="{CC412477-5B74-45C5-AA3F-3B13B7CB16CF}"/>
          </ac:picMkLst>
        </pc:picChg>
      </pc:sldChg>
      <pc:sldChg chg="modSp mod">
        <pc:chgData name="McDonald, Angela - Division of District Support" userId="4af1faaf-b1f6-4589-94df-b90c492a4541" providerId="ADAL" clId="{300762C6-D5E4-4CC3-BE70-33661CC9F5E1}" dt="2025-04-22T20:06:28.832" v="676" actId="12"/>
        <pc:sldMkLst>
          <pc:docMk/>
          <pc:sldMk cId="2740660497" sldId="518"/>
        </pc:sldMkLst>
        <pc:spChg chg="mod">
          <ac:chgData name="McDonald, Angela - Division of District Support" userId="4af1faaf-b1f6-4589-94df-b90c492a4541" providerId="ADAL" clId="{300762C6-D5E4-4CC3-BE70-33661CC9F5E1}" dt="2025-04-22T20:06:28.832" v="676" actId="12"/>
          <ac:spMkLst>
            <pc:docMk/>
            <pc:sldMk cId="2740660497" sldId="518"/>
            <ac:spMk id="3" creationId="{E2E8E6E4-70DE-5F18-F233-DCD6FCE19312}"/>
          </ac:spMkLst>
        </pc:spChg>
        <pc:picChg chg="mod">
          <ac:chgData name="McDonald, Angela - Division of District Support" userId="4af1faaf-b1f6-4589-94df-b90c492a4541" providerId="ADAL" clId="{300762C6-D5E4-4CC3-BE70-33661CC9F5E1}" dt="2025-04-03T17:35:31.472" v="207" actId="962"/>
          <ac:picMkLst>
            <pc:docMk/>
            <pc:sldMk cId="2740660497" sldId="518"/>
            <ac:picMk id="5" creationId="{F49D2023-718B-54E8-F341-225D4E0627D8}"/>
          </ac:picMkLst>
        </pc:picChg>
        <pc:picChg chg="mod">
          <ac:chgData name="McDonald, Angela - Division of District Support" userId="4af1faaf-b1f6-4589-94df-b90c492a4541" providerId="ADAL" clId="{300762C6-D5E4-4CC3-BE70-33661CC9F5E1}" dt="2025-04-03T17:35:36.624" v="209" actId="962"/>
          <ac:picMkLst>
            <pc:docMk/>
            <pc:sldMk cId="2740660497" sldId="518"/>
            <ac:picMk id="8" creationId="{CFDF4994-EFA1-FCDA-338E-C4A2345BACAF}"/>
          </ac:picMkLst>
        </pc:picChg>
      </pc:sldChg>
      <pc:sldChg chg="modSp mod">
        <pc:chgData name="McDonald, Angela - Division of District Support" userId="4af1faaf-b1f6-4589-94df-b90c492a4541" providerId="ADAL" clId="{300762C6-D5E4-4CC3-BE70-33661CC9F5E1}" dt="2025-04-22T20:10:31.864" v="724" actId="12"/>
        <pc:sldMkLst>
          <pc:docMk/>
          <pc:sldMk cId="3739898969" sldId="519"/>
        </pc:sldMkLst>
        <pc:spChg chg="mod">
          <ac:chgData name="McDonald, Angela - Division of District Support" userId="4af1faaf-b1f6-4589-94df-b90c492a4541" providerId="ADAL" clId="{300762C6-D5E4-4CC3-BE70-33661CC9F5E1}" dt="2025-04-22T20:10:31.864" v="724" actId="12"/>
          <ac:spMkLst>
            <pc:docMk/>
            <pc:sldMk cId="3739898969" sldId="519"/>
            <ac:spMk id="3" creationId="{713A83B2-41ED-6E7C-46EC-6A01AE28B54B}"/>
          </ac:spMkLst>
        </pc:spChg>
        <pc:picChg chg="mod">
          <ac:chgData name="McDonald, Angela - Division of District Support" userId="4af1faaf-b1f6-4589-94df-b90c492a4541" providerId="ADAL" clId="{300762C6-D5E4-4CC3-BE70-33661CC9F5E1}" dt="2025-04-03T17:36:44.412" v="229" actId="962"/>
          <ac:picMkLst>
            <pc:docMk/>
            <pc:sldMk cId="3739898969" sldId="519"/>
            <ac:picMk id="5" creationId="{B54584EA-92CA-37AE-04FB-EEAB3AA1C460}"/>
          </ac:picMkLst>
        </pc:picChg>
        <pc:picChg chg="mod">
          <ac:chgData name="McDonald, Angela - Division of District Support" userId="4af1faaf-b1f6-4589-94df-b90c492a4541" providerId="ADAL" clId="{300762C6-D5E4-4CC3-BE70-33661CC9F5E1}" dt="2025-04-03T17:36:48.287" v="231" actId="962"/>
          <ac:picMkLst>
            <pc:docMk/>
            <pc:sldMk cId="3739898969" sldId="519"/>
            <ac:picMk id="6" creationId="{E95F201F-02F7-A6FC-7E5A-E21E7CDE20E2}"/>
          </ac:picMkLst>
        </pc:picChg>
      </pc:sldChg>
      <pc:sldChg chg="modSp mod">
        <pc:chgData name="McDonald, Angela - Division of District Support" userId="4af1faaf-b1f6-4589-94df-b90c492a4541" providerId="ADAL" clId="{300762C6-D5E4-4CC3-BE70-33661CC9F5E1}" dt="2025-04-22T20:27:31.576" v="840" actId="33524"/>
        <pc:sldMkLst>
          <pc:docMk/>
          <pc:sldMk cId="4014876397" sldId="520"/>
        </pc:sldMkLst>
        <pc:spChg chg="mod">
          <ac:chgData name="McDonald, Angela - Division of District Support" userId="4af1faaf-b1f6-4589-94df-b90c492a4541" providerId="ADAL" clId="{300762C6-D5E4-4CC3-BE70-33661CC9F5E1}" dt="2025-04-22T20:27:31.576" v="840" actId="33524"/>
          <ac:spMkLst>
            <pc:docMk/>
            <pc:sldMk cId="4014876397" sldId="520"/>
            <ac:spMk id="2" creationId="{7A2655F2-05B1-2BDE-856D-7B9B2350A35E}"/>
          </ac:spMkLst>
        </pc:spChg>
      </pc:sldChg>
      <pc:sldChg chg="modSp mod modCm">
        <pc:chgData name="McDonald, Angela - Division of District Support" userId="4af1faaf-b1f6-4589-94df-b90c492a4541" providerId="ADAL" clId="{300762C6-D5E4-4CC3-BE70-33661CC9F5E1}" dt="2025-05-02T16:30:45.759" v="1204" actId="20577"/>
        <pc:sldMkLst>
          <pc:docMk/>
          <pc:sldMk cId="69993837" sldId="521"/>
        </pc:sldMkLst>
        <pc:spChg chg="mod">
          <ac:chgData name="McDonald, Angela - Division of District Support" userId="4af1faaf-b1f6-4589-94df-b90c492a4541" providerId="ADAL" clId="{300762C6-D5E4-4CC3-BE70-33661CC9F5E1}" dt="2025-05-02T16:30:45.759" v="1204" actId="20577"/>
          <ac:spMkLst>
            <pc:docMk/>
            <pc:sldMk cId="69993837" sldId="521"/>
            <ac:spMk id="3" creationId="{725654C0-28DD-BA0F-D068-CFDC0517CF36}"/>
          </ac:spMkLst>
        </pc:spChg>
        <pc:extLst>
          <p:ext xmlns:p="http://schemas.openxmlformats.org/presentationml/2006/main" uri="{D6D511B9-2390-475A-947B-AFAB55BFBCF1}">
            <pc226:cmChg xmlns:pc226="http://schemas.microsoft.com/office/powerpoint/2022/06/main/command" chg="mod">
              <pc226:chgData name="McDonald, Angela - Division of District Support" userId="4af1faaf-b1f6-4589-94df-b90c492a4541" providerId="ADAL" clId="{300762C6-D5E4-4CC3-BE70-33661CC9F5E1}" dt="2025-05-02T16:30:45.759" v="1204" actId="20577"/>
              <pc2:cmMkLst xmlns:pc2="http://schemas.microsoft.com/office/powerpoint/2019/9/main/command">
                <pc:docMk/>
                <pc:sldMk cId="69993837" sldId="521"/>
                <pc2:cmMk id="{BE22AD19-EF8C-4D13-8E7B-D479AD020ECE}"/>
              </pc2:cmMkLst>
            </pc226:cmChg>
          </p:ext>
        </pc:extLst>
      </pc:sldChg>
      <pc:sldChg chg="modSp mod">
        <pc:chgData name="McDonald, Angela - Division of District Support" userId="4af1faaf-b1f6-4589-94df-b90c492a4541" providerId="ADAL" clId="{300762C6-D5E4-4CC3-BE70-33661CC9F5E1}" dt="2025-04-22T19:47:35.819" v="595" actId="113"/>
        <pc:sldMkLst>
          <pc:docMk/>
          <pc:sldMk cId="1880584497" sldId="522"/>
        </pc:sldMkLst>
        <pc:spChg chg="mod">
          <ac:chgData name="McDonald, Angela - Division of District Support" userId="4af1faaf-b1f6-4589-94df-b90c492a4541" providerId="ADAL" clId="{300762C6-D5E4-4CC3-BE70-33661CC9F5E1}" dt="2025-04-22T19:47:35.819" v="595" actId="113"/>
          <ac:spMkLst>
            <pc:docMk/>
            <pc:sldMk cId="1880584497" sldId="522"/>
            <ac:spMk id="3" creationId="{00000000-0000-0000-0000-000000000000}"/>
          </ac:spMkLst>
        </pc:spChg>
      </pc:sldChg>
      <pc:sldChg chg="modSp add mod">
        <pc:chgData name="McDonald, Angela - Division of District Support" userId="4af1faaf-b1f6-4589-94df-b90c492a4541" providerId="ADAL" clId="{300762C6-D5E4-4CC3-BE70-33661CC9F5E1}" dt="2025-04-23T19:50:51.482" v="850" actId="962"/>
        <pc:sldMkLst>
          <pc:docMk/>
          <pc:sldMk cId="2852774684" sldId="523"/>
        </pc:sldMkLst>
        <pc:spChg chg="mod">
          <ac:chgData name="McDonald, Angela - Division of District Support" userId="4af1faaf-b1f6-4589-94df-b90c492a4541" providerId="ADAL" clId="{300762C6-D5E4-4CC3-BE70-33661CC9F5E1}" dt="2025-04-23T19:45:15.164" v="847" actId="20577"/>
          <ac:spMkLst>
            <pc:docMk/>
            <pc:sldMk cId="2852774684" sldId="523"/>
            <ac:spMk id="3" creationId="{6D0618EC-09D0-A8A9-E185-4E7FD0D5A834}"/>
          </ac:spMkLst>
        </pc:spChg>
        <pc:picChg chg="mod">
          <ac:chgData name="McDonald, Angela - Division of District Support" userId="4af1faaf-b1f6-4589-94df-b90c492a4541" providerId="ADAL" clId="{300762C6-D5E4-4CC3-BE70-33661CC9F5E1}" dt="2025-04-23T19:50:49.321" v="849" actId="962"/>
          <ac:picMkLst>
            <pc:docMk/>
            <pc:sldMk cId="2852774684" sldId="523"/>
            <ac:picMk id="4" creationId="{EDE9DC5C-A238-511A-FF2F-335B529B044D}"/>
          </ac:picMkLst>
        </pc:picChg>
        <pc:picChg chg="mod">
          <ac:chgData name="McDonald, Angela - Division of District Support" userId="4af1faaf-b1f6-4589-94df-b90c492a4541" providerId="ADAL" clId="{300762C6-D5E4-4CC3-BE70-33661CC9F5E1}" dt="2025-04-23T19:50:51.482" v="850" actId="962"/>
          <ac:picMkLst>
            <pc:docMk/>
            <pc:sldMk cId="2852774684" sldId="523"/>
            <ac:picMk id="5" creationId="{A51F685C-4E4C-3913-84AC-66151C1A1F38}"/>
          </ac:picMkLst>
        </pc:picChg>
      </pc:sldChg>
    </pc:docChg>
  </pc:docChgLst>
  <pc:docChgLst>
    <pc:chgData name="Turner, Rosalind - Division of Communications" userId="S::rosalind.turner@education.ky.gov::7c9c7ca7-1d99-46ec-ad67-a660f1da40fc" providerId="AD" clId="Web-{6B0B011F-0D0E-30EA-CBD2-42194E4AB050}"/>
    <pc:docChg chg="mod modSld">
      <pc:chgData name="Turner, Rosalind - Division of Communications" userId="S::rosalind.turner@education.ky.gov::7c9c7ca7-1d99-46ec-ad67-a660f1da40fc" providerId="AD" clId="Web-{6B0B011F-0D0E-30EA-CBD2-42194E4AB050}" dt="2025-04-28T18:06:45.689" v="54" actId="20577"/>
      <pc:docMkLst>
        <pc:docMk/>
      </pc:docMkLst>
      <pc:sldChg chg="modSp">
        <pc:chgData name="Turner, Rosalind - Division of Communications" userId="S::rosalind.turner@education.ky.gov::7c9c7ca7-1d99-46ec-ad67-a660f1da40fc" providerId="AD" clId="Web-{6B0B011F-0D0E-30EA-CBD2-42194E4AB050}" dt="2025-04-28T16:19:04.234" v="3" actId="1076"/>
        <pc:sldMkLst>
          <pc:docMk/>
          <pc:sldMk cId="301902911" sldId="256"/>
        </pc:sldMkLst>
        <pc:spChg chg="mod">
          <ac:chgData name="Turner, Rosalind - Division of Communications" userId="S::rosalind.turner@education.ky.gov::7c9c7ca7-1d99-46ec-ad67-a660f1da40fc" providerId="AD" clId="Web-{6B0B011F-0D0E-30EA-CBD2-42194E4AB050}" dt="2025-04-28T16:19:04.218" v="2" actId="1076"/>
          <ac:spMkLst>
            <pc:docMk/>
            <pc:sldMk cId="301902911" sldId="256"/>
            <ac:spMk id="2" creationId="{3183189A-6FB4-E44C-B710-7D3A72EB7571}"/>
          </ac:spMkLst>
        </pc:spChg>
        <pc:spChg chg="mod">
          <ac:chgData name="Turner, Rosalind - Division of Communications" userId="S::rosalind.turner@education.ky.gov::7c9c7ca7-1d99-46ec-ad67-a660f1da40fc" providerId="AD" clId="Web-{6B0B011F-0D0E-30EA-CBD2-42194E4AB050}" dt="2025-04-28T16:19:04.234" v="3" actId="1076"/>
          <ac:spMkLst>
            <pc:docMk/>
            <pc:sldMk cId="301902911" sldId="256"/>
            <ac:spMk id="3" creationId="{15975756-7273-374D-877B-DD347CC3BB25}"/>
          </ac:spMkLst>
        </pc:spChg>
      </pc:sldChg>
      <pc:sldChg chg="modSp">
        <pc:chgData name="Turner, Rosalind - Division of Communications" userId="S::rosalind.turner@education.ky.gov::7c9c7ca7-1d99-46ec-ad67-a660f1da40fc" providerId="AD" clId="Web-{6B0B011F-0D0E-30EA-CBD2-42194E4AB050}" dt="2025-04-28T17:12:01.191" v="7" actId="20577"/>
        <pc:sldMkLst>
          <pc:docMk/>
          <pc:sldMk cId="2039610800" sldId="259"/>
        </pc:sldMkLst>
        <pc:spChg chg="mod">
          <ac:chgData name="Turner, Rosalind - Division of Communications" userId="S::rosalind.turner@education.ky.gov::7c9c7ca7-1d99-46ec-ad67-a660f1da40fc" providerId="AD" clId="Web-{6B0B011F-0D0E-30EA-CBD2-42194E4AB050}" dt="2025-04-28T17:12:01.191" v="7" actId="20577"/>
          <ac:spMkLst>
            <pc:docMk/>
            <pc:sldMk cId="2039610800" sldId="259"/>
            <ac:spMk id="3" creationId="{00000000-0000-0000-0000-000000000000}"/>
          </ac:spMkLst>
        </pc:spChg>
      </pc:sldChg>
      <pc:sldChg chg="modSp">
        <pc:chgData name="Turner, Rosalind - Division of Communications" userId="S::rosalind.turner@education.ky.gov::7c9c7ca7-1d99-46ec-ad67-a660f1da40fc" providerId="AD" clId="Web-{6B0B011F-0D0E-30EA-CBD2-42194E4AB050}" dt="2025-04-28T16:20:47.268" v="5" actId="20577"/>
        <pc:sldMkLst>
          <pc:docMk/>
          <pc:sldMk cId="3964129620" sldId="260"/>
        </pc:sldMkLst>
        <pc:spChg chg="mod">
          <ac:chgData name="Turner, Rosalind - Division of Communications" userId="S::rosalind.turner@education.ky.gov::7c9c7ca7-1d99-46ec-ad67-a660f1da40fc" providerId="AD" clId="Web-{6B0B011F-0D0E-30EA-CBD2-42194E4AB050}" dt="2025-04-28T16:20:47.268" v="5" actId="20577"/>
          <ac:spMkLst>
            <pc:docMk/>
            <pc:sldMk cId="3964129620" sldId="260"/>
            <ac:spMk id="3" creationId="{00000000-0000-0000-0000-000000000000}"/>
          </ac:spMkLst>
        </pc:spChg>
      </pc:sldChg>
      <pc:sldChg chg="modSp">
        <pc:chgData name="Turner, Rosalind - Division of Communications" userId="S::rosalind.turner@education.ky.gov::7c9c7ca7-1d99-46ec-ad67-a660f1da40fc" providerId="AD" clId="Web-{6B0B011F-0D0E-30EA-CBD2-42194E4AB050}" dt="2025-04-28T17:19:06.451" v="14" actId="20577"/>
        <pc:sldMkLst>
          <pc:docMk/>
          <pc:sldMk cId="3636177094" sldId="262"/>
        </pc:sldMkLst>
        <pc:spChg chg="mod">
          <ac:chgData name="Turner, Rosalind - Division of Communications" userId="S::rosalind.turner@education.ky.gov::7c9c7ca7-1d99-46ec-ad67-a660f1da40fc" providerId="AD" clId="Web-{6B0B011F-0D0E-30EA-CBD2-42194E4AB050}" dt="2025-04-28T17:19:06.451" v="14" actId="20577"/>
          <ac:spMkLst>
            <pc:docMk/>
            <pc:sldMk cId="3636177094" sldId="262"/>
            <ac:spMk id="3" creationId="{00000000-0000-0000-0000-000000000000}"/>
          </ac:spMkLst>
        </pc:spChg>
      </pc:sldChg>
      <pc:sldChg chg="modSp modCm">
        <pc:chgData name="Turner, Rosalind - Division of Communications" userId="S::rosalind.turner@education.ky.gov::7c9c7ca7-1d99-46ec-ad67-a660f1da40fc" providerId="AD" clId="Web-{6B0B011F-0D0E-30EA-CBD2-42194E4AB050}" dt="2025-04-28T17:26:31.962" v="30" actId="20577"/>
        <pc:sldMkLst>
          <pc:docMk/>
          <pc:sldMk cId="2844162196" sldId="265"/>
        </pc:sldMkLst>
        <pc:spChg chg="mod">
          <ac:chgData name="Turner, Rosalind - Division of Communications" userId="S::rosalind.turner@education.ky.gov::7c9c7ca7-1d99-46ec-ad67-a660f1da40fc" providerId="AD" clId="Web-{6B0B011F-0D0E-30EA-CBD2-42194E4AB050}" dt="2025-04-28T17:26:31.962" v="30" actId="20577"/>
          <ac:spMkLst>
            <pc:docMk/>
            <pc:sldMk cId="2844162196" sldId="265"/>
            <ac:spMk id="3" creationId="{00000000-0000-0000-0000-000000000000}"/>
          </ac:spMkLst>
        </pc:spChg>
        <pc:extLst>
          <p:ext xmlns:p="http://schemas.openxmlformats.org/presentationml/2006/main" uri="{D6D511B9-2390-475A-947B-AFAB55BFBCF1}">
            <pc226:cmChg xmlns:pc226="http://schemas.microsoft.com/office/powerpoint/2022/06/main/command" chg="mod">
              <pc226:chgData name="Turner, Rosalind - Division of Communications" userId="S::rosalind.turner@education.ky.gov::7c9c7ca7-1d99-46ec-ad67-a660f1da40fc" providerId="AD" clId="Web-{6B0B011F-0D0E-30EA-CBD2-42194E4AB050}" dt="2025-04-28T17:25:40.382" v="29" actId="20577"/>
              <pc2:cmMkLst xmlns:pc2="http://schemas.microsoft.com/office/powerpoint/2019/9/main/command">
                <pc:docMk/>
                <pc:sldMk cId="2844162196" sldId="265"/>
                <pc2:cmMk id="{C367174E-5E03-4EDA-973D-A51F0E630D42}"/>
              </pc2:cmMkLst>
            </pc226:cmChg>
          </p:ext>
        </pc:extLst>
      </pc:sldChg>
      <pc:sldChg chg="modSp">
        <pc:chgData name="Turner, Rosalind - Division of Communications" userId="S::rosalind.turner@education.ky.gov::7c9c7ca7-1d99-46ec-ad67-a660f1da40fc" providerId="AD" clId="Web-{6B0B011F-0D0E-30EA-CBD2-42194E4AB050}" dt="2025-04-28T17:20:19.171" v="17" actId="20577"/>
        <pc:sldMkLst>
          <pc:docMk/>
          <pc:sldMk cId="3310642715" sldId="266"/>
        </pc:sldMkLst>
        <pc:spChg chg="mod">
          <ac:chgData name="Turner, Rosalind - Division of Communications" userId="S::rosalind.turner@education.ky.gov::7c9c7ca7-1d99-46ec-ad67-a660f1da40fc" providerId="AD" clId="Web-{6B0B011F-0D0E-30EA-CBD2-42194E4AB050}" dt="2025-04-28T17:20:19.171" v="17" actId="20577"/>
          <ac:spMkLst>
            <pc:docMk/>
            <pc:sldMk cId="3310642715" sldId="266"/>
            <ac:spMk id="2" creationId="{00000000-0000-0000-0000-000000000000}"/>
          </ac:spMkLst>
        </pc:spChg>
      </pc:sldChg>
      <pc:sldChg chg="modSp">
        <pc:chgData name="Turner, Rosalind - Division of Communications" userId="S::rosalind.turner@education.ky.gov::7c9c7ca7-1d99-46ec-ad67-a660f1da40fc" providerId="AD" clId="Web-{6B0B011F-0D0E-30EA-CBD2-42194E4AB050}" dt="2025-04-28T17:27:38.135" v="35" actId="20577"/>
        <pc:sldMkLst>
          <pc:docMk/>
          <pc:sldMk cId="3034914194" sldId="267"/>
        </pc:sldMkLst>
        <pc:spChg chg="mod">
          <ac:chgData name="Turner, Rosalind - Division of Communications" userId="S::rosalind.turner@education.ky.gov::7c9c7ca7-1d99-46ec-ad67-a660f1da40fc" providerId="AD" clId="Web-{6B0B011F-0D0E-30EA-CBD2-42194E4AB050}" dt="2025-04-28T17:27:38.135" v="35" actId="20577"/>
          <ac:spMkLst>
            <pc:docMk/>
            <pc:sldMk cId="3034914194" sldId="267"/>
            <ac:spMk id="3" creationId="{00000000-0000-0000-0000-000000000000}"/>
          </ac:spMkLst>
        </pc:spChg>
      </pc:sldChg>
      <pc:sldChg chg="modSp modCm">
        <pc:chgData name="Turner, Rosalind - Division of Communications" userId="S::rosalind.turner@education.ky.gov::7c9c7ca7-1d99-46ec-ad67-a660f1da40fc" providerId="AD" clId="Web-{6B0B011F-0D0E-30EA-CBD2-42194E4AB050}" dt="2025-04-28T17:30:49.218" v="44" actId="1076"/>
        <pc:sldMkLst>
          <pc:docMk/>
          <pc:sldMk cId="3645391501" sldId="269"/>
        </pc:sldMkLst>
        <pc:spChg chg="mod">
          <ac:chgData name="Turner, Rosalind - Division of Communications" userId="S::rosalind.turner@education.ky.gov::7c9c7ca7-1d99-46ec-ad67-a660f1da40fc" providerId="AD" clId="Web-{6B0B011F-0D0E-30EA-CBD2-42194E4AB050}" dt="2025-04-28T17:30:49.202" v="43" actId="1076"/>
          <ac:spMkLst>
            <pc:docMk/>
            <pc:sldMk cId="3645391501" sldId="269"/>
            <ac:spMk id="2" creationId="{00000000-0000-0000-0000-000000000000}"/>
          </ac:spMkLst>
        </pc:spChg>
        <pc:spChg chg="mod">
          <ac:chgData name="Turner, Rosalind - Division of Communications" userId="S::rosalind.turner@education.ky.gov::7c9c7ca7-1d99-46ec-ad67-a660f1da40fc" providerId="AD" clId="Web-{6B0B011F-0D0E-30EA-CBD2-42194E4AB050}" dt="2025-04-28T17:30:49.218" v="44" actId="1076"/>
          <ac:spMkLst>
            <pc:docMk/>
            <pc:sldMk cId="3645391501" sldId="269"/>
            <ac:spMk id="3" creationId="{00000000-0000-0000-0000-000000000000}"/>
          </ac:spMkLst>
        </pc:spChg>
        <pc:extLst>
          <p:ext xmlns:p="http://schemas.openxmlformats.org/presentationml/2006/main" uri="{D6D511B9-2390-475A-947B-AFAB55BFBCF1}">
            <pc226:cmChg xmlns:pc226="http://schemas.microsoft.com/office/powerpoint/2022/06/main/command" chg="mod">
              <pc226:chgData name="Turner, Rosalind - Division of Communications" userId="S::rosalind.turner@education.ky.gov::7c9c7ca7-1d99-46ec-ad67-a660f1da40fc" providerId="AD" clId="Web-{6B0B011F-0D0E-30EA-CBD2-42194E4AB050}" dt="2025-04-28T17:30:16.452" v="41" actId="20577"/>
              <pc2:cmMkLst xmlns:pc2="http://schemas.microsoft.com/office/powerpoint/2019/9/main/command">
                <pc:docMk/>
                <pc:sldMk cId="3645391501" sldId="269"/>
                <pc2:cmMk id="{B3813465-9A52-474D-ACB9-AB2C6FC43E90}"/>
              </pc2:cmMkLst>
            </pc226:cmChg>
          </p:ext>
        </pc:extLst>
      </pc:sldChg>
      <pc:sldChg chg="modSp">
        <pc:chgData name="Turner, Rosalind - Division of Communications" userId="S::rosalind.turner@education.ky.gov::7c9c7ca7-1d99-46ec-ad67-a660f1da40fc" providerId="AD" clId="Web-{6B0B011F-0D0E-30EA-CBD2-42194E4AB050}" dt="2025-04-28T17:31:32.313" v="46" actId="20577"/>
        <pc:sldMkLst>
          <pc:docMk/>
          <pc:sldMk cId="3365696730" sldId="270"/>
        </pc:sldMkLst>
        <pc:spChg chg="mod">
          <ac:chgData name="Turner, Rosalind - Division of Communications" userId="S::rosalind.turner@education.ky.gov::7c9c7ca7-1d99-46ec-ad67-a660f1da40fc" providerId="AD" clId="Web-{6B0B011F-0D0E-30EA-CBD2-42194E4AB050}" dt="2025-04-28T17:31:32.313" v="46" actId="20577"/>
          <ac:spMkLst>
            <pc:docMk/>
            <pc:sldMk cId="3365696730" sldId="270"/>
            <ac:spMk id="3" creationId="{00000000-0000-0000-0000-000000000000}"/>
          </ac:spMkLst>
        </pc:spChg>
      </pc:sldChg>
      <pc:sldChg chg="modSp">
        <pc:chgData name="Turner, Rosalind - Division of Communications" userId="S::rosalind.turner@education.ky.gov::7c9c7ca7-1d99-46ec-ad67-a660f1da40fc" providerId="AD" clId="Web-{6B0B011F-0D0E-30EA-CBD2-42194E4AB050}" dt="2025-04-28T17:34:50.599" v="52" actId="20577"/>
        <pc:sldMkLst>
          <pc:docMk/>
          <pc:sldMk cId="1094870734" sldId="272"/>
        </pc:sldMkLst>
        <pc:spChg chg="mod">
          <ac:chgData name="Turner, Rosalind - Division of Communications" userId="S::rosalind.turner@education.ky.gov::7c9c7ca7-1d99-46ec-ad67-a660f1da40fc" providerId="AD" clId="Web-{6B0B011F-0D0E-30EA-CBD2-42194E4AB050}" dt="2025-04-28T17:34:50.599" v="52" actId="20577"/>
          <ac:spMkLst>
            <pc:docMk/>
            <pc:sldMk cId="1094870734" sldId="272"/>
            <ac:spMk id="3" creationId="{00000000-0000-0000-0000-000000000000}"/>
          </ac:spMkLst>
        </pc:spChg>
      </pc:sldChg>
      <pc:sldChg chg="modSp">
        <pc:chgData name="Turner, Rosalind - Division of Communications" userId="S::rosalind.turner@education.ky.gov::7c9c7ca7-1d99-46ec-ad67-a660f1da40fc" providerId="AD" clId="Web-{6B0B011F-0D0E-30EA-CBD2-42194E4AB050}" dt="2025-04-28T18:06:45.689" v="54" actId="20577"/>
        <pc:sldMkLst>
          <pc:docMk/>
          <pc:sldMk cId="3762136672" sldId="273"/>
        </pc:sldMkLst>
        <pc:spChg chg="mod">
          <ac:chgData name="Turner, Rosalind - Division of Communications" userId="S::rosalind.turner@education.ky.gov::7c9c7ca7-1d99-46ec-ad67-a660f1da40fc" providerId="AD" clId="Web-{6B0B011F-0D0E-30EA-CBD2-42194E4AB050}" dt="2025-04-28T18:06:45.689" v="54" actId="20577"/>
          <ac:spMkLst>
            <pc:docMk/>
            <pc:sldMk cId="3762136672" sldId="273"/>
            <ac:spMk id="3" creationId="{00000000-0000-0000-0000-000000000000}"/>
          </ac:spMkLst>
        </pc:spChg>
      </pc:sldChg>
      <pc:sldChg chg="modSp">
        <pc:chgData name="Turner, Rosalind - Division of Communications" userId="S::rosalind.turner@education.ky.gov::7c9c7ca7-1d99-46ec-ad67-a660f1da40fc" providerId="AD" clId="Web-{6B0B011F-0D0E-30EA-CBD2-42194E4AB050}" dt="2025-04-28T17:33:08.924" v="48" actId="20577"/>
        <pc:sldMkLst>
          <pc:docMk/>
          <pc:sldMk cId="940344588" sldId="452"/>
        </pc:sldMkLst>
        <pc:spChg chg="mod">
          <ac:chgData name="Turner, Rosalind - Division of Communications" userId="S::rosalind.turner@education.ky.gov::7c9c7ca7-1d99-46ec-ad67-a660f1da40fc" providerId="AD" clId="Web-{6B0B011F-0D0E-30EA-CBD2-42194E4AB050}" dt="2025-04-28T17:33:08.924" v="48" actId="20577"/>
          <ac:spMkLst>
            <pc:docMk/>
            <pc:sldMk cId="940344588" sldId="452"/>
            <ac:spMk id="3" creationId="{00000000-0000-0000-0000-000000000000}"/>
          </ac:spMkLst>
        </pc:spChg>
      </pc:sldChg>
    </pc:docChg>
  </pc:docChgLst>
</pc:chgInfo>
</file>

<file path=ppt/comments/modernComment_109_A9867894.xml><?xml version="1.0" encoding="utf-8"?>
<p188:cmLst xmlns:a="http://schemas.openxmlformats.org/drawingml/2006/main" xmlns:r="http://schemas.openxmlformats.org/officeDocument/2006/relationships" xmlns:p188="http://schemas.microsoft.com/office/powerpoint/2018/8/main">
  <p188:cm id="{0C4F097E-1BC3-4ED5-A6E0-729F9568022A}" authorId="{D7C91F42-AF18-D225-84F1-80040D4DD677}" status="resolved" created="2025-03-21T13:14:36.646">
    <ac:deMkLst xmlns:ac="http://schemas.microsoft.com/office/drawing/2013/main/command">
      <pc:docMk xmlns:pc="http://schemas.microsoft.com/office/powerpoint/2013/main/command"/>
      <pc:sldMk xmlns:pc="http://schemas.microsoft.com/office/powerpoint/2013/main/command" cId="2844162196" sldId="265"/>
      <ac:spMk id="3" creationId="{00000000-0000-0000-0000-000000000000}"/>
    </ac:deMkLst>
    <p188:txBody>
      <a:bodyPr/>
      <a:lstStyle/>
      <a:p>
        <a:r>
          <a:rPr lang="en-US"/>
          <a:t>Same here on bullet point 3?
</a:t>
        </a:r>
      </a:p>
    </p188:txBody>
  </p188:cm>
  <p188:cm id="{C367174E-5E03-4EDA-973D-A51F0E630D42}" authorId="{C3D873E3-4DC4-748B-D574-646FE133D5AE}" status="resolved" created="2025-04-28T17:24:58.319" complete="100000">
    <ac:txMkLst xmlns:ac="http://schemas.microsoft.com/office/drawing/2013/main/command">
      <pc:docMk xmlns:pc="http://schemas.microsoft.com/office/powerpoint/2013/main/command"/>
      <pc:sldMk xmlns:pc="http://schemas.microsoft.com/office/powerpoint/2013/main/command" cId="2844162196" sldId="265"/>
      <ac:spMk id="3" creationId="{00000000-0000-0000-0000-000000000000}"/>
      <ac:txMk cp="5" len="90">
        <ac:context len="685" hash="78415491"/>
      </ac:txMk>
    </ac:txMkLst>
    <p188:pos x="6345381" y="1039090"/>
    <p188:txBody>
      <a:bodyPr/>
      <a:lstStyle/>
      <a:p>
        <a:r>
          <a:rPr lang="en-US"/>
          <a:t>Changing the medical professionals listed here to lowercase and adding the acronym to physician assistants since PA is used in the third bullet.</a:t>
        </a:r>
      </a:p>
    </p188:txBody>
    <p188:extLst>
      <p:ext xmlns:p="http://schemas.openxmlformats.org/presentationml/2006/main" uri="{57CB4572-C831-44C2-8A1C-0ADB6CCDFE69}">
        <p223:reactions xmlns:p223="http://schemas.microsoft.com/office/powerpoint/2022/03/main">
          <p223:rxn type="👍">
            <p223:instance time="2025-05-02T16:15:11.701" authorId="{512A38E5-0E10-A2E9-C0FA-E2200103BF3A}"/>
          </p223:rxn>
        </p223:reactions>
      </p:ext>
    </p188:extLst>
  </p188:cm>
  <p188:cm id="{EA9D6960-C7B3-4A33-AF03-425F17A01485}" authorId="{C3D873E3-4DC4-748B-D574-646FE133D5AE}" status="resolved" created="2025-04-28T17:26:08.586" complete="100000">
    <ac:txMkLst xmlns:ac="http://schemas.microsoft.com/office/drawing/2013/main/command">
      <pc:docMk xmlns:pc="http://schemas.microsoft.com/office/powerpoint/2013/main/command"/>
      <pc:sldMk xmlns:pc="http://schemas.microsoft.com/office/powerpoint/2013/main/command" cId="2844162196" sldId="265"/>
      <ac:spMk id="3" creationId="{00000000-0000-0000-0000-000000000000}"/>
      <ac:txMk cp="227" len="3">
        <ac:context len="685" hash="78415491"/>
      </ac:txMk>
    </ac:txMkLst>
    <p188:pos x="8229599" y="2424545"/>
    <p188:txBody>
      <a:bodyPr/>
      <a:lstStyle/>
      <a:p>
        <a:r>
          <a:rPr lang="en-US"/>
          <a:t>Should this be PAs?</a:t>
        </a:r>
      </a:p>
    </p188:txBody>
    <p188:extLst>
      <p:ext xmlns:p="http://schemas.openxmlformats.org/presentationml/2006/main" uri="{57CB4572-C831-44C2-8A1C-0ADB6CCDFE69}">
        <p223:reactions xmlns:p223="http://schemas.microsoft.com/office/powerpoint/2022/03/main">
          <p223:rxn type="👍">
            <p223:instance time="2025-05-02T16:15:06.874" authorId="{512A38E5-0E10-A2E9-C0FA-E2200103BF3A}"/>
          </p223:rxn>
        </p223:reactions>
      </p:ext>
    </p188:extLst>
  </p188:cm>
</p188:cmLst>
</file>

<file path=ppt/comments/modernComment_10B_B4E51D92.xml><?xml version="1.0" encoding="utf-8"?>
<p188:cmLst xmlns:a="http://schemas.openxmlformats.org/drawingml/2006/main" xmlns:r="http://schemas.openxmlformats.org/officeDocument/2006/relationships" xmlns:p188="http://schemas.microsoft.com/office/powerpoint/2018/8/main">
  <p188:cm id="{0008D78E-3D00-4B78-B25B-C27B9062C75D}" authorId="{C3D873E3-4DC4-748B-D574-646FE133D5AE}" status="resolved" created="2025-04-28T17:27:21.025" complete="100000">
    <ac:txMkLst xmlns:ac="http://schemas.microsoft.com/office/drawing/2013/main/command">
      <pc:docMk xmlns:pc="http://schemas.microsoft.com/office/powerpoint/2013/main/command"/>
      <pc:sldMk xmlns:pc="http://schemas.microsoft.com/office/powerpoint/2013/main/command" cId="3034914194" sldId="267"/>
      <ac:spMk id="3" creationId="{00000000-0000-0000-0000-000000000000}"/>
      <ac:txMk cp="17" len="34">
        <ac:context len="254" hash="2626940415"/>
      </ac:txMk>
    </ac:txMkLst>
    <p188:pos x="12067309" y="581890"/>
    <p188:txBody>
      <a:bodyPr/>
      <a:lstStyle/>
      <a:p>
        <a:r>
          <a:rPr lang="en-US"/>
          <a:t>changed to lowercase </a:t>
        </a:r>
      </a:p>
    </p188:txBody>
    <p188:extLst>
      <p:ext xmlns:p="http://schemas.openxmlformats.org/presentationml/2006/main" uri="{57CB4572-C831-44C2-8A1C-0ADB6CCDFE69}">
        <p223:reactions xmlns:p223="http://schemas.microsoft.com/office/powerpoint/2022/03/main">
          <p223:rxn type="👍">
            <p223:instance time="2025-05-02T16:15:22.001" authorId="{512A38E5-0E10-A2E9-C0FA-E2200103BF3A}"/>
          </p223:rxn>
        </p223:reactions>
      </p:ext>
    </p188:extLst>
  </p188:cm>
</p188:cmLst>
</file>

<file path=ppt/comments/modernComment_110_414266CE.xml><?xml version="1.0" encoding="utf-8"?>
<p188:cmLst xmlns:a="http://schemas.openxmlformats.org/drawingml/2006/main" xmlns:r="http://schemas.openxmlformats.org/officeDocument/2006/relationships" xmlns:p188="http://schemas.microsoft.com/office/powerpoint/2018/8/main">
  <p188:cm id="{95B26141-54F7-43E3-83C5-DADC6BD40605}" authorId="{C3D873E3-4DC4-748B-D574-646FE133D5AE}" status="resolved" created="2025-04-28T17:35:05.630" complete="100000">
    <ac:txMkLst xmlns:ac="http://schemas.microsoft.com/office/drawing/2013/main/command">
      <pc:docMk xmlns:pc="http://schemas.microsoft.com/office/powerpoint/2013/main/command"/>
      <pc:sldMk xmlns:pc="http://schemas.microsoft.com/office/powerpoint/2013/main/command" cId="1094870734" sldId="272"/>
      <ac:spMk id="3" creationId="{00000000-0000-0000-0000-000000000000}"/>
      <ac:txMk cp="539" len="6">
        <ac:context len="664" hash="1551138318"/>
      </ac:txMk>
    </ac:txMkLst>
    <p188:pos x="6580909" y="4946072"/>
    <p188:txBody>
      <a:bodyPr/>
      <a:lstStyle/>
      <a:p>
        <a:r>
          <a:rPr lang="en-US"/>
          <a:t>one word</a:t>
        </a:r>
      </a:p>
    </p188:txBody>
    <p188:extLst>
      <p:ext xmlns:p="http://schemas.openxmlformats.org/presentationml/2006/main" uri="{57CB4572-C831-44C2-8A1C-0ADB6CCDFE69}">
        <p223:reactions xmlns:p223="http://schemas.microsoft.com/office/powerpoint/2022/03/main">
          <p223:rxn type="👍">
            <p223:instance time="2025-05-02T16:20:50.994" authorId="{512A38E5-0E10-A2E9-C0FA-E2200103BF3A}"/>
          </p223:rxn>
        </p223:reactions>
      </p:ext>
    </p188:extLst>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708D0D-74FD-4C63-8D40-C1AEAAD796B7}" type="datetimeFigureOut">
              <a:rPr lang="en-US" smtClean="0"/>
              <a:t>5/9/2025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4A7D63-88FF-4779-8BAD-EF18AD59C32F}" type="slidenum">
              <a:rPr lang="en-US" smtClean="0"/>
              <a:t>‹#›</a:t>
            </a:fld>
            <a:endParaRPr lang="en-US"/>
          </a:p>
        </p:txBody>
      </p:sp>
    </p:spTree>
    <p:extLst>
      <p:ext uri="{BB962C8B-B14F-4D97-AF65-F5344CB8AC3E}">
        <p14:creationId xmlns:p14="http://schemas.microsoft.com/office/powerpoint/2010/main" val="3720899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FAC6FA-3DD4-4A50-B2BE-63FCB8D58BC1}" type="slidenum">
              <a:rPr lang="en-US" smtClean="0"/>
              <a:t>4</a:t>
            </a:fld>
            <a:endParaRPr lang="en-US"/>
          </a:p>
        </p:txBody>
      </p:sp>
    </p:spTree>
    <p:extLst>
      <p:ext uri="{BB962C8B-B14F-4D97-AF65-F5344CB8AC3E}">
        <p14:creationId xmlns:p14="http://schemas.microsoft.com/office/powerpoint/2010/main" val="1928298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FAC6FA-3DD4-4A50-B2BE-63FCB8D58BC1}" type="slidenum">
              <a:rPr lang="en-US" smtClean="0"/>
              <a:t>106</a:t>
            </a:fld>
            <a:endParaRPr lang="en-US"/>
          </a:p>
        </p:txBody>
      </p:sp>
    </p:spTree>
    <p:extLst>
      <p:ext uri="{BB962C8B-B14F-4D97-AF65-F5344CB8AC3E}">
        <p14:creationId xmlns:p14="http://schemas.microsoft.com/office/powerpoint/2010/main" val="1069128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FAC6FA-3DD4-4A50-B2BE-63FCB8D58BC1}" type="slidenum">
              <a:rPr lang="en-US" smtClean="0"/>
              <a:t>128</a:t>
            </a:fld>
            <a:endParaRPr lang="en-US"/>
          </a:p>
        </p:txBody>
      </p:sp>
    </p:spTree>
    <p:extLst>
      <p:ext uri="{BB962C8B-B14F-4D97-AF65-F5344CB8AC3E}">
        <p14:creationId xmlns:p14="http://schemas.microsoft.com/office/powerpoint/2010/main" val="12857643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FAC6FA-3DD4-4A50-B2BE-63FCB8D58BC1}" type="slidenum">
              <a:rPr lang="en-US" smtClean="0"/>
              <a:t>129</a:t>
            </a:fld>
            <a:endParaRPr lang="en-US"/>
          </a:p>
        </p:txBody>
      </p:sp>
    </p:spTree>
    <p:extLst>
      <p:ext uri="{BB962C8B-B14F-4D97-AF65-F5344CB8AC3E}">
        <p14:creationId xmlns:p14="http://schemas.microsoft.com/office/powerpoint/2010/main" val="24873146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FAC6FA-3DD4-4A50-B2BE-63FCB8D58BC1}" type="slidenum">
              <a:rPr lang="en-US" smtClean="0"/>
              <a:t>130</a:t>
            </a:fld>
            <a:endParaRPr lang="en-US"/>
          </a:p>
        </p:txBody>
      </p:sp>
    </p:spTree>
    <p:extLst>
      <p:ext uri="{BB962C8B-B14F-4D97-AF65-F5344CB8AC3E}">
        <p14:creationId xmlns:p14="http://schemas.microsoft.com/office/powerpoint/2010/main" val="2859921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nSpc>
                <a:spcPct val="120000"/>
              </a:lnSpc>
              <a:spcBef>
                <a:spcPts val="0"/>
              </a:spcBef>
              <a:buFont typeface="+mj-lt"/>
              <a:buNone/>
            </a:pPr>
            <a:endParaRPr lang="en-US"/>
          </a:p>
        </p:txBody>
      </p:sp>
      <p:sp>
        <p:nvSpPr>
          <p:cNvPr id="4" name="Slide Number Placeholder 3"/>
          <p:cNvSpPr>
            <a:spLocks noGrp="1"/>
          </p:cNvSpPr>
          <p:nvPr>
            <p:ph type="sldNum" sz="quarter" idx="5"/>
          </p:nvPr>
        </p:nvSpPr>
        <p:spPr/>
        <p:txBody>
          <a:bodyPr/>
          <a:lstStyle/>
          <a:p>
            <a:fld id="{64FAC6FA-3DD4-4A50-B2BE-63FCB8D58BC1}" type="slidenum">
              <a:rPr lang="en-US" smtClean="0"/>
              <a:t>132</a:t>
            </a:fld>
            <a:endParaRPr lang="en-US"/>
          </a:p>
        </p:txBody>
      </p:sp>
    </p:spTree>
    <p:extLst>
      <p:ext uri="{BB962C8B-B14F-4D97-AF65-F5344CB8AC3E}">
        <p14:creationId xmlns:p14="http://schemas.microsoft.com/office/powerpoint/2010/main" val="11816251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FAC6FA-3DD4-4A50-B2BE-63FCB8D58BC1}" type="slidenum">
              <a:rPr lang="en-US" smtClean="0"/>
              <a:t>136</a:t>
            </a:fld>
            <a:endParaRPr lang="en-US"/>
          </a:p>
        </p:txBody>
      </p:sp>
    </p:spTree>
    <p:extLst>
      <p:ext uri="{BB962C8B-B14F-4D97-AF65-F5344CB8AC3E}">
        <p14:creationId xmlns:p14="http://schemas.microsoft.com/office/powerpoint/2010/main" val="37705336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FAC6FA-3DD4-4A50-B2BE-63FCB8D58BC1}" type="slidenum">
              <a:rPr lang="en-US" smtClean="0"/>
              <a:t>137</a:t>
            </a:fld>
            <a:endParaRPr lang="en-US"/>
          </a:p>
        </p:txBody>
      </p:sp>
    </p:spTree>
    <p:extLst>
      <p:ext uri="{BB962C8B-B14F-4D97-AF65-F5344CB8AC3E}">
        <p14:creationId xmlns:p14="http://schemas.microsoft.com/office/powerpoint/2010/main" val="16059463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FAC6FA-3DD4-4A50-B2BE-63FCB8D58BC1}" type="slidenum">
              <a:rPr lang="en-US" smtClean="0"/>
              <a:t>158</a:t>
            </a:fld>
            <a:endParaRPr lang="en-US"/>
          </a:p>
        </p:txBody>
      </p:sp>
    </p:spTree>
    <p:extLst>
      <p:ext uri="{BB962C8B-B14F-4D97-AF65-F5344CB8AC3E}">
        <p14:creationId xmlns:p14="http://schemas.microsoft.com/office/powerpoint/2010/main" val="13096039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FAC6FA-3DD4-4A50-B2BE-63FCB8D58BC1}" type="slidenum">
              <a:rPr lang="en-US" smtClean="0"/>
              <a:t>165</a:t>
            </a:fld>
            <a:endParaRPr lang="en-US"/>
          </a:p>
        </p:txBody>
      </p:sp>
    </p:spTree>
    <p:extLst>
      <p:ext uri="{BB962C8B-B14F-4D97-AF65-F5344CB8AC3E}">
        <p14:creationId xmlns:p14="http://schemas.microsoft.com/office/powerpoint/2010/main" val="2869842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sz="1200" kern="1200">
                <a:solidFill>
                  <a:schemeClr val="tx1"/>
                </a:solidFill>
                <a:effectLst/>
                <a:latin typeface="+mn-lt"/>
                <a:ea typeface="+mn-ea"/>
                <a:cs typeface="+mn-cs"/>
              </a:rPr>
              <a:t>A score of 85% must be achieved on the open book exam </a:t>
            </a:r>
            <a:r>
              <a:rPr lang="en-US" sz="1200" b="1" kern="1200">
                <a:solidFill>
                  <a:schemeClr val="tx1"/>
                </a:solidFill>
                <a:effectLst/>
                <a:latin typeface="+mn-lt"/>
                <a:ea typeface="+mn-ea"/>
                <a:cs typeface="+mn-cs"/>
              </a:rPr>
              <a:t>and</a:t>
            </a:r>
            <a:r>
              <a:rPr lang="en-US" sz="1200" kern="1200">
                <a:solidFill>
                  <a:schemeClr val="tx1"/>
                </a:solidFill>
                <a:effectLst/>
                <a:latin typeface="+mn-lt"/>
                <a:ea typeface="+mn-ea"/>
                <a:cs typeface="+mn-cs"/>
              </a:rPr>
              <a:t> a score of 100% on the skill competency evaluation to pass the course. School personnel may repeat either the failed exam or skill competency evaluation one time. If school personnel fail the final open book exam or the skill competency evaluation twice, they must repeat the training course.</a:t>
            </a:r>
          </a:p>
          <a:p>
            <a:pPr hangingPunct="0"/>
            <a:r>
              <a:rPr lang="en-US" sz="1200" kern="1200">
                <a:solidFill>
                  <a:schemeClr val="tx1"/>
                </a:solidFill>
                <a:effectLst/>
                <a:latin typeface="+mn-lt"/>
                <a:ea typeface="+mn-ea"/>
                <a:cs typeface="+mn-cs"/>
              </a:rPr>
              <a:t> </a:t>
            </a:r>
          </a:p>
          <a:p>
            <a:endParaRPr lang="en-US"/>
          </a:p>
        </p:txBody>
      </p:sp>
      <p:sp>
        <p:nvSpPr>
          <p:cNvPr id="4" name="Slide Number Placeholder 3"/>
          <p:cNvSpPr>
            <a:spLocks noGrp="1"/>
          </p:cNvSpPr>
          <p:nvPr>
            <p:ph type="sldNum" sz="quarter" idx="10"/>
          </p:nvPr>
        </p:nvSpPr>
        <p:spPr/>
        <p:txBody>
          <a:bodyPr/>
          <a:lstStyle/>
          <a:p>
            <a:fld id="{64FAC6FA-3DD4-4A50-B2BE-63FCB8D58BC1}" type="slidenum">
              <a:rPr lang="en-US" smtClean="0"/>
              <a:t>9</a:t>
            </a:fld>
            <a:endParaRPr lang="en-US"/>
          </a:p>
        </p:txBody>
      </p:sp>
    </p:spTree>
    <p:extLst>
      <p:ext uri="{BB962C8B-B14F-4D97-AF65-F5344CB8AC3E}">
        <p14:creationId xmlns:p14="http://schemas.microsoft.com/office/powerpoint/2010/main" val="1373881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FAC6FA-3DD4-4A50-B2BE-63FCB8D58BC1}" type="slidenum">
              <a:rPr lang="en-US" smtClean="0"/>
              <a:t>11</a:t>
            </a:fld>
            <a:endParaRPr lang="en-US"/>
          </a:p>
        </p:txBody>
      </p:sp>
    </p:spTree>
    <p:extLst>
      <p:ext uri="{BB962C8B-B14F-4D97-AF65-F5344CB8AC3E}">
        <p14:creationId xmlns:p14="http://schemas.microsoft.com/office/powerpoint/2010/main" val="1418964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(KRS 158.838, KRS 217.186, KRS 1526.502)</a:t>
            </a:r>
          </a:p>
          <a:p>
            <a:endParaRPr lang="en-US"/>
          </a:p>
        </p:txBody>
      </p:sp>
      <p:sp>
        <p:nvSpPr>
          <p:cNvPr id="4" name="Slide Number Placeholder 3"/>
          <p:cNvSpPr>
            <a:spLocks noGrp="1"/>
          </p:cNvSpPr>
          <p:nvPr>
            <p:ph type="sldNum" sz="quarter" idx="10"/>
          </p:nvPr>
        </p:nvSpPr>
        <p:spPr/>
        <p:txBody>
          <a:bodyPr/>
          <a:lstStyle/>
          <a:p>
            <a:fld id="{64FAC6FA-3DD4-4A50-B2BE-63FCB8D58BC1}" type="slidenum">
              <a:rPr lang="en-US" smtClean="0"/>
              <a:t>12</a:t>
            </a:fld>
            <a:endParaRPr lang="en-US"/>
          </a:p>
        </p:txBody>
      </p:sp>
    </p:spTree>
    <p:extLst>
      <p:ext uri="{BB962C8B-B14F-4D97-AF65-F5344CB8AC3E}">
        <p14:creationId xmlns:p14="http://schemas.microsoft.com/office/powerpoint/2010/main" val="858062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solidFill>
              </a:rPr>
              <a:t>These and other laws are in place to govern the practice of nurses in the state of Kentucky and to ensure the health and safety of those served</a:t>
            </a:r>
          </a:p>
          <a:p>
            <a:endParaRPr lang="en-US"/>
          </a:p>
        </p:txBody>
      </p:sp>
      <p:sp>
        <p:nvSpPr>
          <p:cNvPr id="4" name="Slide Number Placeholder 3"/>
          <p:cNvSpPr>
            <a:spLocks noGrp="1"/>
          </p:cNvSpPr>
          <p:nvPr>
            <p:ph type="sldNum" sz="quarter" idx="10"/>
          </p:nvPr>
        </p:nvSpPr>
        <p:spPr/>
        <p:txBody>
          <a:bodyPr/>
          <a:lstStyle/>
          <a:p>
            <a:fld id="{64FAC6FA-3DD4-4A50-B2BE-63FCB8D58BC1}" type="slidenum">
              <a:rPr lang="en-US" smtClean="0"/>
              <a:t>18</a:t>
            </a:fld>
            <a:endParaRPr lang="en-US"/>
          </a:p>
        </p:txBody>
      </p:sp>
    </p:spTree>
    <p:extLst>
      <p:ext uri="{BB962C8B-B14F-4D97-AF65-F5344CB8AC3E}">
        <p14:creationId xmlns:p14="http://schemas.microsoft.com/office/powerpoint/2010/main" val="2150104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FAC6FA-3DD4-4A50-B2BE-63FCB8D58BC1}" type="slidenum">
              <a:rPr lang="en-US" smtClean="0"/>
              <a:t>27</a:t>
            </a:fld>
            <a:endParaRPr lang="en-US"/>
          </a:p>
        </p:txBody>
      </p:sp>
    </p:spTree>
    <p:extLst>
      <p:ext uri="{BB962C8B-B14F-4D97-AF65-F5344CB8AC3E}">
        <p14:creationId xmlns:p14="http://schemas.microsoft.com/office/powerpoint/2010/main" val="3490484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24A7D63-88FF-4779-8BAD-EF18AD59C32F}" type="slidenum">
              <a:rPr lang="en-US" smtClean="0"/>
              <a:t>52</a:t>
            </a:fld>
            <a:endParaRPr lang="en-US"/>
          </a:p>
        </p:txBody>
      </p:sp>
    </p:spTree>
    <p:extLst>
      <p:ext uri="{BB962C8B-B14F-4D97-AF65-F5344CB8AC3E}">
        <p14:creationId xmlns:p14="http://schemas.microsoft.com/office/powerpoint/2010/main" val="2137075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FAC6FA-3DD4-4A50-B2BE-63FCB8D58BC1}" type="slidenum">
              <a:rPr lang="en-US" smtClean="0"/>
              <a:t>96</a:t>
            </a:fld>
            <a:endParaRPr lang="en-US"/>
          </a:p>
        </p:txBody>
      </p:sp>
    </p:spTree>
    <p:extLst>
      <p:ext uri="{BB962C8B-B14F-4D97-AF65-F5344CB8AC3E}">
        <p14:creationId xmlns:p14="http://schemas.microsoft.com/office/powerpoint/2010/main" val="189713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FAC6FA-3DD4-4A50-B2BE-63FCB8D58BC1}" type="slidenum">
              <a:rPr lang="en-US" smtClean="0"/>
              <a:t>102</a:t>
            </a:fld>
            <a:endParaRPr lang="en-US"/>
          </a:p>
        </p:txBody>
      </p:sp>
    </p:spTree>
    <p:extLst>
      <p:ext uri="{BB962C8B-B14F-4D97-AF65-F5344CB8AC3E}">
        <p14:creationId xmlns:p14="http://schemas.microsoft.com/office/powerpoint/2010/main" val="40357538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08569-7959-0241-9BB6-EB4CB1A4E314}"/>
              </a:ext>
            </a:extLst>
          </p:cNvPr>
          <p:cNvSpPr>
            <a:spLocks noGrp="1"/>
          </p:cNvSpPr>
          <p:nvPr>
            <p:ph type="ctrTitle"/>
          </p:nvPr>
        </p:nvSpPr>
        <p:spPr>
          <a:xfrm>
            <a:off x="1524000" y="1122363"/>
            <a:ext cx="9144000" cy="2387600"/>
          </a:xfrm>
        </p:spPr>
        <p:txBody>
          <a:bodyPr anchor="b"/>
          <a:lstStyle>
            <a:lvl1pPr algn="ctr">
              <a:defRPr sz="6000">
                <a:solidFill>
                  <a:srgbClr val="102649"/>
                </a:solidFill>
              </a:defRPr>
            </a:lvl1pPr>
          </a:lstStyle>
          <a:p>
            <a:r>
              <a:rPr lang="en-US"/>
              <a:t>Click to edit Master title style</a:t>
            </a:r>
          </a:p>
        </p:txBody>
      </p:sp>
      <p:sp>
        <p:nvSpPr>
          <p:cNvPr id="3" name="Subtitle 2">
            <a:extLst>
              <a:ext uri="{FF2B5EF4-FFF2-40B4-BE49-F238E27FC236}">
                <a16:creationId xmlns:a16="http://schemas.microsoft.com/office/drawing/2014/main" id="{D0C0594C-E6C1-9547-AD0F-AB6967F2DD52}"/>
              </a:ext>
            </a:extLst>
          </p:cNvPr>
          <p:cNvSpPr>
            <a:spLocks noGrp="1"/>
          </p:cNvSpPr>
          <p:nvPr>
            <p:ph type="subTitle" idx="1"/>
          </p:nvPr>
        </p:nvSpPr>
        <p:spPr>
          <a:xfrm>
            <a:off x="1524000" y="3602038"/>
            <a:ext cx="9144000" cy="1655762"/>
          </a:xfrm>
        </p:spPr>
        <p:txBody>
          <a:bodyPr/>
          <a:lstStyle>
            <a:lvl1pPr marL="0" indent="0" algn="ctr">
              <a:buNone/>
              <a:defRPr sz="2400">
                <a:solidFill>
                  <a:srgbClr val="0077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DA7D72-74A1-FB4F-ACD2-40B8F2296B3D}"/>
              </a:ext>
            </a:extLst>
          </p:cNvPr>
          <p:cNvSpPr>
            <a:spLocks noGrp="1"/>
          </p:cNvSpPr>
          <p:nvPr>
            <p:ph type="dt" sz="half" idx="10"/>
          </p:nvPr>
        </p:nvSpPr>
        <p:spPr/>
        <p:txBody>
          <a:bodyPr/>
          <a:lstStyle>
            <a:lvl1pPr>
              <a:defRPr>
                <a:solidFill>
                  <a:schemeClr val="bg1"/>
                </a:solidFill>
              </a:defRPr>
            </a:lvl1pPr>
          </a:lstStyle>
          <a:p>
            <a:fld id="{90F885B2-8894-8044-8FDE-175D50DC3849}" type="datetimeFigureOut">
              <a:rPr lang="en-US" smtClean="0"/>
              <a:pPr/>
              <a:t>5/9/2025</a:t>
            </a:fld>
            <a:endParaRPr lang="en-US"/>
          </a:p>
        </p:txBody>
      </p:sp>
      <p:sp>
        <p:nvSpPr>
          <p:cNvPr id="5" name="Footer Placeholder 4">
            <a:extLst>
              <a:ext uri="{FF2B5EF4-FFF2-40B4-BE49-F238E27FC236}">
                <a16:creationId xmlns:a16="http://schemas.microsoft.com/office/drawing/2014/main" id="{1EC3B05B-48C7-544E-97E6-CC2AA1DB1D6D}"/>
              </a:ext>
            </a:extLst>
          </p:cNvPr>
          <p:cNvSpPr>
            <a:spLocks noGrp="1"/>
          </p:cNvSpPr>
          <p:nvPr>
            <p:ph type="ftr" sz="quarter" idx="11"/>
          </p:nvPr>
        </p:nvSpPr>
        <p:spPr/>
        <p:txBody>
          <a:bodyPr/>
          <a:lstStyle>
            <a:lvl1pPr>
              <a:defRPr>
                <a:solidFill>
                  <a:srgbClr val="007780"/>
                </a:solidFill>
              </a:defRPr>
            </a:lvl1pPr>
          </a:lstStyle>
          <a:p>
            <a:endParaRPr lang="en-US"/>
          </a:p>
        </p:txBody>
      </p:sp>
      <p:sp>
        <p:nvSpPr>
          <p:cNvPr id="6" name="Slide Number Placeholder 5">
            <a:extLst>
              <a:ext uri="{FF2B5EF4-FFF2-40B4-BE49-F238E27FC236}">
                <a16:creationId xmlns:a16="http://schemas.microsoft.com/office/drawing/2014/main" id="{C7E0090F-0F27-4242-854F-4BE100FF7E80}"/>
              </a:ext>
            </a:extLst>
          </p:cNvPr>
          <p:cNvSpPr>
            <a:spLocks noGrp="1"/>
          </p:cNvSpPr>
          <p:nvPr>
            <p:ph type="sldNum" sz="quarter" idx="12"/>
          </p:nvPr>
        </p:nvSpPr>
        <p:spPr>
          <a:xfrm>
            <a:off x="8610600" y="6356350"/>
            <a:ext cx="2743200" cy="365125"/>
          </a:xfrm>
          <a:prstGeom prst="rect">
            <a:avLst/>
          </a:prstGeom>
        </p:spPr>
        <p:txBody>
          <a:bodyPr/>
          <a:lstStyle>
            <a:lvl1pPr>
              <a:defRPr>
                <a:solidFill>
                  <a:srgbClr val="007780"/>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3982362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D2CF2-02DF-EB40-9C30-F603922C43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8DE25A-01D2-3842-897E-9F6C707073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52C0B9-4A3D-004D-A3C2-A486C0B21C4E}"/>
              </a:ext>
            </a:extLst>
          </p:cNvPr>
          <p:cNvSpPr>
            <a:spLocks noGrp="1"/>
          </p:cNvSpPr>
          <p:nvPr>
            <p:ph type="dt" sz="half" idx="10"/>
          </p:nvPr>
        </p:nvSpPr>
        <p:spPr/>
        <p:txBody>
          <a:bodyPr/>
          <a:lstStyle/>
          <a:p>
            <a:fld id="{90F885B2-8894-8044-8FDE-175D50DC3849}" type="datetimeFigureOut">
              <a:rPr lang="en-US" smtClean="0"/>
              <a:t>5/9/2025</a:t>
            </a:fld>
            <a:endParaRPr lang="en-US"/>
          </a:p>
        </p:txBody>
      </p:sp>
      <p:sp>
        <p:nvSpPr>
          <p:cNvPr id="5" name="Footer Placeholder 4">
            <a:extLst>
              <a:ext uri="{FF2B5EF4-FFF2-40B4-BE49-F238E27FC236}">
                <a16:creationId xmlns:a16="http://schemas.microsoft.com/office/drawing/2014/main" id="{50D7C0FF-A49D-F241-8819-70F0A0CC272D}"/>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22027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D8CEE-7FBA-F449-BE55-F05E99DED9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F7D7E5-BBC6-C94E-AF43-17FD8D82E1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1A1BF-C169-454D-9CB3-0B7C89D9455C}"/>
              </a:ext>
            </a:extLst>
          </p:cNvPr>
          <p:cNvSpPr>
            <a:spLocks noGrp="1"/>
          </p:cNvSpPr>
          <p:nvPr>
            <p:ph type="dt" sz="half" idx="10"/>
          </p:nvPr>
        </p:nvSpPr>
        <p:spPr/>
        <p:txBody>
          <a:bodyPr/>
          <a:lstStyle/>
          <a:p>
            <a:fld id="{90F885B2-8894-8044-8FDE-175D50DC3849}" type="datetimeFigureOut">
              <a:rPr lang="en-US" smtClean="0"/>
              <a:t>5/9/2025</a:t>
            </a:fld>
            <a:endParaRPr lang="en-US"/>
          </a:p>
        </p:txBody>
      </p:sp>
      <p:sp>
        <p:nvSpPr>
          <p:cNvPr id="5" name="Footer Placeholder 4">
            <a:extLst>
              <a:ext uri="{FF2B5EF4-FFF2-40B4-BE49-F238E27FC236}">
                <a16:creationId xmlns:a16="http://schemas.microsoft.com/office/drawing/2014/main" id="{09E9A9C6-28A1-0644-81AA-16813709755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416688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D32FA69-F2CC-8E44-A069-E9A85C2CDD23}"/>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5/9/2025</a:t>
            </a:fld>
            <a:endParaRPr lang="en-US"/>
          </a:p>
        </p:txBody>
      </p:sp>
      <p:sp>
        <p:nvSpPr>
          <p:cNvPr id="4" name="Footer Placeholder 3">
            <a:extLst>
              <a:ext uri="{FF2B5EF4-FFF2-40B4-BE49-F238E27FC236}">
                <a16:creationId xmlns:a16="http://schemas.microsoft.com/office/drawing/2014/main" id="{19E013E8-1B59-1947-97AA-780C14576EFC}"/>
              </a:ext>
            </a:extLst>
          </p:cNvPr>
          <p:cNvSpPr>
            <a:spLocks noGrp="1"/>
          </p:cNvSpPr>
          <p:nvPr>
            <p:ph type="ftr" sz="quarter" idx="11"/>
          </p:nvPr>
        </p:nvSpPr>
        <p:spPr/>
        <p:txBody>
          <a:bodyPr/>
          <a:lstStyle>
            <a:lvl1pPr>
              <a:defRPr>
                <a:solidFill>
                  <a:srgbClr val="102649"/>
                </a:solidFill>
              </a:defRPr>
            </a:lvl1pPr>
          </a:lstStyle>
          <a:p>
            <a:endParaRPr lang="en-US"/>
          </a:p>
        </p:txBody>
      </p:sp>
      <p:sp>
        <p:nvSpPr>
          <p:cNvPr id="2" name="Title 1">
            <a:extLst>
              <a:ext uri="{FF2B5EF4-FFF2-40B4-BE49-F238E27FC236}">
                <a16:creationId xmlns:a16="http://schemas.microsoft.com/office/drawing/2014/main" id="{B7E8C20D-A7B4-A745-99FE-F5545C06A2BC}"/>
              </a:ext>
            </a:extLst>
          </p:cNvPr>
          <p:cNvSpPr>
            <a:spLocks noGrp="1"/>
          </p:cNvSpPr>
          <p:nvPr>
            <p:ph type="title"/>
          </p:nvPr>
        </p:nvSpPr>
        <p:spPr>
          <a:xfrm>
            <a:off x="838200" y="-1507218"/>
            <a:ext cx="10515600" cy="1325563"/>
          </a:xfrm>
        </p:spPr>
        <p:txBody>
          <a:bodyPr/>
          <a:lstStyle/>
          <a:p>
            <a:r>
              <a:rPr lang="en-US"/>
              <a:t>Click to edit Master title style</a:t>
            </a:r>
          </a:p>
        </p:txBody>
      </p:sp>
    </p:spTree>
    <p:extLst>
      <p:ext uri="{BB962C8B-B14F-4D97-AF65-F5344CB8AC3E}">
        <p14:creationId xmlns:p14="http://schemas.microsoft.com/office/powerpoint/2010/main" val="26570284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1320800"/>
          </a:xfrm>
        </p:spPr>
        <p:txBody>
          <a:bodyPr/>
          <a:lstStyle/>
          <a:p>
            <a:r>
              <a:rPr lang="en-US"/>
              <a:t>Click to edit Master title style</a:t>
            </a:r>
          </a:p>
        </p:txBody>
      </p:sp>
      <p:sp>
        <p:nvSpPr>
          <p:cNvPr id="5" name="Text Placeholder 4"/>
          <p:cNvSpPr>
            <a:spLocks noGrp="1"/>
          </p:cNvSpPr>
          <p:nvPr>
            <p:ph type="body" sz="quarter" idx="13"/>
          </p:nvPr>
        </p:nvSpPr>
        <p:spPr>
          <a:xfrm>
            <a:off x="555786" y="1773451"/>
            <a:ext cx="9188715" cy="4901324"/>
          </a:xfrm>
        </p:spPr>
        <p:txBody>
          <a:bodyPr/>
          <a:lstStyle>
            <a:lvl5pPr marL="2057400" indent="-228600">
              <a:buFont typeface="Franklin Gothic Medium" panose="020B06030201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030413" y="6314034"/>
            <a:ext cx="683339" cy="365125"/>
          </a:xfrm>
        </p:spPr>
        <p:txBody>
          <a:bodyPr/>
          <a:lstStyle/>
          <a:p>
            <a:fld id="{3B72DA96-0A3D-424C-BD25-5359D430724D}" type="slidenum">
              <a:rPr lang="en-US" smtClean="0"/>
              <a:t>‹#›</a:t>
            </a:fld>
            <a:endParaRPr lang="en-US"/>
          </a:p>
        </p:txBody>
      </p:sp>
    </p:spTree>
    <p:extLst>
      <p:ext uri="{BB962C8B-B14F-4D97-AF65-F5344CB8AC3E}">
        <p14:creationId xmlns:p14="http://schemas.microsoft.com/office/powerpoint/2010/main" val="2427641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B55A3-9192-AA4B-A28B-F665D0BBD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CF848-C4FD-8E4B-B94D-2FC841DBA2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930E4B-79F6-0A4D-9360-91B7A9F1433A}"/>
              </a:ext>
            </a:extLst>
          </p:cNvPr>
          <p:cNvSpPr>
            <a:spLocks noGrp="1"/>
          </p:cNvSpPr>
          <p:nvPr>
            <p:ph type="dt" sz="half" idx="10"/>
          </p:nvPr>
        </p:nvSpPr>
        <p:spPr/>
        <p:txBody>
          <a:bodyPr/>
          <a:lstStyle/>
          <a:p>
            <a:fld id="{90F885B2-8894-8044-8FDE-175D50DC3849}" type="datetimeFigureOut">
              <a:rPr lang="en-US" smtClean="0"/>
              <a:t>5/9/2025</a:t>
            </a:fld>
            <a:endParaRPr lang="en-US"/>
          </a:p>
        </p:txBody>
      </p:sp>
      <p:sp>
        <p:nvSpPr>
          <p:cNvPr id="5" name="Footer Placeholder 4">
            <a:extLst>
              <a:ext uri="{FF2B5EF4-FFF2-40B4-BE49-F238E27FC236}">
                <a16:creationId xmlns:a16="http://schemas.microsoft.com/office/drawing/2014/main" id="{A3F54B59-D8EC-434F-A166-20C80AE0AC7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46679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2AF73-9A4E-D146-900B-0DCB690244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68D449-E993-6C44-BBED-F872FBC174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DE4AF1-AF32-5744-9E56-22A24F35B1D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5/9/2025</a:t>
            </a:fld>
            <a:endParaRPr lang="en-US"/>
          </a:p>
        </p:txBody>
      </p:sp>
      <p:sp>
        <p:nvSpPr>
          <p:cNvPr id="5" name="Footer Placeholder 4">
            <a:extLst>
              <a:ext uri="{FF2B5EF4-FFF2-40B4-BE49-F238E27FC236}">
                <a16:creationId xmlns:a16="http://schemas.microsoft.com/office/drawing/2014/main" id="{A39392A0-E4A1-8D48-AC5B-1687A954FC93}"/>
              </a:ext>
            </a:extLst>
          </p:cNvPr>
          <p:cNvSpPr>
            <a:spLocks noGrp="1"/>
          </p:cNvSpPr>
          <p:nvPr>
            <p:ph type="ftr" sz="quarter" idx="11"/>
          </p:nvPr>
        </p:nvSpPr>
        <p:spPr>
          <a:xfrm>
            <a:off x="4038600" y="6356350"/>
            <a:ext cx="4078266" cy="365125"/>
          </a:xfrm>
        </p:spPr>
        <p:txBody>
          <a:bodyPr/>
          <a:lstStyle>
            <a:lvl1pPr>
              <a:defRPr>
                <a:solidFill>
                  <a:srgbClr val="102649"/>
                </a:solidFill>
              </a:defRPr>
            </a:lvl1pPr>
          </a:lstStyle>
          <a:p>
            <a:endParaRPr lang="en-US"/>
          </a:p>
        </p:txBody>
      </p:sp>
      <p:sp>
        <p:nvSpPr>
          <p:cNvPr id="6" name="Slide Number Placeholder 5">
            <a:extLst>
              <a:ext uri="{FF2B5EF4-FFF2-40B4-BE49-F238E27FC236}">
                <a16:creationId xmlns:a16="http://schemas.microsoft.com/office/drawing/2014/main" id="{DC31426B-CAD7-A248-9D25-832FA2DA8EAC}"/>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83887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129AE-3E3D-8D40-9357-256A736AB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F97DC4-37E3-C541-8F1C-EC9F203D4E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8A85B-13CF-DC4C-9B51-8C0EC07574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8DDCC5-4054-D648-9589-53E6D120B71D}"/>
              </a:ext>
            </a:extLst>
          </p:cNvPr>
          <p:cNvSpPr>
            <a:spLocks noGrp="1"/>
          </p:cNvSpPr>
          <p:nvPr>
            <p:ph type="dt" sz="half" idx="10"/>
          </p:nvPr>
        </p:nvSpPr>
        <p:spPr/>
        <p:txBody>
          <a:bodyPr/>
          <a:lstStyle/>
          <a:p>
            <a:fld id="{90F885B2-8894-8044-8FDE-175D50DC3849}" type="datetimeFigureOut">
              <a:rPr lang="en-US" smtClean="0"/>
              <a:t>5/9/2025</a:t>
            </a:fld>
            <a:endParaRPr lang="en-US"/>
          </a:p>
        </p:txBody>
      </p:sp>
      <p:sp>
        <p:nvSpPr>
          <p:cNvPr id="6" name="Footer Placeholder 5">
            <a:extLst>
              <a:ext uri="{FF2B5EF4-FFF2-40B4-BE49-F238E27FC236}">
                <a16:creationId xmlns:a16="http://schemas.microsoft.com/office/drawing/2014/main" id="{23010285-C8F1-CC49-B417-CA5C71B95526}"/>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82104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DC529-84D4-2947-8D87-A9FE98A465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1BF79D-E057-CE44-9D97-934038F085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57DC18-B0E2-5D48-BC36-CA6CE05548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6779E1-2F41-084E-B78A-9475EADB33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E98414-52E5-4E4B-BD61-22E50040F5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A177FD-8970-6E49-AE3A-3E99004152A2}"/>
              </a:ext>
            </a:extLst>
          </p:cNvPr>
          <p:cNvSpPr>
            <a:spLocks noGrp="1"/>
          </p:cNvSpPr>
          <p:nvPr>
            <p:ph type="dt" sz="half" idx="10"/>
          </p:nvPr>
        </p:nvSpPr>
        <p:spPr/>
        <p:txBody>
          <a:bodyPr/>
          <a:lstStyle/>
          <a:p>
            <a:fld id="{90F885B2-8894-8044-8FDE-175D50DC3849}" type="datetimeFigureOut">
              <a:rPr lang="en-US" smtClean="0"/>
              <a:t>5/9/2025</a:t>
            </a:fld>
            <a:endParaRPr lang="en-US"/>
          </a:p>
        </p:txBody>
      </p:sp>
      <p:sp>
        <p:nvSpPr>
          <p:cNvPr id="8" name="Footer Placeholder 7">
            <a:extLst>
              <a:ext uri="{FF2B5EF4-FFF2-40B4-BE49-F238E27FC236}">
                <a16:creationId xmlns:a16="http://schemas.microsoft.com/office/drawing/2014/main" id="{69B81514-1649-6142-AC73-F89804C2EA4E}"/>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964063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5664-CBD9-5B44-AF8D-232A4D4E3E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453A43-613C-1740-9F57-1DA02F78D8E7}"/>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5/9/2025</a:t>
            </a:fld>
            <a:endParaRPr lang="en-US"/>
          </a:p>
        </p:txBody>
      </p:sp>
      <p:sp>
        <p:nvSpPr>
          <p:cNvPr id="4" name="Footer Placeholder 3">
            <a:extLst>
              <a:ext uri="{FF2B5EF4-FFF2-40B4-BE49-F238E27FC236}">
                <a16:creationId xmlns:a16="http://schemas.microsoft.com/office/drawing/2014/main" id="{E5737E07-BDE7-EE4F-A7D2-BCC968B7D3B9}"/>
              </a:ext>
            </a:extLst>
          </p:cNvPr>
          <p:cNvSpPr>
            <a:spLocks noGrp="1"/>
          </p:cNvSpPr>
          <p:nvPr>
            <p:ph type="ftr" sz="quarter" idx="11"/>
          </p:nvPr>
        </p:nvSpPr>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3274293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CEA650-939E-F048-B947-6D573735B252}"/>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5/9/2025</a:t>
            </a:fld>
            <a:endParaRPr lang="en-US"/>
          </a:p>
        </p:txBody>
      </p:sp>
      <p:sp>
        <p:nvSpPr>
          <p:cNvPr id="3" name="Footer Placeholder 2">
            <a:extLst>
              <a:ext uri="{FF2B5EF4-FFF2-40B4-BE49-F238E27FC236}">
                <a16:creationId xmlns:a16="http://schemas.microsoft.com/office/drawing/2014/main" id="{2363B547-38B5-CE45-9D41-AB9885E10534}"/>
              </a:ext>
            </a:extLst>
          </p:cNvPr>
          <p:cNvSpPr>
            <a:spLocks noGrp="1"/>
          </p:cNvSpPr>
          <p:nvPr>
            <p:ph type="ftr" sz="quarter" idx="11"/>
          </p:nvPr>
        </p:nvSpPr>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1203898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47C7-D880-DF47-A5AB-551081E93E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CD60D4-B40E-F34D-80B5-1FB5C01929C3}"/>
              </a:ext>
            </a:extLst>
          </p:cNvPr>
          <p:cNvSpPr>
            <a:spLocks noGrp="1"/>
          </p:cNvSpPr>
          <p:nvPr>
            <p:ph idx="1"/>
          </p:nvPr>
        </p:nvSpPr>
        <p:spPr>
          <a:xfrm>
            <a:off x="5183188" y="1891430"/>
            <a:ext cx="6172200" cy="39696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6E9781-5FD6-404C-9615-4A709D3011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5DCDF3-E889-1748-B70C-A614B28DB8A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5/9/2025</a:t>
            </a:fld>
            <a:endParaRPr lang="en-US"/>
          </a:p>
        </p:txBody>
      </p:sp>
      <p:sp>
        <p:nvSpPr>
          <p:cNvPr id="6" name="Footer Placeholder 5">
            <a:extLst>
              <a:ext uri="{FF2B5EF4-FFF2-40B4-BE49-F238E27FC236}">
                <a16:creationId xmlns:a16="http://schemas.microsoft.com/office/drawing/2014/main" id="{B023D8E5-FB74-B545-B35C-110FA0DCFD66}"/>
              </a:ext>
            </a:extLst>
          </p:cNvPr>
          <p:cNvSpPr>
            <a:spLocks noGrp="1"/>
          </p:cNvSpPr>
          <p:nvPr>
            <p:ph type="ftr" sz="quarter" idx="11"/>
          </p:nvPr>
        </p:nvSpPr>
        <p:spPr>
          <a:xfrm>
            <a:off x="4038600" y="6356350"/>
            <a:ext cx="4040688" cy="365125"/>
          </a:xfrm>
        </p:spPr>
        <p:txBody>
          <a:bodyPr/>
          <a:lstStyle>
            <a:lvl1pPr>
              <a:defRPr>
                <a:solidFill>
                  <a:srgbClr val="102649"/>
                </a:solidFill>
              </a:defRPr>
            </a:lvl1pPr>
          </a:lstStyle>
          <a:p>
            <a:endParaRPr lang="en-US"/>
          </a:p>
        </p:txBody>
      </p:sp>
      <p:sp>
        <p:nvSpPr>
          <p:cNvPr id="7" name="Slide Number Placeholder 6">
            <a:extLst>
              <a:ext uri="{FF2B5EF4-FFF2-40B4-BE49-F238E27FC236}">
                <a16:creationId xmlns:a16="http://schemas.microsoft.com/office/drawing/2014/main" id="{2BAA720A-FAFC-0B47-B836-6026134BEC69}"/>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2832705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9EA58-8F14-9847-A5CC-481304CAC3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780811-8AD9-384B-AAE6-7D7355D834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25E1C3A-9866-3A4D-B8F8-421BAC5017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E9B453-B7EA-F54F-99BE-092E9693BC03}"/>
              </a:ext>
            </a:extLst>
          </p:cNvPr>
          <p:cNvSpPr>
            <a:spLocks noGrp="1"/>
          </p:cNvSpPr>
          <p:nvPr>
            <p:ph type="dt" sz="half" idx="10"/>
          </p:nvPr>
        </p:nvSpPr>
        <p:spPr/>
        <p:txBody>
          <a:bodyPr/>
          <a:lstStyle/>
          <a:p>
            <a:fld id="{90F885B2-8894-8044-8FDE-175D50DC3849}" type="datetimeFigureOut">
              <a:rPr lang="en-US" smtClean="0"/>
              <a:t>5/9/2025</a:t>
            </a:fld>
            <a:endParaRPr lang="en-US"/>
          </a:p>
        </p:txBody>
      </p:sp>
      <p:sp>
        <p:nvSpPr>
          <p:cNvPr id="6" name="Footer Placeholder 5">
            <a:extLst>
              <a:ext uri="{FF2B5EF4-FFF2-40B4-BE49-F238E27FC236}">
                <a16:creationId xmlns:a16="http://schemas.microsoft.com/office/drawing/2014/main" id="{B2BAE837-F714-D749-8672-F5ACD89ABDA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63610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FAA31E-A6D5-0042-9274-104B04F9AD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1896C5-06B0-3147-AB94-8C999EE890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BC9E41-8ACF-5A41-9EAC-CFD88AAFBF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90F885B2-8894-8044-8FDE-175D50DC3849}" type="datetimeFigureOut">
              <a:rPr lang="en-US" smtClean="0"/>
              <a:pPr/>
              <a:t>5/9/2025</a:t>
            </a:fld>
            <a:endParaRPr lang="en-US"/>
          </a:p>
        </p:txBody>
      </p:sp>
      <p:sp>
        <p:nvSpPr>
          <p:cNvPr id="5" name="Footer Placeholder 4">
            <a:extLst>
              <a:ext uri="{FF2B5EF4-FFF2-40B4-BE49-F238E27FC236}">
                <a16:creationId xmlns:a16="http://schemas.microsoft.com/office/drawing/2014/main" id="{CCC268BD-BE55-F341-B9D2-8E463FCF8391}"/>
              </a:ext>
            </a:extLst>
          </p:cNvPr>
          <p:cNvSpPr>
            <a:spLocks noGrp="1"/>
          </p:cNvSpPr>
          <p:nvPr>
            <p:ph type="ftr" sz="quarter" idx="3"/>
          </p:nvPr>
        </p:nvSpPr>
        <p:spPr>
          <a:xfrm>
            <a:off x="4038600" y="6356350"/>
            <a:ext cx="3564699"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Tree>
    <p:extLst>
      <p:ext uri="{BB962C8B-B14F-4D97-AF65-F5344CB8AC3E}">
        <p14:creationId xmlns:p14="http://schemas.microsoft.com/office/powerpoint/2010/main" val="22713396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novo-pi.com/glucagenhypokit.pdf" TargetMode="Externa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10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0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gvokeglucagon.com/" TargetMode="Externa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10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10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1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109_A9867894.xml"/><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1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valtoco.com/VALTOCO_Instructions_For_Use.pdf" TargetMode="Externa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1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3" Type="http://schemas.openxmlformats.org/officeDocument/2006/relationships/hyperlink" Target="https://www.epilepsy.com/tools-resources/seizure-medication-list/clonazepam" TargetMode="External"/><Relationship Id="rId2" Type="http://schemas.openxmlformats.org/officeDocument/2006/relationships/hyperlink" Target="https://www.childrenscolorado.org/globalassets/community/school-nurse/seizures/buccal-clonazapam-training-and-delegation.pdf" TargetMode="Externa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hyperlink" Target="https://www.bethanychildrens.org/wp-content/uploads/2024/01/1-Dose-Clonazepam-Rescue-Medication.pdf" TargetMode="External"/></Relationships>
</file>

<file path=ppt/slides/_rels/slide1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microsoft.com/office/2018/10/relationships/comments" Target="../comments/modernComment_10B_B4E51D92.xml"/><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3" Type="http://schemas.openxmlformats.org/officeDocument/2006/relationships/hyperlink" Target="https://www.nayzilam.com/"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hyperlink" Target="https://www.drugs.com/nayzilam.html" TargetMode="External"/></Relationships>
</file>

<file path=ppt/slides/_rels/slide1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aaaai.org/" TargetMode="Externa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3" Type="http://schemas.openxmlformats.org/officeDocument/2006/relationships/hyperlink" Target="https://www.drugs.com/neffy.html" TargetMode="External"/><Relationship Id="rId2" Type="http://schemas.openxmlformats.org/officeDocument/2006/relationships/hyperlink" Target="https://neffypro.com/" TargetMode="External"/><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5.png"/><Relationship Id="rId4" Type="http://schemas.openxmlformats.org/officeDocument/2006/relationships/hyperlink" Target="https://www.goodrx.com/neffy/neffy-nasal-spray" TargetMode="External"/></Relationships>
</file>

<file path=ppt/slides/_rels/slide1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3" Type="http://schemas.openxmlformats.org/officeDocument/2006/relationships/hyperlink" Target="https://www.epipen.com/" TargetMode="External"/><Relationship Id="rId2" Type="http://schemas.openxmlformats.org/officeDocument/2006/relationships/hyperlink" Target="https://www.epipen.com/-/media/files/epipen/prescribing%20information.pdf" TargetMode="External"/><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37.png"/></Relationships>
</file>

<file path=ppt/slides/_rels/slide1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auvi-q.com/" TargetMode="Externa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1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5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3" Type="http://schemas.openxmlformats.org/officeDocument/2006/relationships/hyperlink" Target="https://apps.legislature.ky.gov/law/statutes/statute.aspx?id=42933" TargetMode="External"/><Relationship Id="rId2" Type="http://schemas.openxmlformats.org/officeDocument/2006/relationships/hyperlink" Target="https://apps.legislature.ky.gov/law/statutes/statute.aspx?id=52963" TargetMode="Externa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narcan.com/en/" TargetMode="Externa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16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hyperlink" Target="https://www.education.ky.gov/districts/SHS/Pages/Medication-Administration-Training-Program.aspx" TargetMode="Externa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18/10/relationships/comments" Target="../comments/modernComment_110_414266CE.xml"/><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hyperlink" Target="https://www.nasn.org/nasn/advocacy/professional-practice-documents/position-statements/ps-trips" TargetMode="Externa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hyperlink" Target="https://www.education.ky.gov/districts/SHS/Pages/Medication-Administration-Training-Program.aspx" TargetMode="Externa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fda.gov/ForConsumers/ConsumerUpdates/ucm101653.htm" TargetMode="Externa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drugs.com/" TargetMode="Externa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aaaai.org/" TargetMode="Externa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aaaai.org/" TargetMode="Externa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education.ky.gov/districts/SHS/Pages/Medication-Administration-Training-Program.aspx" TargetMode="Externa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safemedication.com/" TargetMode="Externa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3189A-6FB4-E44C-B710-7D3A72EB7571}"/>
              </a:ext>
            </a:extLst>
          </p:cNvPr>
          <p:cNvSpPr>
            <a:spLocks noGrp="1"/>
          </p:cNvSpPr>
          <p:nvPr>
            <p:ph type="ctrTitle"/>
          </p:nvPr>
        </p:nvSpPr>
        <p:spPr>
          <a:xfrm>
            <a:off x="2166303" y="1039236"/>
            <a:ext cx="9144000" cy="2387600"/>
          </a:xfrm>
        </p:spPr>
        <p:txBody>
          <a:bodyPr>
            <a:normAutofit fontScale="90000"/>
          </a:bodyPr>
          <a:lstStyle/>
          <a:p>
            <a:r>
              <a:rPr lang="en-US"/>
              <a:t>Medication Administration Training Program for Unlicensed School Personnel </a:t>
            </a:r>
          </a:p>
        </p:txBody>
      </p:sp>
      <p:sp>
        <p:nvSpPr>
          <p:cNvPr id="3" name="Subtitle 2">
            <a:extLst>
              <a:ext uri="{FF2B5EF4-FFF2-40B4-BE49-F238E27FC236}">
                <a16:creationId xmlns:a16="http://schemas.microsoft.com/office/drawing/2014/main" id="{15975756-7273-374D-877B-DD347CC3BB25}"/>
              </a:ext>
            </a:extLst>
          </p:cNvPr>
          <p:cNvSpPr>
            <a:spLocks noGrp="1"/>
          </p:cNvSpPr>
          <p:nvPr>
            <p:ph type="subTitle" idx="1"/>
          </p:nvPr>
        </p:nvSpPr>
        <p:spPr>
          <a:xfrm>
            <a:off x="2166303" y="3518911"/>
            <a:ext cx="9144000" cy="1655762"/>
          </a:xfrm>
        </p:spPr>
        <p:txBody>
          <a:bodyPr>
            <a:normAutofit lnSpcReduction="10000"/>
          </a:bodyPr>
          <a:lstStyle/>
          <a:p>
            <a:r>
              <a:rPr lang="en-US"/>
              <a:t>Kentucky Department of Education </a:t>
            </a:r>
          </a:p>
          <a:p>
            <a:r>
              <a:rPr lang="en-US"/>
              <a:t>Division of District Support</a:t>
            </a:r>
          </a:p>
          <a:p>
            <a:r>
              <a:rPr lang="en-US"/>
              <a:t>Office of Finance and Operations</a:t>
            </a:r>
          </a:p>
          <a:p>
            <a:r>
              <a:rPr lang="en-US"/>
              <a:t>School Health Branch </a:t>
            </a:r>
          </a:p>
        </p:txBody>
      </p:sp>
      <p:pic>
        <p:nvPicPr>
          <p:cNvPr id="4" name="Picture 3" descr="KDE school health logo">
            <a:extLst>
              <a:ext uri="{FF2B5EF4-FFF2-40B4-BE49-F238E27FC236}">
                <a16:creationId xmlns:a16="http://schemas.microsoft.com/office/drawing/2014/main" id="{BDF3A14B-F0BC-3BCE-1D78-C6CF00CE89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54145" y="5360806"/>
            <a:ext cx="896680" cy="1045546"/>
          </a:xfrm>
          <a:prstGeom prst="rect">
            <a:avLst/>
          </a:prstGeom>
        </p:spPr>
      </p:pic>
    </p:spTree>
    <p:extLst>
      <p:ext uri="{BB962C8B-B14F-4D97-AF65-F5344CB8AC3E}">
        <p14:creationId xmlns:p14="http://schemas.microsoft.com/office/powerpoint/2010/main" val="301902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2687" y="2319338"/>
            <a:ext cx="10515600" cy="2852737"/>
          </a:xfrm>
        </p:spPr>
        <p:txBody>
          <a:bodyPr>
            <a:normAutofit/>
          </a:bodyPr>
          <a:lstStyle/>
          <a:p>
            <a:pPr algn="ctr"/>
            <a:r>
              <a:rPr lang="en-US" b="1"/>
              <a:t>MODULE I: LAWS, POLICIES</a:t>
            </a:r>
            <a:br>
              <a:rPr lang="en-US" b="1"/>
            </a:br>
            <a:r>
              <a:rPr lang="en-US" b="1"/>
              <a:t>AND PROCEDURES</a:t>
            </a:r>
            <a:br>
              <a:rPr lang="en-US"/>
            </a:br>
            <a:endParaRPr lang="en-US"/>
          </a:p>
        </p:txBody>
      </p:sp>
      <p:pic>
        <p:nvPicPr>
          <p:cNvPr id="3" name="Picture 2" descr="KDE school health logo">
            <a:extLst>
              <a:ext uri="{FF2B5EF4-FFF2-40B4-BE49-F238E27FC236}">
                <a16:creationId xmlns:a16="http://schemas.microsoft.com/office/drawing/2014/main" id="{30313932-CAB5-ACB1-C51E-67A855A99CA0}"/>
              </a:ext>
            </a:extLst>
          </p:cNvPr>
          <p:cNvPicPr>
            <a:picLocks noChangeAspect="1"/>
          </p:cNvPicPr>
          <p:nvPr/>
        </p:nvPicPr>
        <p:blipFill>
          <a:blip r:embed="rId2"/>
          <a:stretch>
            <a:fillRect/>
          </a:stretch>
        </p:blipFill>
        <p:spPr>
          <a:xfrm>
            <a:off x="10831109" y="5344440"/>
            <a:ext cx="1028382" cy="1190576"/>
          </a:xfrm>
          <a:prstGeom prst="rect">
            <a:avLst/>
          </a:prstGeom>
        </p:spPr>
      </p:pic>
    </p:spTree>
    <p:extLst>
      <p:ext uri="{BB962C8B-B14F-4D97-AF65-F5344CB8AC3E}">
        <p14:creationId xmlns:p14="http://schemas.microsoft.com/office/powerpoint/2010/main" val="331064271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CC2A9-6976-E6D0-9B19-9723E4EADE61}"/>
              </a:ext>
            </a:extLst>
          </p:cNvPr>
          <p:cNvSpPr>
            <a:spLocks noGrp="1"/>
          </p:cNvSpPr>
          <p:nvPr>
            <p:ph type="title"/>
          </p:nvPr>
        </p:nvSpPr>
        <p:spPr>
          <a:xfrm>
            <a:off x="555786" y="257025"/>
            <a:ext cx="9655014" cy="999831"/>
          </a:xfrm>
        </p:spPr>
        <p:txBody>
          <a:bodyPr/>
          <a:lstStyle/>
          <a:p>
            <a:r>
              <a:rPr lang="en-US"/>
              <a:t>Injectable Glucagon</a:t>
            </a:r>
          </a:p>
        </p:txBody>
      </p:sp>
      <p:pic>
        <p:nvPicPr>
          <p:cNvPr id="5" name="Picture 4" descr="KDE School Health Logo">
            <a:extLst>
              <a:ext uri="{FF2B5EF4-FFF2-40B4-BE49-F238E27FC236}">
                <a16:creationId xmlns:a16="http://schemas.microsoft.com/office/drawing/2014/main" id="{1FC33B51-FBED-7057-ED69-FD3448C67EA2}"/>
              </a:ext>
            </a:extLst>
          </p:cNvPr>
          <p:cNvPicPr>
            <a:picLocks noChangeAspect="1"/>
          </p:cNvPicPr>
          <p:nvPr/>
        </p:nvPicPr>
        <p:blipFill>
          <a:blip r:embed="rId2"/>
          <a:stretch>
            <a:fillRect/>
          </a:stretch>
        </p:blipFill>
        <p:spPr>
          <a:xfrm>
            <a:off x="7035904" y="165910"/>
            <a:ext cx="5017443" cy="999831"/>
          </a:xfrm>
          <a:prstGeom prst="rect">
            <a:avLst/>
          </a:prstGeom>
        </p:spPr>
      </p:pic>
      <p:sp>
        <p:nvSpPr>
          <p:cNvPr id="3" name="Text Placeholder 2">
            <a:extLst>
              <a:ext uri="{FF2B5EF4-FFF2-40B4-BE49-F238E27FC236}">
                <a16:creationId xmlns:a16="http://schemas.microsoft.com/office/drawing/2014/main" id="{A7D9CE79-F74E-FF1D-ECAE-912408662289}"/>
              </a:ext>
            </a:extLst>
          </p:cNvPr>
          <p:cNvSpPr>
            <a:spLocks noGrp="1"/>
          </p:cNvSpPr>
          <p:nvPr>
            <p:ph type="body" sz="quarter" idx="13"/>
          </p:nvPr>
        </p:nvSpPr>
        <p:spPr>
          <a:xfrm>
            <a:off x="267740" y="1256856"/>
            <a:ext cx="11302538" cy="4901324"/>
          </a:xfrm>
        </p:spPr>
        <p:txBody>
          <a:bodyPr/>
          <a:lstStyle/>
          <a:p>
            <a:pPr marL="0" indent="0">
              <a:lnSpc>
                <a:spcPct val="100000"/>
              </a:lnSpc>
              <a:spcBef>
                <a:spcPts val="0"/>
              </a:spcBef>
              <a:buNone/>
            </a:pPr>
            <a:r>
              <a:rPr lang="en-US" b="1">
                <a:solidFill>
                  <a:schemeClr val="tx1"/>
                </a:solidFill>
              </a:rPr>
              <a:t>How to Administer Glucagon Injectable (Glucagon® or GlucaGen®)</a:t>
            </a:r>
            <a:endParaRPr lang="en-US" sz="1800" b="1">
              <a:solidFill>
                <a:schemeClr val="tx1"/>
              </a:solidFill>
              <a:cs typeface="Times New Roman" panose="02020603050405020304" pitchFamily="18" charset="0"/>
            </a:endParaRPr>
          </a:p>
          <a:p>
            <a:pPr lvl="1">
              <a:lnSpc>
                <a:spcPct val="100000"/>
              </a:lnSpc>
              <a:spcBef>
                <a:spcPts val="0"/>
              </a:spcBef>
              <a:buFont typeface="Wingdings" panose="05000000000000000000" pitchFamily="2" charset="2"/>
              <a:buChar char="ü"/>
            </a:pPr>
            <a:r>
              <a:rPr lang="en-US">
                <a:solidFill>
                  <a:schemeClr val="tx1"/>
                </a:solidFill>
                <a:cs typeface="Times New Roman" panose="02020603050405020304" pitchFamily="18" charset="0"/>
              </a:rPr>
              <a:t>Identify someone to call 9-1-1</a:t>
            </a:r>
          </a:p>
          <a:p>
            <a:pPr lvl="1">
              <a:lnSpc>
                <a:spcPct val="100000"/>
              </a:lnSpc>
              <a:spcBef>
                <a:spcPts val="0"/>
              </a:spcBef>
              <a:buFont typeface="Wingdings" panose="05000000000000000000" pitchFamily="2" charset="2"/>
              <a:buChar char="ü"/>
            </a:pPr>
            <a:r>
              <a:rPr lang="en-US">
                <a:solidFill>
                  <a:schemeClr val="tx1"/>
                </a:solidFill>
                <a:cs typeface="Times New Roman" panose="02020603050405020304" pitchFamily="18" charset="0"/>
              </a:rPr>
              <a:t>Refer to the student’s Diabetes Medical Management Plan for the correct dose</a:t>
            </a:r>
          </a:p>
          <a:p>
            <a:pPr lvl="1">
              <a:lnSpc>
                <a:spcPct val="100000"/>
              </a:lnSpc>
              <a:spcBef>
                <a:spcPts val="0"/>
              </a:spcBef>
              <a:buFont typeface="Wingdings" panose="05000000000000000000" pitchFamily="2" charset="2"/>
              <a:buChar char="ü"/>
            </a:pPr>
            <a:r>
              <a:rPr lang="en-US">
                <a:solidFill>
                  <a:schemeClr val="tx1"/>
                </a:solidFill>
                <a:cs typeface="Times New Roman" panose="02020603050405020304" pitchFamily="18" charset="0"/>
              </a:rPr>
              <a:t>Open the kit</a:t>
            </a:r>
          </a:p>
          <a:p>
            <a:pPr lvl="1">
              <a:lnSpc>
                <a:spcPct val="100000"/>
              </a:lnSpc>
              <a:spcBef>
                <a:spcPts val="0"/>
              </a:spcBef>
              <a:buFont typeface="Wingdings" panose="05000000000000000000" pitchFamily="2" charset="2"/>
              <a:buChar char="ü"/>
            </a:pPr>
            <a:r>
              <a:rPr lang="en-US">
                <a:solidFill>
                  <a:schemeClr val="tx1"/>
                </a:solidFill>
                <a:cs typeface="Times New Roman" panose="02020603050405020304" pitchFamily="18" charset="0"/>
              </a:rPr>
              <a:t>Remove the flip-top seal from the vial</a:t>
            </a:r>
          </a:p>
          <a:p>
            <a:pPr lvl="1">
              <a:lnSpc>
                <a:spcPct val="100000"/>
              </a:lnSpc>
              <a:spcBef>
                <a:spcPts val="0"/>
              </a:spcBef>
              <a:buFont typeface="Wingdings" panose="05000000000000000000" pitchFamily="2" charset="2"/>
              <a:buChar char="ü"/>
            </a:pPr>
            <a:r>
              <a:rPr lang="en-US">
                <a:solidFill>
                  <a:schemeClr val="tx1"/>
                </a:solidFill>
                <a:cs typeface="Times New Roman" panose="02020603050405020304" pitchFamily="18" charset="0"/>
              </a:rPr>
              <a:t>Remove the needle protector from the syringe</a:t>
            </a:r>
          </a:p>
          <a:p>
            <a:pPr lvl="1">
              <a:lnSpc>
                <a:spcPct val="100000"/>
              </a:lnSpc>
              <a:spcBef>
                <a:spcPts val="0"/>
              </a:spcBef>
              <a:buFont typeface="Wingdings" panose="05000000000000000000" pitchFamily="2" charset="2"/>
              <a:buChar char="ü"/>
            </a:pPr>
            <a:r>
              <a:rPr lang="en-US">
                <a:solidFill>
                  <a:schemeClr val="tx1"/>
                </a:solidFill>
                <a:cs typeface="Times New Roman" panose="02020603050405020304" pitchFamily="18" charset="0"/>
              </a:rPr>
              <a:t>Slowly Inject all sterile water from the syringe into the vial of Glucagon (leave the needle in the vial if possible)</a:t>
            </a:r>
          </a:p>
          <a:p>
            <a:pPr lvl="1">
              <a:lnSpc>
                <a:spcPct val="100000"/>
              </a:lnSpc>
              <a:spcBef>
                <a:spcPts val="0"/>
              </a:spcBef>
              <a:buFont typeface="Wingdings" panose="05000000000000000000" pitchFamily="2" charset="2"/>
              <a:buChar char="ü"/>
            </a:pPr>
            <a:r>
              <a:rPr lang="en-US">
                <a:solidFill>
                  <a:schemeClr val="tx1"/>
                </a:solidFill>
                <a:cs typeface="Times New Roman" panose="02020603050405020304" pitchFamily="18" charset="0"/>
              </a:rPr>
              <a:t>Gently swirl the vial (do not shake) until the solution is clear</a:t>
            </a:r>
          </a:p>
          <a:p>
            <a:pPr lvl="1">
              <a:lnSpc>
                <a:spcPct val="100000"/>
              </a:lnSpc>
              <a:spcBef>
                <a:spcPts val="0"/>
              </a:spcBef>
              <a:buFont typeface="Wingdings" panose="05000000000000000000" pitchFamily="2" charset="2"/>
              <a:buChar char="ü"/>
            </a:pPr>
            <a:r>
              <a:rPr lang="en-US">
                <a:solidFill>
                  <a:schemeClr val="tx1"/>
                </a:solidFill>
                <a:cs typeface="Times New Roman" panose="02020603050405020304" pitchFamily="18" charset="0"/>
              </a:rPr>
              <a:t>Withdraw the prescribed amount of Glucagon from the vial back into the syringe</a:t>
            </a:r>
            <a:endParaRPr lang="en-US">
              <a:solidFill>
                <a:schemeClr val="tx1"/>
              </a:solidFill>
            </a:endParaRPr>
          </a:p>
        </p:txBody>
      </p:sp>
      <p:pic>
        <p:nvPicPr>
          <p:cNvPr id="6" name="Picture 5" descr="KDE School Health Logo">
            <a:extLst>
              <a:ext uri="{FF2B5EF4-FFF2-40B4-BE49-F238E27FC236}">
                <a16:creationId xmlns:a16="http://schemas.microsoft.com/office/drawing/2014/main" id="{326EAD19-7DED-3B85-969A-698F7C85F628}"/>
              </a:ext>
            </a:extLst>
          </p:cNvPr>
          <p:cNvPicPr>
            <a:picLocks noChangeAspect="1"/>
          </p:cNvPicPr>
          <p:nvPr/>
        </p:nvPicPr>
        <p:blipFill>
          <a:blip r:embed="rId3"/>
          <a:stretch>
            <a:fillRect/>
          </a:stretch>
        </p:blipFill>
        <p:spPr>
          <a:xfrm>
            <a:off x="11157157" y="4818585"/>
            <a:ext cx="896190" cy="1042506"/>
          </a:xfrm>
          <a:prstGeom prst="rect">
            <a:avLst/>
          </a:prstGeom>
        </p:spPr>
      </p:pic>
    </p:spTree>
    <p:extLst>
      <p:ext uri="{BB962C8B-B14F-4D97-AF65-F5344CB8AC3E}">
        <p14:creationId xmlns:p14="http://schemas.microsoft.com/office/powerpoint/2010/main" val="333555735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57C7E-2B02-1173-9A6A-C65AA73ED237}"/>
              </a:ext>
            </a:extLst>
          </p:cNvPr>
          <p:cNvSpPr>
            <a:spLocks noGrp="1"/>
          </p:cNvSpPr>
          <p:nvPr>
            <p:ph type="title"/>
          </p:nvPr>
        </p:nvSpPr>
        <p:spPr>
          <a:xfrm>
            <a:off x="457463" y="391897"/>
            <a:ext cx="7791801" cy="784451"/>
          </a:xfrm>
        </p:spPr>
        <p:txBody>
          <a:bodyPr>
            <a:normAutofit/>
          </a:bodyPr>
          <a:lstStyle/>
          <a:p>
            <a:r>
              <a:rPr lang="en-US" sz="4000"/>
              <a:t>Injectable Glucagon Continued</a:t>
            </a:r>
          </a:p>
        </p:txBody>
      </p:sp>
      <p:sp>
        <p:nvSpPr>
          <p:cNvPr id="3" name="Text Placeholder 2">
            <a:extLst>
              <a:ext uri="{FF2B5EF4-FFF2-40B4-BE49-F238E27FC236}">
                <a16:creationId xmlns:a16="http://schemas.microsoft.com/office/drawing/2014/main" id="{B0F3FE7F-C4BC-50F8-492A-8DA00E587C16}"/>
              </a:ext>
            </a:extLst>
          </p:cNvPr>
          <p:cNvSpPr>
            <a:spLocks noGrp="1"/>
          </p:cNvSpPr>
          <p:nvPr>
            <p:ph type="body" sz="quarter" idx="13"/>
          </p:nvPr>
        </p:nvSpPr>
        <p:spPr>
          <a:xfrm>
            <a:off x="441960" y="1225121"/>
            <a:ext cx="11194254" cy="4460792"/>
          </a:xfrm>
        </p:spPr>
        <p:txBody>
          <a:bodyPr vert="horz" lIns="91440" tIns="45720" rIns="91440" bIns="45720" rtlCol="0" anchor="t">
            <a:noAutofit/>
          </a:bodyPr>
          <a:lstStyle/>
          <a:p>
            <a:pPr marR="0" lvl="0">
              <a:lnSpc>
                <a:spcPct val="100000"/>
              </a:lnSpc>
              <a:spcBef>
                <a:spcPts val="0"/>
              </a:spcBef>
              <a:buFont typeface="Wingdings" panose="05000000000000000000" pitchFamily="2" charset="2"/>
              <a:buChar char="ü"/>
              <a:tabLst>
                <a:tab pos="457200" algn="l"/>
              </a:tabLst>
            </a:pPr>
            <a:r>
              <a:rPr lang="en-US" sz="2200">
                <a:solidFill>
                  <a:schemeClr val="tx1"/>
                </a:solidFill>
                <a:effectLst/>
                <a:latin typeface="Calibri"/>
                <a:ea typeface="Calibri"/>
                <a:cs typeface="Calibri"/>
              </a:rPr>
              <a:t> </a:t>
            </a:r>
            <a:r>
              <a:rPr lang="en-US" sz="2200">
                <a:solidFill>
                  <a:schemeClr val="tx1"/>
                </a:solidFill>
                <a:effectLst/>
                <a:ea typeface="Calibri"/>
                <a:cs typeface="Calibri"/>
              </a:rPr>
              <a:t>Inject at a 90° angle into the upper arm, thigh or buttocks (may inject through clothing if necessary).</a:t>
            </a:r>
          </a:p>
          <a:p>
            <a:pPr marR="0" lvl="0">
              <a:lnSpc>
                <a:spcPct val="100000"/>
              </a:lnSpc>
              <a:spcBef>
                <a:spcPts val="0"/>
              </a:spcBef>
              <a:buFont typeface="Wingdings" panose="05000000000000000000" pitchFamily="2" charset="2"/>
              <a:buChar char="ü"/>
              <a:tabLst>
                <a:tab pos="457200" algn="l"/>
              </a:tabLst>
            </a:pPr>
            <a:r>
              <a:rPr lang="en-US" sz="2200">
                <a:solidFill>
                  <a:schemeClr val="tx1"/>
                </a:solidFill>
                <a:effectLst/>
                <a:ea typeface="Calibri"/>
                <a:cs typeface="Calibri"/>
              </a:rPr>
              <a:t>Slowly inject Glucagon into the site.</a:t>
            </a:r>
          </a:p>
          <a:p>
            <a:pPr marR="0" lvl="0">
              <a:lnSpc>
                <a:spcPct val="100000"/>
              </a:lnSpc>
              <a:spcBef>
                <a:spcPts val="0"/>
              </a:spcBef>
              <a:buFont typeface="Wingdings" panose="05000000000000000000" pitchFamily="2" charset="2"/>
              <a:buChar char="ü"/>
              <a:tabLst>
                <a:tab pos="457200" algn="l"/>
              </a:tabLst>
            </a:pPr>
            <a:r>
              <a:rPr lang="en-US" sz="2200">
                <a:solidFill>
                  <a:schemeClr val="tx1"/>
                </a:solidFill>
                <a:effectLst/>
                <a:ea typeface="Calibri"/>
                <a:cs typeface="Calibri"/>
              </a:rPr>
              <a:t>Withdraw the needle and apply light pressure at the injection site.</a:t>
            </a:r>
          </a:p>
          <a:p>
            <a:pPr marR="0" lvl="0">
              <a:lnSpc>
                <a:spcPct val="100000"/>
              </a:lnSpc>
              <a:spcBef>
                <a:spcPts val="0"/>
              </a:spcBef>
              <a:buFont typeface="Wingdings" panose="05000000000000000000" pitchFamily="2" charset="2"/>
              <a:buChar char="ü"/>
              <a:tabLst>
                <a:tab pos="457200" algn="l"/>
              </a:tabLst>
            </a:pPr>
            <a:r>
              <a:rPr lang="en-US" sz="2200">
                <a:solidFill>
                  <a:schemeClr val="tx1"/>
                </a:solidFill>
                <a:effectLst/>
                <a:ea typeface="Calibri"/>
                <a:cs typeface="Calibri"/>
              </a:rPr>
              <a:t>Turn the person on their side as they may vomit.</a:t>
            </a:r>
          </a:p>
          <a:p>
            <a:pPr marR="0" lvl="0">
              <a:lnSpc>
                <a:spcPct val="100000"/>
              </a:lnSpc>
              <a:spcBef>
                <a:spcPts val="0"/>
              </a:spcBef>
              <a:buFont typeface="Wingdings" panose="05000000000000000000" pitchFamily="2" charset="2"/>
              <a:buChar char="ü"/>
              <a:tabLst>
                <a:tab pos="457200" algn="l"/>
              </a:tabLst>
            </a:pPr>
            <a:r>
              <a:rPr lang="en-US" sz="2200">
                <a:solidFill>
                  <a:schemeClr val="tx1"/>
                </a:solidFill>
                <a:effectLst/>
                <a:ea typeface="Calibri"/>
                <a:cs typeface="Calibri"/>
              </a:rPr>
              <a:t>Place the used needle back in the kit and close the lid (do not recap).</a:t>
            </a:r>
          </a:p>
          <a:p>
            <a:pPr marR="0" lvl="0">
              <a:lnSpc>
                <a:spcPct val="100000"/>
              </a:lnSpc>
              <a:spcBef>
                <a:spcPts val="0"/>
              </a:spcBef>
              <a:buFont typeface="Wingdings" panose="05000000000000000000" pitchFamily="2" charset="2"/>
              <a:buChar char="ü"/>
              <a:tabLst>
                <a:tab pos="457200" algn="l"/>
              </a:tabLst>
            </a:pPr>
            <a:r>
              <a:rPr lang="en-US" sz="2200">
                <a:solidFill>
                  <a:schemeClr val="tx1"/>
                </a:solidFill>
                <a:effectLst/>
                <a:ea typeface="Calibri"/>
                <a:cs typeface="Calibri"/>
              </a:rPr>
              <a:t>Give the used kit to emergency medical services (EMS) personnel.</a:t>
            </a:r>
          </a:p>
          <a:p>
            <a:pPr marR="0" lvl="0">
              <a:lnSpc>
                <a:spcPct val="100000"/>
              </a:lnSpc>
              <a:spcBef>
                <a:spcPts val="0"/>
              </a:spcBef>
              <a:buFont typeface="Wingdings" panose="05000000000000000000" pitchFamily="2" charset="2"/>
              <a:buChar char="ü"/>
              <a:tabLst>
                <a:tab pos="457200" algn="l"/>
              </a:tabLst>
            </a:pPr>
            <a:r>
              <a:rPr lang="en-US" sz="2200">
                <a:solidFill>
                  <a:schemeClr val="tx1"/>
                </a:solidFill>
                <a:effectLst/>
                <a:ea typeface="Calibri"/>
                <a:cs typeface="Calibri"/>
              </a:rPr>
              <a:t>Document the administration of Glucagon on the Medication Administration Record</a:t>
            </a:r>
          </a:p>
          <a:p>
            <a:pPr marL="0" marR="0" indent="0">
              <a:lnSpc>
                <a:spcPct val="100000"/>
              </a:lnSpc>
              <a:spcBef>
                <a:spcPts val="0"/>
              </a:spcBef>
              <a:buNone/>
            </a:pPr>
            <a:r>
              <a:rPr lang="en-US" sz="2200">
                <a:solidFill>
                  <a:schemeClr val="tx1"/>
                </a:solidFill>
                <a:effectLst/>
                <a:ea typeface="Calibri"/>
                <a:cs typeface="Calibri"/>
              </a:rPr>
              <a:t>Source: Novo Nordisk™ 2021</a:t>
            </a:r>
          </a:p>
          <a:p>
            <a:pPr marL="0" marR="0" indent="0">
              <a:lnSpc>
                <a:spcPct val="100000"/>
              </a:lnSpc>
              <a:spcBef>
                <a:spcPts val="0"/>
              </a:spcBef>
              <a:buNone/>
            </a:pPr>
            <a:r>
              <a:rPr lang="en-US" sz="2200">
                <a:solidFill>
                  <a:schemeClr val="tx1"/>
                </a:solidFill>
                <a:effectLst/>
                <a:ea typeface="Calibri"/>
                <a:cs typeface="Calibri"/>
              </a:rPr>
              <a:t>For More Information: </a:t>
            </a:r>
            <a:r>
              <a:rPr lang="en-US" sz="2200" u="sng" err="1">
                <a:solidFill>
                  <a:srgbClr val="0000FF"/>
                </a:solidFill>
                <a:effectLst/>
                <a:ea typeface="Calibri"/>
                <a:cs typeface="Calibri"/>
                <a:hlinkClick r:id="rId2"/>
              </a:rPr>
              <a:t>Glucogen</a:t>
            </a:r>
            <a:r>
              <a:rPr lang="en-US" sz="2200" u="sng">
                <a:solidFill>
                  <a:srgbClr val="0000FF"/>
                </a:solidFill>
                <a:effectLst/>
                <a:ea typeface="Calibri"/>
                <a:cs typeface="Calibri"/>
                <a:hlinkClick r:id="rId2"/>
              </a:rPr>
              <a:t> Hypo Kit Information</a:t>
            </a:r>
            <a:endParaRPr lang="en-US" sz="2200">
              <a:effectLst/>
              <a:ea typeface="Calibri"/>
              <a:cs typeface="Calibri"/>
            </a:endParaRPr>
          </a:p>
        </p:txBody>
      </p:sp>
      <p:pic>
        <p:nvPicPr>
          <p:cNvPr id="5" name="Picture 4">
            <a:extLst>
              <a:ext uri="{FF2B5EF4-FFF2-40B4-BE49-F238E27FC236}">
                <a16:creationId xmlns:a16="http://schemas.microsoft.com/office/drawing/2014/main" id="{A057410E-E48C-99B7-0CCF-7BC06236544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557968" y="210443"/>
            <a:ext cx="3526341" cy="706982"/>
          </a:xfrm>
          <a:prstGeom prst="rect">
            <a:avLst/>
          </a:prstGeom>
        </p:spPr>
      </p:pic>
      <p:pic>
        <p:nvPicPr>
          <p:cNvPr id="6" name="Picture 5" descr="KDE School Health Logo">
            <a:extLst>
              <a:ext uri="{FF2B5EF4-FFF2-40B4-BE49-F238E27FC236}">
                <a16:creationId xmlns:a16="http://schemas.microsoft.com/office/drawing/2014/main" id="{94893DF1-F08B-F4A8-7FAD-FFD42CDE381D}"/>
              </a:ext>
            </a:extLst>
          </p:cNvPr>
          <p:cNvPicPr>
            <a:picLocks noChangeAspect="1"/>
          </p:cNvPicPr>
          <p:nvPr/>
        </p:nvPicPr>
        <p:blipFill>
          <a:blip r:embed="rId4"/>
          <a:stretch>
            <a:fillRect/>
          </a:stretch>
        </p:blipFill>
        <p:spPr>
          <a:xfrm>
            <a:off x="11188119" y="4818585"/>
            <a:ext cx="896190" cy="1042506"/>
          </a:xfrm>
          <a:prstGeom prst="rect">
            <a:avLst/>
          </a:prstGeom>
        </p:spPr>
      </p:pic>
    </p:spTree>
    <p:extLst>
      <p:ext uri="{BB962C8B-B14F-4D97-AF65-F5344CB8AC3E}">
        <p14:creationId xmlns:p14="http://schemas.microsoft.com/office/powerpoint/2010/main" val="31700206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88771-56CB-21DD-B3CA-3A934C6B80A8}"/>
              </a:ext>
            </a:extLst>
          </p:cNvPr>
          <p:cNvSpPr>
            <a:spLocks noGrp="1"/>
          </p:cNvSpPr>
          <p:nvPr>
            <p:ph type="title"/>
          </p:nvPr>
        </p:nvSpPr>
        <p:spPr>
          <a:xfrm>
            <a:off x="494563" y="324555"/>
            <a:ext cx="8596668" cy="827264"/>
          </a:xfrm>
        </p:spPr>
        <p:txBody>
          <a:bodyPr/>
          <a:lstStyle/>
          <a:p>
            <a:r>
              <a:rPr lang="en-US"/>
              <a:t>Discontinued Glucagon Kits</a:t>
            </a:r>
          </a:p>
        </p:txBody>
      </p:sp>
      <p:sp>
        <p:nvSpPr>
          <p:cNvPr id="3" name="Text Placeholder 2">
            <a:extLst>
              <a:ext uri="{FF2B5EF4-FFF2-40B4-BE49-F238E27FC236}">
                <a16:creationId xmlns:a16="http://schemas.microsoft.com/office/drawing/2014/main" id="{6D0618EC-09D0-A8A9-E185-4E7FD0D5A834}"/>
              </a:ext>
            </a:extLst>
          </p:cNvPr>
          <p:cNvSpPr>
            <a:spLocks noGrp="1"/>
          </p:cNvSpPr>
          <p:nvPr>
            <p:ph type="body" sz="quarter" idx="13"/>
          </p:nvPr>
        </p:nvSpPr>
        <p:spPr>
          <a:xfrm>
            <a:off x="494563" y="1094774"/>
            <a:ext cx="9188715" cy="4901324"/>
          </a:xfrm>
        </p:spPr>
        <p:txBody>
          <a:bodyPr vert="horz" lIns="91440" tIns="45720" rIns="91440" bIns="45720" rtlCol="0" anchor="t">
            <a:normAutofit fontScale="77500" lnSpcReduction="20000"/>
          </a:bodyPr>
          <a:lstStyle/>
          <a:p>
            <a:pPr>
              <a:lnSpc>
                <a:spcPct val="120000"/>
              </a:lnSpc>
              <a:spcBef>
                <a:spcPts val="0"/>
              </a:spcBef>
              <a:buFont typeface="Arial" panose="020B0604020202020204" pitchFamily="34" charset="0"/>
              <a:buChar char="•"/>
            </a:pPr>
            <a:r>
              <a:rPr lang="en-US" sz="2600">
                <a:solidFill>
                  <a:schemeClr val="tx1"/>
                </a:solidFill>
              </a:rPr>
              <a:t>Please note the following important information regarding discontinued glucagon emergency kits:</a:t>
            </a:r>
          </a:p>
          <a:p>
            <a:pPr marL="742950" lvl="1" indent="-285750">
              <a:lnSpc>
                <a:spcPct val="120000"/>
              </a:lnSpc>
              <a:spcBef>
                <a:spcPts val="0"/>
              </a:spcBef>
              <a:buFont typeface="Arial" panose="020B0604020202020204" pitchFamily="34" charset="0"/>
              <a:buChar char="•"/>
            </a:pPr>
            <a:r>
              <a:rPr lang="en-US" sz="2600" b="1">
                <a:solidFill>
                  <a:schemeClr val="tx1"/>
                </a:solidFill>
              </a:rPr>
              <a:t>Eli Lilly Glucagon Emergency Kit:</a:t>
            </a:r>
            <a:r>
              <a:rPr lang="en-US" sz="2600">
                <a:solidFill>
                  <a:schemeClr val="tx1"/>
                </a:solidFill>
              </a:rPr>
              <a:t> Discontinued on </a:t>
            </a:r>
            <a:r>
              <a:rPr lang="en-US" sz="2600" b="1">
                <a:solidFill>
                  <a:schemeClr val="tx1"/>
                </a:solidFill>
              </a:rPr>
              <a:t>Dec. 31, 2022.</a:t>
            </a:r>
            <a:endParaRPr lang="en-US" sz="2600">
              <a:solidFill>
                <a:schemeClr val="tx1"/>
              </a:solidFill>
            </a:endParaRPr>
          </a:p>
          <a:p>
            <a:pPr marL="742950" lvl="1" indent="-285750">
              <a:lnSpc>
                <a:spcPct val="120000"/>
              </a:lnSpc>
              <a:spcBef>
                <a:spcPts val="0"/>
              </a:spcBef>
              <a:buFont typeface="Arial" panose="020B0604020202020204" pitchFamily="34" charset="0"/>
              <a:buChar char="•"/>
            </a:pPr>
            <a:r>
              <a:rPr lang="en-US" sz="2600" b="1">
                <a:solidFill>
                  <a:schemeClr val="tx1"/>
                </a:solidFill>
              </a:rPr>
              <a:t>Novo Nordisk </a:t>
            </a:r>
            <a:r>
              <a:rPr lang="en-US" sz="2600" b="1" err="1">
                <a:solidFill>
                  <a:schemeClr val="tx1"/>
                </a:solidFill>
              </a:rPr>
              <a:t>GlucaGen</a:t>
            </a:r>
            <a:r>
              <a:rPr lang="en-US" sz="2600" b="1">
                <a:solidFill>
                  <a:schemeClr val="tx1"/>
                </a:solidFill>
              </a:rPr>
              <a:t> </a:t>
            </a:r>
            <a:r>
              <a:rPr lang="en-US" sz="2600" b="1" err="1">
                <a:solidFill>
                  <a:schemeClr val="tx1"/>
                </a:solidFill>
              </a:rPr>
              <a:t>HypoKit</a:t>
            </a:r>
            <a:r>
              <a:rPr lang="en-US" sz="2600" b="1">
                <a:solidFill>
                  <a:schemeClr val="tx1"/>
                </a:solidFill>
              </a:rPr>
              <a:t>:</a:t>
            </a:r>
            <a:r>
              <a:rPr lang="en-US" sz="2600">
                <a:solidFill>
                  <a:schemeClr val="tx1"/>
                </a:solidFill>
              </a:rPr>
              <a:t> Discontinued on </a:t>
            </a:r>
            <a:r>
              <a:rPr lang="en-US" sz="2600" b="1">
                <a:solidFill>
                  <a:schemeClr val="tx1"/>
                </a:solidFill>
              </a:rPr>
              <a:t>July 1, 2024.</a:t>
            </a:r>
            <a:endParaRPr lang="en-US" sz="2600">
              <a:solidFill>
                <a:schemeClr val="tx1"/>
              </a:solidFill>
            </a:endParaRPr>
          </a:p>
          <a:p>
            <a:pPr>
              <a:lnSpc>
                <a:spcPct val="120000"/>
              </a:lnSpc>
              <a:spcBef>
                <a:spcPts val="0"/>
              </a:spcBef>
            </a:pPr>
            <a:r>
              <a:rPr lang="en-US" sz="2600">
                <a:solidFill>
                  <a:schemeClr val="tx1"/>
                </a:solidFill>
              </a:rPr>
              <a:t>After consultation with local pediatric diabetes providers, KDE has chosen to keep the guidance regarding these two medications in our training materials as there may be students who present to school with these discontinued kits</a:t>
            </a:r>
          </a:p>
          <a:p>
            <a:pPr>
              <a:lnSpc>
                <a:spcPct val="120000"/>
              </a:lnSpc>
              <a:spcBef>
                <a:spcPts val="0"/>
              </a:spcBef>
            </a:pPr>
            <a:r>
              <a:rPr lang="en-US" sz="2600">
                <a:solidFill>
                  <a:schemeClr val="tx1"/>
                </a:solidFill>
              </a:rPr>
              <a:t>It is crucial that school nurses determine if the prescribed medication is not expired </a:t>
            </a:r>
          </a:p>
          <a:p>
            <a:pPr>
              <a:lnSpc>
                <a:spcPct val="120000"/>
              </a:lnSpc>
              <a:spcBef>
                <a:spcPts val="0"/>
              </a:spcBef>
              <a:buFont typeface="Arial" panose="020B0604020202020204" pitchFamily="34" charset="0"/>
              <a:buChar char="•"/>
            </a:pPr>
            <a:r>
              <a:rPr lang="en-US" sz="2600">
                <a:solidFill>
                  <a:schemeClr val="tx1"/>
                </a:solidFill>
              </a:rPr>
              <a:t>If an expired glucagon emergency kit is identified:</a:t>
            </a:r>
          </a:p>
          <a:p>
            <a:pPr marL="742950" lvl="1" indent="-285750">
              <a:lnSpc>
                <a:spcPct val="120000"/>
              </a:lnSpc>
              <a:spcBef>
                <a:spcPts val="0"/>
              </a:spcBef>
              <a:buFont typeface="Arial" panose="020B0604020202020204" pitchFamily="34" charset="0"/>
              <a:buChar char="•"/>
            </a:pPr>
            <a:r>
              <a:rPr lang="en-US" sz="2600" b="1">
                <a:solidFill>
                  <a:schemeClr val="tx1"/>
                </a:solidFill>
              </a:rPr>
              <a:t>Do not administer the expired medication</a:t>
            </a:r>
            <a:endParaRPr lang="en-US" sz="2600">
              <a:solidFill>
                <a:schemeClr val="tx1"/>
              </a:solidFill>
            </a:endParaRPr>
          </a:p>
          <a:p>
            <a:pPr marL="742950" lvl="1" indent="-285750">
              <a:lnSpc>
                <a:spcPct val="120000"/>
              </a:lnSpc>
              <a:spcBef>
                <a:spcPts val="0"/>
              </a:spcBef>
              <a:buFont typeface="Arial" panose="020B0604020202020204" pitchFamily="34" charset="0"/>
              <a:buChar char="•"/>
            </a:pPr>
            <a:r>
              <a:rPr lang="en-US" sz="2600">
                <a:solidFill>
                  <a:schemeClr val="tx1"/>
                </a:solidFill>
              </a:rPr>
              <a:t>Immediately notify the student's parent/guardian</a:t>
            </a:r>
          </a:p>
          <a:p>
            <a:pPr marL="742950" lvl="1" indent="-285750">
              <a:lnSpc>
                <a:spcPct val="120000"/>
              </a:lnSpc>
              <a:spcBef>
                <a:spcPts val="0"/>
              </a:spcBef>
              <a:buFont typeface="Arial" panose="020B0604020202020204" pitchFamily="34" charset="0"/>
              <a:buChar char="•"/>
            </a:pPr>
            <a:r>
              <a:rPr lang="en-US" sz="2600">
                <a:solidFill>
                  <a:schemeClr val="tx1"/>
                </a:solidFill>
              </a:rPr>
              <a:t>Follow established school protocols for emergency situations and medication replacement</a:t>
            </a:r>
          </a:p>
          <a:p>
            <a:pPr marL="457200" lvl="1" indent="0">
              <a:buNone/>
            </a:pPr>
            <a:endParaRPr lang="en-US"/>
          </a:p>
        </p:txBody>
      </p:sp>
      <p:pic>
        <p:nvPicPr>
          <p:cNvPr id="4" name="Picture 3" descr="KDE school health  logo">
            <a:extLst>
              <a:ext uri="{FF2B5EF4-FFF2-40B4-BE49-F238E27FC236}">
                <a16:creationId xmlns:a16="http://schemas.microsoft.com/office/drawing/2014/main" id="{EDE9DC5C-A238-511A-FF2F-335B529B044D}"/>
              </a:ext>
            </a:extLst>
          </p:cNvPr>
          <p:cNvPicPr>
            <a:picLocks noChangeAspect="1"/>
          </p:cNvPicPr>
          <p:nvPr/>
        </p:nvPicPr>
        <p:blipFill>
          <a:blip r:embed="rId3"/>
          <a:stretch>
            <a:fillRect/>
          </a:stretch>
        </p:blipFill>
        <p:spPr>
          <a:xfrm>
            <a:off x="10903973" y="4474663"/>
            <a:ext cx="1070573" cy="1260514"/>
          </a:xfrm>
          <a:prstGeom prst="rect">
            <a:avLst/>
          </a:prstGeom>
        </p:spPr>
      </p:pic>
      <p:pic>
        <p:nvPicPr>
          <p:cNvPr id="5" name="Picture 4">
            <a:extLst>
              <a:ext uri="{FF2B5EF4-FFF2-40B4-BE49-F238E27FC236}">
                <a16:creationId xmlns:a16="http://schemas.microsoft.com/office/drawing/2014/main" id="{A51F685C-4E4C-3913-84AC-66151C1A1F3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908335" y="287461"/>
            <a:ext cx="4057889" cy="814017"/>
          </a:xfrm>
          <a:prstGeom prst="rect">
            <a:avLst/>
          </a:prstGeom>
        </p:spPr>
      </p:pic>
    </p:spTree>
    <p:extLst>
      <p:ext uri="{BB962C8B-B14F-4D97-AF65-F5344CB8AC3E}">
        <p14:creationId xmlns:p14="http://schemas.microsoft.com/office/powerpoint/2010/main" val="285277468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B6617-BB99-C515-4E55-F6C1F1AE1C1A}"/>
              </a:ext>
            </a:extLst>
          </p:cNvPr>
          <p:cNvSpPr>
            <a:spLocks noGrp="1"/>
          </p:cNvSpPr>
          <p:nvPr>
            <p:ph type="title"/>
          </p:nvPr>
        </p:nvSpPr>
        <p:spPr>
          <a:xfrm>
            <a:off x="555786" y="257025"/>
            <a:ext cx="9213054" cy="1320800"/>
          </a:xfrm>
        </p:spPr>
        <p:txBody>
          <a:bodyPr/>
          <a:lstStyle/>
          <a:p>
            <a:r>
              <a:rPr lang="en-US"/>
              <a:t>Gvoke HypoPen (Glucagon Injection)</a:t>
            </a:r>
          </a:p>
        </p:txBody>
      </p:sp>
      <p:sp>
        <p:nvSpPr>
          <p:cNvPr id="3" name="Text Placeholder 2">
            <a:extLst>
              <a:ext uri="{FF2B5EF4-FFF2-40B4-BE49-F238E27FC236}">
                <a16:creationId xmlns:a16="http://schemas.microsoft.com/office/drawing/2014/main" id="{2FF8F8EE-A279-88FD-B3B0-59F23E7424D7}"/>
              </a:ext>
            </a:extLst>
          </p:cNvPr>
          <p:cNvSpPr>
            <a:spLocks noGrp="1"/>
          </p:cNvSpPr>
          <p:nvPr>
            <p:ph type="body" sz="quarter" idx="13"/>
          </p:nvPr>
        </p:nvSpPr>
        <p:spPr>
          <a:xfrm>
            <a:off x="536869" y="1414618"/>
            <a:ext cx="10923612" cy="4172359"/>
          </a:xfrm>
        </p:spPr>
        <p:txBody>
          <a:bodyPr vert="horz" lIns="91440" tIns="45720" rIns="91440" bIns="45720" rtlCol="0" anchor="t">
            <a:normAutofit fontScale="70000" lnSpcReduction="20000"/>
          </a:bodyPr>
          <a:lstStyle/>
          <a:p>
            <a:pPr marL="0" marR="0">
              <a:lnSpc>
                <a:spcPct val="120000"/>
              </a:lnSpc>
              <a:spcBef>
                <a:spcPts val="0"/>
              </a:spcBef>
              <a:buNone/>
            </a:pPr>
            <a:r>
              <a:rPr lang="en-US" sz="3200">
                <a:solidFill>
                  <a:schemeClr val="tx1"/>
                </a:solidFill>
                <a:effectLst/>
                <a:ea typeface="Calibri"/>
                <a:cs typeface="Calibri"/>
              </a:rPr>
              <a:t>How to Administer GVOKE HypoPen</a:t>
            </a:r>
          </a:p>
          <a:p>
            <a:pPr>
              <a:lnSpc>
                <a:spcPct val="120000"/>
              </a:lnSpc>
              <a:spcBef>
                <a:spcPts val="0"/>
              </a:spcBef>
            </a:pPr>
            <a:r>
              <a:rPr lang="en-US" sz="3200">
                <a:solidFill>
                  <a:schemeClr val="tx1"/>
                </a:solidFill>
                <a:effectLst/>
                <a:ea typeface="Calibri"/>
                <a:cs typeface="Calibri"/>
              </a:rPr>
              <a:t>Remove GVOKE HypoPen from foil pouch </a:t>
            </a:r>
          </a:p>
          <a:p>
            <a:pPr>
              <a:lnSpc>
                <a:spcPct val="120000"/>
              </a:lnSpc>
              <a:spcBef>
                <a:spcPts val="0"/>
              </a:spcBef>
            </a:pPr>
            <a:r>
              <a:rPr lang="en-US" sz="3200">
                <a:solidFill>
                  <a:schemeClr val="tx1"/>
                </a:solidFill>
                <a:effectLst/>
                <a:ea typeface="Calibri"/>
                <a:cs typeface="Calibri"/>
              </a:rPr>
              <a:t>Check Expiration Date </a:t>
            </a:r>
          </a:p>
          <a:p>
            <a:pPr marL="0" indent="0">
              <a:lnSpc>
                <a:spcPct val="120000"/>
              </a:lnSpc>
              <a:spcBef>
                <a:spcPts val="0"/>
              </a:spcBef>
              <a:buNone/>
            </a:pPr>
            <a:r>
              <a:rPr lang="en-US" sz="2800">
                <a:solidFill>
                  <a:schemeClr val="tx1"/>
                </a:solidFill>
                <a:effectLst/>
                <a:ea typeface="Calibri"/>
                <a:cs typeface="Calibri"/>
              </a:rPr>
              <a:t>Do not use GVOKE HypoPen if the expiration date has passed. If GVOKE HypoPen is expired, throw it away in </a:t>
            </a:r>
            <a:r>
              <a:rPr lang="en-US">
                <a:solidFill>
                  <a:schemeClr val="tx1"/>
                </a:solidFill>
                <a:ea typeface="Calibri"/>
                <a:cs typeface="Calibri"/>
              </a:rPr>
              <a:t>a</a:t>
            </a:r>
            <a:r>
              <a:rPr lang="en-US" sz="2800">
                <a:solidFill>
                  <a:schemeClr val="tx1"/>
                </a:solidFill>
                <a:effectLst/>
                <a:ea typeface="Calibri"/>
                <a:cs typeface="Calibri"/>
              </a:rPr>
              <a:t> </a:t>
            </a:r>
            <a:r>
              <a:rPr lang="en-US">
                <a:solidFill>
                  <a:schemeClr val="tx1"/>
                </a:solidFill>
                <a:ea typeface="Calibri"/>
                <a:cs typeface="Calibri"/>
              </a:rPr>
              <a:t>Food and Drug Administration</a:t>
            </a:r>
            <a:r>
              <a:rPr lang="en-US" sz="2800">
                <a:solidFill>
                  <a:schemeClr val="tx1"/>
                </a:solidFill>
                <a:effectLst/>
                <a:ea typeface="Calibri"/>
                <a:cs typeface="Calibri"/>
              </a:rPr>
              <a:t> </a:t>
            </a:r>
            <a:r>
              <a:rPr lang="en-US">
                <a:solidFill>
                  <a:schemeClr val="tx1"/>
                </a:solidFill>
                <a:ea typeface="Calibri"/>
                <a:cs typeface="Calibri"/>
              </a:rPr>
              <a:t>(FDA) </a:t>
            </a:r>
            <a:r>
              <a:rPr lang="en-US" sz="2800">
                <a:solidFill>
                  <a:schemeClr val="tx1"/>
                </a:solidFill>
                <a:effectLst/>
                <a:ea typeface="Calibri"/>
                <a:cs typeface="Calibri"/>
              </a:rPr>
              <a:t>Cleared sharps container and use a new GVOKE HypoPen</a:t>
            </a:r>
          </a:p>
          <a:p>
            <a:pPr>
              <a:lnSpc>
                <a:spcPct val="120000"/>
              </a:lnSpc>
              <a:spcBef>
                <a:spcPts val="0"/>
              </a:spcBef>
            </a:pPr>
            <a:r>
              <a:rPr lang="en-US" sz="3200">
                <a:solidFill>
                  <a:schemeClr val="tx1"/>
                </a:solidFill>
                <a:effectLst/>
                <a:ea typeface="Calibri"/>
                <a:cs typeface="Calibri"/>
              </a:rPr>
              <a:t>Inspect the Solution</a:t>
            </a:r>
          </a:p>
          <a:p>
            <a:pPr marL="914400" lvl="3" indent="-285750">
              <a:lnSpc>
                <a:spcPct val="120000"/>
              </a:lnSpc>
              <a:spcBef>
                <a:spcPts val="0"/>
              </a:spcBef>
              <a:buFont typeface="+mj-lt"/>
              <a:buAutoNum type="alphaLcPeriod"/>
            </a:pPr>
            <a:r>
              <a:rPr lang="en-US" sz="2600">
                <a:solidFill>
                  <a:schemeClr val="tx1"/>
                </a:solidFill>
                <a:effectLst/>
                <a:ea typeface="Calibri" panose="020F0502020204030204" pitchFamily="34" charset="0"/>
                <a:cs typeface="Calibri" panose="020F0502020204030204" pitchFamily="34" charset="0"/>
              </a:rPr>
              <a:t>Look at the liquid through viewing window and ensure it is clear and colorless, or a pale yellow. Do not use the injection if the liquid contains lumps, flakes, or particles. Do not inject if solution is not visible in the viewing window.</a:t>
            </a:r>
          </a:p>
          <a:p>
            <a:pPr marL="0" marR="0" lvl="1" indent="0">
              <a:lnSpc>
                <a:spcPct val="120000"/>
              </a:lnSpc>
              <a:spcBef>
                <a:spcPts val="0"/>
              </a:spcBef>
              <a:buNone/>
            </a:pPr>
            <a:r>
              <a:rPr lang="en-US" sz="3200">
                <a:solidFill>
                  <a:schemeClr val="tx1"/>
                </a:solidFill>
                <a:ea typeface="Calibri"/>
                <a:cs typeface="Calibri"/>
              </a:rPr>
              <a:t>I</a:t>
            </a:r>
            <a:r>
              <a:rPr lang="en-US" sz="3200">
                <a:solidFill>
                  <a:schemeClr val="tx1"/>
                </a:solidFill>
                <a:effectLst/>
                <a:ea typeface="Calibri"/>
                <a:cs typeface="Calibri"/>
              </a:rPr>
              <a:t>f you do not have another GVOKE HypoPen to utilize, call for emergency help right away.</a:t>
            </a:r>
          </a:p>
          <a:p>
            <a:pPr marL="0" indent="0">
              <a:buNone/>
            </a:pPr>
            <a:endParaRPr lang="en-US">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3CAE8FB5-3DB4-959B-128A-7EE6BD5D79E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264881" y="42573"/>
            <a:ext cx="2615411" cy="1749704"/>
          </a:xfrm>
          <a:prstGeom prst="rect">
            <a:avLst/>
          </a:prstGeom>
        </p:spPr>
      </p:pic>
      <p:pic>
        <p:nvPicPr>
          <p:cNvPr id="5" name="Picture 4" descr="KDE School Health Logo">
            <a:extLst>
              <a:ext uri="{FF2B5EF4-FFF2-40B4-BE49-F238E27FC236}">
                <a16:creationId xmlns:a16="http://schemas.microsoft.com/office/drawing/2014/main" id="{E8A1E9D7-CC78-0DBA-E2F1-30DF9606D842}"/>
              </a:ext>
            </a:extLst>
          </p:cNvPr>
          <p:cNvPicPr>
            <a:picLocks noChangeAspect="1"/>
          </p:cNvPicPr>
          <p:nvPr/>
        </p:nvPicPr>
        <p:blipFill>
          <a:blip r:embed="rId3"/>
          <a:stretch>
            <a:fillRect/>
          </a:stretch>
        </p:blipFill>
        <p:spPr>
          <a:xfrm>
            <a:off x="11036730" y="4544471"/>
            <a:ext cx="896190" cy="1042506"/>
          </a:xfrm>
          <a:prstGeom prst="rect">
            <a:avLst/>
          </a:prstGeom>
        </p:spPr>
      </p:pic>
    </p:spTree>
    <p:extLst>
      <p:ext uri="{BB962C8B-B14F-4D97-AF65-F5344CB8AC3E}">
        <p14:creationId xmlns:p14="http://schemas.microsoft.com/office/powerpoint/2010/main" val="371937624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92F12-19E0-E075-8E41-F958F64E9004}"/>
              </a:ext>
            </a:extLst>
          </p:cNvPr>
          <p:cNvSpPr>
            <a:spLocks noGrp="1"/>
          </p:cNvSpPr>
          <p:nvPr>
            <p:ph type="title"/>
          </p:nvPr>
        </p:nvSpPr>
        <p:spPr>
          <a:xfrm>
            <a:off x="555785" y="257025"/>
            <a:ext cx="9020803" cy="893349"/>
          </a:xfrm>
        </p:spPr>
        <p:txBody>
          <a:bodyPr>
            <a:normAutofit fontScale="90000"/>
          </a:bodyPr>
          <a:lstStyle/>
          <a:p>
            <a:r>
              <a:rPr lang="en-US"/>
              <a:t>Gvoke HypoPen (Glucagon Injection) Continued</a:t>
            </a:r>
          </a:p>
        </p:txBody>
      </p:sp>
      <p:sp>
        <p:nvSpPr>
          <p:cNvPr id="3" name="Text Placeholder 2">
            <a:extLst>
              <a:ext uri="{FF2B5EF4-FFF2-40B4-BE49-F238E27FC236}">
                <a16:creationId xmlns:a16="http://schemas.microsoft.com/office/drawing/2014/main" id="{E7CF744D-1637-2342-DCCE-DF757E57E26A}"/>
              </a:ext>
            </a:extLst>
          </p:cNvPr>
          <p:cNvSpPr>
            <a:spLocks noGrp="1"/>
          </p:cNvSpPr>
          <p:nvPr>
            <p:ph type="body" sz="quarter" idx="13"/>
          </p:nvPr>
        </p:nvSpPr>
        <p:spPr>
          <a:xfrm>
            <a:off x="555785" y="1298581"/>
            <a:ext cx="10888962" cy="4038361"/>
          </a:xfrm>
        </p:spPr>
        <p:txBody>
          <a:bodyPr>
            <a:normAutofit fontScale="92500" lnSpcReduction="20000"/>
          </a:bodyPr>
          <a:lstStyle/>
          <a:p>
            <a:pPr>
              <a:lnSpc>
                <a:spcPct val="100000"/>
              </a:lnSpc>
              <a:spcBef>
                <a:spcPts val="0"/>
              </a:spcBef>
            </a:pPr>
            <a:r>
              <a:rPr lang="en-US" sz="2000">
                <a:solidFill>
                  <a:schemeClr val="tx1"/>
                </a:solidFill>
                <a:effectLst/>
                <a:ea typeface="Calibri" panose="020F0502020204030204" pitchFamily="34" charset="0"/>
                <a:cs typeface="Calibri" panose="020F0502020204030204" pitchFamily="34" charset="0"/>
              </a:rPr>
              <a:t>Pull off Red Cap </a:t>
            </a:r>
          </a:p>
          <a:p>
            <a:pPr marL="742950" marR="0" lvl="1" indent="-285750">
              <a:lnSpc>
                <a:spcPct val="100000"/>
              </a:lnSpc>
              <a:spcBef>
                <a:spcPts val="0"/>
              </a:spcBef>
              <a:buFont typeface="+mj-lt"/>
              <a:buAutoNum type="alphaLcPeriod"/>
            </a:pPr>
            <a:r>
              <a:rPr lang="en-US" sz="2000">
                <a:solidFill>
                  <a:schemeClr val="tx1"/>
                </a:solidFill>
                <a:effectLst/>
                <a:ea typeface="Calibri" panose="020F0502020204030204" pitchFamily="34" charset="0"/>
                <a:cs typeface="Calibri" panose="020F0502020204030204" pitchFamily="34" charset="0"/>
              </a:rPr>
              <a:t>Pull the red needle cap straight off of the device</a:t>
            </a:r>
          </a:p>
          <a:p>
            <a:pPr marL="742950" marR="0" lvl="1" indent="-285750">
              <a:lnSpc>
                <a:spcPct val="100000"/>
              </a:lnSpc>
              <a:spcBef>
                <a:spcPts val="0"/>
              </a:spcBef>
              <a:buFont typeface="+mj-lt"/>
              <a:buAutoNum type="alphaLcPeriod"/>
            </a:pPr>
            <a:r>
              <a:rPr lang="en-US" sz="2000">
                <a:solidFill>
                  <a:schemeClr val="tx1"/>
                </a:solidFill>
                <a:effectLst/>
                <a:ea typeface="Calibri" panose="020F0502020204030204" pitchFamily="34" charset="0"/>
                <a:cs typeface="Calibri" panose="020F0502020204030204" pitchFamily="34" charset="0"/>
              </a:rPr>
              <a:t>Important: Do not put your thumb, fingers, or hand on or near the needle guard or needly opening to help prevent accidental needle sticks.</a:t>
            </a:r>
          </a:p>
          <a:p>
            <a:pPr>
              <a:lnSpc>
                <a:spcPct val="100000"/>
              </a:lnSpc>
              <a:spcBef>
                <a:spcPts val="0"/>
              </a:spcBef>
            </a:pPr>
            <a:r>
              <a:rPr lang="en-US" sz="2000">
                <a:solidFill>
                  <a:schemeClr val="tx1"/>
                </a:solidFill>
                <a:effectLst/>
                <a:ea typeface="Calibri" panose="020F0502020204030204" pitchFamily="34" charset="0"/>
                <a:cs typeface="Calibri" panose="020F0502020204030204" pitchFamily="34" charset="0"/>
              </a:rPr>
              <a:t>Choose Injection Site and Expose Bare Skin</a:t>
            </a:r>
          </a:p>
          <a:p>
            <a:pPr marL="742950" marR="0" lvl="1" indent="-285750">
              <a:lnSpc>
                <a:spcPct val="100000"/>
              </a:lnSpc>
              <a:spcBef>
                <a:spcPts val="0"/>
              </a:spcBef>
              <a:buFont typeface="+mj-lt"/>
              <a:buAutoNum type="alphaLcPeriod"/>
            </a:pPr>
            <a:r>
              <a:rPr lang="en-US" sz="2000">
                <a:solidFill>
                  <a:schemeClr val="tx1"/>
                </a:solidFill>
                <a:effectLst/>
                <a:ea typeface="Calibri" panose="020F0502020204030204" pitchFamily="34" charset="0"/>
                <a:cs typeface="Calibri" panose="020F0502020204030204" pitchFamily="34" charset="0"/>
              </a:rPr>
              <a:t>Choose the lower abdomen, outer thigh, or outer upper arm for your injection site</a:t>
            </a:r>
          </a:p>
          <a:p>
            <a:pPr marL="742950" marR="0" lvl="1" indent="-285750">
              <a:lnSpc>
                <a:spcPct val="100000"/>
              </a:lnSpc>
              <a:spcBef>
                <a:spcPts val="0"/>
              </a:spcBef>
              <a:buFont typeface="+mj-lt"/>
              <a:buAutoNum type="alphaLcPeriod"/>
            </a:pPr>
            <a:r>
              <a:rPr lang="en-US" sz="2000">
                <a:solidFill>
                  <a:schemeClr val="tx1"/>
                </a:solidFill>
                <a:effectLst/>
                <a:ea typeface="Calibri" panose="020F0502020204030204" pitchFamily="34" charset="0"/>
                <a:cs typeface="Calibri" panose="020F0502020204030204" pitchFamily="34" charset="0"/>
              </a:rPr>
              <a:t>Remove any clothing covering the injection site. The injection must be performed straight into the skin</a:t>
            </a:r>
          </a:p>
          <a:p>
            <a:pPr>
              <a:lnSpc>
                <a:spcPct val="100000"/>
              </a:lnSpc>
              <a:spcBef>
                <a:spcPts val="0"/>
              </a:spcBef>
            </a:pPr>
            <a:r>
              <a:rPr lang="en-US" sz="2000">
                <a:solidFill>
                  <a:schemeClr val="tx1"/>
                </a:solidFill>
                <a:effectLst/>
                <a:ea typeface="Calibri" panose="020F0502020204030204" pitchFamily="34" charset="0"/>
                <a:cs typeface="Calibri" panose="020F0502020204030204" pitchFamily="34" charset="0"/>
              </a:rPr>
              <a:t>Choose Injection Site and Expose Bare Skin</a:t>
            </a:r>
          </a:p>
          <a:p>
            <a:pPr marL="742950" marR="0" lvl="1" indent="-285750">
              <a:lnSpc>
                <a:spcPct val="100000"/>
              </a:lnSpc>
              <a:spcBef>
                <a:spcPts val="0"/>
              </a:spcBef>
              <a:buFont typeface="+mj-lt"/>
              <a:buAutoNum type="alphaLcPeriod"/>
            </a:pPr>
            <a:r>
              <a:rPr lang="en-US" sz="2000">
                <a:solidFill>
                  <a:schemeClr val="tx1"/>
                </a:solidFill>
                <a:effectLst/>
                <a:ea typeface="Calibri" panose="020F0502020204030204" pitchFamily="34" charset="0"/>
                <a:cs typeface="Calibri" panose="020F0502020204030204" pitchFamily="34" charset="0"/>
              </a:rPr>
              <a:t>Choose the lower abdomen, outer thigh, or outer upper arm for your injection site</a:t>
            </a:r>
          </a:p>
          <a:p>
            <a:pPr marL="742950" marR="0" lvl="1" indent="-285750">
              <a:lnSpc>
                <a:spcPct val="100000"/>
              </a:lnSpc>
              <a:spcBef>
                <a:spcPts val="0"/>
              </a:spcBef>
              <a:buFont typeface="+mj-lt"/>
              <a:buAutoNum type="alphaLcPeriod"/>
            </a:pPr>
            <a:r>
              <a:rPr lang="en-US" sz="2000">
                <a:solidFill>
                  <a:schemeClr val="tx1"/>
                </a:solidFill>
                <a:effectLst/>
                <a:ea typeface="Calibri" panose="020F0502020204030204" pitchFamily="34" charset="0"/>
                <a:cs typeface="Calibri" panose="020F0502020204030204" pitchFamily="34" charset="0"/>
              </a:rPr>
              <a:t>Remove any clothing covering the injection site. The injection must be performed straight into the skin</a:t>
            </a:r>
          </a:p>
          <a:p>
            <a:pPr>
              <a:lnSpc>
                <a:spcPct val="100000"/>
              </a:lnSpc>
              <a:spcBef>
                <a:spcPts val="0"/>
              </a:spcBef>
            </a:pPr>
            <a:r>
              <a:rPr lang="en-US" sz="2000">
                <a:solidFill>
                  <a:schemeClr val="tx1"/>
                </a:solidFill>
                <a:effectLst/>
                <a:ea typeface="Calibri" panose="020F0502020204030204" pitchFamily="34" charset="0"/>
                <a:cs typeface="Calibri" panose="020F0502020204030204" pitchFamily="34" charset="0"/>
              </a:rPr>
              <a:t>Choose Injection Site and Expose Bare Skin</a:t>
            </a:r>
          </a:p>
          <a:p>
            <a:pPr marL="742950" marR="0" lvl="1" indent="-285750">
              <a:lnSpc>
                <a:spcPct val="100000"/>
              </a:lnSpc>
              <a:spcBef>
                <a:spcPts val="0"/>
              </a:spcBef>
              <a:buFont typeface="+mj-lt"/>
              <a:buAutoNum type="alphaLcPeriod"/>
            </a:pPr>
            <a:r>
              <a:rPr lang="en-US" sz="2000">
                <a:solidFill>
                  <a:schemeClr val="tx1"/>
                </a:solidFill>
                <a:effectLst/>
                <a:ea typeface="Calibri" panose="020F0502020204030204" pitchFamily="34" charset="0"/>
                <a:cs typeface="Calibri" panose="020F0502020204030204" pitchFamily="34" charset="0"/>
              </a:rPr>
              <a:t>Choose the lower abdomen, outer thigh, or outer upper arm for your injection site</a:t>
            </a:r>
          </a:p>
          <a:p>
            <a:pPr marL="742950" marR="0" lvl="1" indent="-285750">
              <a:lnSpc>
                <a:spcPct val="100000"/>
              </a:lnSpc>
              <a:spcBef>
                <a:spcPts val="0"/>
              </a:spcBef>
              <a:buFont typeface="+mj-lt"/>
              <a:buAutoNum type="alphaLcPeriod"/>
            </a:pPr>
            <a:r>
              <a:rPr lang="en-US" sz="2000">
                <a:solidFill>
                  <a:schemeClr val="tx1"/>
                </a:solidFill>
                <a:effectLst/>
                <a:ea typeface="Calibri" panose="020F0502020204030204" pitchFamily="34" charset="0"/>
                <a:cs typeface="Calibri" panose="020F0502020204030204" pitchFamily="34" charset="0"/>
              </a:rPr>
              <a:t>Remove any clothing covering the injection site. The injection must be performed straight into the skin</a:t>
            </a:r>
          </a:p>
          <a:p>
            <a:pPr marL="742950" marR="0" lvl="1" indent="-285750">
              <a:lnSpc>
                <a:spcPct val="100000"/>
              </a:lnSpc>
              <a:spcBef>
                <a:spcPts val="0"/>
              </a:spcBef>
              <a:buFont typeface="+mj-lt"/>
              <a:buAutoNum type="alphaLcPeriod"/>
            </a:pPr>
            <a:endParaRPr lang="en-US" sz="2000">
              <a:solidFill>
                <a:schemeClr val="tx1"/>
              </a:solidFill>
              <a:effectLst/>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8270BE42-03CD-1F5A-E95E-DB2989E45C3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576589" y="0"/>
            <a:ext cx="2615411" cy="1749704"/>
          </a:xfrm>
          <a:prstGeom prst="rect">
            <a:avLst/>
          </a:prstGeom>
        </p:spPr>
      </p:pic>
      <p:pic>
        <p:nvPicPr>
          <p:cNvPr id="6" name="Picture 5" descr="KDE School Health Logo">
            <a:extLst>
              <a:ext uri="{FF2B5EF4-FFF2-40B4-BE49-F238E27FC236}">
                <a16:creationId xmlns:a16="http://schemas.microsoft.com/office/drawing/2014/main" id="{4F3D6B3F-8ED5-617C-4863-3638F02CB30A}"/>
              </a:ext>
            </a:extLst>
          </p:cNvPr>
          <p:cNvPicPr>
            <a:picLocks noChangeAspect="1"/>
          </p:cNvPicPr>
          <p:nvPr/>
        </p:nvPicPr>
        <p:blipFill>
          <a:blip r:embed="rId3"/>
          <a:stretch>
            <a:fillRect/>
          </a:stretch>
        </p:blipFill>
        <p:spPr>
          <a:xfrm>
            <a:off x="11188120" y="4963896"/>
            <a:ext cx="896190" cy="1042506"/>
          </a:xfrm>
          <a:prstGeom prst="rect">
            <a:avLst/>
          </a:prstGeom>
        </p:spPr>
      </p:pic>
    </p:spTree>
    <p:extLst>
      <p:ext uri="{BB962C8B-B14F-4D97-AF65-F5344CB8AC3E}">
        <p14:creationId xmlns:p14="http://schemas.microsoft.com/office/powerpoint/2010/main" val="201363717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606FC-E742-E7F6-D35A-BC814151FC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A8E1FC-7C85-2FFD-4318-42031BD91DD4}"/>
              </a:ext>
            </a:extLst>
          </p:cNvPr>
          <p:cNvSpPr>
            <a:spLocks noGrp="1"/>
          </p:cNvSpPr>
          <p:nvPr>
            <p:ph type="title"/>
          </p:nvPr>
        </p:nvSpPr>
        <p:spPr>
          <a:xfrm>
            <a:off x="555786" y="2227"/>
            <a:ext cx="11378825" cy="1010062"/>
          </a:xfrm>
        </p:spPr>
        <p:txBody>
          <a:bodyPr vert="horz" lIns="91440" tIns="45720" rIns="91440" bIns="45720" rtlCol="0" anchor="ctr">
            <a:noAutofit/>
          </a:bodyPr>
          <a:lstStyle/>
          <a:p>
            <a:r>
              <a:rPr lang="en-US" sz="4000"/>
              <a:t>Gvoke HypoPen (Glucagon Injection), Continued-2</a:t>
            </a:r>
          </a:p>
        </p:txBody>
      </p:sp>
      <p:sp>
        <p:nvSpPr>
          <p:cNvPr id="3" name="Text Placeholder 2">
            <a:extLst>
              <a:ext uri="{FF2B5EF4-FFF2-40B4-BE49-F238E27FC236}">
                <a16:creationId xmlns:a16="http://schemas.microsoft.com/office/drawing/2014/main" id="{984EE1B7-B25D-4FDF-40CF-6B969BEFED7E}"/>
              </a:ext>
            </a:extLst>
          </p:cNvPr>
          <p:cNvSpPr>
            <a:spLocks noGrp="1"/>
          </p:cNvSpPr>
          <p:nvPr>
            <p:ph type="body" sz="quarter" idx="13"/>
          </p:nvPr>
        </p:nvSpPr>
        <p:spPr>
          <a:xfrm>
            <a:off x="560364" y="997560"/>
            <a:ext cx="11418842" cy="4863462"/>
          </a:xfrm>
        </p:spPr>
        <p:txBody>
          <a:bodyPr vert="horz" lIns="91440" tIns="45720" rIns="91440" bIns="45720" rtlCol="0" anchor="t">
            <a:normAutofit fontScale="77500" lnSpcReduction="20000"/>
          </a:bodyPr>
          <a:lstStyle/>
          <a:p>
            <a:pPr marR="0" lvl="0">
              <a:lnSpc>
                <a:spcPct val="100000"/>
              </a:lnSpc>
              <a:spcBef>
                <a:spcPts val="0"/>
              </a:spcBef>
              <a:buFont typeface="Wingdings" panose="05000000000000000000" pitchFamily="2" charset="2"/>
              <a:buChar char="ü"/>
            </a:pPr>
            <a:r>
              <a:rPr lang="en-US" sz="2100">
                <a:solidFill>
                  <a:schemeClr val="tx1"/>
                </a:solidFill>
                <a:effectLst/>
                <a:ea typeface="Calibri"/>
                <a:cs typeface="Calibri"/>
              </a:rPr>
              <a:t>Push and Hold to Start Injection </a:t>
            </a:r>
          </a:p>
          <a:p>
            <a:pPr marL="742950" marR="0" lvl="1" indent="-285750">
              <a:lnSpc>
                <a:spcPct val="100000"/>
              </a:lnSpc>
              <a:spcBef>
                <a:spcPts val="0"/>
              </a:spcBef>
              <a:buFont typeface="+mj-lt"/>
              <a:buAutoNum type="alphaLcPeriod"/>
            </a:pPr>
            <a:r>
              <a:rPr lang="en-US" sz="2100">
                <a:solidFill>
                  <a:schemeClr val="tx1"/>
                </a:solidFill>
                <a:effectLst/>
                <a:ea typeface="Calibri"/>
                <a:cs typeface="Calibri"/>
              </a:rPr>
              <a:t>Push and hold GVOKE HypoPen straight down against the injection site. Listen for a “Click”</a:t>
            </a:r>
          </a:p>
          <a:p>
            <a:pPr marL="742950" marR="0" lvl="1" indent="-285750">
              <a:lnSpc>
                <a:spcPct val="100000"/>
              </a:lnSpc>
              <a:spcBef>
                <a:spcPts val="0"/>
              </a:spcBef>
              <a:buFont typeface="+mj-lt"/>
              <a:buAutoNum type="alphaLcPeriod"/>
            </a:pPr>
            <a:r>
              <a:rPr lang="en-US" sz="2100">
                <a:solidFill>
                  <a:schemeClr val="tx1"/>
                </a:solidFill>
                <a:effectLst/>
                <a:ea typeface="Calibri"/>
                <a:cs typeface="Calibri"/>
              </a:rPr>
              <a:t>Continue to hold the device down and count slowly to </a:t>
            </a:r>
            <a:r>
              <a:rPr lang="en-US" sz="2100">
                <a:solidFill>
                  <a:schemeClr val="tx1"/>
                </a:solidFill>
                <a:ea typeface="Calibri"/>
                <a:cs typeface="Calibri"/>
              </a:rPr>
              <a:t>5</a:t>
            </a:r>
            <a:r>
              <a:rPr lang="en-US" sz="2100">
                <a:solidFill>
                  <a:schemeClr val="tx1"/>
                </a:solidFill>
                <a:effectLst/>
                <a:ea typeface="Calibri"/>
                <a:cs typeface="Calibri"/>
              </a:rPr>
              <a:t> seconds</a:t>
            </a:r>
          </a:p>
          <a:p>
            <a:pPr marL="742950" marR="0" lvl="1" indent="-285750">
              <a:lnSpc>
                <a:spcPct val="100000"/>
              </a:lnSpc>
              <a:spcBef>
                <a:spcPts val="0"/>
              </a:spcBef>
              <a:buFont typeface="+mj-lt"/>
              <a:buAutoNum type="alphaLcPeriod"/>
            </a:pPr>
            <a:r>
              <a:rPr lang="en-US" sz="2100">
                <a:solidFill>
                  <a:schemeClr val="tx1"/>
                </a:solidFill>
                <a:effectLst/>
                <a:ea typeface="Calibri"/>
                <a:cs typeface="Calibri"/>
              </a:rPr>
              <a:t>When the injection is complete, the viewing window will be red</a:t>
            </a:r>
          </a:p>
          <a:p>
            <a:pPr marL="742950" marR="0" lvl="1" indent="-285750">
              <a:lnSpc>
                <a:spcPct val="100000"/>
              </a:lnSpc>
              <a:spcBef>
                <a:spcPts val="0"/>
              </a:spcBef>
              <a:buFont typeface="+mj-lt"/>
              <a:buAutoNum type="alphaLcPeriod"/>
            </a:pPr>
            <a:r>
              <a:rPr lang="en-US" sz="2100">
                <a:solidFill>
                  <a:schemeClr val="tx1"/>
                </a:solidFill>
                <a:effectLst/>
                <a:ea typeface="Calibri"/>
                <a:cs typeface="Calibri"/>
              </a:rPr>
              <a:t>Important: Do not lift up Gvoke HypoPen until the injection is complete. </a:t>
            </a:r>
          </a:p>
          <a:p>
            <a:pPr marR="0" lvl="0">
              <a:lnSpc>
                <a:spcPct val="120000"/>
              </a:lnSpc>
              <a:spcBef>
                <a:spcPts val="0"/>
              </a:spcBef>
              <a:buFont typeface="Wingdings" panose="05000000000000000000" pitchFamily="2" charset="2"/>
              <a:buChar char="ü"/>
            </a:pPr>
            <a:r>
              <a:rPr lang="en-US" sz="2100">
                <a:solidFill>
                  <a:schemeClr val="tx1"/>
                </a:solidFill>
                <a:effectLst/>
                <a:ea typeface="Calibri"/>
                <a:cs typeface="Calibri"/>
              </a:rPr>
              <a:t>Lift the device straight up from the injection site (the yellow needle guard will lock over the needle)</a:t>
            </a:r>
          </a:p>
          <a:p>
            <a:pPr marR="0" lvl="0">
              <a:lnSpc>
                <a:spcPct val="120000"/>
              </a:lnSpc>
              <a:spcBef>
                <a:spcPts val="0"/>
              </a:spcBef>
              <a:buFont typeface="Wingdings" panose="05000000000000000000" pitchFamily="2" charset="2"/>
              <a:buChar char="ü"/>
            </a:pPr>
            <a:r>
              <a:rPr lang="en-US" sz="2100">
                <a:solidFill>
                  <a:schemeClr val="tx1"/>
                </a:solidFill>
                <a:effectLst/>
                <a:ea typeface="Calibri"/>
                <a:cs typeface="Calibri"/>
              </a:rPr>
              <a:t>Turn Patient to Side </a:t>
            </a:r>
          </a:p>
          <a:p>
            <a:pPr marL="742950" marR="0" lvl="1" indent="-285750">
              <a:lnSpc>
                <a:spcPct val="120000"/>
              </a:lnSpc>
              <a:spcBef>
                <a:spcPts val="0"/>
              </a:spcBef>
              <a:buFont typeface="+mj-lt"/>
              <a:buAutoNum type="alphaLcPeriod"/>
            </a:pPr>
            <a:r>
              <a:rPr lang="en-US" sz="2100">
                <a:solidFill>
                  <a:schemeClr val="tx1"/>
                </a:solidFill>
                <a:effectLst/>
                <a:ea typeface="Calibri"/>
                <a:cs typeface="Calibri"/>
              </a:rPr>
              <a:t>When an unconscious person wakes up, he or she may throw up. Turn the unconscious patient on their side to prevent choking</a:t>
            </a:r>
          </a:p>
          <a:p>
            <a:pPr marR="0" lvl="0">
              <a:lnSpc>
                <a:spcPct val="120000"/>
              </a:lnSpc>
              <a:spcBef>
                <a:spcPts val="0"/>
              </a:spcBef>
              <a:buFont typeface="Wingdings" panose="05000000000000000000" pitchFamily="2" charset="2"/>
              <a:buChar char="ü"/>
            </a:pPr>
            <a:r>
              <a:rPr lang="en-US" sz="2100">
                <a:solidFill>
                  <a:schemeClr val="tx1"/>
                </a:solidFill>
                <a:effectLst/>
                <a:ea typeface="Calibri"/>
                <a:cs typeface="Calibri"/>
              </a:rPr>
              <a:t>Make Sure Patient Received Immediate Medical Attention After Use </a:t>
            </a:r>
          </a:p>
          <a:p>
            <a:pPr marL="742950" marR="0" lvl="1" indent="-285750">
              <a:lnSpc>
                <a:spcPct val="120000"/>
              </a:lnSpc>
              <a:spcBef>
                <a:spcPts val="0"/>
              </a:spcBef>
              <a:buFont typeface="+mj-lt"/>
              <a:buAutoNum type="alphaLcPeriod"/>
            </a:pPr>
            <a:r>
              <a:rPr lang="en-US" sz="2100">
                <a:solidFill>
                  <a:schemeClr val="tx1"/>
                </a:solidFill>
                <a:effectLst/>
                <a:ea typeface="Calibri"/>
                <a:cs typeface="Calibri"/>
              </a:rPr>
              <a:t>Call for emergency help right after GVOKE HypoPen has been injected</a:t>
            </a:r>
          </a:p>
          <a:p>
            <a:pPr marR="0" lvl="0">
              <a:lnSpc>
                <a:spcPct val="120000"/>
              </a:lnSpc>
              <a:spcBef>
                <a:spcPts val="0"/>
              </a:spcBef>
              <a:buFont typeface="Wingdings" panose="05000000000000000000" pitchFamily="2" charset="2"/>
              <a:buChar char="ü"/>
            </a:pPr>
            <a:r>
              <a:rPr lang="en-US" sz="2100">
                <a:solidFill>
                  <a:schemeClr val="tx1"/>
                </a:solidFill>
                <a:effectLst/>
                <a:ea typeface="Calibri"/>
                <a:cs typeface="Calibri"/>
              </a:rPr>
              <a:t>Document administration and continue to observe until EMS arrive</a:t>
            </a:r>
          </a:p>
          <a:p>
            <a:pPr marR="0" lvl="0">
              <a:lnSpc>
                <a:spcPct val="120000"/>
              </a:lnSpc>
              <a:spcBef>
                <a:spcPts val="0"/>
              </a:spcBef>
              <a:buFont typeface="Wingdings" panose="05000000000000000000" pitchFamily="2" charset="2"/>
              <a:buChar char="ü"/>
            </a:pPr>
            <a:r>
              <a:rPr lang="en-US" sz="2100">
                <a:solidFill>
                  <a:schemeClr val="tx1"/>
                </a:solidFill>
                <a:effectLst/>
                <a:ea typeface="Calibri"/>
                <a:cs typeface="Calibri"/>
              </a:rPr>
              <a:t>Feed the patient as soon as he or she wakes up and can swallow. Give the patient a fast-acting source of sugar (such as a regular soft drink or fruit juice) and a long-acting source of sugar (such as crackers and cheese or a sandwich).</a:t>
            </a:r>
          </a:p>
          <a:p>
            <a:pPr marL="0" marR="0" lvl="0" indent="0">
              <a:lnSpc>
                <a:spcPct val="120000"/>
              </a:lnSpc>
              <a:spcBef>
                <a:spcPts val="0"/>
              </a:spcBef>
              <a:buNone/>
            </a:pPr>
            <a:r>
              <a:rPr lang="en-US" sz="2100">
                <a:solidFill>
                  <a:schemeClr val="tx1"/>
                </a:solidFill>
                <a:ea typeface="Calibri"/>
                <a:cs typeface="Calibri"/>
              </a:rPr>
              <a:t>**</a:t>
            </a:r>
            <a:r>
              <a:rPr lang="en-US" sz="2100">
                <a:solidFill>
                  <a:schemeClr val="tx1"/>
                </a:solidFill>
                <a:effectLst/>
                <a:ea typeface="Calibri"/>
                <a:cs typeface="Calibri"/>
              </a:rPr>
              <a:t>If the patient does not wake up within 15 minutes, give another dose of glucagon if a second GVOKE HypoPen is available and notify emergency medical services right away. </a:t>
            </a:r>
          </a:p>
          <a:p>
            <a:pPr marL="0" marR="0">
              <a:lnSpc>
                <a:spcPct val="120000"/>
              </a:lnSpc>
              <a:spcBef>
                <a:spcPts val="0"/>
              </a:spcBef>
              <a:buNone/>
            </a:pPr>
            <a:r>
              <a:rPr lang="en-US" sz="2300" b="1">
                <a:effectLst/>
                <a:ea typeface="Calibri"/>
                <a:cs typeface="Calibri"/>
              </a:rPr>
              <a:t>Sources and Resources: </a:t>
            </a:r>
            <a:endParaRPr lang="en-US" sz="2300">
              <a:effectLst/>
              <a:ea typeface="Calibri"/>
              <a:cs typeface="Calibri"/>
            </a:endParaRPr>
          </a:p>
          <a:p>
            <a:pPr marL="342900" marR="0" lvl="0" indent="-342900">
              <a:lnSpc>
                <a:spcPct val="120000"/>
              </a:lnSpc>
              <a:spcBef>
                <a:spcPts val="0"/>
              </a:spcBef>
              <a:buFont typeface="Symbol" panose="05050102010706020507" pitchFamily="18" charset="2"/>
              <a:buChar char=""/>
            </a:pPr>
            <a:r>
              <a:rPr lang="en-US" sz="2300">
                <a:effectLst/>
                <a:ea typeface="Calibri"/>
                <a:cs typeface="Calibri"/>
              </a:rPr>
              <a:t>Xeris Pharmaceuticals,</a:t>
            </a:r>
            <a:r>
              <a:rPr lang="en-US" sz="2300" spc="10">
                <a:effectLst/>
                <a:ea typeface="Calibri"/>
                <a:cs typeface="Calibri"/>
              </a:rPr>
              <a:t> </a:t>
            </a:r>
            <a:r>
              <a:rPr lang="en-US" sz="2300" spc="-20">
                <a:effectLst/>
                <a:ea typeface="Calibri"/>
                <a:cs typeface="Calibri"/>
              </a:rPr>
              <a:t>Inc.  </a:t>
            </a:r>
            <a:endParaRPr lang="en-US" sz="2300">
              <a:effectLst/>
              <a:ea typeface="Calibri"/>
              <a:cs typeface="Calibri"/>
            </a:endParaRPr>
          </a:p>
          <a:p>
            <a:pPr marL="342900" marR="0" lvl="0" indent="-342900">
              <a:lnSpc>
                <a:spcPct val="120000"/>
              </a:lnSpc>
              <a:spcBef>
                <a:spcPts val="0"/>
              </a:spcBef>
              <a:buFont typeface="Symbol" panose="05050102010706020507" pitchFamily="18" charset="2"/>
              <a:buChar char=""/>
            </a:pPr>
            <a:r>
              <a:rPr lang="en-US" sz="2300" u="sng" spc="-20">
                <a:solidFill>
                  <a:srgbClr val="0563C1"/>
                </a:solidFill>
                <a:effectLst/>
                <a:ea typeface="Calibri"/>
                <a:cs typeface="Calibri"/>
                <a:hlinkClick r:id="rId2"/>
              </a:rPr>
              <a:t>Gvoke HypoPen Website</a:t>
            </a:r>
            <a:endParaRPr lang="en-US" sz="2300" b="1">
              <a:solidFill>
                <a:srgbClr val="2F5496"/>
              </a:solidFill>
              <a:effectLst/>
              <a:ea typeface="Calibri"/>
              <a:cs typeface="Calibri"/>
            </a:endParaRPr>
          </a:p>
          <a:p>
            <a:pPr marR="0" lvl="0">
              <a:lnSpc>
                <a:spcPct val="100000"/>
              </a:lnSpc>
              <a:spcBef>
                <a:spcPts val="0"/>
              </a:spcBef>
              <a:buFont typeface="Wingdings" panose="05000000000000000000" pitchFamily="2" charset="2"/>
              <a:buChar char="ü"/>
            </a:pPr>
            <a:endParaRPr lang="en-US" sz="2000">
              <a:effectLst/>
              <a:ea typeface="Calibri" panose="020F0502020204030204" pitchFamily="34" charset="0"/>
              <a:cs typeface="Calibri" panose="020F0502020204030204" pitchFamily="34" charset="0"/>
            </a:endParaRPr>
          </a:p>
          <a:p>
            <a:endParaRPr lang="en-US"/>
          </a:p>
        </p:txBody>
      </p:sp>
      <p:pic>
        <p:nvPicPr>
          <p:cNvPr id="5" name="Picture 4">
            <a:extLst>
              <a:ext uri="{FF2B5EF4-FFF2-40B4-BE49-F238E27FC236}">
                <a16:creationId xmlns:a16="http://schemas.microsoft.com/office/drawing/2014/main" id="{A48A19D1-25AA-61CE-EF4F-5FE99E0D63E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938458" y="1010619"/>
            <a:ext cx="1998988" cy="1337318"/>
          </a:xfrm>
          <a:prstGeom prst="rect">
            <a:avLst/>
          </a:prstGeom>
        </p:spPr>
      </p:pic>
      <p:pic>
        <p:nvPicPr>
          <p:cNvPr id="6" name="Picture 5" descr="KDE School Health Logo">
            <a:extLst>
              <a:ext uri="{FF2B5EF4-FFF2-40B4-BE49-F238E27FC236}">
                <a16:creationId xmlns:a16="http://schemas.microsoft.com/office/drawing/2014/main" id="{CC412477-5B74-45C5-AA3F-3B13B7CB16CF}"/>
              </a:ext>
            </a:extLst>
          </p:cNvPr>
          <p:cNvPicPr>
            <a:picLocks noChangeAspect="1"/>
          </p:cNvPicPr>
          <p:nvPr/>
        </p:nvPicPr>
        <p:blipFill>
          <a:blip r:embed="rId4"/>
          <a:stretch>
            <a:fillRect/>
          </a:stretch>
        </p:blipFill>
        <p:spPr>
          <a:xfrm>
            <a:off x="11036730" y="4818585"/>
            <a:ext cx="896190" cy="1042506"/>
          </a:xfrm>
          <a:prstGeom prst="rect">
            <a:avLst/>
          </a:prstGeom>
        </p:spPr>
      </p:pic>
    </p:spTree>
    <p:extLst>
      <p:ext uri="{BB962C8B-B14F-4D97-AF65-F5344CB8AC3E}">
        <p14:creationId xmlns:p14="http://schemas.microsoft.com/office/powerpoint/2010/main" val="224184430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FE582-70DA-2D48-BCCE-DA8AA9880014}"/>
              </a:ext>
            </a:extLst>
          </p:cNvPr>
          <p:cNvSpPr>
            <a:spLocks noGrp="1"/>
          </p:cNvSpPr>
          <p:nvPr>
            <p:ph type="title"/>
          </p:nvPr>
        </p:nvSpPr>
        <p:spPr>
          <a:xfrm>
            <a:off x="385344" y="257025"/>
            <a:ext cx="8098366" cy="962175"/>
          </a:xfrm>
        </p:spPr>
        <p:txBody>
          <a:bodyPr>
            <a:normAutofit fontScale="90000"/>
          </a:bodyPr>
          <a:lstStyle/>
          <a:p>
            <a:r>
              <a:rPr lang="en-US"/>
              <a:t>Zegalogue® (dasiglucaon) Injection</a:t>
            </a:r>
          </a:p>
        </p:txBody>
      </p:sp>
      <p:sp>
        <p:nvSpPr>
          <p:cNvPr id="3" name="Text Placeholder 2">
            <a:extLst>
              <a:ext uri="{FF2B5EF4-FFF2-40B4-BE49-F238E27FC236}">
                <a16:creationId xmlns:a16="http://schemas.microsoft.com/office/drawing/2014/main" id="{E2E8E6E4-70DE-5F18-F233-DCD6FCE19312}"/>
              </a:ext>
            </a:extLst>
          </p:cNvPr>
          <p:cNvSpPr>
            <a:spLocks noGrp="1"/>
          </p:cNvSpPr>
          <p:nvPr>
            <p:ph type="body" sz="quarter" idx="13"/>
          </p:nvPr>
        </p:nvSpPr>
        <p:spPr>
          <a:xfrm>
            <a:off x="385345" y="1325880"/>
            <a:ext cx="11059896" cy="5153269"/>
          </a:xfrm>
        </p:spPr>
        <p:txBody>
          <a:bodyPr vert="horz" lIns="91440" tIns="45720" rIns="91440" bIns="45720" rtlCol="0" anchor="t">
            <a:normAutofit/>
          </a:bodyPr>
          <a:lstStyle/>
          <a:p>
            <a:pPr marL="0" marR="0">
              <a:lnSpc>
                <a:spcPct val="100000"/>
              </a:lnSpc>
              <a:spcBef>
                <a:spcPts val="0"/>
              </a:spcBef>
              <a:buNone/>
            </a:pPr>
            <a:r>
              <a:rPr lang="en-US" sz="2000" b="1">
                <a:solidFill>
                  <a:schemeClr val="tx1"/>
                </a:solidFill>
                <a:effectLst/>
                <a:ea typeface="Calibri"/>
                <a:cs typeface="Calibri"/>
              </a:rPr>
              <a:t>Important:</a:t>
            </a:r>
            <a:r>
              <a:rPr lang="en-US" sz="2000">
                <a:solidFill>
                  <a:schemeClr val="tx1"/>
                </a:solidFill>
                <a:effectLst/>
                <a:ea typeface="Calibri"/>
                <a:cs typeface="Calibri"/>
              </a:rPr>
              <a:t> ZEGALOGUE is used to treat very low blood sugar (severe hypoglycemia) where you need help from others. </a:t>
            </a:r>
          </a:p>
          <a:p>
            <a:pPr marL="0">
              <a:lnSpc>
                <a:spcPct val="100000"/>
              </a:lnSpc>
              <a:spcBef>
                <a:spcPts val="0"/>
              </a:spcBef>
              <a:buNone/>
            </a:pPr>
            <a:r>
              <a:rPr lang="en-US" sz="2000" err="1">
                <a:solidFill>
                  <a:schemeClr val="tx1"/>
                </a:solidFill>
                <a:effectLst/>
                <a:ea typeface="Calibri"/>
                <a:cs typeface="Calibri"/>
              </a:rPr>
              <a:t>Zegalogue</a:t>
            </a:r>
            <a:r>
              <a:rPr lang="en-US" sz="2000">
                <a:solidFill>
                  <a:schemeClr val="tx1"/>
                </a:solidFill>
                <a:effectLst/>
                <a:ea typeface="Calibri"/>
                <a:cs typeface="Calibri"/>
              </a:rPr>
              <a:t> (</a:t>
            </a:r>
            <a:r>
              <a:rPr lang="en-US" sz="2000" err="1">
                <a:solidFill>
                  <a:schemeClr val="tx1"/>
                </a:solidFill>
                <a:effectLst/>
                <a:ea typeface="Calibri"/>
                <a:cs typeface="Calibri"/>
              </a:rPr>
              <a:t>dasiglucagon</a:t>
            </a:r>
            <a:r>
              <a:rPr lang="en-US" sz="2000">
                <a:solidFill>
                  <a:schemeClr val="tx1"/>
                </a:solidFill>
                <a:effectLst/>
                <a:ea typeface="Calibri"/>
                <a:cs typeface="Calibri"/>
              </a:rPr>
              <a:t>) injection 0.6mg/0.6mL; Single Dose Prefilled Syringe Injection for subcutaneous use </a:t>
            </a:r>
          </a:p>
          <a:p>
            <a:pPr marL="0" marR="0">
              <a:lnSpc>
                <a:spcPct val="100000"/>
              </a:lnSpc>
              <a:spcBef>
                <a:spcPts val="0"/>
              </a:spcBef>
              <a:buNone/>
            </a:pPr>
            <a:r>
              <a:rPr lang="en-US" sz="2000">
                <a:solidFill>
                  <a:schemeClr val="tx1"/>
                </a:solidFill>
                <a:effectLst/>
                <a:ea typeface="Calibri"/>
                <a:cs typeface="Calibri"/>
              </a:rPr>
              <a:t>Emergency Use for Very Low Blood Sugar </a:t>
            </a:r>
          </a:p>
          <a:p>
            <a:pPr marL="0" marR="0">
              <a:lnSpc>
                <a:spcPct val="100000"/>
              </a:lnSpc>
              <a:spcBef>
                <a:spcPts val="0"/>
              </a:spcBef>
              <a:buNone/>
            </a:pPr>
            <a:r>
              <a:rPr lang="en-US" sz="2000" err="1">
                <a:solidFill>
                  <a:schemeClr val="tx1"/>
                </a:solidFill>
                <a:effectLst/>
                <a:ea typeface="Calibri"/>
                <a:cs typeface="Calibri"/>
              </a:rPr>
              <a:t>Zegalogue</a:t>
            </a:r>
            <a:r>
              <a:rPr lang="en-US" sz="2000">
                <a:solidFill>
                  <a:schemeClr val="tx1"/>
                </a:solidFill>
                <a:effectLst/>
                <a:ea typeface="Calibri"/>
                <a:cs typeface="Calibri"/>
              </a:rPr>
              <a:t> contains </a:t>
            </a:r>
            <a:r>
              <a:rPr lang="en-US" sz="2000">
                <a:solidFill>
                  <a:schemeClr val="tx1"/>
                </a:solidFill>
                <a:ea typeface="Calibri"/>
                <a:cs typeface="Calibri"/>
              </a:rPr>
              <a:t>one</a:t>
            </a:r>
            <a:r>
              <a:rPr lang="en-US" sz="2000">
                <a:solidFill>
                  <a:schemeClr val="tx1"/>
                </a:solidFill>
                <a:effectLst/>
                <a:ea typeface="Calibri"/>
                <a:cs typeface="Calibri"/>
              </a:rPr>
              <a:t> dose of </a:t>
            </a:r>
            <a:r>
              <a:rPr lang="en-US" sz="2000" err="1">
                <a:solidFill>
                  <a:schemeClr val="tx1"/>
                </a:solidFill>
                <a:effectLst/>
                <a:ea typeface="Calibri"/>
                <a:cs typeface="Calibri"/>
              </a:rPr>
              <a:t>dasiglucagon</a:t>
            </a:r>
            <a:r>
              <a:rPr lang="en-US" sz="2000">
                <a:solidFill>
                  <a:schemeClr val="tx1"/>
                </a:solidFill>
                <a:effectLst/>
                <a:ea typeface="Calibri"/>
                <a:cs typeface="Calibri"/>
              </a:rPr>
              <a:t> in a prefilled syringe and cannot be reused. </a:t>
            </a:r>
          </a:p>
          <a:p>
            <a:pPr marL="0" marR="0">
              <a:lnSpc>
                <a:spcPct val="100000"/>
              </a:lnSpc>
              <a:spcBef>
                <a:spcPts val="0"/>
              </a:spcBef>
              <a:buNone/>
            </a:pPr>
            <a:endParaRPr lang="en-US" sz="2000">
              <a:solidFill>
                <a:schemeClr val="tx1"/>
              </a:solidFill>
              <a:effectLst/>
              <a:ea typeface="Calibri" panose="020F0502020204030204" pitchFamily="34" charset="0"/>
              <a:cs typeface="Calibri" panose="020F0502020204030204" pitchFamily="34" charset="0"/>
            </a:endParaRPr>
          </a:p>
          <a:p>
            <a:pPr marL="0" marR="0">
              <a:lnSpc>
                <a:spcPct val="100000"/>
              </a:lnSpc>
              <a:spcBef>
                <a:spcPts val="0"/>
              </a:spcBef>
              <a:buNone/>
            </a:pPr>
            <a:r>
              <a:rPr lang="en-US" sz="2000" b="1">
                <a:solidFill>
                  <a:schemeClr val="tx1"/>
                </a:solidFill>
                <a:effectLst/>
                <a:ea typeface="Calibri"/>
                <a:cs typeface="Calibri"/>
              </a:rPr>
              <a:t>How to Administer </a:t>
            </a:r>
          </a:p>
          <a:p>
            <a:pPr>
              <a:lnSpc>
                <a:spcPct val="100000"/>
              </a:lnSpc>
              <a:spcBef>
                <a:spcPts val="0"/>
              </a:spcBef>
            </a:pPr>
            <a:r>
              <a:rPr lang="en-US" sz="2000">
                <a:solidFill>
                  <a:schemeClr val="tx1"/>
                </a:solidFill>
                <a:effectLst/>
                <a:ea typeface="Calibri"/>
                <a:cs typeface="Calibri"/>
              </a:rPr>
              <a:t>Remove the grey cap from the needle end</a:t>
            </a:r>
          </a:p>
          <a:p>
            <a:pPr>
              <a:lnSpc>
                <a:spcPct val="100000"/>
              </a:lnSpc>
              <a:spcBef>
                <a:spcPts val="0"/>
              </a:spcBef>
            </a:pPr>
            <a:r>
              <a:rPr lang="en-US" sz="2000">
                <a:solidFill>
                  <a:schemeClr val="tx1"/>
                </a:solidFill>
                <a:effectLst/>
                <a:ea typeface="Calibri"/>
                <a:cs typeface="Calibri"/>
              </a:rPr>
              <a:t>Push and hold down </a:t>
            </a:r>
            <a:r>
              <a:rPr lang="en-US" sz="2000" err="1">
                <a:solidFill>
                  <a:schemeClr val="tx1"/>
                </a:solidFill>
                <a:effectLst/>
                <a:ea typeface="Calibri"/>
                <a:cs typeface="Calibri"/>
              </a:rPr>
              <a:t>Zegalogue</a:t>
            </a:r>
            <a:r>
              <a:rPr lang="en-US" sz="2000">
                <a:solidFill>
                  <a:schemeClr val="tx1"/>
                </a:solidFill>
                <a:effectLst/>
                <a:ea typeface="Calibri"/>
                <a:cs typeface="Calibri"/>
              </a:rPr>
              <a:t> for 10 seconds and check window is red </a:t>
            </a:r>
          </a:p>
          <a:p>
            <a:pPr marL="742950" marR="0" lvl="1" indent="-285750">
              <a:lnSpc>
                <a:spcPct val="100000"/>
              </a:lnSpc>
              <a:spcBef>
                <a:spcPts val="0"/>
              </a:spcBef>
              <a:buFont typeface="+mj-lt"/>
              <a:buAutoNum type="alphaLcPeriod"/>
            </a:pPr>
            <a:r>
              <a:rPr lang="en-US" sz="2000">
                <a:solidFill>
                  <a:schemeClr val="tx1"/>
                </a:solidFill>
                <a:effectLst/>
                <a:ea typeface="Calibri"/>
                <a:cs typeface="Calibri"/>
              </a:rPr>
              <a:t>Push straight down on skin until the yellow needle guard is fully pressed down. You may hear the first click</a:t>
            </a:r>
          </a:p>
          <a:p>
            <a:pPr marL="742950" marR="0" lvl="1" indent="-285750">
              <a:lnSpc>
                <a:spcPct val="100000"/>
              </a:lnSpc>
              <a:spcBef>
                <a:spcPts val="0"/>
              </a:spcBef>
              <a:buFont typeface="+mj-lt"/>
              <a:buAutoNum type="alphaLcPeriod"/>
            </a:pPr>
            <a:r>
              <a:rPr lang="en-US" sz="2000">
                <a:solidFill>
                  <a:schemeClr val="tx1"/>
                </a:solidFill>
                <a:effectLst/>
                <a:ea typeface="Calibri"/>
                <a:cs typeface="Calibri"/>
              </a:rPr>
              <a:t>Keep holding down and slowly count to </a:t>
            </a:r>
            <a:r>
              <a:rPr lang="en-US" sz="2000" b="1">
                <a:solidFill>
                  <a:schemeClr val="tx1"/>
                </a:solidFill>
                <a:effectLst/>
                <a:ea typeface="Calibri"/>
                <a:cs typeface="Calibri"/>
              </a:rPr>
              <a:t>10 seconds</a:t>
            </a:r>
            <a:r>
              <a:rPr lang="en-US" sz="2000">
                <a:solidFill>
                  <a:schemeClr val="tx1"/>
                </a:solidFill>
                <a:effectLst/>
                <a:ea typeface="Calibri"/>
                <a:cs typeface="Calibri"/>
              </a:rPr>
              <a:t>. After 10 seconds you may hear a second click and see the medicine window turn red.</a:t>
            </a:r>
          </a:p>
        </p:txBody>
      </p:sp>
      <p:pic>
        <p:nvPicPr>
          <p:cNvPr id="5" name="Picture 4">
            <a:extLst>
              <a:ext uri="{FF2B5EF4-FFF2-40B4-BE49-F238E27FC236}">
                <a16:creationId xmlns:a16="http://schemas.microsoft.com/office/drawing/2014/main" id="{F49D2023-718B-54E8-F341-225D4E0627D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582488" y="-4877"/>
            <a:ext cx="3499407" cy="1304657"/>
          </a:xfrm>
          <a:prstGeom prst="rect">
            <a:avLst/>
          </a:prstGeom>
        </p:spPr>
      </p:pic>
      <p:pic>
        <p:nvPicPr>
          <p:cNvPr id="8" name="Picture 7" descr="KDE School Health Logo">
            <a:extLst>
              <a:ext uri="{FF2B5EF4-FFF2-40B4-BE49-F238E27FC236}">
                <a16:creationId xmlns:a16="http://schemas.microsoft.com/office/drawing/2014/main" id="{CFDF4994-EFA1-FCDA-338E-C4A2345BACAF}"/>
              </a:ext>
            </a:extLst>
          </p:cNvPr>
          <p:cNvPicPr>
            <a:picLocks noChangeAspect="1"/>
          </p:cNvPicPr>
          <p:nvPr/>
        </p:nvPicPr>
        <p:blipFill>
          <a:blip r:embed="rId4"/>
          <a:stretch>
            <a:fillRect/>
          </a:stretch>
        </p:blipFill>
        <p:spPr>
          <a:xfrm>
            <a:off x="11188120" y="4963896"/>
            <a:ext cx="896190" cy="1042506"/>
          </a:xfrm>
          <a:prstGeom prst="rect">
            <a:avLst/>
          </a:prstGeom>
        </p:spPr>
      </p:pic>
    </p:spTree>
    <p:extLst>
      <p:ext uri="{BB962C8B-B14F-4D97-AF65-F5344CB8AC3E}">
        <p14:creationId xmlns:p14="http://schemas.microsoft.com/office/powerpoint/2010/main" val="274066049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0AE9C-3F94-4994-9BDD-D947667D9F2A}"/>
              </a:ext>
            </a:extLst>
          </p:cNvPr>
          <p:cNvSpPr>
            <a:spLocks noGrp="1"/>
          </p:cNvSpPr>
          <p:nvPr>
            <p:ph type="title"/>
          </p:nvPr>
        </p:nvSpPr>
        <p:spPr/>
        <p:txBody>
          <a:bodyPr>
            <a:normAutofit/>
          </a:bodyPr>
          <a:lstStyle/>
          <a:p>
            <a:r>
              <a:rPr lang="en-US" err="1"/>
              <a:t>Basqsimi</a:t>
            </a:r>
            <a:r>
              <a:rPr lang="en-US"/>
              <a:t> (Glucagon) Nasal Powder</a:t>
            </a:r>
          </a:p>
        </p:txBody>
      </p:sp>
      <p:sp>
        <p:nvSpPr>
          <p:cNvPr id="3" name="Text Placeholder 2">
            <a:extLst>
              <a:ext uri="{FF2B5EF4-FFF2-40B4-BE49-F238E27FC236}">
                <a16:creationId xmlns:a16="http://schemas.microsoft.com/office/drawing/2014/main" id="{28245AEF-A9B0-4301-8CFC-A7FAACF0A39E}"/>
              </a:ext>
            </a:extLst>
          </p:cNvPr>
          <p:cNvSpPr>
            <a:spLocks noGrp="1"/>
          </p:cNvSpPr>
          <p:nvPr>
            <p:ph type="body" sz="quarter" idx="13"/>
          </p:nvPr>
        </p:nvSpPr>
        <p:spPr>
          <a:xfrm>
            <a:off x="555786" y="1468651"/>
            <a:ext cx="10127454" cy="4078709"/>
          </a:xfrm>
        </p:spPr>
        <p:txBody>
          <a:bodyPr>
            <a:normAutofit lnSpcReduction="10000"/>
          </a:bodyPr>
          <a:lstStyle/>
          <a:p>
            <a:r>
              <a:rPr lang="en-US" sz="2400">
                <a:solidFill>
                  <a:schemeClr val="tx1"/>
                </a:solidFill>
                <a:ea typeface="Calibri" panose="020F0502020204030204" pitchFamily="34" charset="0"/>
                <a:cs typeface="Calibri" panose="020F0502020204030204" pitchFamily="34" charset="0"/>
              </a:rPr>
              <a:t>FDA approved for age 4 and above</a:t>
            </a:r>
          </a:p>
          <a:p>
            <a:r>
              <a:rPr lang="en-US" sz="2400">
                <a:solidFill>
                  <a:schemeClr val="tx1"/>
                </a:solidFill>
                <a:ea typeface="Calibri" panose="020F0502020204030204" pitchFamily="34" charset="0"/>
                <a:cs typeface="Calibri" panose="020F0502020204030204" pitchFamily="34" charset="0"/>
              </a:rPr>
              <a:t>Should be stored at room temperature</a:t>
            </a:r>
          </a:p>
          <a:p>
            <a:r>
              <a:rPr lang="en-US" sz="2400">
                <a:solidFill>
                  <a:schemeClr val="tx1"/>
                </a:solidFill>
                <a:ea typeface="Calibri" panose="020F0502020204030204" pitchFamily="34" charset="0"/>
                <a:cs typeface="Calibri" panose="020F0502020204030204" pitchFamily="34" charset="0"/>
              </a:rPr>
              <a:t>Should be carried by student, readily accessible</a:t>
            </a:r>
          </a:p>
          <a:p>
            <a:r>
              <a:rPr lang="en-US" sz="2400">
                <a:solidFill>
                  <a:schemeClr val="tx1"/>
                </a:solidFill>
                <a:ea typeface="Calibri" panose="020F0502020204030204" pitchFamily="34" charset="0"/>
                <a:cs typeface="Calibri" panose="020F0502020204030204" pitchFamily="34" charset="0"/>
              </a:rPr>
              <a:t>Given as a puff in the nose</a:t>
            </a:r>
          </a:p>
          <a:p>
            <a:r>
              <a:rPr lang="en-US" sz="2400">
                <a:solidFill>
                  <a:schemeClr val="tx1"/>
                </a:solidFill>
                <a:ea typeface="Calibri" panose="020F0502020204030204" pitchFamily="34" charset="0"/>
                <a:cs typeface="Calibri" panose="020F0502020204030204" pitchFamily="34" charset="0"/>
              </a:rPr>
              <a:t>Should still be given if person is unconscious</a:t>
            </a:r>
          </a:p>
          <a:p>
            <a:r>
              <a:rPr lang="en-US" sz="2400">
                <a:solidFill>
                  <a:schemeClr val="tx1"/>
                </a:solidFill>
                <a:ea typeface="Calibri" panose="020F0502020204030204" pitchFamily="34" charset="0"/>
                <a:cs typeface="Calibri" panose="020F0502020204030204" pitchFamily="34" charset="0"/>
              </a:rPr>
              <a:t>Can still be given if nose is congested</a:t>
            </a:r>
          </a:p>
          <a:p>
            <a:r>
              <a:rPr lang="en-US" sz="2400">
                <a:solidFill>
                  <a:schemeClr val="tx1"/>
                </a:solidFill>
                <a:ea typeface="Calibri" panose="020F0502020204030204" pitchFamily="34" charset="0"/>
                <a:cs typeface="Calibri" panose="020F0502020204030204" pitchFamily="34" charset="0"/>
              </a:rPr>
              <a:t>A second dose may be ordered if no response after 15 minutes</a:t>
            </a:r>
          </a:p>
          <a:p>
            <a:r>
              <a:rPr lang="en-US" sz="2400">
                <a:solidFill>
                  <a:schemeClr val="tx1"/>
                </a:solidFill>
                <a:ea typeface="Calibri" panose="020F0502020204030204" pitchFamily="34" charset="0"/>
                <a:cs typeface="Calibri" panose="020F0502020204030204" pitchFamily="34" charset="0"/>
              </a:rPr>
              <a:t>As per KRS 158.838, the expiration date of the Glucagon kit should be checked monthly, and the parent/guardian notified one month in advance of the expiration date</a:t>
            </a:r>
            <a:endParaRPr lang="en-US">
              <a:solidFill>
                <a:schemeClr val="tx1"/>
              </a:solidFill>
            </a:endParaRPr>
          </a:p>
          <a:p>
            <a:endParaRPr lang="en-US"/>
          </a:p>
        </p:txBody>
      </p:sp>
      <p:pic>
        <p:nvPicPr>
          <p:cNvPr id="4" name="Picture 3" descr="photo of baqsimi nasal powder">
            <a:extLst>
              <a:ext uri="{FF2B5EF4-FFF2-40B4-BE49-F238E27FC236}">
                <a16:creationId xmlns:a16="http://schemas.microsoft.com/office/drawing/2014/main" id="{CB4CB08D-387F-49B0-AE3A-57A7377355B6}"/>
              </a:ext>
            </a:extLst>
          </p:cNvPr>
          <p:cNvPicPr>
            <a:picLocks noChangeAspect="1"/>
          </p:cNvPicPr>
          <p:nvPr/>
        </p:nvPicPr>
        <p:blipFill rotWithShape="1">
          <a:blip r:embed="rId2"/>
          <a:srcRect r="29099"/>
          <a:stretch/>
        </p:blipFill>
        <p:spPr>
          <a:xfrm>
            <a:off x="9646312" y="257025"/>
            <a:ext cx="2286608" cy="2304488"/>
          </a:xfrm>
          <a:prstGeom prst="rect">
            <a:avLst/>
          </a:prstGeom>
        </p:spPr>
      </p:pic>
      <p:pic>
        <p:nvPicPr>
          <p:cNvPr id="8" name="Picture 7" descr="KDE School Health Logo">
            <a:extLst>
              <a:ext uri="{FF2B5EF4-FFF2-40B4-BE49-F238E27FC236}">
                <a16:creationId xmlns:a16="http://schemas.microsoft.com/office/drawing/2014/main" id="{90B12379-6824-4C2C-D83C-C9A90E525DCE}"/>
              </a:ext>
            </a:extLst>
          </p:cNvPr>
          <p:cNvPicPr>
            <a:picLocks noChangeAspect="1"/>
          </p:cNvPicPr>
          <p:nvPr/>
        </p:nvPicPr>
        <p:blipFill>
          <a:blip r:embed="rId3"/>
          <a:stretch>
            <a:fillRect/>
          </a:stretch>
        </p:blipFill>
        <p:spPr>
          <a:xfrm>
            <a:off x="11036730" y="4818585"/>
            <a:ext cx="896190" cy="1042506"/>
          </a:xfrm>
          <a:prstGeom prst="rect">
            <a:avLst/>
          </a:prstGeom>
        </p:spPr>
      </p:pic>
    </p:spTree>
    <p:extLst>
      <p:ext uri="{BB962C8B-B14F-4D97-AF65-F5344CB8AC3E}">
        <p14:creationId xmlns:p14="http://schemas.microsoft.com/office/powerpoint/2010/main" val="127047097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83C7B-8335-4E3F-B7FE-16B78783B7FC}"/>
              </a:ext>
            </a:extLst>
          </p:cNvPr>
          <p:cNvSpPr>
            <a:spLocks noGrp="1"/>
          </p:cNvSpPr>
          <p:nvPr>
            <p:ph type="title"/>
          </p:nvPr>
        </p:nvSpPr>
        <p:spPr>
          <a:xfrm>
            <a:off x="231686" y="257025"/>
            <a:ext cx="9836911" cy="1189561"/>
          </a:xfrm>
        </p:spPr>
        <p:txBody>
          <a:bodyPr>
            <a:normAutofit fontScale="90000"/>
          </a:bodyPr>
          <a:lstStyle/>
          <a:p>
            <a:r>
              <a:rPr lang="en-US" sz="4200"/>
              <a:t>Administering Baqsimi (glucagon)™ Nasal Powder</a:t>
            </a:r>
          </a:p>
        </p:txBody>
      </p:sp>
      <p:sp>
        <p:nvSpPr>
          <p:cNvPr id="3" name="Text Placeholder 2">
            <a:extLst>
              <a:ext uri="{FF2B5EF4-FFF2-40B4-BE49-F238E27FC236}">
                <a16:creationId xmlns:a16="http://schemas.microsoft.com/office/drawing/2014/main" id="{601E8E78-803D-49D2-A68B-0106E9F59DC5}"/>
              </a:ext>
            </a:extLst>
          </p:cNvPr>
          <p:cNvSpPr>
            <a:spLocks noGrp="1"/>
          </p:cNvSpPr>
          <p:nvPr>
            <p:ph type="body" sz="quarter" idx="13"/>
          </p:nvPr>
        </p:nvSpPr>
        <p:spPr>
          <a:xfrm>
            <a:off x="555785" y="1446586"/>
            <a:ext cx="10142695" cy="4189840"/>
          </a:xfrm>
        </p:spPr>
        <p:txBody>
          <a:bodyPr>
            <a:noAutofit/>
          </a:bodyPr>
          <a:lstStyle/>
          <a:p>
            <a:pPr>
              <a:lnSpc>
                <a:spcPct val="100000"/>
              </a:lnSpc>
              <a:spcBef>
                <a:spcPts val="0"/>
              </a:spcBef>
            </a:pPr>
            <a:r>
              <a:rPr lang="en-US" sz="1800">
                <a:solidFill>
                  <a:schemeClr val="tx1"/>
                </a:solidFill>
              </a:rPr>
              <a:t>Identify someone to call 911</a:t>
            </a:r>
          </a:p>
          <a:p>
            <a:pPr hangingPunct="0">
              <a:lnSpc>
                <a:spcPct val="100000"/>
              </a:lnSpc>
              <a:spcBef>
                <a:spcPts val="0"/>
              </a:spcBef>
            </a:pPr>
            <a:r>
              <a:rPr lang="en-US" sz="1800">
                <a:solidFill>
                  <a:schemeClr val="tx1"/>
                </a:solidFill>
              </a:rPr>
              <a:t>Refer to student’s Diabetes Management Plan for Glucagon dose </a:t>
            </a:r>
          </a:p>
          <a:p>
            <a:pPr hangingPunct="0">
              <a:lnSpc>
                <a:spcPct val="100000"/>
              </a:lnSpc>
              <a:spcBef>
                <a:spcPts val="0"/>
              </a:spcBef>
            </a:pPr>
            <a:r>
              <a:rPr lang="en-US" sz="1800">
                <a:solidFill>
                  <a:schemeClr val="tx1"/>
                </a:solidFill>
              </a:rPr>
              <a:t>Open kit</a:t>
            </a:r>
          </a:p>
          <a:p>
            <a:pPr>
              <a:lnSpc>
                <a:spcPct val="100000"/>
              </a:lnSpc>
              <a:spcBef>
                <a:spcPts val="0"/>
              </a:spcBef>
            </a:pPr>
            <a:r>
              <a:rPr lang="en-US" sz="1800">
                <a:solidFill>
                  <a:schemeClr val="tx1"/>
                </a:solidFill>
              </a:rPr>
              <a:t>Remove shrink wrap by pulling on red stripe</a:t>
            </a:r>
          </a:p>
          <a:p>
            <a:pPr>
              <a:lnSpc>
                <a:spcPct val="100000"/>
              </a:lnSpc>
              <a:spcBef>
                <a:spcPts val="0"/>
              </a:spcBef>
            </a:pPr>
            <a:r>
              <a:rPr lang="en-US" sz="1800">
                <a:solidFill>
                  <a:schemeClr val="tx1"/>
                </a:solidFill>
              </a:rPr>
              <a:t>Open the lid sand remove the device from the tube (Caution: Do not press plunger until you are ready to administer)</a:t>
            </a:r>
          </a:p>
          <a:p>
            <a:pPr>
              <a:lnSpc>
                <a:spcPct val="100000"/>
              </a:lnSpc>
              <a:spcBef>
                <a:spcPts val="0"/>
              </a:spcBef>
            </a:pPr>
            <a:r>
              <a:rPr lang="en-US" sz="1800">
                <a:solidFill>
                  <a:schemeClr val="tx1"/>
                </a:solidFill>
              </a:rPr>
              <a:t>Hold device between fingers and thumb</a:t>
            </a:r>
          </a:p>
          <a:p>
            <a:pPr>
              <a:lnSpc>
                <a:spcPct val="100000"/>
              </a:lnSpc>
              <a:spcBef>
                <a:spcPts val="0"/>
              </a:spcBef>
            </a:pPr>
            <a:r>
              <a:rPr lang="en-US" sz="1800">
                <a:solidFill>
                  <a:schemeClr val="tx1"/>
                </a:solidFill>
              </a:rPr>
              <a:t>Insert tip gently into one nostril until finger(s) touch the outside of the nose</a:t>
            </a:r>
          </a:p>
          <a:p>
            <a:pPr>
              <a:lnSpc>
                <a:spcPct val="100000"/>
              </a:lnSpc>
              <a:spcBef>
                <a:spcPts val="0"/>
              </a:spcBef>
            </a:pPr>
            <a:r>
              <a:rPr lang="en-US" sz="1800">
                <a:solidFill>
                  <a:schemeClr val="tx1"/>
                </a:solidFill>
              </a:rPr>
              <a:t>Push plunger firmly all the way in</a:t>
            </a:r>
          </a:p>
          <a:p>
            <a:pPr>
              <a:lnSpc>
                <a:spcPct val="100000"/>
              </a:lnSpc>
              <a:spcBef>
                <a:spcPts val="0"/>
              </a:spcBef>
            </a:pPr>
            <a:r>
              <a:rPr lang="en-US" sz="1800">
                <a:solidFill>
                  <a:schemeClr val="tx1"/>
                </a:solidFill>
              </a:rPr>
              <a:t>Dose is complete when the green line disappears</a:t>
            </a:r>
          </a:p>
          <a:p>
            <a:pPr>
              <a:lnSpc>
                <a:spcPct val="100000"/>
              </a:lnSpc>
              <a:spcBef>
                <a:spcPts val="0"/>
              </a:spcBef>
            </a:pPr>
            <a:r>
              <a:rPr lang="en-US" sz="1800">
                <a:solidFill>
                  <a:schemeClr val="tx1"/>
                </a:solidFill>
              </a:rPr>
              <a:t>Turn person to the side, as they may vomit</a:t>
            </a:r>
          </a:p>
          <a:p>
            <a:pPr>
              <a:lnSpc>
                <a:spcPct val="100000"/>
              </a:lnSpc>
              <a:spcBef>
                <a:spcPts val="0"/>
              </a:spcBef>
            </a:pPr>
            <a:r>
              <a:rPr lang="en-US" sz="1800">
                <a:solidFill>
                  <a:schemeClr val="tx1"/>
                </a:solidFill>
              </a:rPr>
              <a:t>Throw away used device and tube</a:t>
            </a:r>
          </a:p>
          <a:p>
            <a:pPr>
              <a:lnSpc>
                <a:spcPct val="100000"/>
              </a:lnSpc>
              <a:spcBef>
                <a:spcPts val="0"/>
              </a:spcBef>
            </a:pPr>
            <a:r>
              <a:rPr lang="en-US" sz="1800">
                <a:solidFill>
                  <a:schemeClr val="tx1"/>
                </a:solidFill>
              </a:rPr>
              <a:t>Document administration on student’s medication administration record</a:t>
            </a:r>
          </a:p>
          <a:p>
            <a:pPr>
              <a:lnSpc>
                <a:spcPct val="100000"/>
              </a:lnSpc>
              <a:spcBef>
                <a:spcPts val="0"/>
              </a:spcBef>
            </a:pPr>
            <a:r>
              <a:rPr lang="en-US" sz="1800">
                <a:solidFill>
                  <a:schemeClr val="tx1"/>
                </a:solidFill>
              </a:rPr>
              <a:t>When person is safely able to swallow, give a fast-acting source or sugar such as juice and encourage the person to eat as soon as possible</a:t>
            </a:r>
          </a:p>
        </p:txBody>
      </p:sp>
      <p:pic>
        <p:nvPicPr>
          <p:cNvPr id="5" name="Picture 4">
            <a:extLst>
              <a:ext uri="{FF2B5EF4-FFF2-40B4-BE49-F238E27FC236}">
                <a16:creationId xmlns:a16="http://schemas.microsoft.com/office/drawing/2014/main" id="{69D2F11A-5B0E-EE78-F5EF-B02E0629DD0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217729" y="225704"/>
            <a:ext cx="1638002" cy="1937535"/>
          </a:xfrm>
          <a:prstGeom prst="rect">
            <a:avLst/>
          </a:prstGeom>
        </p:spPr>
      </p:pic>
      <p:pic>
        <p:nvPicPr>
          <p:cNvPr id="6" name="Picture 5" descr="KDE School Health Logo">
            <a:extLst>
              <a:ext uri="{FF2B5EF4-FFF2-40B4-BE49-F238E27FC236}">
                <a16:creationId xmlns:a16="http://schemas.microsoft.com/office/drawing/2014/main" id="{365D1C8D-A62F-0273-3E85-F6B90B0FECEC}"/>
              </a:ext>
            </a:extLst>
          </p:cNvPr>
          <p:cNvPicPr>
            <a:picLocks noChangeAspect="1"/>
          </p:cNvPicPr>
          <p:nvPr/>
        </p:nvPicPr>
        <p:blipFill>
          <a:blip r:embed="rId3"/>
          <a:stretch>
            <a:fillRect/>
          </a:stretch>
        </p:blipFill>
        <p:spPr>
          <a:xfrm>
            <a:off x="10959541" y="4593920"/>
            <a:ext cx="896190" cy="1042506"/>
          </a:xfrm>
          <a:prstGeom prst="rect">
            <a:avLst/>
          </a:prstGeom>
        </p:spPr>
      </p:pic>
    </p:spTree>
    <p:extLst>
      <p:ext uri="{BB962C8B-B14F-4D97-AF65-F5344CB8AC3E}">
        <p14:creationId xmlns:p14="http://schemas.microsoft.com/office/powerpoint/2010/main" val="347926096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809775"/>
          </a:xfrm>
        </p:spPr>
        <p:txBody>
          <a:bodyPr/>
          <a:lstStyle/>
          <a:p>
            <a:r>
              <a:rPr lang="en-US"/>
              <a:t>Seizures</a:t>
            </a:r>
          </a:p>
        </p:txBody>
      </p:sp>
      <p:sp>
        <p:nvSpPr>
          <p:cNvPr id="3" name="Text Placeholder 2"/>
          <p:cNvSpPr>
            <a:spLocks noGrp="1"/>
          </p:cNvSpPr>
          <p:nvPr>
            <p:ph type="body" sz="quarter" idx="13"/>
          </p:nvPr>
        </p:nvSpPr>
        <p:spPr>
          <a:xfrm>
            <a:off x="555786" y="1147365"/>
            <a:ext cx="10950414" cy="4563270"/>
          </a:xfrm>
        </p:spPr>
        <p:txBody>
          <a:bodyPr>
            <a:normAutofit/>
          </a:bodyPr>
          <a:lstStyle/>
          <a:p>
            <a:pPr marL="0" indent="0" hangingPunct="0">
              <a:lnSpc>
                <a:spcPct val="100000"/>
              </a:lnSpc>
              <a:spcBef>
                <a:spcPts val="0"/>
              </a:spcBef>
              <a:buNone/>
            </a:pPr>
            <a:r>
              <a:rPr lang="en-US" sz="2400">
                <a:solidFill>
                  <a:schemeClr val="tx1"/>
                </a:solidFill>
              </a:rPr>
              <a:t>Seizures can take many different forms, often not resembling the convulsions that many associate with epilepsy. Common types of seizures include:</a:t>
            </a:r>
          </a:p>
          <a:p>
            <a:pPr lvl="0" hangingPunct="0">
              <a:lnSpc>
                <a:spcPct val="100000"/>
              </a:lnSpc>
              <a:spcBef>
                <a:spcPts val="0"/>
              </a:spcBef>
            </a:pPr>
            <a:r>
              <a:rPr lang="en-US" sz="2400" b="1">
                <a:solidFill>
                  <a:schemeClr val="tx1"/>
                </a:solidFill>
              </a:rPr>
              <a:t>Generalized Tonic Clonic (Grand Mal)- </a:t>
            </a:r>
            <a:r>
              <a:rPr lang="en-US" sz="2400">
                <a:solidFill>
                  <a:schemeClr val="tx1"/>
                </a:solidFill>
              </a:rPr>
              <a:t>Convulsions, muscle rigidity, jerking</a:t>
            </a:r>
          </a:p>
          <a:p>
            <a:pPr lvl="0" hangingPunct="0">
              <a:lnSpc>
                <a:spcPct val="100000"/>
              </a:lnSpc>
              <a:spcBef>
                <a:spcPts val="0"/>
              </a:spcBef>
            </a:pPr>
            <a:r>
              <a:rPr lang="en-US" sz="2400" b="1">
                <a:solidFill>
                  <a:schemeClr val="tx1"/>
                </a:solidFill>
              </a:rPr>
              <a:t>Absence (Petit mal)- </a:t>
            </a:r>
            <a:r>
              <a:rPr lang="en-US" sz="2400">
                <a:solidFill>
                  <a:schemeClr val="tx1"/>
                </a:solidFill>
              </a:rPr>
              <a:t>Blank stare lasting only a few seconds, sometimes accompanied by blinking or chewing motions</a:t>
            </a:r>
          </a:p>
          <a:p>
            <a:pPr lvl="0" hangingPunct="0">
              <a:lnSpc>
                <a:spcPct val="100000"/>
              </a:lnSpc>
              <a:spcBef>
                <a:spcPts val="0"/>
              </a:spcBef>
            </a:pPr>
            <a:r>
              <a:rPr lang="en-US" sz="2400" b="1">
                <a:solidFill>
                  <a:schemeClr val="tx1"/>
                </a:solidFill>
              </a:rPr>
              <a:t>Complex Partial (Psychomotor/Temporal Lobe)- </a:t>
            </a:r>
            <a:r>
              <a:rPr lang="en-US" sz="2400">
                <a:solidFill>
                  <a:schemeClr val="tx1"/>
                </a:solidFill>
              </a:rPr>
              <a:t>random activity where the student is out of touch with their surroundings</a:t>
            </a:r>
          </a:p>
          <a:p>
            <a:pPr lvl="0" hangingPunct="0">
              <a:lnSpc>
                <a:spcPct val="100000"/>
              </a:lnSpc>
              <a:spcBef>
                <a:spcPts val="0"/>
              </a:spcBef>
            </a:pPr>
            <a:r>
              <a:rPr lang="en-US" sz="2400" b="1">
                <a:solidFill>
                  <a:schemeClr val="tx1"/>
                </a:solidFill>
              </a:rPr>
              <a:t>Simple Partial </a:t>
            </a:r>
            <a:r>
              <a:rPr lang="en-US" sz="2400">
                <a:solidFill>
                  <a:schemeClr val="tx1"/>
                </a:solidFill>
              </a:rPr>
              <a:t>- jerking in one or more parts of the body or sensory distortions that may or may not be obvious to onlookers</a:t>
            </a:r>
          </a:p>
          <a:p>
            <a:pPr lvl="0" hangingPunct="0">
              <a:lnSpc>
                <a:spcPct val="100000"/>
              </a:lnSpc>
              <a:spcBef>
                <a:spcPts val="0"/>
              </a:spcBef>
            </a:pPr>
            <a:r>
              <a:rPr lang="en-US" sz="2400" b="1">
                <a:solidFill>
                  <a:schemeClr val="tx1"/>
                </a:solidFill>
              </a:rPr>
              <a:t>Atonic (Drop Attacks)- </a:t>
            </a:r>
            <a:r>
              <a:rPr lang="en-US" sz="2400">
                <a:solidFill>
                  <a:schemeClr val="tx1"/>
                </a:solidFill>
              </a:rPr>
              <a:t>sudden collapse with recovery within a minute</a:t>
            </a:r>
          </a:p>
          <a:p>
            <a:pPr lvl="0" hangingPunct="0">
              <a:lnSpc>
                <a:spcPct val="100000"/>
              </a:lnSpc>
              <a:spcBef>
                <a:spcPts val="0"/>
              </a:spcBef>
            </a:pPr>
            <a:r>
              <a:rPr lang="en-US" sz="2400" b="1">
                <a:solidFill>
                  <a:schemeClr val="tx1"/>
                </a:solidFill>
              </a:rPr>
              <a:t>Myoclonic</a:t>
            </a:r>
            <a:r>
              <a:rPr lang="en-US" sz="2400">
                <a:solidFill>
                  <a:schemeClr val="tx1"/>
                </a:solidFill>
              </a:rPr>
              <a:t> - sudden, brief, massive jerks involving all or part of the body</a:t>
            </a:r>
          </a:p>
        </p:txBody>
      </p:sp>
      <p:pic>
        <p:nvPicPr>
          <p:cNvPr id="5" name="Picture 4" descr="KDE School Health Logo">
            <a:extLst>
              <a:ext uri="{FF2B5EF4-FFF2-40B4-BE49-F238E27FC236}">
                <a16:creationId xmlns:a16="http://schemas.microsoft.com/office/drawing/2014/main" id="{FDD19521-CEEF-2850-AD52-F8FEFA3D9298}"/>
              </a:ext>
            </a:extLst>
          </p:cNvPr>
          <p:cNvPicPr>
            <a:picLocks noChangeAspect="1"/>
          </p:cNvPicPr>
          <p:nvPr/>
        </p:nvPicPr>
        <p:blipFill>
          <a:blip r:embed="rId2"/>
          <a:stretch>
            <a:fillRect/>
          </a:stretch>
        </p:blipFill>
        <p:spPr>
          <a:xfrm>
            <a:off x="11036730" y="4818585"/>
            <a:ext cx="896190" cy="1042506"/>
          </a:xfrm>
          <a:prstGeom prst="rect">
            <a:avLst/>
          </a:prstGeom>
        </p:spPr>
      </p:pic>
    </p:spTree>
    <p:extLst>
      <p:ext uri="{BB962C8B-B14F-4D97-AF65-F5344CB8AC3E}">
        <p14:creationId xmlns:p14="http://schemas.microsoft.com/office/powerpoint/2010/main" val="33434947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266100" cy="1320800"/>
          </a:xfrm>
        </p:spPr>
        <p:txBody>
          <a:bodyPr>
            <a:normAutofit/>
          </a:bodyPr>
          <a:lstStyle/>
          <a:p>
            <a:r>
              <a:rPr lang="en-US" b="1"/>
              <a:t>Laws Related to Medication Administration</a:t>
            </a:r>
            <a:endParaRPr lang="en-US"/>
          </a:p>
        </p:txBody>
      </p:sp>
      <p:sp>
        <p:nvSpPr>
          <p:cNvPr id="3" name="Text Placeholder 2"/>
          <p:cNvSpPr>
            <a:spLocks noGrp="1"/>
          </p:cNvSpPr>
          <p:nvPr>
            <p:ph type="body" sz="quarter" idx="13"/>
          </p:nvPr>
        </p:nvSpPr>
        <p:spPr>
          <a:xfrm>
            <a:off x="378823" y="1577825"/>
            <a:ext cx="10688605" cy="5096950"/>
          </a:xfrm>
        </p:spPr>
        <p:txBody>
          <a:bodyPr>
            <a:normAutofit/>
          </a:bodyPr>
          <a:lstStyle/>
          <a:p>
            <a:r>
              <a:rPr lang="en-US"/>
              <a:t>Potential for unsafe administration of medication in schools or during school sponsored events poses a possible liability for schools</a:t>
            </a:r>
          </a:p>
          <a:p>
            <a:r>
              <a:rPr lang="en-US"/>
              <a:t>An understanding of state laws and school district policies and procedures is necessary to reduce the potential liability issues of medication administration in the school setting </a:t>
            </a:r>
          </a:p>
          <a:p>
            <a:r>
              <a:rPr lang="en-US"/>
              <a:t>School personnel who accept the delegation of medication administration and successfully complete this course, including demonstrated competency, are protected from liability under KRS 156.502</a:t>
            </a:r>
          </a:p>
          <a:p>
            <a:endParaRPr lang="en-US"/>
          </a:p>
        </p:txBody>
      </p:sp>
      <p:pic>
        <p:nvPicPr>
          <p:cNvPr id="4" name="Picture 3" descr="KDE school health logo">
            <a:extLst>
              <a:ext uri="{FF2B5EF4-FFF2-40B4-BE49-F238E27FC236}">
                <a16:creationId xmlns:a16="http://schemas.microsoft.com/office/drawing/2014/main" id="{75C268B6-2CCB-EDB4-6C6C-5B2716E27982}"/>
              </a:ext>
            </a:extLst>
          </p:cNvPr>
          <p:cNvPicPr>
            <a:picLocks noChangeAspect="1"/>
          </p:cNvPicPr>
          <p:nvPr/>
        </p:nvPicPr>
        <p:blipFill>
          <a:blip r:embed="rId3"/>
          <a:stretch>
            <a:fillRect/>
          </a:stretch>
        </p:blipFill>
        <p:spPr>
          <a:xfrm>
            <a:off x="10916987" y="4758922"/>
            <a:ext cx="896190" cy="1042506"/>
          </a:xfrm>
          <a:prstGeom prst="rect">
            <a:avLst/>
          </a:prstGeom>
        </p:spPr>
      </p:pic>
    </p:spTree>
    <p:extLst>
      <p:ext uri="{BB962C8B-B14F-4D97-AF65-F5344CB8AC3E}">
        <p14:creationId xmlns:p14="http://schemas.microsoft.com/office/powerpoint/2010/main" val="178560529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119865"/>
            <a:ext cx="10480944" cy="1320800"/>
          </a:xfrm>
        </p:spPr>
        <p:txBody>
          <a:bodyPr/>
          <a:lstStyle/>
          <a:p>
            <a:r>
              <a:rPr lang="en-US"/>
              <a:t>Seizures and Epilepsy</a:t>
            </a:r>
          </a:p>
        </p:txBody>
      </p:sp>
      <p:sp>
        <p:nvSpPr>
          <p:cNvPr id="3" name="Text Placeholder 2"/>
          <p:cNvSpPr>
            <a:spLocks noGrp="1"/>
          </p:cNvSpPr>
          <p:nvPr>
            <p:ph type="body" sz="quarter" idx="13"/>
          </p:nvPr>
        </p:nvSpPr>
        <p:spPr>
          <a:xfrm>
            <a:off x="290571" y="1198548"/>
            <a:ext cx="11194254" cy="5247627"/>
          </a:xfrm>
        </p:spPr>
        <p:txBody>
          <a:bodyPr>
            <a:normAutofit/>
          </a:bodyPr>
          <a:lstStyle/>
          <a:p>
            <a:r>
              <a:rPr lang="en-US">
                <a:solidFill>
                  <a:schemeClr val="tx1"/>
                </a:solidFill>
              </a:rPr>
              <a:t>Epilepsy is a neurological disorder that causes a student to have recurrent seizures</a:t>
            </a:r>
          </a:p>
          <a:p>
            <a:r>
              <a:rPr lang="en-US">
                <a:solidFill>
                  <a:schemeClr val="tx1"/>
                </a:solidFill>
              </a:rPr>
              <a:t>Seizures are caused by a brief disruption in the brain’s electrical activity resulting in:</a:t>
            </a:r>
          </a:p>
          <a:p>
            <a:pPr lvl="1"/>
            <a:r>
              <a:rPr lang="en-US">
                <a:solidFill>
                  <a:schemeClr val="tx1"/>
                </a:solidFill>
              </a:rPr>
              <a:t>Altered or loss of awareness </a:t>
            </a:r>
          </a:p>
          <a:p>
            <a:pPr lvl="1"/>
            <a:r>
              <a:rPr lang="en-US">
                <a:solidFill>
                  <a:schemeClr val="tx1"/>
                </a:solidFill>
              </a:rPr>
              <a:t>Shaking</a:t>
            </a:r>
          </a:p>
          <a:p>
            <a:pPr lvl="1"/>
            <a:r>
              <a:rPr lang="en-US">
                <a:solidFill>
                  <a:schemeClr val="tx1"/>
                </a:solidFill>
              </a:rPr>
              <a:t>Convulsing</a:t>
            </a:r>
          </a:p>
          <a:p>
            <a:pPr lvl="1"/>
            <a:r>
              <a:rPr lang="en-US">
                <a:solidFill>
                  <a:schemeClr val="tx1"/>
                </a:solidFill>
              </a:rPr>
              <a:t>Confusion </a:t>
            </a:r>
          </a:p>
          <a:p>
            <a:pPr lvl="1"/>
            <a:r>
              <a:rPr lang="en-US">
                <a:solidFill>
                  <a:schemeClr val="tx1"/>
                </a:solidFill>
              </a:rPr>
              <a:t>Sensory experiences </a:t>
            </a:r>
          </a:p>
          <a:p>
            <a:endParaRPr lang="en-US"/>
          </a:p>
        </p:txBody>
      </p:sp>
      <p:pic>
        <p:nvPicPr>
          <p:cNvPr id="5" name="Picture 4" descr="KDE School Health Logo">
            <a:extLst>
              <a:ext uri="{FF2B5EF4-FFF2-40B4-BE49-F238E27FC236}">
                <a16:creationId xmlns:a16="http://schemas.microsoft.com/office/drawing/2014/main" id="{606F6389-D478-65A2-134B-D433945348BC}"/>
              </a:ext>
            </a:extLst>
          </p:cNvPr>
          <p:cNvPicPr>
            <a:picLocks noChangeAspect="1"/>
          </p:cNvPicPr>
          <p:nvPr/>
        </p:nvPicPr>
        <p:blipFill>
          <a:blip r:embed="rId2"/>
          <a:stretch>
            <a:fillRect/>
          </a:stretch>
        </p:blipFill>
        <p:spPr>
          <a:xfrm>
            <a:off x="11036730" y="4818585"/>
            <a:ext cx="896190" cy="1042506"/>
          </a:xfrm>
          <a:prstGeom prst="rect">
            <a:avLst/>
          </a:prstGeom>
        </p:spPr>
      </p:pic>
    </p:spTree>
    <p:extLst>
      <p:ext uri="{BB962C8B-B14F-4D97-AF65-F5344CB8AC3E}">
        <p14:creationId xmlns:p14="http://schemas.microsoft.com/office/powerpoint/2010/main" val="199110485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844188"/>
          </a:xfrm>
        </p:spPr>
        <p:txBody>
          <a:bodyPr/>
          <a:lstStyle/>
          <a:p>
            <a:r>
              <a:rPr lang="en-US"/>
              <a:t>Achieving Seizure Control </a:t>
            </a:r>
          </a:p>
        </p:txBody>
      </p:sp>
      <p:sp>
        <p:nvSpPr>
          <p:cNvPr id="3" name="Text Placeholder 2"/>
          <p:cNvSpPr>
            <a:spLocks noGrp="1"/>
          </p:cNvSpPr>
          <p:nvPr>
            <p:ph type="body" sz="quarter" idx="13"/>
          </p:nvPr>
        </p:nvSpPr>
        <p:spPr>
          <a:xfrm>
            <a:off x="555786" y="1097068"/>
            <a:ext cx="10615134" cy="4654803"/>
          </a:xfrm>
        </p:spPr>
        <p:txBody>
          <a:bodyPr vert="horz" lIns="91440" tIns="45720" rIns="91440" bIns="45720" rtlCol="0" anchor="t">
            <a:normAutofit/>
          </a:bodyPr>
          <a:lstStyle/>
          <a:p>
            <a:pPr marL="0" indent="0" hangingPunct="0">
              <a:buNone/>
            </a:pPr>
            <a:r>
              <a:rPr lang="en-US" sz="2600">
                <a:solidFill>
                  <a:schemeClr val="tx1"/>
                </a:solidFill>
              </a:rPr>
              <a:t>Many students achieve good seizure control with prescribed medication</a:t>
            </a:r>
            <a:r>
              <a:rPr lang="en-US" sz="2600">
                <a:solidFill>
                  <a:schemeClr val="accent1">
                    <a:lumMod val="50000"/>
                  </a:schemeClr>
                </a:solidFill>
              </a:rPr>
              <a:t>. </a:t>
            </a:r>
            <a:r>
              <a:rPr lang="en-US" sz="2600">
                <a:solidFill>
                  <a:schemeClr val="tx1"/>
                </a:solidFill>
              </a:rPr>
              <a:t>However, a seizure is generally considered an emergency under the following conditions:</a:t>
            </a:r>
          </a:p>
          <a:p>
            <a:pPr lvl="0" hangingPunct="0"/>
            <a:r>
              <a:rPr lang="en-US" sz="2600">
                <a:solidFill>
                  <a:schemeClr val="tx1"/>
                </a:solidFill>
              </a:rPr>
              <a:t>A convulsive (tonic-</a:t>
            </a:r>
            <a:r>
              <a:rPr lang="en-US" sz="2600" err="1">
                <a:solidFill>
                  <a:schemeClr val="tx1"/>
                </a:solidFill>
              </a:rPr>
              <a:t>clonic</a:t>
            </a:r>
            <a:r>
              <a:rPr lang="en-US" sz="2600">
                <a:solidFill>
                  <a:schemeClr val="tx1"/>
                </a:solidFill>
              </a:rPr>
              <a:t>) seizure lasts longer than five minutes</a:t>
            </a:r>
          </a:p>
          <a:p>
            <a:pPr lvl="0" hangingPunct="0"/>
            <a:r>
              <a:rPr lang="en-US" sz="2600">
                <a:solidFill>
                  <a:schemeClr val="tx1"/>
                </a:solidFill>
              </a:rPr>
              <a:t>A student has repeated seizures without regaining consciousness</a:t>
            </a:r>
          </a:p>
          <a:p>
            <a:pPr lvl="0" hangingPunct="0"/>
            <a:r>
              <a:rPr lang="en-US" sz="2600">
                <a:solidFill>
                  <a:schemeClr val="tx1"/>
                </a:solidFill>
              </a:rPr>
              <a:t>A student is injured or has diabetes</a:t>
            </a:r>
          </a:p>
          <a:p>
            <a:pPr lvl="0" hangingPunct="0"/>
            <a:r>
              <a:rPr lang="en-US" sz="2600">
                <a:solidFill>
                  <a:schemeClr val="tx1"/>
                </a:solidFill>
              </a:rPr>
              <a:t>A student has a first-time seizure</a:t>
            </a:r>
          </a:p>
          <a:p>
            <a:pPr lvl="0" hangingPunct="0"/>
            <a:r>
              <a:rPr lang="en-US" sz="2600">
                <a:solidFill>
                  <a:schemeClr val="tx1"/>
                </a:solidFill>
              </a:rPr>
              <a:t>A student has breathing difficulties</a:t>
            </a:r>
          </a:p>
          <a:p>
            <a:pPr lvl="0" hangingPunct="0"/>
            <a:r>
              <a:rPr lang="en-US" sz="2600">
                <a:solidFill>
                  <a:schemeClr val="tx1"/>
                </a:solidFill>
              </a:rPr>
              <a:t>A student has a seizure in water</a:t>
            </a:r>
          </a:p>
        </p:txBody>
      </p:sp>
      <p:pic>
        <p:nvPicPr>
          <p:cNvPr id="5" name="Picture 4" descr="KDE School Health Logo">
            <a:extLst>
              <a:ext uri="{FF2B5EF4-FFF2-40B4-BE49-F238E27FC236}">
                <a16:creationId xmlns:a16="http://schemas.microsoft.com/office/drawing/2014/main" id="{E682171C-2C40-753F-5627-535266B46B21}"/>
              </a:ext>
            </a:extLst>
          </p:cNvPr>
          <p:cNvPicPr>
            <a:picLocks noChangeAspect="1"/>
          </p:cNvPicPr>
          <p:nvPr/>
        </p:nvPicPr>
        <p:blipFill>
          <a:blip r:embed="rId2"/>
          <a:stretch>
            <a:fillRect/>
          </a:stretch>
        </p:blipFill>
        <p:spPr>
          <a:xfrm>
            <a:off x="11036730" y="4818585"/>
            <a:ext cx="896190" cy="1042506"/>
          </a:xfrm>
          <a:prstGeom prst="rect">
            <a:avLst/>
          </a:prstGeom>
        </p:spPr>
      </p:pic>
    </p:spTree>
    <p:extLst>
      <p:ext uri="{BB962C8B-B14F-4D97-AF65-F5344CB8AC3E}">
        <p14:creationId xmlns:p14="http://schemas.microsoft.com/office/powerpoint/2010/main" val="298750363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4"/>
            <a:ext cx="10752294" cy="1042505"/>
          </a:xfrm>
        </p:spPr>
        <p:txBody>
          <a:bodyPr/>
          <a:lstStyle/>
          <a:p>
            <a:r>
              <a:rPr lang="en-US"/>
              <a:t>Seizure Management </a:t>
            </a:r>
          </a:p>
        </p:txBody>
      </p:sp>
      <p:sp>
        <p:nvSpPr>
          <p:cNvPr id="3" name="Text Placeholder 2"/>
          <p:cNvSpPr>
            <a:spLocks noGrp="1"/>
          </p:cNvSpPr>
          <p:nvPr>
            <p:ph type="body" sz="quarter" idx="13"/>
          </p:nvPr>
        </p:nvSpPr>
        <p:spPr>
          <a:xfrm>
            <a:off x="555786" y="1299529"/>
            <a:ext cx="10752294" cy="5096950"/>
          </a:xfrm>
        </p:spPr>
        <p:txBody>
          <a:bodyPr>
            <a:normAutofit/>
          </a:bodyPr>
          <a:lstStyle/>
          <a:p>
            <a:r>
              <a:rPr lang="en-US"/>
              <a:t>Seizure symptoms depend on where in the brain the disruption occurs and how much the brain is affected by the seizure </a:t>
            </a:r>
          </a:p>
          <a:p>
            <a:r>
              <a:rPr lang="en-US"/>
              <a:t>Seizures may last from a few seconds to a few minutes </a:t>
            </a:r>
          </a:p>
          <a:p>
            <a:r>
              <a:rPr lang="en-US"/>
              <a:t>Most seizures are not medical emergencies and resolve after one or two minutes </a:t>
            </a:r>
          </a:p>
          <a:p>
            <a:r>
              <a:rPr lang="en-US"/>
              <a:t>Use a watch to time the seizure from the beginning to the end</a:t>
            </a:r>
          </a:p>
          <a:p>
            <a:endParaRPr lang="en-US"/>
          </a:p>
        </p:txBody>
      </p:sp>
      <p:pic>
        <p:nvPicPr>
          <p:cNvPr id="5" name="Picture 4" descr="KDE School Health Logo">
            <a:extLst>
              <a:ext uri="{FF2B5EF4-FFF2-40B4-BE49-F238E27FC236}">
                <a16:creationId xmlns:a16="http://schemas.microsoft.com/office/drawing/2014/main" id="{59227483-86E5-087A-5A7F-144966B60284}"/>
              </a:ext>
            </a:extLst>
          </p:cNvPr>
          <p:cNvPicPr>
            <a:picLocks noChangeAspect="1"/>
          </p:cNvPicPr>
          <p:nvPr/>
        </p:nvPicPr>
        <p:blipFill>
          <a:blip r:embed="rId2"/>
          <a:stretch>
            <a:fillRect/>
          </a:stretch>
        </p:blipFill>
        <p:spPr>
          <a:xfrm>
            <a:off x="11036730" y="4818585"/>
            <a:ext cx="896190" cy="1042506"/>
          </a:xfrm>
          <a:prstGeom prst="rect">
            <a:avLst/>
          </a:prstGeom>
        </p:spPr>
      </p:pic>
    </p:spTree>
    <p:extLst>
      <p:ext uri="{BB962C8B-B14F-4D97-AF65-F5344CB8AC3E}">
        <p14:creationId xmlns:p14="http://schemas.microsoft.com/office/powerpoint/2010/main" val="41284838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773" y="257025"/>
            <a:ext cx="10480944" cy="1042506"/>
          </a:xfrm>
        </p:spPr>
        <p:txBody>
          <a:bodyPr/>
          <a:lstStyle/>
          <a:p>
            <a:r>
              <a:rPr lang="en-US"/>
              <a:t>Priorities During a Seizure </a:t>
            </a:r>
          </a:p>
        </p:txBody>
      </p:sp>
      <p:sp>
        <p:nvSpPr>
          <p:cNvPr id="3" name="Text Placeholder 2"/>
          <p:cNvSpPr>
            <a:spLocks noGrp="1"/>
          </p:cNvSpPr>
          <p:nvPr>
            <p:ph type="body" sz="quarter" idx="13"/>
          </p:nvPr>
        </p:nvSpPr>
        <p:spPr>
          <a:xfrm>
            <a:off x="460773" y="1144830"/>
            <a:ext cx="11270454" cy="5273265"/>
          </a:xfrm>
        </p:spPr>
        <p:txBody>
          <a:bodyPr>
            <a:normAutofit/>
          </a:bodyPr>
          <a:lstStyle/>
          <a:p>
            <a:pPr marL="0" indent="0">
              <a:buNone/>
            </a:pPr>
            <a:r>
              <a:rPr lang="en-US" sz="2600">
                <a:solidFill>
                  <a:schemeClr val="tx1"/>
                </a:solidFill>
              </a:rPr>
              <a:t>The first two priorities during a seizure are airway patency (keeping the airway open) and safety </a:t>
            </a:r>
          </a:p>
          <a:p>
            <a:r>
              <a:rPr lang="en-US" sz="2600">
                <a:solidFill>
                  <a:schemeClr val="tx1"/>
                </a:solidFill>
              </a:rPr>
              <a:t>Do not try to place an object in the student’s mouth between the teeth, during a seizure</a:t>
            </a:r>
          </a:p>
          <a:p>
            <a:pPr lvl="1"/>
            <a:r>
              <a:rPr lang="en-US" sz="2600">
                <a:solidFill>
                  <a:schemeClr val="tx1"/>
                </a:solidFill>
              </a:rPr>
              <a:t>Efforts to hold the tongue down could injure teeth or jaw </a:t>
            </a:r>
          </a:p>
          <a:p>
            <a:r>
              <a:rPr lang="en-US" sz="2600">
                <a:solidFill>
                  <a:schemeClr val="tx1"/>
                </a:solidFill>
              </a:rPr>
              <a:t>Turn the student to one side</a:t>
            </a:r>
          </a:p>
          <a:p>
            <a:pPr lvl="1"/>
            <a:r>
              <a:rPr lang="en-US" sz="2600">
                <a:solidFill>
                  <a:schemeClr val="tx1"/>
                </a:solidFill>
              </a:rPr>
              <a:t>This will help keep the airway open </a:t>
            </a:r>
          </a:p>
          <a:p>
            <a:pPr lvl="1"/>
            <a:r>
              <a:rPr lang="en-US" sz="2600">
                <a:solidFill>
                  <a:schemeClr val="tx1"/>
                </a:solidFill>
              </a:rPr>
              <a:t>Do not attempt to hold the student down or restrain their movements </a:t>
            </a:r>
          </a:p>
          <a:p>
            <a:r>
              <a:rPr lang="en-US" sz="2600">
                <a:solidFill>
                  <a:schemeClr val="tx1"/>
                </a:solidFill>
              </a:rPr>
              <a:t>Clear the area around the person of anything hard or sharp </a:t>
            </a:r>
          </a:p>
        </p:txBody>
      </p:sp>
      <p:pic>
        <p:nvPicPr>
          <p:cNvPr id="5" name="Picture 4" descr="KDE School Health Logo">
            <a:extLst>
              <a:ext uri="{FF2B5EF4-FFF2-40B4-BE49-F238E27FC236}">
                <a16:creationId xmlns:a16="http://schemas.microsoft.com/office/drawing/2014/main" id="{6FEBFD30-25B4-4B90-5149-2C2CF5C6FAC3}"/>
              </a:ext>
            </a:extLst>
          </p:cNvPr>
          <p:cNvPicPr>
            <a:picLocks noChangeAspect="1"/>
          </p:cNvPicPr>
          <p:nvPr/>
        </p:nvPicPr>
        <p:blipFill>
          <a:blip r:embed="rId2"/>
          <a:stretch>
            <a:fillRect/>
          </a:stretch>
        </p:blipFill>
        <p:spPr>
          <a:xfrm>
            <a:off x="11036730" y="4818585"/>
            <a:ext cx="896190" cy="1042506"/>
          </a:xfrm>
          <a:prstGeom prst="rect">
            <a:avLst/>
          </a:prstGeom>
        </p:spPr>
      </p:pic>
    </p:spTree>
    <p:extLst>
      <p:ext uri="{BB962C8B-B14F-4D97-AF65-F5344CB8AC3E}">
        <p14:creationId xmlns:p14="http://schemas.microsoft.com/office/powerpoint/2010/main" val="49692355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331" y="257025"/>
            <a:ext cx="10417014" cy="942510"/>
          </a:xfrm>
        </p:spPr>
        <p:txBody>
          <a:bodyPr/>
          <a:lstStyle/>
          <a:p>
            <a:r>
              <a:rPr lang="en-US"/>
              <a:t>Seizure Action Plans</a:t>
            </a:r>
          </a:p>
        </p:txBody>
      </p:sp>
      <p:sp>
        <p:nvSpPr>
          <p:cNvPr id="3" name="Text Placeholder 2"/>
          <p:cNvSpPr>
            <a:spLocks noGrp="1"/>
          </p:cNvSpPr>
          <p:nvPr>
            <p:ph type="body" sz="quarter" idx="13"/>
          </p:nvPr>
        </p:nvSpPr>
        <p:spPr>
          <a:xfrm>
            <a:off x="275331" y="1084515"/>
            <a:ext cx="11209494" cy="4311858"/>
          </a:xfrm>
        </p:spPr>
        <p:txBody>
          <a:bodyPr vert="horz" lIns="91440" tIns="45720" rIns="91440" bIns="45720" rtlCol="0" anchor="t">
            <a:noAutofit/>
          </a:bodyPr>
          <a:lstStyle/>
          <a:p>
            <a:pPr>
              <a:lnSpc>
                <a:spcPct val="100000"/>
              </a:lnSpc>
              <a:spcBef>
                <a:spcPts val="0"/>
              </a:spcBef>
            </a:pPr>
            <a:r>
              <a:rPr lang="en-US" sz="2100"/>
              <a:t>Students receiving medication for the control of their seizures shall have a written Seizure Emergency Action Plan with instructions for how to manage the student’s seizures during school hours </a:t>
            </a:r>
          </a:p>
          <a:p>
            <a:pPr>
              <a:lnSpc>
                <a:spcPct val="100000"/>
              </a:lnSpc>
              <a:spcBef>
                <a:spcPts val="0"/>
              </a:spcBef>
            </a:pPr>
            <a:r>
              <a:rPr lang="en-US" sz="2100"/>
              <a:t>The student’s health care provider will determine in the Seizure Emergency Action Plan what medication shall be given for seizure activity </a:t>
            </a:r>
          </a:p>
          <a:p>
            <a:pPr>
              <a:lnSpc>
                <a:spcPct val="100000"/>
              </a:lnSpc>
              <a:spcBef>
                <a:spcPts val="0"/>
              </a:spcBef>
            </a:pPr>
            <a:r>
              <a:rPr lang="en-US" sz="2100"/>
              <a:t>According to KRS 158.838, the Seizure Emergency Action Plan may include the administration of Food and Drug Association (FDA) approved seizure management medication. In Kentucky, unlicensed school personnel may administer these medications after receiving training per KRS 156.502  </a:t>
            </a:r>
          </a:p>
          <a:p>
            <a:pPr>
              <a:lnSpc>
                <a:spcPct val="100000"/>
              </a:lnSpc>
              <a:spcBef>
                <a:spcPts val="0"/>
              </a:spcBef>
            </a:pPr>
            <a:r>
              <a:rPr lang="en-US" sz="2100"/>
              <a:t>Personnel trained in medication administration for the treatment of seizures and how to contact them if a seizure occurs shall be identified and shared with school personnel </a:t>
            </a:r>
          </a:p>
          <a:p>
            <a:pPr>
              <a:lnSpc>
                <a:spcPct val="100000"/>
              </a:lnSpc>
              <a:spcBef>
                <a:spcPts val="0"/>
              </a:spcBef>
            </a:pPr>
            <a:r>
              <a:rPr lang="en-US" sz="2100"/>
              <a:t>Per KRS 158.838, the expiration date of the emergency seizure medication(s) should be checked monthly, and the parent/guardian should be notified by school personnel one month in advance of the expiration date</a:t>
            </a:r>
          </a:p>
        </p:txBody>
      </p:sp>
      <p:pic>
        <p:nvPicPr>
          <p:cNvPr id="7" name="Picture 6" descr="KDE School Health Logo">
            <a:extLst>
              <a:ext uri="{FF2B5EF4-FFF2-40B4-BE49-F238E27FC236}">
                <a16:creationId xmlns:a16="http://schemas.microsoft.com/office/drawing/2014/main" id="{0B568ECC-681F-D532-94DB-BA8BCBAF48E2}"/>
              </a:ext>
            </a:extLst>
          </p:cNvPr>
          <p:cNvPicPr>
            <a:picLocks noChangeAspect="1"/>
          </p:cNvPicPr>
          <p:nvPr/>
        </p:nvPicPr>
        <p:blipFill>
          <a:blip r:embed="rId2"/>
          <a:stretch>
            <a:fillRect/>
          </a:stretch>
        </p:blipFill>
        <p:spPr>
          <a:xfrm>
            <a:off x="11020479" y="257025"/>
            <a:ext cx="896190" cy="1042506"/>
          </a:xfrm>
          <a:prstGeom prst="rect">
            <a:avLst/>
          </a:prstGeom>
        </p:spPr>
      </p:pic>
    </p:spTree>
    <p:extLst>
      <p:ext uri="{BB962C8B-B14F-4D97-AF65-F5344CB8AC3E}">
        <p14:creationId xmlns:p14="http://schemas.microsoft.com/office/powerpoint/2010/main" val="279519058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9837894" cy="1320800"/>
          </a:xfrm>
        </p:spPr>
        <p:txBody>
          <a:bodyPr/>
          <a:lstStyle/>
          <a:p>
            <a:r>
              <a:rPr lang="en-US">
                <a:latin typeface="Franklin Gothic Medium"/>
              </a:rPr>
              <a:t>Approved Seizure Federal Drug Administration (FDA) Medications </a:t>
            </a:r>
          </a:p>
        </p:txBody>
      </p:sp>
      <p:sp>
        <p:nvSpPr>
          <p:cNvPr id="3" name="Text Placeholder 2"/>
          <p:cNvSpPr>
            <a:spLocks noGrp="1"/>
          </p:cNvSpPr>
          <p:nvPr>
            <p:ph type="body" sz="quarter" idx="13"/>
          </p:nvPr>
        </p:nvSpPr>
        <p:spPr>
          <a:xfrm>
            <a:off x="555786" y="1773451"/>
            <a:ext cx="11065407" cy="3762825"/>
          </a:xfrm>
        </p:spPr>
        <p:txBody>
          <a:bodyPr>
            <a:normAutofit fontScale="92500" lnSpcReduction="20000"/>
          </a:bodyPr>
          <a:lstStyle/>
          <a:p>
            <a:r>
              <a:rPr lang="en-US">
                <a:solidFill>
                  <a:schemeClr val="tx1"/>
                </a:solidFill>
              </a:rPr>
              <a:t>Seizure rescue and seizure management medications approved by the FDA for the treatment of seizures may be delegated to be administered by trained, unlicensed school personnel.</a:t>
            </a:r>
          </a:p>
          <a:p>
            <a:r>
              <a:rPr lang="en-US">
                <a:solidFill>
                  <a:schemeClr val="tx1"/>
                </a:solidFill>
              </a:rPr>
              <a:t>Non-FDA approved medications for management of seizures may not be delegated to unlicensed school personnel (KRS 158.838).</a:t>
            </a:r>
          </a:p>
          <a:p>
            <a:r>
              <a:rPr lang="en-US">
                <a:solidFill>
                  <a:schemeClr val="tx1"/>
                </a:solidFill>
              </a:rPr>
              <a:t>Commonly prescribed seizure medications include the following:</a:t>
            </a:r>
          </a:p>
          <a:p>
            <a:pPr lvl="1"/>
            <a:r>
              <a:rPr lang="en-US">
                <a:solidFill>
                  <a:schemeClr val="tx1"/>
                </a:solidFill>
              </a:rPr>
              <a:t>Diazepam Rectal Gel</a:t>
            </a:r>
          </a:p>
          <a:p>
            <a:pPr lvl="1"/>
            <a:r>
              <a:rPr lang="en-US" err="1">
                <a:solidFill>
                  <a:schemeClr val="tx1"/>
                </a:solidFill>
              </a:rPr>
              <a:t>Valtoco</a:t>
            </a:r>
            <a:r>
              <a:rPr lang="en-US">
                <a:solidFill>
                  <a:schemeClr val="tx1"/>
                </a:solidFill>
              </a:rPr>
              <a:t> </a:t>
            </a:r>
          </a:p>
          <a:p>
            <a:pPr lvl="1"/>
            <a:r>
              <a:rPr lang="en-US" err="1">
                <a:solidFill>
                  <a:schemeClr val="tx1"/>
                </a:solidFill>
              </a:rPr>
              <a:t>Klonopin</a:t>
            </a:r>
            <a:r>
              <a:rPr lang="en-US">
                <a:solidFill>
                  <a:schemeClr val="tx1"/>
                </a:solidFill>
              </a:rPr>
              <a:t> </a:t>
            </a:r>
          </a:p>
          <a:p>
            <a:pPr lvl="1"/>
            <a:r>
              <a:rPr lang="en-US">
                <a:solidFill>
                  <a:schemeClr val="tx1"/>
                </a:solidFill>
              </a:rPr>
              <a:t>Midazolam</a:t>
            </a:r>
          </a:p>
          <a:p>
            <a:pPr lvl="1"/>
            <a:r>
              <a:rPr lang="en-US">
                <a:solidFill>
                  <a:schemeClr val="tx1"/>
                </a:solidFill>
              </a:rPr>
              <a:t>Nayzilam®</a:t>
            </a:r>
          </a:p>
          <a:p>
            <a:pPr lvl="1"/>
            <a:endParaRPr lang="en-US"/>
          </a:p>
        </p:txBody>
      </p:sp>
      <p:pic>
        <p:nvPicPr>
          <p:cNvPr id="5" name="Picture 4" descr="KDE School Health Logo">
            <a:extLst>
              <a:ext uri="{FF2B5EF4-FFF2-40B4-BE49-F238E27FC236}">
                <a16:creationId xmlns:a16="http://schemas.microsoft.com/office/drawing/2014/main" id="{184388C2-2FA4-6481-CBAB-4C9090DE0851}"/>
              </a:ext>
            </a:extLst>
          </p:cNvPr>
          <p:cNvPicPr>
            <a:picLocks noChangeAspect="1"/>
          </p:cNvPicPr>
          <p:nvPr/>
        </p:nvPicPr>
        <p:blipFill>
          <a:blip r:embed="rId2"/>
          <a:stretch>
            <a:fillRect/>
          </a:stretch>
        </p:blipFill>
        <p:spPr>
          <a:xfrm>
            <a:off x="11036730" y="4818585"/>
            <a:ext cx="896190" cy="1042506"/>
          </a:xfrm>
          <a:prstGeom prst="rect">
            <a:avLst/>
          </a:prstGeom>
        </p:spPr>
      </p:pic>
    </p:spTree>
    <p:extLst>
      <p:ext uri="{BB962C8B-B14F-4D97-AF65-F5344CB8AC3E}">
        <p14:creationId xmlns:p14="http://schemas.microsoft.com/office/powerpoint/2010/main" val="334694940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98899-8CA6-2FC8-76E9-EDF811A262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89AFA3-95EB-1266-0605-9E20F6DFEEB5}"/>
              </a:ext>
            </a:extLst>
          </p:cNvPr>
          <p:cNvSpPr>
            <a:spLocks noGrp="1"/>
          </p:cNvSpPr>
          <p:nvPr>
            <p:ph type="title"/>
          </p:nvPr>
        </p:nvSpPr>
        <p:spPr>
          <a:xfrm>
            <a:off x="418862" y="228803"/>
            <a:ext cx="9548098" cy="1114065"/>
          </a:xfrm>
        </p:spPr>
        <p:txBody>
          <a:bodyPr>
            <a:normAutofit fontScale="90000"/>
          </a:bodyPr>
          <a:lstStyle/>
          <a:p>
            <a:r>
              <a:rPr lang="en-US" sz="3800">
                <a:latin typeface="Franklin Gothic Medium"/>
              </a:rPr>
              <a:t>How to Administer </a:t>
            </a:r>
            <a:r>
              <a:rPr lang="en-US" sz="3800" err="1">
                <a:latin typeface="Franklin Gothic Medium"/>
              </a:rPr>
              <a:t>Diastat</a:t>
            </a:r>
            <a:r>
              <a:rPr lang="en-US" sz="3800">
                <a:latin typeface="Franklin Gothic Medium"/>
              </a:rPr>
              <a:t>® </a:t>
            </a:r>
            <a:r>
              <a:rPr lang="en-US" sz="3800" err="1">
                <a:latin typeface="Franklin Gothic Medium"/>
              </a:rPr>
              <a:t>AcuDial</a:t>
            </a:r>
            <a:r>
              <a:rPr lang="en-US" sz="3800">
                <a:latin typeface="Franklin Gothic Medium"/>
              </a:rPr>
              <a:t> (Diazepam Rectal Gel) </a:t>
            </a:r>
          </a:p>
        </p:txBody>
      </p:sp>
      <p:sp>
        <p:nvSpPr>
          <p:cNvPr id="3" name="Text Placeholder 2">
            <a:extLst>
              <a:ext uri="{FF2B5EF4-FFF2-40B4-BE49-F238E27FC236}">
                <a16:creationId xmlns:a16="http://schemas.microsoft.com/office/drawing/2014/main" id="{713A83B2-41ED-6E7C-46EC-6A01AE28B54B}"/>
              </a:ext>
            </a:extLst>
          </p:cNvPr>
          <p:cNvSpPr>
            <a:spLocks noGrp="1"/>
          </p:cNvSpPr>
          <p:nvPr>
            <p:ph type="body" sz="quarter" idx="13"/>
          </p:nvPr>
        </p:nvSpPr>
        <p:spPr>
          <a:xfrm>
            <a:off x="555786" y="1328757"/>
            <a:ext cx="11217352" cy="5486910"/>
          </a:xfrm>
        </p:spPr>
        <p:txBody>
          <a:bodyPr vert="horz" lIns="91440" tIns="45720" rIns="91440" bIns="45720" rtlCol="0" anchor="t">
            <a:normAutofit/>
          </a:bodyPr>
          <a:lstStyle/>
          <a:p>
            <a:pPr hangingPunct="0">
              <a:lnSpc>
                <a:spcPct val="100000"/>
              </a:lnSpc>
              <a:spcBef>
                <a:spcPts val="0"/>
              </a:spcBef>
            </a:pPr>
            <a:r>
              <a:rPr lang="en-US">
                <a:solidFill>
                  <a:schemeClr val="tx1"/>
                </a:solidFill>
              </a:rPr>
              <a:t>Identify someone to call 9-1-1</a:t>
            </a:r>
          </a:p>
          <a:p>
            <a:pPr hangingPunct="0">
              <a:lnSpc>
                <a:spcPct val="100000"/>
              </a:lnSpc>
              <a:spcBef>
                <a:spcPts val="0"/>
              </a:spcBef>
            </a:pPr>
            <a:r>
              <a:rPr lang="en-US">
                <a:solidFill>
                  <a:schemeClr val="tx1"/>
                </a:solidFill>
              </a:rPr>
              <a:t>Turn student on side where they can’t fall</a:t>
            </a:r>
          </a:p>
          <a:p>
            <a:pPr hangingPunct="0">
              <a:lnSpc>
                <a:spcPct val="100000"/>
              </a:lnSpc>
              <a:spcBef>
                <a:spcPts val="0"/>
              </a:spcBef>
            </a:pPr>
            <a:r>
              <a:rPr lang="en-US">
                <a:solidFill>
                  <a:schemeClr val="tx1"/>
                </a:solidFill>
              </a:rPr>
              <a:t>Put on gloves</a:t>
            </a:r>
          </a:p>
          <a:p>
            <a:pPr hangingPunct="0">
              <a:lnSpc>
                <a:spcPct val="100000"/>
              </a:lnSpc>
              <a:spcBef>
                <a:spcPts val="0"/>
              </a:spcBef>
            </a:pPr>
            <a:r>
              <a:rPr lang="en-US">
                <a:solidFill>
                  <a:schemeClr val="tx1"/>
                </a:solidFill>
              </a:rPr>
              <a:t>Remove medication (syringe)from  container (Note:  Seal pin is attached to the cap)                                                                                                     </a:t>
            </a:r>
          </a:p>
          <a:p>
            <a:pPr hangingPunct="0">
              <a:lnSpc>
                <a:spcPct val="100000"/>
              </a:lnSpc>
              <a:spcBef>
                <a:spcPts val="0"/>
              </a:spcBef>
            </a:pPr>
            <a:r>
              <a:rPr lang="en-US">
                <a:solidFill>
                  <a:schemeClr val="tx1"/>
                </a:solidFill>
              </a:rPr>
              <a:t>Push up with thumb and pull to remove  protective cap from syringe tip   (Be sure seal pin is removed with the cap)                                                                   </a:t>
            </a:r>
          </a:p>
          <a:p>
            <a:pPr hangingPunct="0">
              <a:lnSpc>
                <a:spcPct val="100000"/>
              </a:lnSpc>
              <a:spcBef>
                <a:spcPts val="0"/>
              </a:spcBef>
            </a:pPr>
            <a:r>
              <a:rPr lang="en-US">
                <a:solidFill>
                  <a:schemeClr val="tx1"/>
                </a:solidFill>
              </a:rPr>
              <a:t>Lubricate rectal tip with lubricating jelly from kit </a:t>
            </a:r>
          </a:p>
          <a:p>
            <a:pPr hangingPunct="0">
              <a:lnSpc>
                <a:spcPct val="100000"/>
              </a:lnSpc>
              <a:spcBef>
                <a:spcPts val="0"/>
              </a:spcBef>
            </a:pPr>
            <a:r>
              <a:rPr lang="en-US">
                <a:solidFill>
                  <a:schemeClr val="tx1"/>
                </a:solidFill>
              </a:rPr>
              <a:t>Turn student on side facing you and lower clothing</a:t>
            </a:r>
          </a:p>
          <a:p>
            <a:pPr>
              <a:lnSpc>
                <a:spcPct val="100000"/>
              </a:lnSpc>
              <a:spcBef>
                <a:spcPts val="0"/>
              </a:spcBef>
            </a:pPr>
            <a:r>
              <a:rPr lang="en-US">
                <a:solidFill>
                  <a:schemeClr val="tx1"/>
                </a:solidFill>
              </a:rPr>
              <a:t>Bend upper leg forward to expose rectum                                                                                                  </a:t>
            </a:r>
          </a:p>
          <a:p>
            <a:endParaRPr lang="en-US"/>
          </a:p>
        </p:txBody>
      </p:sp>
      <p:pic>
        <p:nvPicPr>
          <p:cNvPr id="5" name="Picture 4">
            <a:extLst>
              <a:ext uri="{FF2B5EF4-FFF2-40B4-BE49-F238E27FC236}">
                <a16:creationId xmlns:a16="http://schemas.microsoft.com/office/drawing/2014/main" id="{B54584EA-92CA-37AE-04FB-EEAB3AA1C46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300322" y="191062"/>
            <a:ext cx="1472816" cy="1180028"/>
          </a:xfrm>
          <a:prstGeom prst="rect">
            <a:avLst/>
          </a:prstGeom>
        </p:spPr>
      </p:pic>
      <p:pic>
        <p:nvPicPr>
          <p:cNvPr id="6" name="Picture 5" descr="KDE School Health Logo">
            <a:extLst>
              <a:ext uri="{FF2B5EF4-FFF2-40B4-BE49-F238E27FC236}">
                <a16:creationId xmlns:a16="http://schemas.microsoft.com/office/drawing/2014/main" id="{E95F201F-02F7-A6FC-7E5A-E21E7CDE20E2}"/>
              </a:ext>
            </a:extLst>
          </p:cNvPr>
          <p:cNvPicPr>
            <a:picLocks noChangeAspect="1"/>
          </p:cNvPicPr>
          <p:nvPr/>
        </p:nvPicPr>
        <p:blipFill>
          <a:blip r:embed="rId3"/>
          <a:stretch>
            <a:fillRect/>
          </a:stretch>
        </p:blipFill>
        <p:spPr>
          <a:xfrm>
            <a:off x="11036730" y="4818585"/>
            <a:ext cx="896190" cy="1042506"/>
          </a:xfrm>
          <a:prstGeom prst="rect">
            <a:avLst/>
          </a:prstGeom>
        </p:spPr>
      </p:pic>
    </p:spTree>
    <p:extLst>
      <p:ext uri="{BB962C8B-B14F-4D97-AF65-F5344CB8AC3E}">
        <p14:creationId xmlns:p14="http://schemas.microsoft.com/office/powerpoint/2010/main" val="373989896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128" y="87776"/>
            <a:ext cx="9541016" cy="1340438"/>
          </a:xfrm>
        </p:spPr>
        <p:txBody>
          <a:bodyPr>
            <a:normAutofit/>
          </a:bodyPr>
          <a:lstStyle/>
          <a:p>
            <a:r>
              <a:rPr lang="en-US">
                <a:latin typeface="Franklin Gothic Medium"/>
              </a:rPr>
              <a:t>How to Administer </a:t>
            </a:r>
            <a:r>
              <a:rPr lang="en-US" err="1">
                <a:latin typeface="Franklin Gothic Medium"/>
              </a:rPr>
              <a:t>Diastat</a:t>
            </a:r>
            <a:r>
              <a:rPr lang="en-US">
                <a:latin typeface="Franklin Gothic Medium"/>
              </a:rPr>
              <a:t>® </a:t>
            </a:r>
            <a:r>
              <a:rPr lang="en-US" err="1">
                <a:latin typeface="Franklin Gothic Medium"/>
              </a:rPr>
              <a:t>AcuDial</a:t>
            </a:r>
            <a:r>
              <a:rPr lang="en-US">
                <a:latin typeface="Franklin Gothic Medium"/>
              </a:rPr>
              <a:t> (Diazepam Rectal Gel) Continued</a:t>
            </a:r>
          </a:p>
        </p:txBody>
      </p:sp>
      <p:sp>
        <p:nvSpPr>
          <p:cNvPr id="3" name="Text Placeholder 2"/>
          <p:cNvSpPr>
            <a:spLocks noGrp="1"/>
          </p:cNvSpPr>
          <p:nvPr>
            <p:ph type="body" sz="quarter" idx="13"/>
          </p:nvPr>
        </p:nvSpPr>
        <p:spPr>
          <a:xfrm>
            <a:off x="406008" y="1428214"/>
            <a:ext cx="11084952" cy="4149626"/>
          </a:xfrm>
        </p:spPr>
        <p:txBody>
          <a:bodyPr vert="horz" lIns="91440" tIns="45720" rIns="91440" bIns="45720" rtlCol="0" anchor="t">
            <a:normAutofit/>
          </a:bodyPr>
          <a:lstStyle/>
          <a:p>
            <a:pPr hangingPunct="0">
              <a:lnSpc>
                <a:spcPct val="100000"/>
              </a:lnSpc>
              <a:spcBef>
                <a:spcPts val="0"/>
              </a:spcBef>
            </a:pPr>
            <a:r>
              <a:rPr lang="en-US" sz="2400">
                <a:solidFill>
                  <a:schemeClr val="tx1"/>
                </a:solidFill>
              </a:rPr>
              <a:t>Separate buttocks to expose rectum   </a:t>
            </a:r>
          </a:p>
          <a:p>
            <a:pPr hangingPunct="0">
              <a:lnSpc>
                <a:spcPct val="100000"/>
              </a:lnSpc>
              <a:spcBef>
                <a:spcPts val="0"/>
              </a:spcBef>
            </a:pPr>
            <a:r>
              <a:rPr lang="en-US" sz="2400">
                <a:solidFill>
                  <a:schemeClr val="tx1"/>
                </a:solidFill>
              </a:rPr>
              <a:t>Gently insert lubricated syringe tip into rectum. (Rim of syringe should be against rectal opening)                                                            </a:t>
            </a:r>
          </a:p>
          <a:p>
            <a:pPr hangingPunct="0">
              <a:lnSpc>
                <a:spcPct val="100000"/>
              </a:lnSpc>
              <a:spcBef>
                <a:spcPts val="0"/>
              </a:spcBef>
            </a:pPr>
            <a:r>
              <a:rPr lang="en-US" sz="2400">
                <a:solidFill>
                  <a:schemeClr val="tx1"/>
                </a:solidFill>
              </a:rPr>
              <a:t>Slowly count to three while gently pushing plunger until it stops </a:t>
            </a:r>
          </a:p>
          <a:p>
            <a:pPr hangingPunct="0">
              <a:lnSpc>
                <a:spcPct val="100000"/>
              </a:lnSpc>
              <a:spcBef>
                <a:spcPts val="0"/>
              </a:spcBef>
            </a:pPr>
            <a:r>
              <a:rPr lang="en-US" sz="2400">
                <a:solidFill>
                  <a:schemeClr val="tx1"/>
                </a:solidFill>
              </a:rPr>
              <a:t>Slowly count to three while holding buttocks together to prevent leakage </a:t>
            </a:r>
          </a:p>
          <a:p>
            <a:pPr hangingPunct="0">
              <a:lnSpc>
                <a:spcPct val="100000"/>
              </a:lnSpc>
              <a:spcBef>
                <a:spcPts val="0"/>
              </a:spcBef>
            </a:pPr>
            <a:r>
              <a:rPr lang="en-US" sz="2400">
                <a:solidFill>
                  <a:schemeClr val="tx1"/>
                </a:solidFill>
              </a:rPr>
              <a:t>Keep student on their side and note the time </a:t>
            </a:r>
            <a:r>
              <a:rPr lang="en-US" sz="2400" err="1">
                <a:solidFill>
                  <a:schemeClr val="tx1"/>
                </a:solidFill>
              </a:rPr>
              <a:t>Diastat</a:t>
            </a:r>
            <a:r>
              <a:rPr lang="en-US" sz="2400">
                <a:solidFill>
                  <a:schemeClr val="tx1"/>
                </a:solidFill>
              </a:rPr>
              <a:t>® was given;  continue to observe until EMS arrives</a:t>
            </a:r>
          </a:p>
          <a:p>
            <a:pPr hangingPunct="0">
              <a:lnSpc>
                <a:spcPct val="100000"/>
              </a:lnSpc>
              <a:spcBef>
                <a:spcPts val="0"/>
              </a:spcBef>
            </a:pPr>
            <a:r>
              <a:rPr lang="en-US" sz="2400">
                <a:solidFill>
                  <a:schemeClr val="tx1"/>
                </a:solidFill>
              </a:rPr>
              <a:t>Give EMS the used </a:t>
            </a:r>
            <a:r>
              <a:rPr lang="en-US" sz="2400" err="1">
                <a:solidFill>
                  <a:schemeClr val="tx1"/>
                </a:solidFill>
              </a:rPr>
              <a:t>Diastat</a:t>
            </a:r>
            <a:r>
              <a:rPr lang="en-US" sz="2400">
                <a:solidFill>
                  <a:schemeClr val="tx1"/>
                </a:solidFill>
              </a:rPr>
              <a:t>® syringe (Note: you may recap the syringe)</a:t>
            </a:r>
          </a:p>
          <a:p>
            <a:pPr hangingPunct="0">
              <a:lnSpc>
                <a:spcPct val="100000"/>
              </a:lnSpc>
              <a:spcBef>
                <a:spcPts val="0"/>
              </a:spcBef>
            </a:pPr>
            <a:r>
              <a:rPr lang="en-US" sz="2400">
                <a:solidFill>
                  <a:schemeClr val="tx1"/>
                </a:solidFill>
              </a:rPr>
              <a:t>Document the administration of </a:t>
            </a:r>
            <a:r>
              <a:rPr lang="en-US" sz="2400" err="1">
                <a:solidFill>
                  <a:schemeClr val="tx1"/>
                </a:solidFill>
              </a:rPr>
              <a:t>Diastat</a:t>
            </a:r>
            <a:r>
              <a:rPr lang="en-US" sz="2400">
                <a:solidFill>
                  <a:schemeClr val="tx1"/>
                </a:solidFill>
              </a:rPr>
              <a:t>® in the student’s Medication Administration Record</a:t>
            </a:r>
          </a:p>
          <a:p>
            <a:pPr marL="0" lvl="0" indent="0" hangingPunct="0">
              <a:lnSpc>
                <a:spcPct val="100000"/>
              </a:lnSpc>
              <a:spcBef>
                <a:spcPts val="0"/>
              </a:spcBef>
              <a:buNone/>
            </a:pPr>
            <a:r>
              <a:rPr lang="en-US" sz="1800">
                <a:solidFill>
                  <a:schemeClr val="tx1"/>
                </a:solidFill>
                <a:effectLst/>
                <a:latin typeface="Aptos"/>
                <a:ea typeface="Calibri"/>
                <a:cs typeface="Times New Roman"/>
              </a:rPr>
              <a:t>	</a:t>
            </a:r>
          </a:p>
          <a:p>
            <a:pPr marL="0" lvl="0" indent="0" hangingPunct="0">
              <a:lnSpc>
                <a:spcPct val="100000"/>
              </a:lnSpc>
              <a:spcBef>
                <a:spcPts val="0"/>
              </a:spcBef>
              <a:buNone/>
            </a:pPr>
            <a:endParaRPr lang="en-US" sz="2600"/>
          </a:p>
          <a:p>
            <a:pPr marL="0" indent="0">
              <a:buNone/>
            </a:pPr>
            <a:endParaRPr lang="en-US"/>
          </a:p>
        </p:txBody>
      </p:sp>
      <p:pic>
        <p:nvPicPr>
          <p:cNvPr id="5" name="Picture 4">
            <a:extLst>
              <a:ext uri="{FF2B5EF4-FFF2-40B4-BE49-F238E27FC236}">
                <a16:creationId xmlns:a16="http://schemas.microsoft.com/office/drawing/2014/main" id="{0DD01713-DE91-A040-3A54-4BD753059D8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313176" y="248186"/>
            <a:ext cx="1472816" cy="1180028"/>
          </a:xfrm>
          <a:prstGeom prst="rect">
            <a:avLst/>
          </a:prstGeom>
        </p:spPr>
      </p:pic>
      <p:pic>
        <p:nvPicPr>
          <p:cNvPr id="6" name="Picture 5" descr="KDE School Health Logo">
            <a:extLst>
              <a:ext uri="{FF2B5EF4-FFF2-40B4-BE49-F238E27FC236}">
                <a16:creationId xmlns:a16="http://schemas.microsoft.com/office/drawing/2014/main" id="{65E4ED75-0634-BEDA-D7B8-8FC74B32C921}"/>
              </a:ext>
            </a:extLst>
          </p:cNvPr>
          <p:cNvPicPr>
            <a:picLocks noChangeAspect="1"/>
          </p:cNvPicPr>
          <p:nvPr/>
        </p:nvPicPr>
        <p:blipFill>
          <a:blip r:embed="rId3"/>
          <a:stretch>
            <a:fillRect/>
          </a:stretch>
        </p:blipFill>
        <p:spPr>
          <a:xfrm>
            <a:off x="11036730" y="4818585"/>
            <a:ext cx="896190" cy="1042506"/>
          </a:xfrm>
          <a:prstGeom prst="rect">
            <a:avLst/>
          </a:prstGeom>
        </p:spPr>
      </p:pic>
    </p:spTree>
    <p:extLst>
      <p:ext uri="{BB962C8B-B14F-4D97-AF65-F5344CB8AC3E}">
        <p14:creationId xmlns:p14="http://schemas.microsoft.com/office/powerpoint/2010/main" val="301089844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682620"/>
            <a:ext cx="8596668" cy="611655"/>
          </a:xfrm>
        </p:spPr>
        <p:txBody>
          <a:bodyPr>
            <a:normAutofit fontScale="90000"/>
          </a:bodyPr>
          <a:lstStyle/>
          <a:p>
            <a:r>
              <a:rPr lang="en-US"/>
              <a:t>Diastat Rectal Gel Dial and Lock Reminder</a:t>
            </a:r>
            <a:br>
              <a:rPr lang="en-US"/>
            </a:br>
            <a:endParaRPr lang="en-US"/>
          </a:p>
        </p:txBody>
      </p:sp>
      <p:sp>
        <p:nvSpPr>
          <p:cNvPr id="3" name="Text Placeholder 2"/>
          <p:cNvSpPr>
            <a:spLocks noGrp="1"/>
          </p:cNvSpPr>
          <p:nvPr>
            <p:ph type="body" sz="quarter" idx="13"/>
          </p:nvPr>
        </p:nvSpPr>
        <p:spPr>
          <a:xfrm>
            <a:off x="485338" y="1294275"/>
            <a:ext cx="10377685" cy="5221990"/>
          </a:xfrm>
        </p:spPr>
        <p:txBody>
          <a:bodyPr vert="horz" lIns="91440" tIns="45720" rIns="91440" bIns="45720" rtlCol="0" anchor="t">
            <a:normAutofit/>
          </a:bodyPr>
          <a:lstStyle/>
          <a:p>
            <a:pPr marL="0" indent="0">
              <a:lnSpc>
                <a:spcPct val="100000"/>
              </a:lnSpc>
              <a:spcBef>
                <a:spcPts val="0"/>
              </a:spcBef>
              <a:buNone/>
            </a:pPr>
            <a:r>
              <a:rPr lang="en-US" sz="2500" b="1">
                <a:solidFill>
                  <a:schemeClr val="tx1"/>
                </a:solidFill>
              </a:rPr>
              <a:t>IMPORTANT: Check the dose when receiving </a:t>
            </a:r>
            <a:r>
              <a:rPr lang="en-US" sz="2500" b="1" err="1">
                <a:solidFill>
                  <a:schemeClr val="tx1"/>
                </a:solidFill>
              </a:rPr>
              <a:t>Diastat</a:t>
            </a:r>
            <a:r>
              <a:rPr lang="en-US" sz="2500" b="1">
                <a:solidFill>
                  <a:schemeClr val="tx1"/>
                </a:solidFill>
              </a:rPr>
              <a:t>® from a parent</a:t>
            </a:r>
          </a:p>
          <a:p>
            <a:pPr>
              <a:lnSpc>
                <a:spcPct val="100000"/>
              </a:lnSpc>
              <a:spcBef>
                <a:spcPts val="0"/>
              </a:spcBef>
            </a:pPr>
            <a:r>
              <a:rPr lang="en-US" sz="2500">
                <a:solidFill>
                  <a:schemeClr val="tx1"/>
                </a:solidFill>
              </a:rPr>
              <a:t>DIASTAT®</a:t>
            </a:r>
            <a:r>
              <a:rPr lang="en-US" sz="2500" baseline="30000">
                <a:solidFill>
                  <a:schemeClr val="tx1"/>
                </a:solidFill>
              </a:rPr>
              <a:t>®</a:t>
            </a:r>
            <a:r>
              <a:rPr lang="en-US" sz="2500">
                <a:solidFill>
                  <a:schemeClr val="tx1"/>
                </a:solidFill>
              </a:rPr>
              <a:t> </a:t>
            </a:r>
            <a:r>
              <a:rPr lang="en-US" sz="2500" err="1">
                <a:solidFill>
                  <a:schemeClr val="tx1"/>
                </a:solidFill>
              </a:rPr>
              <a:t>AcuDial</a:t>
            </a:r>
            <a:r>
              <a:rPr lang="en-US" sz="2500">
                <a:solidFill>
                  <a:schemeClr val="tx1"/>
                </a:solidFill>
              </a:rPr>
              <a:t>™ has a unique locking mechanism that ensures that the student receives the correct dose. </a:t>
            </a:r>
            <a:r>
              <a:rPr lang="en-US" sz="2500" u="sng">
                <a:solidFill>
                  <a:schemeClr val="tx1"/>
                </a:solidFill>
              </a:rPr>
              <a:t>ALWAYS</a:t>
            </a:r>
            <a:r>
              <a:rPr lang="en-US" sz="2500">
                <a:solidFill>
                  <a:schemeClr val="tx1"/>
                </a:solidFill>
              </a:rPr>
              <a:t> make sure that the green "READY" is visible</a:t>
            </a:r>
          </a:p>
          <a:p>
            <a:pPr>
              <a:lnSpc>
                <a:spcPct val="100000"/>
              </a:lnSpc>
              <a:spcBef>
                <a:spcPts val="0"/>
              </a:spcBef>
            </a:pPr>
            <a:endParaRPr lang="en-US" sz="2500">
              <a:solidFill>
                <a:schemeClr val="tx1"/>
              </a:solidFill>
            </a:endParaRPr>
          </a:p>
          <a:p>
            <a:pPr>
              <a:lnSpc>
                <a:spcPct val="100000"/>
              </a:lnSpc>
              <a:spcBef>
                <a:spcPts val="0"/>
              </a:spcBef>
            </a:pPr>
            <a:endParaRPr lang="en-US" sz="2500">
              <a:solidFill>
                <a:schemeClr val="tx1"/>
              </a:solidFill>
            </a:endParaRPr>
          </a:p>
          <a:p>
            <a:pPr>
              <a:lnSpc>
                <a:spcPct val="100000"/>
              </a:lnSpc>
              <a:spcBef>
                <a:spcPts val="0"/>
              </a:spcBef>
            </a:pPr>
            <a:endParaRPr lang="en-US" sz="2500">
              <a:solidFill>
                <a:schemeClr val="tx1"/>
              </a:solidFill>
            </a:endParaRPr>
          </a:p>
          <a:p>
            <a:pPr lvl="0" hangingPunct="0">
              <a:lnSpc>
                <a:spcPct val="100000"/>
              </a:lnSpc>
              <a:spcBef>
                <a:spcPts val="0"/>
              </a:spcBef>
            </a:pPr>
            <a:r>
              <a:rPr lang="en-US" sz="2500">
                <a:solidFill>
                  <a:schemeClr val="tx1"/>
                </a:solidFill>
              </a:rPr>
              <a:t>If the prescription is for a child, ensure that you have the smaller tip size. Tip sizes come in 4.4 cm or 6.0 cm</a:t>
            </a:r>
          </a:p>
          <a:p>
            <a:pPr lvl="0" hangingPunct="0">
              <a:lnSpc>
                <a:spcPct val="100000"/>
              </a:lnSpc>
              <a:spcBef>
                <a:spcPts val="0"/>
              </a:spcBef>
            </a:pPr>
            <a:r>
              <a:rPr lang="en-US" sz="2500">
                <a:solidFill>
                  <a:schemeClr val="tx1"/>
                </a:solidFill>
              </a:rPr>
              <a:t>Because you receive two DIASTAT® </a:t>
            </a:r>
            <a:r>
              <a:rPr lang="en-US" sz="2500" err="1">
                <a:solidFill>
                  <a:schemeClr val="tx1"/>
                </a:solidFill>
              </a:rPr>
              <a:t>AcuDial</a:t>
            </a:r>
            <a:r>
              <a:rPr lang="en-US" sz="2500">
                <a:solidFill>
                  <a:schemeClr val="tx1"/>
                </a:solidFill>
              </a:rPr>
              <a:t> delivery systems as part of your Twin Pack with each prescription, be sure to double-check both</a:t>
            </a:r>
          </a:p>
          <a:p>
            <a:endParaRPr lang="en-US"/>
          </a:p>
          <a:p>
            <a:endParaRPr lang="en-US"/>
          </a:p>
        </p:txBody>
      </p:sp>
      <p:pic>
        <p:nvPicPr>
          <p:cNvPr id="4" name="Picture 3">
            <a:extLst>
              <a:ext uri="{C183D7F6-B498-43B3-948B-1728B52AA6E4}">
                <adec:decorative xmlns:adec="http://schemas.microsoft.com/office/drawing/2017/decorative" val="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945107" y="2879782"/>
            <a:ext cx="3457575" cy="1095375"/>
          </a:xfrm>
          <a:prstGeom prst="rect">
            <a:avLst/>
          </a:prstGeom>
          <a:noFill/>
          <a:ln>
            <a:noFill/>
          </a:ln>
        </p:spPr>
      </p:pic>
      <p:pic>
        <p:nvPicPr>
          <p:cNvPr id="6" name="Picture 5">
            <a:extLst>
              <a:ext uri="{FF2B5EF4-FFF2-40B4-BE49-F238E27FC236}">
                <a16:creationId xmlns:a16="http://schemas.microsoft.com/office/drawing/2014/main" id="{E5EB83DA-E95C-7894-21FC-50B7848D965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299050" y="117645"/>
            <a:ext cx="1475360" cy="1176630"/>
          </a:xfrm>
          <a:prstGeom prst="rect">
            <a:avLst/>
          </a:prstGeom>
        </p:spPr>
      </p:pic>
      <p:pic>
        <p:nvPicPr>
          <p:cNvPr id="7" name="Picture 6" descr="KDE School Health Logo">
            <a:extLst>
              <a:ext uri="{FF2B5EF4-FFF2-40B4-BE49-F238E27FC236}">
                <a16:creationId xmlns:a16="http://schemas.microsoft.com/office/drawing/2014/main" id="{7E4D5F21-6EDC-8B87-AD57-64C07EC7AE4C}"/>
              </a:ext>
            </a:extLst>
          </p:cNvPr>
          <p:cNvPicPr>
            <a:picLocks noChangeAspect="1"/>
          </p:cNvPicPr>
          <p:nvPr/>
        </p:nvPicPr>
        <p:blipFill>
          <a:blip r:embed="rId4"/>
          <a:stretch>
            <a:fillRect/>
          </a:stretch>
        </p:blipFill>
        <p:spPr>
          <a:xfrm>
            <a:off x="11036730" y="4818585"/>
            <a:ext cx="896190" cy="1042506"/>
          </a:xfrm>
          <a:prstGeom prst="rect">
            <a:avLst/>
          </a:prstGeom>
        </p:spPr>
      </p:pic>
    </p:spTree>
    <p:extLst>
      <p:ext uri="{BB962C8B-B14F-4D97-AF65-F5344CB8AC3E}">
        <p14:creationId xmlns:p14="http://schemas.microsoft.com/office/powerpoint/2010/main" val="97563214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atin typeface="Franklin Gothic Medium"/>
              </a:rPr>
              <a:t>What should you do if you don't see the green "READY" band?</a:t>
            </a:r>
          </a:p>
        </p:txBody>
      </p:sp>
      <p:sp>
        <p:nvSpPr>
          <p:cNvPr id="3" name="Text Placeholder 2"/>
          <p:cNvSpPr>
            <a:spLocks noGrp="1"/>
          </p:cNvSpPr>
          <p:nvPr>
            <p:ph type="body" sz="quarter" idx="13"/>
          </p:nvPr>
        </p:nvSpPr>
        <p:spPr>
          <a:xfrm>
            <a:off x="555786" y="1773451"/>
            <a:ext cx="10660854" cy="4901324"/>
          </a:xfrm>
        </p:spPr>
        <p:txBody>
          <a:bodyPr>
            <a:normAutofit/>
          </a:bodyPr>
          <a:lstStyle/>
          <a:p>
            <a:r>
              <a:rPr lang="en-US">
                <a:solidFill>
                  <a:schemeClr val="tx1"/>
                </a:solidFill>
              </a:rPr>
              <a:t>If you don't see the green "READY" band, it means that the medicine in your DIASTAT® AcuDial is not properly locked in</a:t>
            </a:r>
          </a:p>
          <a:p>
            <a:r>
              <a:rPr lang="en-US" b="1">
                <a:solidFill>
                  <a:schemeClr val="tx1"/>
                </a:solidFill>
              </a:rPr>
              <a:t>Do not accept the prescription</a:t>
            </a:r>
            <a:r>
              <a:rPr lang="en-US">
                <a:solidFill>
                  <a:schemeClr val="tx1"/>
                </a:solidFill>
              </a:rPr>
              <a:t> and have parent contact the pharmacist and return the DIASTAT® AcuDial to the pharmacy immediately </a:t>
            </a:r>
          </a:p>
          <a:p>
            <a:r>
              <a:rPr lang="en-US" b="1">
                <a:solidFill>
                  <a:schemeClr val="tx1"/>
                </a:solidFill>
              </a:rPr>
              <a:t>Do not use a DIASTAT® AcuDial that does not have the correct dose properly locked in</a:t>
            </a:r>
            <a:endParaRPr lang="en-US">
              <a:solidFill>
                <a:schemeClr val="tx1"/>
              </a:solidFill>
            </a:endParaRPr>
          </a:p>
        </p:txBody>
      </p:sp>
      <p:pic>
        <p:nvPicPr>
          <p:cNvPr id="5" name="Picture 4">
            <a:extLst>
              <a:ext uri="{FF2B5EF4-FFF2-40B4-BE49-F238E27FC236}">
                <a16:creationId xmlns:a16="http://schemas.microsoft.com/office/drawing/2014/main" id="{6181D1BB-5208-DA52-F0F0-72DE0CA2D34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457560" y="329110"/>
            <a:ext cx="1475360" cy="1176630"/>
          </a:xfrm>
          <a:prstGeom prst="rect">
            <a:avLst/>
          </a:prstGeom>
        </p:spPr>
      </p:pic>
      <p:pic>
        <p:nvPicPr>
          <p:cNvPr id="6" name="Picture 5" descr="KDE School Health Logo">
            <a:extLst>
              <a:ext uri="{FF2B5EF4-FFF2-40B4-BE49-F238E27FC236}">
                <a16:creationId xmlns:a16="http://schemas.microsoft.com/office/drawing/2014/main" id="{9CEE1D63-57CA-8937-CD79-7661D8E98AEC}"/>
              </a:ext>
            </a:extLst>
          </p:cNvPr>
          <p:cNvPicPr>
            <a:picLocks noChangeAspect="1"/>
          </p:cNvPicPr>
          <p:nvPr/>
        </p:nvPicPr>
        <p:blipFill>
          <a:blip r:embed="rId3"/>
          <a:stretch>
            <a:fillRect/>
          </a:stretch>
        </p:blipFill>
        <p:spPr>
          <a:xfrm>
            <a:off x="11036730" y="4818585"/>
            <a:ext cx="896190" cy="1042506"/>
          </a:xfrm>
          <a:prstGeom prst="rect">
            <a:avLst/>
          </a:prstGeom>
        </p:spPr>
      </p:pic>
    </p:spTree>
    <p:extLst>
      <p:ext uri="{BB962C8B-B14F-4D97-AF65-F5344CB8AC3E}">
        <p14:creationId xmlns:p14="http://schemas.microsoft.com/office/powerpoint/2010/main" val="21135593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174660" cy="934543"/>
          </a:xfrm>
        </p:spPr>
        <p:txBody>
          <a:bodyPr/>
          <a:lstStyle/>
          <a:p>
            <a:r>
              <a:rPr lang="en-US"/>
              <a:t>Who Can Prescribe Medicine?</a:t>
            </a:r>
          </a:p>
        </p:txBody>
      </p:sp>
      <p:sp>
        <p:nvSpPr>
          <p:cNvPr id="3" name="Text Placeholder 2"/>
          <p:cNvSpPr>
            <a:spLocks noGrp="1"/>
          </p:cNvSpPr>
          <p:nvPr>
            <p:ph type="body" sz="quarter" idx="13"/>
          </p:nvPr>
        </p:nvSpPr>
        <p:spPr>
          <a:xfrm>
            <a:off x="555786" y="1084217"/>
            <a:ext cx="11292225" cy="4582215"/>
          </a:xfrm>
        </p:spPr>
        <p:txBody>
          <a:bodyPr vert="horz" lIns="91440" tIns="45720" rIns="91440" bIns="45720" rtlCol="0" anchor="t">
            <a:normAutofit lnSpcReduction="10000"/>
          </a:bodyPr>
          <a:lstStyle/>
          <a:p>
            <a:r>
              <a:rPr lang="en-US"/>
              <a:t>Only physicians, dentists, physician assistants and advanced practice registered nurses (APRN) are licensed to “prescribe” medication</a:t>
            </a:r>
          </a:p>
          <a:p>
            <a:r>
              <a:rPr lang="en-US"/>
              <a:t>Nurses are licensed to “administer” medications (KRS 314.011)</a:t>
            </a:r>
          </a:p>
          <a:p>
            <a:r>
              <a:rPr lang="en-US"/>
              <a:t>Only registered nurses, APRNs, PAs or physicians in the school setting may delegate the task to administer medications to persons who have completed a course such as this, and have demonstrated competency (KRS 156.502) </a:t>
            </a:r>
          </a:p>
          <a:p>
            <a:r>
              <a:rPr lang="en-US"/>
              <a:t>School personnel may be trained to administer medications that are prescribed to treat emergency or life-threatening health conditions such as hypoglycemia, anaphylaxis, seizures and opioid overdoses.  </a:t>
            </a:r>
          </a:p>
          <a:p>
            <a:pPr marL="0" indent="0">
              <a:buNone/>
            </a:pPr>
            <a:r>
              <a:rPr lang="en-US">
                <a:solidFill>
                  <a:srgbClr val="C00000"/>
                </a:solidFill>
              </a:rPr>
              <a:t>	</a:t>
            </a:r>
            <a:r>
              <a:rPr lang="en-US" sz="2400"/>
              <a:t>KRS 158.838, KRS 217.186, KRS 156.502, KRS 158.834, KRS 158.836</a:t>
            </a:r>
          </a:p>
          <a:p>
            <a:endParaRPr lang="en-US"/>
          </a:p>
        </p:txBody>
      </p:sp>
      <p:sp>
        <p:nvSpPr>
          <p:cNvPr id="4" name="Right Arrow 3">
            <a:extLst>
              <a:ext uri="{C183D7F6-B498-43B3-948B-1728B52AA6E4}">
                <adec:decorative xmlns:adec="http://schemas.microsoft.com/office/drawing/2017/decorative" val="1"/>
              </a:ext>
            </a:extLst>
          </p:cNvPr>
          <p:cNvSpPr/>
          <p:nvPr/>
        </p:nvSpPr>
        <p:spPr>
          <a:xfrm>
            <a:off x="773050" y="5003420"/>
            <a:ext cx="322217"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KDE school health logo">
            <a:extLst>
              <a:ext uri="{FF2B5EF4-FFF2-40B4-BE49-F238E27FC236}">
                <a16:creationId xmlns:a16="http://schemas.microsoft.com/office/drawing/2014/main" id="{BC8D283E-AFBA-DD4B-9275-4096ED3CC846}"/>
              </a:ext>
            </a:extLst>
          </p:cNvPr>
          <p:cNvPicPr>
            <a:picLocks noChangeAspect="1"/>
          </p:cNvPicPr>
          <p:nvPr/>
        </p:nvPicPr>
        <p:blipFill>
          <a:blip r:embed="rId4"/>
          <a:stretch>
            <a:fillRect/>
          </a:stretch>
        </p:blipFill>
        <p:spPr>
          <a:xfrm>
            <a:off x="11072381" y="4731277"/>
            <a:ext cx="896190" cy="1042506"/>
          </a:xfrm>
          <a:prstGeom prst="rect">
            <a:avLst/>
          </a:prstGeom>
        </p:spPr>
      </p:pic>
    </p:spTree>
    <p:extLst>
      <p:ext uri="{BB962C8B-B14F-4D97-AF65-F5344CB8AC3E}">
        <p14:creationId xmlns:p14="http://schemas.microsoft.com/office/powerpoint/2010/main" val="2844162196"/>
      </p:ext>
    </p:extLst>
  </p:cSld>
  <p:clrMapOvr>
    <a:masterClrMapping/>
  </p:clrMapOvr>
  <p:extLst>
    <p:ext uri="{6950BFC3-D8DA-4A85-94F7-54DA5524770B}">
      <p188:commentRel xmlns:p188="http://schemas.microsoft.com/office/powerpoint/2018/8/main" r:id="rId3"/>
    </p:ext>
  </p:extLs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0AF3E-83FF-43BD-A0D0-36629ABDB863}"/>
              </a:ext>
            </a:extLst>
          </p:cNvPr>
          <p:cNvSpPr>
            <a:spLocks noGrp="1"/>
          </p:cNvSpPr>
          <p:nvPr>
            <p:ph type="title"/>
          </p:nvPr>
        </p:nvSpPr>
        <p:spPr>
          <a:xfrm>
            <a:off x="555785" y="257025"/>
            <a:ext cx="10798015" cy="1320800"/>
          </a:xfrm>
        </p:spPr>
        <p:txBody>
          <a:bodyPr>
            <a:noAutofit/>
          </a:bodyPr>
          <a:lstStyle/>
          <a:p>
            <a:pPr marL="0" marR="0" hangingPunct="0">
              <a:spcBef>
                <a:spcPts val="0"/>
              </a:spcBef>
              <a:spcAft>
                <a:spcPts val="0"/>
              </a:spcAft>
            </a:pPr>
            <a:r>
              <a:rPr lang="en-US">
                <a:ea typeface="Times New Roman" panose="02020603050405020304" pitchFamily="18" charset="0"/>
              </a:rPr>
              <a:t>VALTOCO</a:t>
            </a:r>
            <a:r>
              <a:rPr lang="en-US" baseline="30000">
                <a:ea typeface="Times New Roman" panose="02020603050405020304" pitchFamily="18" charset="0"/>
              </a:rPr>
              <a:t>® </a:t>
            </a:r>
            <a:r>
              <a:rPr lang="en-US">
                <a:ea typeface="Times New Roman" panose="02020603050405020304" pitchFamily="18" charset="0"/>
              </a:rPr>
              <a:t>(Diazepam nasal spray)</a:t>
            </a:r>
            <a:endParaRPr lang="en-US"/>
          </a:p>
        </p:txBody>
      </p:sp>
      <p:sp>
        <p:nvSpPr>
          <p:cNvPr id="3" name="Text Placeholder 2">
            <a:extLst>
              <a:ext uri="{FF2B5EF4-FFF2-40B4-BE49-F238E27FC236}">
                <a16:creationId xmlns:a16="http://schemas.microsoft.com/office/drawing/2014/main" id="{44A24D04-E383-4613-B5B7-D4EF45BF2B93}"/>
              </a:ext>
            </a:extLst>
          </p:cNvPr>
          <p:cNvSpPr>
            <a:spLocks noGrp="1"/>
          </p:cNvSpPr>
          <p:nvPr>
            <p:ph type="body" sz="quarter" idx="13"/>
          </p:nvPr>
        </p:nvSpPr>
        <p:spPr>
          <a:xfrm>
            <a:off x="555786" y="1773451"/>
            <a:ext cx="10249374" cy="3789149"/>
          </a:xfrm>
        </p:spPr>
        <p:txBody>
          <a:bodyPr>
            <a:normAutofit fontScale="92500" lnSpcReduction="10000"/>
          </a:bodyPr>
          <a:lstStyle/>
          <a:p>
            <a:pPr lvl="0" hangingPunct="0"/>
            <a:r>
              <a:rPr lang="en-US">
                <a:solidFill>
                  <a:schemeClr val="tx1"/>
                </a:solidFill>
              </a:rPr>
              <a:t>Valtoco</a:t>
            </a:r>
            <a:r>
              <a:rPr lang="en-US" b="1" baseline="30000">
                <a:solidFill>
                  <a:schemeClr val="tx1"/>
                </a:solidFill>
                <a:ea typeface="Times New Roman" panose="02020603050405020304" pitchFamily="18" charset="0"/>
              </a:rPr>
              <a:t> ®</a:t>
            </a:r>
            <a:r>
              <a:rPr lang="en-US">
                <a:solidFill>
                  <a:schemeClr val="tx1"/>
                </a:solidFill>
              </a:rPr>
              <a:t> is a prescription medicine used for the short-term treatment of seizure clusters (also known as “episodes of frequent seizure activity” or “acute repetitive seizures”) in patients 6 years of age and older.</a:t>
            </a:r>
          </a:p>
          <a:p>
            <a:pPr lvl="0" hangingPunct="0"/>
            <a:r>
              <a:rPr lang="en-US">
                <a:solidFill>
                  <a:schemeClr val="tx1"/>
                </a:solidFill>
              </a:rPr>
              <a:t>Valtoco </a:t>
            </a:r>
            <a:r>
              <a:rPr lang="en-US" b="1" baseline="30000">
                <a:solidFill>
                  <a:schemeClr val="tx1"/>
                </a:solidFill>
                <a:ea typeface="Times New Roman" panose="02020603050405020304" pitchFamily="18" charset="0"/>
              </a:rPr>
              <a:t>®</a:t>
            </a:r>
            <a:r>
              <a:rPr lang="en-US">
                <a:solidFill>
                  <a:schemeClr val="tx1"/>
                </a:solidFill>
              </a:rPr>
              <a:t> is not FDA approved for use in children under 6 years of age.</a:t>
            </a:r>
          </a:p>
          <a:p>
            <a:r>
              <a:rPr lang="en-US"/>
              <a:t>Valtoco</a:t>
            </a:r>
            <a:r>
              <a:rPr lang="en-US" b="1" baseline="30000">
                <a:latin typeface="Times New Roman" panose="02020603050405020304" pitchFamily="18" charset="0"/>
                <a:ea typeface="Times New Roman" panose="02020603050405020304" pitchFamily="18" charset="0"/>
              </a:rPr>
              <a:t>® </a:t>
            </a:r>
            <a:r>
              <a:rPr lang="en-US"/>
              <a:t>can cause sleepiness or dizziness, as well as slow thinking and motor skills.</a:t>
            </a:r>
          </a:p>
          <a:p>
            <a:r>
              <a:rPr lang="en-US"/>
              <a:t>The student’s seizure plan should be followed which should include instructions for administration of Valtoco and care following its administration.</a:t>
            </a:r>
          </a:p>
          <a:p>
            <a:pPr hangingPunct="0"/>
            <a:endParaRPr lang="en-US"/>
          </a:p>
        </p:txBody>
      </p:sp>
      <p:pic>
        <p:nvPicPr>
          <p:cNvPr id="6" name="Picture 5">
            <a:extLst>
              <a:ext uri="{FF2B5EF4-FFF2-40B4-BE49-F238E27FC236}">
                <a16:creationId xmlns:a16="http://schemas.microsoft.com/office/drawing/2014/main" id="{F0000497-D80F-9AF5-12C4-A47E3F847B5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890759" y="183225"/>
            <a:ext cx="2078183" cy="1965615"/>
          </a:xfrm>
          <a:prstGeom prst="rect">
            <a:avLst/>
          </a:prstGeom>
        </p:spPr>
      </p:pic>
      <p:pic>
        <p:nvPicPr>
          <p:cNvPr id="5" name="Picture 4" descr="KDE School Health Logo">
            <a:extLst>
              <a:ext uri="{FF2B5EF4-FFF2-40B4-BE49-F238E27FC236}">
                <a16:creationId xmlns:a16="http://schemas.microsoft.com/office/drawing/2014/main" id="{B856B82C-1A4B-4CD1-53CB-34C651BB9636}"/>
              </a:ext>
            </a:extLst>
          </p:cNvPr>
          <p:cNvPicPr>
            <a:picLocks noChangeAspect="1"/>
          </p:cNvPicPr>
          <p:nvPr/>
        </p:nvPicPr>
        <p:blipFill>
          <a:blip r:embed="rId3"/>
          <a:stretch>
            <a:fillRect/>
          </a:stretch>
        </p:blipFill>
        <p:spPr>
          <a:xfrm>
            <a:off x="11036730" y="4818585"/>
            <a:ext cx="896190" cy="1042506"/>
          </a:xfrm>
          <a:prstGeom prst="rect">
            <a:avLst/>
          </a:prstGeom>
        </p:spPr>
      </p:pic>
    </p:spTree>
    <p:extLst>
      <p:ext uri="{BB962C8B-B14F-4D97-AF65-F5344CB8AC3E}">
        <p14:creationId xmlns:p14="http://schemas.microsoft.com/office/powerpoint/2010/main" val="367700166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3F7EC-6A89-4EB1-BF66-B018AD5D0D7C}"/>
              </a:ext>
            </a:extLst>
          </p:cNvPr>
          <p:cNvSpPr>
            <a:spLocks noGrp="1"/>
          </p:cNvSpPr>
          <p:nvPr>
            <p:ph type="title"/>
          </p:nvPr>
        </p:nvSpPr>
        <p:spPr>
          <a:xfrm>
            <a:off x="427966" y="370405"/>
            <a:ext cx="8596668" cy="913014"/>
          </a:xfrm>
        </p:spPr>
        <p:txBody>
          <a:bodyPr>
            <a:normAutofit fontScale="90000"/>
          </a:bodyPr>
          <a:lstStyle/>
          <a:p>
            <a:r>
              <a:rPr lang="en-US"/>
              <a:t>Valtoco: Important Safety Information</a:t>
            </a:r>
          </a:p>
        </p:txBody>
      </p:sp>
      <p:sp>
        <p:nvSpPr>
          <p:cNvPr id="3" name="Text Placeholder 2">
            <a:extLst>
              <a:ext uri="{FF2B5EF4-FFF2-40B4-BE49-F238E27FC236}">
                <a16:creationId xmlns:a16="http://schemas.microsoft.com/office/drawing/2014/main" id="{9C42416F-6BBE-4A67-A202-9C234E76B5B5}"/>
              </a:ext>
            </a:extLst>
          </p:cNvPr>
          <p:cNvSpPr>
            <a:spLocks noGrp="1"/>
          </p:cNvSpPr>
          <p:nvPr>
            <p:ph type="body" sz="quarter" idx="13"/>
          </p:nvPr>
        </p:nvSpPr>
        <p:spPr>
          <a:xfrm>
            <a:off x="337834" y="1663571"/>
            <a:ext cx="10480944" cy="3691280"/>
          </a:xfrm>
        </p:spPr>
        <p:txBody>
          <a:bodyPr>
            <a:normAutofit lnSpcReduction="10000"/>
          </a:bodyPr>
          <a:lstStyle/>
          <a:p>
            <a:pPr lvl="0" hangingPunct="0"/>
            <a:r>
              <a:rPr lang="en-US">
                <a:solidFill>
                  <a:schemeClr val="tx1"/>
                </a:solidFill>
              </a:rPr>
              <a:t>VALTOCO is a benzodiazepine medicine. Taking benzodiazepines with opioid medicines, alcohol or other central nervous system (CNS) depressants (including street drugs) can cause severe drowsiness, breathing problems (respiratory depression), coma and death</a:t>
            </a:r>
          </a:p>
          <a:p>
            <a:pPr lvl="0" hangingPunct="0"/>
            <a:r>
              <a:rPr lang="en-US">
                <a:solidFill>
                  <a:schemeClr val="tx1"/>
                </a:solidFill>
              </a:rPr>
              <a:t>Get emergency help right away if any of the following happens:</a:t>
            </a:r>
          </a:p>
          <a:p>
            <a:pPr lvl="1" hangingPunct="0"/>
            <a:r>
              <a:rPr lang="en-US">
                <a:solidFill>
                  <a:schemeClr val="tx1"/>
                </a:solidFill>
              </a:rPr>
              <a:t>Shallow or slowed breathing</a:t>
            </a:r>
          </a:p>
          <a:p>
            <a:pPr lvl="1" hangingPunct="0"/>
            <a:r>
              <a:rPr lang="en-US">
                <a:solidFill>
                  <a:schemeClr val="tx1"/>
                </a:solidFill>
              </a:rPr>
              <a:t>Breathing stops (which may lead to the heart stopping)</a:t>
            </a:r>
          </a:p>
          <a:p>
            <a:pPr lvl="1" hangingPunct="0"/>
            <a:r>
              <a:rPr lang="en-US">
                <a:solidFill>
                  <a:schemeClr val="tx1"/>
                </a:solidFill>
              </a:rPr>
              <a:t>Excessive sleepiness (sedation)</a:t>
            </a:r>
          </a:p>
        </p:txBody>
      </p:sp>
      <p:pic>
        <p:nvPicPr>
          <p:cNvPr id="5" name="Picture 4">
            <a:extLst>
              <a:ext uri="{FF2B5EF4-FFF2-40B4-BE49-F238E27FC236}">
                <a16:creationId xmlns:a16="http://schemas.microsoft.com/office/drawing/2014/main" id="{2186ED3D-B150-4876-3378-60A9E1ABB04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149840" y="82429"/>
            <a:ext cx="1783080" cy="1776851"/>
          </a:xfrm>
          <a:prstGeom prst="rect">
            <a:avLst/>
          </a:prstGeom>
        </p:spPr>
      </p:pic>
      <p:pic>
        <p:nvPicPr>
          <p:cNvPr id="6" name="Picture 5" descr="KDE School Health Logo">
            <a:extLst>
              <a:ext uri="{FF2B5EF4-FFF2-40B4-BE49-F238E27FC236}">
                <a16:creationId xmlns:a16="http://schemas.microsoft.com/office/drawing/2014/main" id="{AF6B3EE8-FFAC-AAF3-DBE8-180CF943AB00}"/>
              </a:ext>
            </a:extLst>
          </p:cNvPr>
          <p:cNvPicPr>
            <a:picLocks noChangeAspect="1"/>
          </p:cNvPicPr>
          <p:nvPr/>
        </p:nvPicPr>
        <p:blipFill>
          <a:blip r:embed="rId3"/>
          <a:stretch>
            <a:fillRect/>
          </a:stretch>
        </p:blipFill>
        <p:spPr>
          <a:xfrm>
            <a:off x="11036730" y="4818585"/>
            <a:ext cx="896190" cy="1042506"/>
          </a:xfrm>
          <a:prstGeom prst="rect">
            <a:avLst/>
          </a:prstGeom>
        </p:spPr>
      </p:pic>
    </p:spTree>
    <p:extLst>
      <p:ext uri="{BB962C8B-B14F-4D97-AF65-F5344CB8AC3E}">
        <p14:creationId xmlns:p14="http://schemas.microsoft.com/office/powerpoint/2010/main" val="168651018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EC1DA-2F64-9932-ECF0-A3E53C311583}"/>
              </a:ext>
            </a:extLst>
          </p:cNvPr>
          <p:cNvSpPr>
            <a:spLocks noGrp="1"/>
          </p:cNvSpPr>
          <p:nvPr>
            <p:ph type="title"/>
          </p:nvPr>
        </p:nvSpPr>
        <p:spPr>
          <a:xfrm>
            <a:off x="412012" y="328912"/>
            <a:ext cx="9222260" cy="1320800"/>
          </a:xfrm>
        </p:spPr>
        <p:txBody>
          <a:bodyPr>
            <a:normAutofit/>
          </a:bodyPr>
          <a:lstStyle/>
          <a:p>
            <a:r>
              <a:rPr lang="en-US" sz="4000"/>
              <a:t> Valtoco® (Diazepam) Administration</a:t>
            </a:r>
          </a:p>
        </p:txBody>
      </p:sp>
      <p:sp>
        <p:nvSpPr>
          <p:cNvPr id="3" name="Text Placeholder 2">
            <a:extLst>
              <a:ext uri="{FF2B5EF4-FFF2-40B4-BE49-F238E27FC236}">
                <a16:creationId xmlns:a16="http://schemas.microsoft.com/office/drawing/2014/main" id="{02BA5699-C031-8627-B735-8F8C67DDA07A}"/>
              </a:ext>
            </a:extLst>
          </p:cNvPr>
          <p:cNvSpPr>
            <a:spLocks noGrp="1"/>
          </p:cNvSpPr>
          <p:nvPr>
            <p:ph type="body" sz="quarter" idx="13"/>
          </p:nvPr>
        </p:nvSpPr>
        <p:spPr>
          <a:xfrm>
            <a:off x="406417" y="1534994"/>
            <a:ext cx="11229797" cy="4180006"/>
          </a:xfrm>
        </p:spPr>
        <p:txBody>
          <a:bodyPr>
            <a:normAutofit fontScale="25000" lnSpcReduction="20000"/>
          </a:bodyPr>
          <a:lstStyle/>
          <a:p>
            <a:pPr marL="0" marR="0">
              <a:lnSpc>
                <a:spcPct val="120000"/>
              </a:lnSpc>
              <a:spcBef>
                <a:spcPts val="0"/>
              </a:spcBef>
              <a:buNone/>
            </a:pPr>
            <a:r>
              <a:rPr lang="en-US" sz="9600" b="1">
                <a:solidFill>
                  <a:schemeClr val="tx1"/>
                </a:solidFill>
                <a:effectLst/>
                <a:ea typeface="Calibri" panose="020F0502020204030204" pitchFamily="34" charset="0"/>
                <a:cs typeface="Calibri" panose="020F0502020204030204" pitchFamily="34" charset="0"/>
              </a:rPr>
              <a:t>How to Administer </a:t>
            </a:r>
          </a:p>
          <a:p>
            <a:pPr>
              <a:lnSpc>
                <a:spcPct val="120000"/>
              </a:lnSpc>
              <a:spcBef>
                <a:spcPts val="0"/>
              </a:spcBef>
            </a:pPr>
            <a:r>
              <a:rPr lang="en-US" sz="9600">
                <a:solidFill>
                  <a:schemeClr val="tx1"/>
                </a:solidFill>
                <a:effectLst/>
                <a:ea typeface="Calibri" panose="020F0502020204030204" pitchFamily="34" charset="0"/>
                <a:cs typeface="Calibri" panose="020F0502020204030204" pitchFamily="34" charset="0"/>
              </a:rPr>
              <a:t>Identify someone to call 9-1-1</a:t>
            </a:r>
          </a:p>
          <a:p>
            <a:pPr>
              <a:lnSpc>
                <a:spcPct val="120000"/>
              </a:lnSpc>
              <a:spcBef>
                <a:spcPts val="0"/>
              </a:spcBef>
            </a:pPr>
            <a:r>
              <a:rPr lang="en-US" sz="9600">
                <a:solidFill>
                  <a:schemeClr val="tx1"/>
                </a:solidFill>
                <a:effectLst/>
                <a:ea typeface="Calibri" panose="020F0502020204030204" pitchFamily="34" charset="0"/>
                <a:cs typeface="Calibri" panose="020F0502020204030204" pitchFamily="34" charset="0"/>
              </a:rPr>
              <a:t>Remove Valtoco nasal spray from the package</a:t>
            </a:r>
          </a:p>
          <a:p>
            <a:pPr>
              <a:lnSpc>
                <a:spcPct val="120000"/>
              </a:lnSpc>
              <a:spcBef>
                <a:spcPts val="0"/>
              </a:spcBef>
            </a:pPr>
            <a:r>
              <a:rPr lang="en-US" sz="9600">
                <a:solidFill>
                  <a:schemeClr val="tx1"/>
                </a:solidFill>
                <a:effectLst/>
                <a:ea typeface="Calibri" panose="020F0502020204030204" pitchFamily="34" charset="0"/>
                <a:cs typeface="Calibri" panose="020F0502020204030204" pitchFamily="34" charset="0"/>
              </a:rPr>
              <a:t>Hold the nasal spray with your thumb on the bottom of the plunger and your first and middle fingers on either side of the nozzle</a:t>
            </a:r>
          </a:p>
          <a:p>
            <a:pPr>
              <a:lnSpc>
                <a:spcPct val="120000"/>
              </a:lnSpc>
              <a:spcBef>
                <a:spcPts val="0"/>
              </a:spcBef>
            </a:pPr>
            <a:r>
              <a:rPr lang="en-US" sz="9600">
                <a:solidFill>
                  <a:schemeClr val="tx1"/>
                </a:solidFill>
                <a:effectLst/>
                <a:ea typeface="Calibri" panose="020F0502020204030204" pitchFamily="34" charset="0"/>
                <a:cs typeface="Calibri" panose="020F0502020204030204" pitchFamily="34" charset="0"/>
              </a:rPr>
              <a:t>Tilt the person’s head back and provide support under the neck with your hand </a:t>
            </a:r>
          </a:p>
          <a:p>
            <a:pPr>
              <a:lnSpc>
                <a:spcPct val="120000"/>
              </a:lnSpc>
              <a:spcBef>
                <a:spcPts val="0"/>
              </a:spcBef>
            </a:pPr>
            <a:r>
              <a:rPr lang="en-US" sz="9600">
                <a:solidFill>
                  <a:schemeClr val="tx1"/>
                </a:solidFill>
                <a:effectLst/>
                <a:ea typeface="Calibri" panose="020F0502020204030204" pitchFamily="34" charset="0"/>
                <a:cs typeface="Calibri" panose="020F0502020204030204" pitchFamily="34" charset="0"/>
              </a:rPr>
              <a:t>Gently insert the tip of the nozzle into one nostril until your fingers on either side of the nozzle are against the bottom of the nose</a:t>
            </a:r>
          </a:p>
          <a:p>
            <a:pPr>
              <a:lnSpc>
                <a:spcPct val="120000"/>
              </a:lnSpc>
              <a:spcBef>
                <a:spcPts val="0"/>
              </a:spcBef>
            </a:pPr>
            <a:r>
              <a:rPr lang="en-US" sz="9600" b="1">
                <a:solidFill>
                  <a:schemeClr val="tx1"/>
                </a:solidFill>
                <a:effectLst/>
                <a:ea typeface="Calibri" panose="020F0502020204030204" pitchFamily="34" charset="0"/>
                <a:cs typeface="Calibri" panose="020F0502020204030204" pitchFamily="34" charset="0"/>
              </a:rPr>
              <a:t>DO NOT</a:t>
            </a:r>
            <a:r>
              <a:rPr lang="en-US" sz="9600">
                <a:solidFill>
                  <a:schemeClr val="tx1"/>
                </a:solidFill>
                <a:effectLst/>
                <a:ea typeface="Calibri" panose="020F0502020204030204" pitchFamily="34" charset="0"/>
                <a:cs typeface="Calibri" panose="020F0502020204030204" pitchFamily="34" charset="0"/>
              </a:rPr>
              <a:t> prime the sprayer</a:t>
            </a:r>
          </a:p>
          <a:p>
            <a:pPr marL="0" marR="0" lvl="0" indent="0">
              <a:lnSpc>
                <a:spcPct val="120000"/>
              </a:lnSpc>
              <a:spcBef>
                <a:spcPts val="0"/>
              </a:spcBef>
              <a:buNone/>
            </a:pPr>
            <a:endParaRPr lang="en-US" sz="8000">
              <a:effectLst/>
              <a:latin typeface="Calibri" panose="020F0502020204030204" pitchFamily="34" charset="0"/>
              <a:ea typeface="Calibri" panose="020F0502020204030204" pitchFamily="34" charset="0"/>
              <a:cs typeface="Calibri" panose="020F0502020204030204" pitchFamily="34" charset="0"/>
            </a:endParaRPr>
          </a:p>
          <a:p>
            <a:pPr marL="228600" marR="0">
              <a:lnSpc>
                <a:spcPct val="120000"/>
              </a:lnSpc>
              <a:spcBef>
                <a:spcPts val="0"/>
              </a:spcBef>
              <a:buNone/>
            </a:pPr>
            <a:r>
              <a:rPr lang="en-US" sz="1800">
                <a:effectLst/>
                <a:latin typeface="Calibri" panose="020F0502020204030204" pitchFamily="34" charset="0"/>
                <a:ea typeface="Calibri" panose="020F0502020204030204" pitchFamily="34" charset="0"/>
                <a:cs typeface="Calibri" panose="020F0502020204030204" pitchFamily="34" charset="0"/>
              </a:rPr>
              <a:t> </a:t>
            </a:r>
          </a:p>
        </p:txBody>
      </p:sp>
      <p:pic>
        <p:nvPicPr>
          <p:cNvPr id="5" name="Picture 4">
            <a:extLst>
              <a:ext uri="{FF2B5EF4-FFF2-40B4-BE49-F238E27FC236}">
                <a16:creationId xmlns:a16="http://schemas.microsoft.com/office/drawing/2014/main" id="{8006A131-6C4E-1D94-073B-A476B5ADA54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074752" y="136641"/>
            <a:ext cx="1709815" cy="1720535"/>
          </a:xfrm>
          <a:prstGeom prst="rect">
            <a:avLst/>
          </a:prstGeom>
        </p:spPr>
      </p:pic>
      <p:pic>
        <p:nvPicPr>
          <p:cNvPr id="6" name="Picture 5" descr="KDE School Health Logo">
            <a:extLst>
              <a:ext uri="{FF2B5EF4-FFF2-40B4-BE49-F238E27FC236}">
                <a16:creationId xmlns:a16="http://schemas.microsoft.com/office/drawing/2014/main" id="{856DE564-1B6F-08D5-C191-86A422BD3D56}"/>
              </a:ext>
            </a:extLst>
          </p:cNvPr>
          <p:cNvPicPr>
            <a:picLocks noChangeAspect="1"/>
          </p:cNvPicPr>
          <p:nvPr/>
        </p:nvPicPr>
        <p:blipFill>
          <a:blip r:embed="rId3"/>
          <a:stretch>
            <a:fillRect/>
          </a:stretch>
        </p:blipFill>
        <p:spPr>
          <a:xfrm>
            <a:off x="11036730" y="4818585"/>
            <a:ext cx="896190" cy="1042506"/>
          </a:xfrm>
          <a:prstGeom prst="rect">
            <a:avLst/>
          </a:prstGeom>
        </p:spPr>
      </p:pic>
    </p:spTree>
    <p:extLst>
      <p:ext uri="{BB962C8B-B14F-4D97-AF65-F5344CB8AC3E}">
        <p14:creationId xmlns:p14="http://schemas.microsoft.com/office/powerpoint/2010/main" val="21970594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2CD79-52BF-34D2-633F-F80BC56A5E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0ECD80-57A9-A24C-EF35-C9289BC7C6DD}"/>
              </a:ext>
            </a:extLst>
          </p:cNvPr>
          <p:cNvSpPr>
            <a:spLocks noGrp="1"/>
          </p:cNvSpPr>
          <p:nvPr>
            <p:ph type="title"/>
          </p:nvPr>
        </p:nvSpPr>
        <p:spPr>
          <a:xfrm>
            <a:off x="406417" y="199867"/>
            <a:ext cx="8596668" cy="1320800"/>
          </a:xfrm>
        </p:spPr>
        <p:txBody>
          <a:bodyPr>
            <a:normAutofit/>
          </a:bodyPr>
          <a:lstStyle/>
          <a:p>
            <a:r>
              <a:rPr lang="en-US" sz="4000"/>
              <a:t>Valtoco® (Diazepam) Administration Continued</a:t>
            </a:r>
          </a:p>
        </p:txBody>
      </p:sp>
      <p:sp>
        <p:nvSpPr>
          <p:cNvPr id="3" name="Text Placeholder 2">
            <a:extLst>
              <a:ext uri="{FF2B5EF4-FFF2-40B4-BE49-F238E27FC236}">
                <a16:creationId xmlns:a16="http://schemas.microsoft.com/office/drawing/2014/main" id="{3F19E4D2-0E69-2606-B877-92BD460AE875}"/>
              </a:ext>
            </a:extLst>
          </p:cNvPr>
          <p:cNvSpPr>
            <a:spLocks noGrp="1"/>
          </p:cNvSpPr>
          <p:nvPr>
            <p:ph type="body" sz="quarter" idx="13"/>
          </p:nvPr>
        </p:nvSpPr>
        <p:spPr>
          <a:xfrm>
            <a:off x="406417" y="1534994"/>
            <a:ext cx="11229797" cy="3784258"/>
          </a:xfrm>
        </p:spPr>
        <p:txBody>
          <a:bodyPr vert="horz" lIns="91440" tIns="45720" rIns="91440" bIns="45720" rtlCol="0" anchor="t">
            <a:normAutofit/>
          </a:bodyPr>
          <a:lstStyle/>
          <a:p>
            <a:pPr>
              <a:lnSpc>
                <a:spcPct val="100000"/>
              </a:lnSpc>
              <a:spcBef>
                <a:spcPts val="0"/>
              </a:spcBef>
            </a:pPr>
            <a:r>
              <a:rPr lang="en-US" sz="2400">
                <a:solidFill>
                  <a:schemeClr val="tx1"/>
                </a:solidFill>
                <a:effectLst/>
                <a:ea typeface="Calibri" panose="020F0502020204030204" pitchFamily="34" charset="0"/>
                <a:cs typeface="Calibri" panose="020F0502020204030204" pitchFamily="34" charset="0"/>
              </a:rPr>
              <a:t>Press the plunger firmly to give the dose of Valtoco nasal spray</a:t>
            </a:r>
          </a:p>
          <a:p>
            <a:pPr>
              <a:lnSpc>
                <a:spcPct val="100000"/>
              </a:lnSpc>
              <a:spcBef>
                <a:spcPts val="0"/>
              </a:spcBef>
            </a:pPr>
            <a:r>
              <a:rPr lang="en-US" sz="2400">
                <a:solidFill>
                  <a:schemeClr val="tx1"/>
                </a:solidFill>
                <a:effectLst/>
                <a:ea typeface="Calibri" panose="020F0502020204030204" pitchFamily="34" charset="0"/>
                <a:cs typeface="Calibri" panose="020F0502020204030204" pitchFamily="34" charset="0"/>
              </a:rPr>
              <a:t>Remove the nozzle after giving the dose</a:t>
            </a:r>
          </a:p>
          <a:p>
            <a:pPr>
              <a:lnSpc>
                <a:spcPct val="100000"/>
              </a:lnSpc>
              <a:spcBef>
                <a:spcPts val="0"/>
              </a:spcBef>
            </a:pPr>
            <a:r>
              <a:rPr lang="en-US" sz="2400">
                <a:solidFill>
                  <a:schemeClr val="tx1"/>
                </a:solidFill>
                <a:effectLst/>
                <a:ea typeface="Calibri" panose="020F0502020204030204" pitchFamily="34" charset="0"/>
                <a:cs typeface="Calibri" panose="020F0502020204030204" pitchFamily="34" charset="0"/>
              </a:rPr>
              <a:t>Throw away the nasal spray device(s) after using</a:t>
            </a:r>
          </a:p>
          <a:p>
            <a:pPr>
              <a:lnSpc>
                <a:spcPct val="100000"/>
              </a:lnSpc>
              <a:spcBef>
                <a:spcPts val="0"/>
              </a:spcBef>
            </a:pPr>
            <a:r>
              <a:rPr lang="en-US" sz="2400">
                <a:solidFill>
                  <a:schemeClr val="tx1"/>
                </a:solidFill>
                <a:effectLst/>
                <a:ea typeface="Calibri" panose="020F0502020204030204" pitchFamily="34" charset="0"/>
                <a:cs typeface="Calibri" panose="020F0502020204030204" pitchFamily="34" charset="0"/>
              </a:rPr>
              <a:t>If giving the 15mg or 20mg dose, repeat the steps and use the second device in the other nostril to give the full dose of Valtoco</a:t>
            </a:r>
          </a:p>
          <a:p>
            <a:pPr>
              <a:lnSpc>
                <a:spcPct val="100000"/>
              </a:lnSpc>
              <a:spcBef>
                <a:spcPts val="0"/>
              </a:spcBef>
            </a:pPr>
            <a:r>
              <a:rPr lang="en-US" sz="2400">
                <a:solidFill>
                  <a:schemeClr val="tx1"/>
                </a:solidFill>
                <a:effectLst/>
                <a:ea typeface="Calibri" panose="020F0502020204030204" pitchFamily="34" charset="0"/>
                <a:cs typeface="Calibri" panose="020F0502020204030204" pitchFamily="34" charset="0"/>
              </a:rPr>
              <a:t>Document the administration of the medication. Continue to observe and follow the seizure action plan</a:t>
            </a:r>
            <a:endParaRPr lang="en-US" sz="2200">
              <a:solidFill>
                <a:schemeClr val="tx1"/>
              </a:solidFill>
              <a:ea typeface="Calibri" panose="020F0502020204030204" pitchFamily="34" charset="0"/>
              <a:cs typeface="Calibri" panose="020F0502020204030204" pitchFamily="34" charset="0"/>
            </a:endParaRPr>
          </a:p>
          <a:p>
            <a:pPr marL="0" marR="0" lvl="0" indent="0">
              <a:lnSpc>
                <a:spcPct val="100000"/>
              </a:lnSpc>
              <a:spcBef>
                <a:spcPts val="0"/>
              </a:spcBef>
              <a:buNone/>
            </a:pPr>
            <a:endParaRPr lang="en-US" sz="2200">
              <a:solidFill>
                <a:schemeClr val="tx1"/>
              </a:solidFill>
              <a:effectLst/>
              <a:ea typeface="Calibri" panose="020F0502020204030204" pitchFamily="34" charset="0"/>
              <a:cs typeface="Calibri" panose="020F0502020204030204" pitchFamily="34" charset="0"/>
            </a:endParaRPr>
          </a:p>
          <a:p>
            <a:pPr marL="228600" marR="0">
              <a:lnSpc>
                <a:spcPct val="100000"/>
              </a:lnSpc>
              <a:spcBef>
                <a:spcPts val="0"/>
              </a:spcBef>
              <a:buNone/>
            </a:pPr>
            <a:r>
              <a:rPr lang="en-US" sz="2200" b="1">
                <a:solidFill>
                  <a:schemeClr val="tx1"/>
                </a:solidFill>
                <a:effectLst/>
                <a:ea typeface="Calibri" panose="020F0502020204030204" pitchFamily="34" charset="0"/>
                <a:cs typeface="Calibri" panose="020F0502020204030204" pitchFamily="34" charset="0"/>
              </a:rPr>
              <a:t>Sources and Resources: </a:t>
            </a:r>
          </a:p>
          <a:p>
            <a:pPr marL="342900" indent="-342900">
              <a:lnSpc>
                <a:spcPct val="100000"/>
              </a:lnSpc>
              <a:spcBef>
                <a:spcPts val="0"/>
              </a:spcBef>
              <a:buFont typeface="Symbol" panose="05050102010706020507" pitchFamily="18" charset="2"/>
              <a:buChar char=""/>
            </a:pPr>
            <a:r>
              <a:rPr lang="en-US" sz="2200" u="none" strike="noStrike">
                <a:solidFill>
                  <a:schemeClr val="tx1"/>
                </a:solidFill>
                <a:effectLst/>
                <a:ea typeface="Calibri"/>
                <a:cs typeface="Calibri"/>
                <a:hlinkClick r:id="rId2"/>
              </a:rPr>
              <a:t>INSTRUCTIONS FOR USE - VALTOCO</a:t>
            </a:r>
            <a:r>
              <a:rPr lang="en-US" sz="2200">
                <a:solidFill>
                  <a:schemeClr val="tx1"/>
                </a:solidFill>
                <a:ea typeface="Calibri"/>
                <a:cs typeface="Calibri"/>
                <a:hlinkClick r:id="rId2"/>
              </a:rPr>
              <a:t> </a:t>
            </a:r>
            <a:endParaRPr lang="en-US" sz="2200">
              <a:solidFill>
                <a:schemeClr val="tx1"/>
              </a:solidFill>
              <a:effectLst/>
              <a:ea typeface="Calibri" panose="020F0502020204030204" pitchFamily="34" charset="0"/>
              <a:cs typeface="Calibri" panose="020F0502020204030204" pitchFamily="34" charset="0"/>
            </a:endParaRPr>
          </a:p>
          <a:p>
            <a:pPr marL="228600" marR="0">
              <a:lnSpc>
                <a:spcPct val="120000"/>
              </a:lnSpc>
              <a:spcBef>
                <a:spcPts val="0"/>
              </a:spcBef>
              <a:buNone/>
            </a:pPr>
            <a:endParaRPr lang="en-US" sz="1800">
              <a:effectLst/>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8655C55B-A4D6-A268-E9F7-AB7D4861DFC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223105" y="0"/>
            <a:ext cx="1709815" cy="1720535"/>
          </a:xfrm>
          <a:prstGeom prst="rect">
            <a:avLst/>
          </a:prstGeom>
        </p:spPr>
      </p:pic>
      <p:pic>
        <p:nvPicPr>
          <p:cNvPr id="6" name="Picture 5" descr="KDE School Health Logo">
            <a:extLst>
              <a:ext uri="{FF2B5EF4-FFF2-40B4-BE49-F238E27FC236}">
                <a16:creationId xmlns:a16="http://schemas.microsoft.com/office/drawing/2014/main" id="{5F3049E1-0F5A-16E1-FDC0-76AA57219FDC}"/>
              </a:ext>
            </a:extLst>
          </p:cNvPr>
          <p:cNvPicPr>
            <a:picLocks noChangeAspect="1"/>
          </p:cNvPicPr>
          <p:nvPr/>
        </p:nvPicPr>
        <p:blipFill>
          <a:blip r:embed="rId4"/>
          <a:stretch>
            <a:fillRect/>
          </a:stretch>
        </p:blipFill>
        <p:spPr>
          <a:xfrm>
            <a:off x="11036730" y="4818585"/>
            <a:ext cx="896190" cy="1042506"/>
          </a:xfrm>
          <a:prstGeom prst="rect">
            <a:avLst/>
          </a:prstGeom>
        </p:spPr>
      </p:pic>
    </p:spTree>
    <p:extLst>
      <p:ext uri="{BB962C8B-B14F-4D97-AF65-F5344CB8AC3E}">
        <p14:creationId xmlns:p14="http://schemas.microsoft.com/office/powerpoint/2010/main" val="89961962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377134" cy="1320800"/>
          </a:xfrm>
        </p:spPr>
        <p:txBody>
          <a:bodyPr/>
          <a:lstStyle/>
          <a:p>
            <a:r>
              <a:rPr lang="en-US"/>
              <a:t>Klonopin (Clonazepam)</a:t>
            </a:r>
          </a:p>
        </p:txBody>
      </p:sp>
      <p:sp>
        <p:nvSpPr>
          <p:cNvPr id="3" name="Text Placeholder 2"/>
          <p:cNvSpPr>
            <a:spLocks noGrp="1"/>
          </p:cNvSpPr>
          <p:nvPr>
            <p:ph type="body" sz="quarter" idx="13"/>
          </p:nvPr>
        </p:nvSpPr>
        <p:spPr>
          <a:xfrm>
            <a:off x="555786" y="1325880"/>
            <a:ext cx="10919934" cy="5348895"/>
          </a:xfrm>
        </p:spPr>
        <p:txBody>
          <a:bodyPr>
            <a:normAutofit/>
          </a:bodyPr>
          <a:lstStyle/>
          <a:p>
            <a:pPr marL="0" indent="0">
              <a:buNone/>
            </a:pPr>
            <a:r>
              <a:rPr lang="en-US">
                <a:solidFill>
                  <a:schemeClr val="tx1"/>
                </a:solidFill>
              </a:rPr>
              <a:t>Klonopin (Clonazepam) is a Benzodiazepine approved by the FDA for seizure management</a:t>
            </a:r>
          </a:p>
          <a:p>
            <a:r>
              <a:rPr lang="en-US"/>
              <a:t>Some students may also be prescribed Klonopin for break through seizures </a:t>
            </a:r>
          </a:p>
          <a:p>
            <a:r>
              <a:rPr lang="en-US"/>
              <a:t>Klonopin may be provided as an oral disintegrating tablet (wafer) which can be administered by placing the tablet in the mouth between the gum and the cheek or between the lower lip and gum for it to dissolve (Buccal administration) </a:t>
            </a:r>
          </a:p>
          <a:p>
            <a:endParaRPr lang="en-US"/>
          </a:p>
        </p:txBody>
      </p:sp>
      <p:pic>
        <p:nvPicPr>
          <p:cNvPr id="5" name="Picture 4" descr="KDE School Health Logo">
            <a:extLst>
              <a:ext uri="{FF2B5EF4-FFF2-40B4-BE49-F238E27FC236}">
                <a16:creationId xmlns:a16="http://schemas.microsoft.com/office/drawing/2014/main" id="{87ACADF1-F0E3-D381-55C5-8AC6E2E4EB4E}"/>
              </a:ext>
            </a:extLst>
          </p:cNvPr>
          <p:cNvPicPr>
            <a:picLocks noChangeAspect="1"/>
          </p:cNvPicPr>
          <p:nvPr/>
        </p:nvPicPr>
        <p:blipFill>
          <a:blip r:embed="rId2"/>
          <a:stretch>
            <a:fillRect/>
          </a:stretch>
        </p:blipFill>
        <p:spPr>
          <a:xfrm>
            <a:off x="11036730" y="4818585"/>
            <a:ext cx="896190" cy="1042506"/>
          </a:xfrm>
          <a:prstGeom prst="rect">
            <a:avLst/>
          </a:prstGeom>
        </p:spPr>
      </p:pic>
    </p:spTree>
    <p:extLst>
      <p:ext uri="{BB962C8B-B14F-4D97-AF65-F5344CB8AC3E}">
        <p14:creationId xmlns:p14="http://schemas.microsoft.com/office/powerpoint/2010/main" val="315808694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FED83-0D0A-C8C1-57D5-5F608814A481}"/>
              </a:ext>
            </a:extLst>
          </p:cNvPr>
          <p:cNvSpPr>
            <a:spLocks noGrp="1"/>
          </p:cNvSpPr>
          <p:nvPr>
            <p:ph type="title"/>
          </p:nvPr>
        </p:nvSpPr>
        <p:spPr>
          <a:xfrm>
            <a:off x="357666" y="28425"/>
            <a:ext cx="10996134" cy="873685"/>
          </a:xfrm>
        </p:spPr>
        <p:txBody>
          <a:bodyPr/>
          <a:lstStyle/>
          <a:p>
            <a:r>
              <a:rPr lang="en-US"/>
              <a:t>Buccal Klonopin (Clonazepam)</a:t>
            </a:r>
          </a:p>
        </p:txBody>
      </p:sp>
      <p:sp>
        <p:nvSpPr>
          <p:cNvPr id="3" name="Text Placeholder 2">
            <a:extLst>
              <a:ext uri="{FF2B5EF4-FFF2-40B4-BE49-F238E27FC236}">
                <a16:creationId xmlns:a16="http://schemas.microsoft.com/office/drawing/2014/main" id="{DA188D67-56D4-1878-2A23-87B8AD8A3C90}"/>
              </a:ext>
            </a:extLst>
          </p:cNvPr>
          <p:cNvSpPr>
            <a:spLocks noGrp="1"/>
          </p:cNvSpPr>
          <p:nvPr>
            <p:ph type="body" sz="quarter" idx="13"/>
          </p:nvPr>
        </p:nvSpPr>
        <p:spPr>
          <a:xfrm>
            <a:off x="555786" y="902111"/>
            <a:ext cx="11377134" cy="4958980"/>
          </a:xfrm>
        </p:spPr>
        <p:txBody>
          <a:bodyPr vert="horz" lIns="91440" tIns="45720" rIns="91440" bIns="45720" rtlCol="0" anchor="t">
            <a:normAutofit fontScale="70000" lnSpcReduction="20000"/>
          </a:bodyPr>
          <a:lstStyle/>
          <a:p>
            <a:pPr marL="0" marR="0">
              <a:lnSpc>
                <a:spcPct val="100000"/>
              </a:lnSpc>
              <a:spcBef>
                <a:spcPts val="0"/>
              </a:spcBef>
              <a:buNone/>
            </a:pPr>
            <a:r>
              <a:rPr lang="en-US" sz="2600" b="1">
                <a:solidFill>
                  <a:schemeClr val="tx1"/>
                </a:solidFill>
                <a:effectLst/>
                <a:latin typeface="Calibri"/>
                <a:ea typeface="Calibri"/>
                <a:cs typeface="Calibri"/>
              </a:rPr>
              <a:t>How to Administer </a:t>
            </a:r>
          </a:p>
          <a:p>
            <a:pPr marR="0" lvl="0">
              <a:lnSpc>
                <a:spcPct val="100000"/>
              </a:lnSpc>
              <a:spcBef>
                <a:spcPts val="0"/>
              </a:spcBef>
              <a:buFont typeface="Wingdings" panose="05000000000000000000" pitchFamily="2" charset="2"/>
              <a:buChar char="ü"/>
            </a:pPr>
            <a:r>
              <a:rPr lang="en-US" sz="2600">
                <a:solidFill>
                  <a:schemeClr val="tx1"/>
                </a:solidFill>
                <a:effectLst/>
                <a:latin typeface="Calibri"/>
                <a:ea typeface="Calibri"/>
                <a:cs typeface="Calibri"/>
              </a:rPr>
              <a:t>Position the person safely on their side, observing skin color and breathing effort</a:t>
            </a:r>
          </a:p>
          <a:p>
            <a:pPr marR="0" lvl="0">
              <a:lnSpc>
                <a:spcPct val="100000"/>
              </a:lnSpc>
              <a:spcBef>
                <a:spcPts val="0"/>
              </a:spcBef>
              <a:buFont typeface="Wingdings" panose="05000000000000000000" pitchFamily="2" charset="2"/>
              <a:buChar char="ü"/>
            </a:pPr>
            <a:r>
              <a:rPr lang="en-US" sz="2600">
                <a:solidFill>
                  <a:schemeClr val="tx1"/>
                </a:solidFill>
                <a:effectLst/>
                <a:latin typeface="Calibri"/>
                <a:ea typeface="Calibri"/>
                <a:cs typeface="Calibri"/>
              </a:rPr>
              <a:t>Ask another adult to bring the person’s Seizure Action Plan, medication and supplies</a:t>
            </a:r>
          </a:p>
          <a:p>
            <a:pPr marR="0" lvl="0">
              <a:lnSpc>
                <a:spcPct val="100000"/>
              </a:lnSpc>
              <a:spcBef>
                <a:spcPts val="0"/>
              </a:spcBef>
              <a:buFont typeface="Wingdings" panose="05000000000000000000" pitchFamily="2" charset="2"/>
              <a:buChar char="ü"/>
            </a:pPr>
            <a:r>
              <a:rPr lang="en-US" sz="2600">
                <a:solidFill>
                  <a:schemeClr val="tx1"/>
                </a:solidFill>
                <a:effectLst/>
                <a:latin typeface="Calibri"/>
                <a:ea typeface="Calibri"/>
                <a:cs typeface="Calibri"/>
              </a:rPr>
              <a:t>Consult student’s Seizure Action Plan to confirm drug, dose, route and administration orders</a:t>
            </a:r>
          </a:p>
          <a:p>
            <a:pPr marR="0" lvl="0">
              <a:lnSpc>
                <a:spcPct val="100000"/>
              </a:lnSpc>
              <a:spcBef>
                <a:spcPts val="0"/>
              </a:spcBef>
              <a:buFont typeface="Wingdings" panose="05000000000000000000" pitchFamily="2" charset="2"/>
              <a:buChar char="ü"/>
            </a:pPr>
            <a:r>
              <a:rPr lang="en-US" sz="2600">
                <a:solidFill>
                  <a:schemeClr val="tx1"/>
                </a:solidFill>
                <a:effectLst/>
                <a:latin typeface="Calibri"/>
                <a:ea typeface="Calibri"/>
                <a:cs typeface="Calibri"/>
              </a:rPr>
              <a:t>Perform hand hygiene and put on gloves</a:t>
            </a:r>
          </a:p>
          <a:p>
            <a:pPr marR="0" lvl="0">
              <a:lnSpc>
                <a:spcPct val="100000"/>
              </a:lnSpc>
              <a:spcBef>
                <a:spcPts val="0"/>
              </a:spcBef>
              <a:buFont typeface="Wingdings" panose="05000000000000000000" pitchFamily="2" charset="2"/>
              <a:buChar char="ü"/>
            </a:pPr>
            <a:r>
              <a:rPr lang="en-US" sz="2600">
                <a:solidFill>
                  <a:schemeClr val="tx1"/>
                </a:solidFill>
                <a:effectLst/>
                <a:latin typeface="Calibri"/>
                <a:ea typeface="Calibri"/>
                <a:cs typeface="Calibri"/>
              </a:rPr>
              <a:t>Open the medication package by peeling back the foil</a:t>
            </a:r>
          </a:p>
          <a:p>
            <a:pPr marR="0" lvl="0">
              <a:lnSpc>
                <a:spcPct val="100000"/>
              </a:lnSpc>
              <a:spcBef>
                <a:spcPts val="0"/>
              </a:spcBef>
              <a:buFont typeface="Wingdings" panose="05000000000000000000" pitchFamily="2" charset="2"/>
              <a:buChar char="ü"/>
            </a:pPr>
            <a:r>
              <a:rPr lang="en-US" sz="2600">
                <a:solidFill>
                  <a:schemeClr val="tx1"/>
                </a:solidFill>
                <a:effectLst/>
                <a:latin typeface="Calibri"/>
                <a:ea typeface="Calibri"/>
                <a:cs typeface="Calibri"/>
              </a:rPr>
              <a:t>Remove the tablet from the package, ensuring your glove is dry </a:t>
            </a:r>
          </a:p>
          <a:p>
            <a:pPr marR="0" lvl="0">
              <a:lnSpc>
                <a:spcPct val="100000"/>
              </a:lnSpc>
              <a:spcBef>
                <a:spcPts val="0"/>
              </a:spcBef>
              <a:buFont typeface="Wingdings" panose="05000000000000000000" pitchFamily="2" charset="2"/>
              <a:buChar char="ü"/>
            </a:pPr>
            <a:r>
              <a:rPr lang="en-US" sz="2600">
                <a:solidFill>
                  <a:schemeClr val="tx1"/>
                </a:solidFill>
                <a:effectLst/>
                <a:latin typeface="Calibri"/>
                <a:ea typeface="Calibri"/>
                <a:cs typeface="Calibri"/>
              </a:rPr>
              <a:t>Gently pull the side of the mouth or lower lip out. Without putting fingers too far into the mouth, gently insert the tablet between the cheek and gum (buccal space) or between the gum and lower lip</a:t>
            </a:r>
          </a:p>
          <a:p>
            <a:pPr marR="0" lvl="0">
              <a:lnSpc>
                <a:spcPct val="100000"/>
              </a:lnSpc>
              <a:spcBef>
                <a:spcPts val="0"/>
              </a:spcBef>
              <a:buFont typeface="Wingdings" panose="05000000000000000000" pitchFamily="2" charset="2"/>
              <a:buChar char="ü"/>
            </a:pPr>
            <a:r>
              <a:rPr lang="en-US" sz="2600">
                <a:solidFill>
                  <a:schemeClr val="tx1"/>
                </a:solidFill>
                <a:effectLst/>
                <a:latin typeface="Calibri"/>
                <a:ea typeface="Calibri"/>
                <a:cs typeface="Calibri"/>
              </a:rPr>
              <a:t>Close mouth and gently rub along outside of cheek or lip to promote absorption</a:t>
            </a:r>
          </a:p>
          <a:p>
            <a:pPr marR="0" lvl="0">
              <a:lnSpc>
                <a:spcPct val="100000"/>
              </a:lnSpc>
              <a:spcBef>
                <a:spcPts val="0"/>
              </a:spcBef>
              <a:buFont typeface="Wingdings" panose="05000000000000000000" pitchFamily="2" charset="2"/>
              <a:buChar char="ü"/>
            </a:pPr>
            <a:r>
              <a:rPr lang="en-US" sz="2600">
                <a:effectLst/>
                <a:ea typeface="Calibri"/>
                <a:cs typeface="Calibri"/>
              </a:rPr>
              <a:t>Once </a:t>
            </a:r>
            <a:r>
              <a:rPr lang="en-US" sz="2600" err="1">
                <a:effectLst/>
                <a:ea typeface="Calibri"/>
                <a:cs typeface="Calibri"/>
              </a:rPr>
              <a:t>Klonopin</a:t>
            </a:r>
            <a:r>
              <a:rPr lang="en-US" sz="2600">
                <a:effectLst/>
                <a:ea typeface="Calibri"/>
                <a:cs typeface="Calibri"/>
              </a:rPr>
              <a:t> is given, continue to observe the person. If able and appropriate based on seizure activity, keep the person on their side facing you</a:t>
            </a:r>
          </a:p>
          <a:p>
            <a:pPr marR="0" lvl="0">
              <a:lnSpc>
                <a:spcPct val="100000"/>
              </a:lnSpc>
              <a:spcBef>
                <a:spcPts val="0"/>
              </a:spcBef>
              <a:buFont typeface="Wingdings" panose="05000000000000000000" pitchFamily="2" charset="2"/>
              <a:buChar char="ü"/>
            </a:pPr>
            <a:r>
              <a:rPr lang="en-US" sz="2600">
                <a:effectLst/>
                <a:ea typeface="Calibri"/>
                <a:cs typeface="Calibri"/>
              </a:rPr>
              <a:t>Document the time the medication was given and when the seizure stops on the seizure observation record. Continue to observe</a:t>
            </a:r>
          </a:p>
          <a:p>
            <a:pPr marR="0" lvl="0">
              <a:lnSpc>
                <a:spcPct val="100000"/>
              </a:lnSpc>
              <a:spcBef>
                <a:spcPts val="0"/>
              </a:spcBef>
              <a:buFont typeface="Wingdings" panose="05000000000000000000" pitchFamily="2" charset="2"/>
              <a:buChar char="ü"/>
            </a:pPr>
            <a:r>
              <a:rPr lang="en-US" sz="2600">
                <a:effectLst/>
                <a:ea typeface="Calibri"/>
                <a:cs typeface="Calibri"/>
              </a:rPr>
              <a:t>Consult Seizure Action Plan orders for post-seizure care, have someone notify parent/guardian and 9-1-1 if necessary</a:t>
            </a:r>
          </a:p>
          <a:p>
            <a:pPr marR="0" lvl="0">
              <a:lnSpc>
                <a:spcPct val="100000"/>
              </a:lnSpc>
              <a:spcBef>
                <a:spcPts val="0"/>
              </a:spcBef>
              <a:buFont typeface="Wingdings" panose="05000000000000000000" pitchFamily="2" charset="2"/>
              <a:buChar char="ü"/>
            </a:pPr>
            <a:r>
              <a:rPr lang="en-US" sz="2600">
                <a:effectLst/>
                <a:ea typeface="Calibri"/>
                <a:cs typeface="Calibri"/>
              </a:rPr>
              <a:t>Document medication administration on medication administration record</a:t>
            </a:r>
          </a:p>
          <a:p>
            <a:pPr marL="0" marR="0">
              <a:lnSpc>
                <a:spcPct val="100000"/>
              </a:lnSpc>
              <a:spcBef>
                <a:spcPts val="0"/>
              </a:spcBef>
              <a:buNone/>
            </a:pPr>
            <a:endParaRPr lang="en-US" sz="1700" b="1">
              <a:effectLst/>
              <a:ea typeface="Calibri" panose="020F0502020204030204" pitchFamily="34" charset="0"/>
              <a:cs typeface="Calibri" panose="020F0502020204030204" pitchFamily="34" charset="0"/>
            </a:endParaRPr>
          </a:p>
          <a:p>
            <a:pPr marL="0" marR="0">
              <a:lnSpc>
                <a:spcPct val="100000"/>
              </a:lnSpc>
              <a:spcBef>
                <a:spcPts val="0"/>
              </a:spcBef>
              <a:buNone/>
            </a:pPr>
            <a:r>
              <a:rPr lang="en-US" sz="1700" b="1">
                <a:effectLst/>
                <a:ea typeface="Calibri"/>
                <a:cs typeface="Calibri"/>
              </a:rPr>
              <a:t>Sources and Resources:</a:t>
            </a:r>
          </a:p>
          <a:p>
            <a:pPr marL="342900" marR="0" lvl="0" indent="-342900">
              <a:lnSpc>
                <a:spcPct val="100000"/>
              </a:lnSpc>
              <a:spcBef>
                <a:spcPts val="0"/>
              </a:spcBef>
              <a:buFont typeface="Symbol" panose="05050102010706020507" pitchFamily="18" charset="2"/>
              <a:buChar char=""/>
            </a:pPr>
            <a:r>
              <a:rPr lang="en-US" sz="1700">
                <a:effectLst/>
                <a:ea typeface="Calibri"/>
                <a:cs typeface="Calibri"/>
              </a:rPr>
              <a:t>Children's Hospital Colorado, Epilepsy Foundation, Bethany Children's Health Center</a:t>
            </a:r>
          </a:p>
          <a:p>
            <a:pPr marL="342900" indent="-342900">
              <a:lnSpc>
                <a:spcPct val="100000"/>
              </a:lnSpc>
              <a:spcBef>
                <a:spcPts val="0"/>
              </a:spcBef>
              <a:buFont typeface="Symbol" panose="05050102010706020507" pitchFamily="18" charset="2"/>
              <a:buChar char=""/>
            </a:pPr>
            <a:r>
              <a:rPr lang="en-US" sz="1700">
                <a:effectLst/>
                <a:ea typeface="Calibri"/>
                <a:cs typeface="Calibri"/>
              </a:rPr>
              <a:t>For More Information: </a:t>
            </a:r>
            <a:r>
              <a:rPr lang="en-US" sz="1700" u="none" strike="noStrike">
                <a:solidFill>
                  <a:srgbClr val="464FEB"/>
                </a:solidFill>
                <a:effectLst/>
                <a:ea typeface="Calibri"/>
                <a:cs typeface="Calibri"/>
                <a:hlinkClick r:id="rId2"/>
              </a:rPr>
              <a:t>Buccal Clonazepam RN - Children's Hospital Colorado</a:t>
            </a:r>
            <a:r>
              <a:rPr lang="en-US" sz="1700">
                <a:ea typeface="Calibri"/>
                <a:cs typeface="Calibri"/>
              </a:rPr>
              <a:t>; </a:t>
            </a:r>
            <a:r>
              <a:rPr lang="en-US" sz="1700" u="none" strike="noStrike">
                <a:solidFill>
                  <a:srgbClr val="464FEB"/>
                </a:solidFill>
                <a:effectLst/>
                <a:ea typeface="Calibri"/>
                <a:cs typeface="Calibri"/>
                <a:hlinkClick r:id="rId3"/>
              </a:rPr>
              <a:t>Clonazepam Basic Seizure Medication | Epilepsy Foundation</a:t>
            </a:r>
            <a:r>
              <a:rPr lang="en-US" sz="1700">
                <a:ea typeface="Calibri"/>
                <a:cs typeface="Calibri"/>
              </a:rPr>
              <a:t>; </a:t>
            </a:r>
            <a:r>
              <a:rPr lang="en-US" sz="1700" u="none" strike="noStrike">
                <a:solidFill>
                  <a:srgbClr val="464FEB"/>
                </a:solidFill>
                <a:effectLst/>
                <a:ea typeface="Calibri"/>
                <a:cs typeface="Calibri"/>
                <a:hlinkClick r:id="rId4"/>
              </a:rPr>
              <a:t>1-Dose Clonazepam Rescue Medication - Bethany Children's Health Center</a:t>
            </a:r>
            <a:endParaRPr lang="en-US" sz="2400">
              <a:solidFill>
                <a:schemeClr val="tx1"/>
              </a:solidFill>
              <a:effectLst/>
              <a:latin typeface="Calibri"/>
              <a:ea typeface="Calibri"/>
              <a:cs typeface="Calibri"/>
            </a:endParaRPr>
          </a:p>
          <a:p>
            <a:endParaRPr lang="en-US"/>
          </a:p>
        </p:txBody>
      </p:sp>
      <p:pic>
        <p:nvPicPr>
          <p:cNvPr id="5" name="Picture 4" descr="KDE School Health Logo">
            <a:extLst>
              <a:ext uri="{FF2B5EF4-FFF2-40B4-BE49-F238E27FC236}">
                <a16:creationId xmlns:a16="http://schemas.microsoft.com/office/drawing/2014/main" id="{91466EF0-C732-F39E-EB27-4A44F225F26C}"/>
              </a:ext>
            </a:extLst>
          </p:cNvPr>
          <p:cNvPicPr>
            <a:picLocks noChangeAspect="1"/>
          </p:cNvPicPr>
          <p:nvPr/>
        </p:nvPicPr>
        <p:blipFill>
          <a:blip r:embed="rId5"/>
          <a:stretch>
            <a:fillRect/>
          </a:stretch>
        </p:blipFill>
        <p:spPr>
          <a:xfrm>
            <a:off x="10907333" y="232208"/>
            <a:ext cx="896190" cy="1042506"/>
          </a:xfrm>
          <a:prstGeom prst="rect">
            <a:avLst/>
          </a:prstGeom>
        </p:spPr>
      </p:pic>
    </p:spTree>
    <p:extLst>
      <p:ext uri="{BB962C8B-B14F-4D97-AF65-F5344CB8AC3E}">
        <p14:creationId xmlns:p14="http://schemas.microsoft.com/office/powerpoint/2010/main" val="115040757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6B825-59B7-4E2F-B947-C77F0023BE09}"/>
              </a:ext>
            </a:extLst>
          </p:cNvPr>
          <p:cNvSpPr>
            <a:spLocks noGrp="1"/>
          </p:cNvSpPr>
          <p:nvPr>
            <p:ph type="title"/>
          </p:nvPr>
        </p:nvSpPr>
        <p:spPr>
          <a:xfrm>
            <a:off x="357666" y="139037"/>
            <a:ext cx="8596668" cy="1050666"/>
          </a:xfrm>
        </p:spPr>
        <p:txBody>
          <a:bodyPr/>
          <a:lstStyle/>
          <a:p>
            <a:r>
              <a:rPr lang="en-US"/>
              <a:t>Midazolam for Seizure Rescue</a:t>
            </a:r>
          </a:p>
        </p:txBody>
      </p:sp>
      <p:sp>
        <p:nvSpPr>
          <p:cNvPr id="3" name="Text Placeholder 2">
            <a:extLst>
              <a:ext uri="{FF2B5EF4-FFF2-40B4-BE49-F238E27FC236}">
                <a16:creationId xmlns:a16="http://schemas.microsoft.com/office/drawing/2014/main" id="{089BF1EC-2DD2-478A-B902-7DE46A836D7E}"/>
              </a:ext>
            </a:extLst>
          </p:cNvPr>
          <p:cNvSpPr>
            <a:spLocks noGrp="1"/>
          </p:cNvSpPr>
          <p:nvPr>
            <p:ph type="body" sz="quarter" idx="13"/>
          </p:nvPr>
        </p:nvSpPr>
        <p:spPr>
          <a:xfrm>
            <a:off x="250986" y="1341120"/>
            <a:ext cx="11292085" cy="4160520"/>
          </a:xfrm>
        </p:spPr>
        <p:txBody>
          <a:bodyPr>
            <a:normAutofit fontScale="70000" lnSpcReduction="20000"/>
          </a:bodyPr>
          <a:lstStyle/>
          <a:p>
            <a:pPr>
              <a:lnSpc>
                <a:spcPct val="120000"/>
              </a:lnSpc>
              <a:spcBef>
                <a:spcPts val="0"/>
              </a:spcBef>
            </a:pPr>
            <a:r>
              <a:rPr lang="en-US" sz="2900">
                <a:solidFill>
                  <a:schemeClr val="tx1"/>
                </a:solidFill>
                <a:ea typeface="Calibri" panose="020F0502020204030204" pitchFamily="34" charset="0"/>
                <a:cs typeface="Calibri" panose="020F0502020204030204" pitchFamily="34" charset="0"/>
              </a:rPr>
              <a:t>Midazolam is used for the short-term treatment of increased or frequent seizures known as seizure clusters</a:t>
            </a:r>
          </a:p>
          <a:p>
            <a:pPr>
              <a:lnSpc>
                <a:spcPct val="120000"/>
              </a:lnSpc>
              <a:spcBef>
                <a:spcPts val="0"/>
              </a:spcBef>
            </a:pPr>
            <a:r>
              <a:rPr lang="en-US" sz="2900">
                <a:solidFill>
                  <a:schemeClr val="tx1"/>
                </a:solidFill>
                <a:ea typeface="Calibri" panose="020F0502020204030204" pitchFamily="34" charset="0"/>
                <a:cs typeface="Calibri" panose="020F0502020204030204" pitchFamily="34" charset="0"/>
              </a:rPr>
              <a:t>It is extremely effective in quickly stopping seizures</a:t>
            </a:r>
          </a:p>
          <a:p>
            <a:pPr>
              <a:lnSpc>
                <a:spcPct val="120000"/>
              </a:lnSpc>
              <a:spcBef>
                <a:spcPts val="0"/>
              </a:spcBef>
            </a:pPr>
            <a:r>
              <a:rPr lang="en-US" sz="2900">
                <a:solidFill>
                  <a:schemeClr val="tx1"/>
                </a:solidFill>
                <a:ea typeface="Calibri" panose="020F0502020204030204" pitchFamily="34" charset="0"/>
                <a:cs typeface="Calibri" panose="020F0502020204030204" pitchFamily="34" charset="0"/>
              </a:rPr>
              <a:t>FDA approved for children aged 12 and above however widely prescribed off label for younger children</a:t>
            </a:r>
          </a:p>
          <a:p>
            <a:pPr>
              <a:lnSpc>
                <a:spcPct val="120000"/>
              </a:lnSpc>
              <a:spcBef>
                <a:spcPts val="0"/>
              </a:spcBef>
            </a:pPr>
            <a:r>
              <a:rPr lang="en-US" sz="2900">
                <a:solidFill>
                  <a:schemeClr val="tx1"/>
                </a:solidFill>
                <a:ea typeface="Calibri" panose="020F0502020204030204" pitchFamily="34" charset="0"/>
                <a:cs typeface="Calibri" panose="020F0502020204030204" pitchFamily="34" charset="0"/>
              </a:rPr>
              <a:t>For students aged 12 and above, Nayzilam® (midazolam) nasal spray may be prescribed</a:t>
            </a:r>
          </a:p>
          <a:p>
            <a:pPr marL="0" marR="0" lvl="0" indent="0">
              <a:lnSpc>
                <a:spcPct val="120000"/>
              </a:lnSpc>
              <a:spcBef>
                <a:spcPts val="0"/>
              </a:spcBef>
              <a:buNone/>
            </a:pPr>
            <a:r>
              <a:rPr lang="en-US" sz="2900" b="1">
                <a:solidFill>
                  <a:schemeClr val="tx1"/>
                </a:solidFill>
                <a:ea typeface="Calibri" panose="020F0502020204030204" pitchFamily="34" charset="0"/>
                <a:cs typeface="Calibri" panose="020F0502020204030204" pitchFamily="34" charset="0"/>
              </a:rPr>
              <a:t>Additional Information: </a:t>
            </a:r>
          </a:p>
          <a:p>
            <a:pPr marR="0" lvl="0">
              <a:lnSpc>
                <a:spcPct val="120000"/>
              </a:lnSpc>
              <a:spcBef>
                <a:spcPts val="0"/>
              </a:spcBef>
            </a:pPr>
            <a:r>
              <a:rPr lang="en-US" sz="2900">
                <a:solidFill>
                  <a:schemeClr val="tx1"/>
                </a:solidFill>
                <a:effectLst/>
                <a:ea typeface="Calibri" panose="020F0502020204030204" pitchFamily="34" charset="0"/>
                <a:cs typeface="Calibri" panose="020F0502020204030204" pitchFamily="34" charset="0"/>
              </a:rPr>
              <a:t>The drug is absorbed by the mucous membranes, </a:t>
            </a:r>
            <a:r>
              <a:rPr lang="en-US" sz="2900" u="sng">
                <a:solidFill>
                  <a:schemeClr val="tx1"/>
                </a:solidFill>
                <a:effectLst/>
                <a:ea typeface="Calibri" panose="020F0502020204030204" pitchFamily="34" charset="0"/>
                <a:cs typeface="Calibri" panose="020F0502020204030204" pitchFamily="34" charset="0"/>
              </a:rPr>
              <a:t>not</a:t>
            </a:r>
            <a:r>
              <a:rPr lang="en-US" sz="2900">
                <a:solidFill>
                  <a:schemeClr val="tx1"/>
                </a:solidFill>
                <a:effectLst/>
                <a:ea typeface="Calibri" panose="020F0502020204030204" pitchFamily="34" charset="0"/>
                <a:cs typeface="Calibri" panose="020F0502020204030204" pitchFamily="34" charset="0"/>
              </a:rPr>
              <a:t> via inhalation</a:t>
            </a:r>
          </a:p>
          <a:p>
            <a:pPr marR="0" lvl="0">
              <a:lnSpc>
                <a:spcPct val="120000"/>
              </a:lnSpc>
              <a:spcBef>
                <a:spcPts val="0"/>
              </a:spcBef>
            </a:pPr>
            <a:r>
              <a:rPr lang="en-US" sz="2900">
                <a:solidFill>
                  <a:schemeClr val="tx1"/>
                </a:solidFill>
                <a:effectLst/>
                <a:ea typeface="Calibri" panose="020F0502020204030204" pitchFamily="34" charset="0"/>
                <a:cs typeface="Calibri" panose="020F0502020204030204" pitchFamily="34" charset="0"/>
              </a:rPr>
              <a:t>Intranasal midazolam easily and rapidly crosses the nasal mucosa and blood-brain barrier</a:t>
            </a:r>
          </a:p>
          <a:p>
            <a:pPr marR="0" lvl="0">
              <a:lnSpc>
                <a:spcPct val="120000"/>
              </a:lnSpc>
              <a:spcBef>
                <a:spcPts val="0"/>
              </a:spcBef>
            </a:pPr>
            <a:r>
              <a:rPr lang="en-US" sz="2900">
                <a:solidFill>
                  <a:schemeClr val="tx1"/>
                </a:solidFill>
                <a:effectLst/>
                <a:ea typeface="Calibri" panose="020F0502020204030204" pitchFamily="34" charset="0"/>
                <a:cs typeface="Calibri" panose="020F0502020204030204" pitchFamily="34" charset="0"/>
              </a:rPr>
              <a:t>Administration is less traumatic for patient compared to </a:t>
            </a:r>
            <a:r>
              <a:rPr lang="en-US" sz="2900" err="1">
                <a:solidFill>
                  <a:schemeClr val="tx1"/>
                </a:solidFill>
                <a:effectLst/>
                <a:ea typeface="Calibri" panose="020F0502020204030204" pitchFamily="34" charset="0"/>
                <a:cs typeface="Calibri" panose="020F0502020204030204" pitchFamily="34" charset="0"/>
              </a:rPr>
              <a:t>Diastat</a:t>
            </a:r>
            <a:r>
              <a:rPr lang="en-US" sz="2900">
                <a:solidFill>
                  <a:schemeClr val="tx1"/>
                </a:solidFill>
                <a:effectLst/>
                <a:ea typeface="Calibri" panose="020F0502020204030204" pitchFamily="34" charset="0"/>
                <a:cs typeface="Calibri" panose="020F0502020204030204" pitchFamily="34" charset="0"/>
              </a:rPr>
              <a:t>®</a:t>
            </a:r>
          </a:p>
          <a:p>
            <a:pPr marR="0" lvl="0">
              <a:lnSpc>
                <a:spcPct val="120000"/>
              </a:lnSpc>
              <a:spcBef>
                <a:spcPts val="0"/>
              </a:spcBef>
            </a:pPr>
            <a:r>
              <a:rPr lang="en-US" sz="2900">
                <a:solidFill>
                  <a:schemeClr val="tx1"/>
                </a:solidFill>
                <a:effectLst/>
                <a:ea typeface="Calibri" panose="020F0502020204030204" pitchFamily="34" charset="0"/>
                <a:cs typeface="Calibri" panose="020F0502020204030204" pitchFamily="34" charset="0"/>
              </a:rPr>
              <a:t>Onset of action: ~ 2-3 minutes (rapid)</a:t>
            </a:r>
          </a:p>
          <a:p>
            <a:pPr marR="0" lvl="0">
              <a:lnSpc>
                <a:spcPct val="120000"/>
              </a:lnSpc>
              <a:spcBef>
                <a:spcPts val="0"/>
              </a:spcBef>
            </a:pPr>
            <a:r>
              <a:rPr lang="en-US" sz="2900">
                <a:solidFill>
                  <a:schemeClr val="tx1"/>
                </a:solidFill>
                <a:effectLst/>
                <a:ea typeface="Calibri" panose="020F0502020204030204" pitchFamily="34" charset="0"/>
                <a:cs typeface="Calibri" panose="020F0502020204030204" pitchFamily="34" charset="0"/>
              </a:rPr>
              <a:t>Oral bioavailability of midazolam: ~30%</a:t>
            </a:r>
          </a:p>
          <a:p>
            <a:pPr marR="0" lvl="0">
              <a:lnSpc>
                <a:spcPct val="120000"/>
              </a:lnSpc>
              <a:spcBef>
                <a:spcPts val="0"/>
              </a:spcBef>
            </a:pPr>
            <a:r>
              <a:rPr lang="en-US" sz="2900">
                <a:solidFill>
                  <a:schemeClr val="tx1"/>
                </a:solidFill>
                <a:effectLst/>
                <a:ea typeface="Calibri" panose="020F0502020204030204" pitchFamily="34" charset="0"/>
                <a:cs typeface="Calibri" panose="020F0502020204030204" pitchFamily="34" charset="0"/>
              </a:rPr>
              <a:t>Sedation is common after administration</a:t>
            </a:r>
          </a:p>
          <a:p>
            <a:endParaRPr lang="en-US" sz="2600">
              <a:solidFill>
                <a:schemeClr val="tx1"/>
              </a:solidFill>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0699A2B0-5E9B-5861-4966-EEAD33DE786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609706" y="219075"/>
            <a:ext cx="1128289" cy="1232315"/>
          </a:xfrm>
          <a:prstGeom prst="rect">
            <a:avLst/>
          </a:prstGeom>
        </p:spPr>
      </p:pic>
      <p:pic>
        <p:nvPicPr>
          <p:cNvPr id="6" name="Picture 5" descr="KDE School Health Logo">
            <a:extLst>
              <a:ext uri="{FF2B5EF4-FFF2-40B4-BE49-F238E27FC236}">
                <a16:creationId xmlns:a16="http://schemas.microsoft.com/office/drawing/2014/main" id="{3CA09983-4849-C3E8-1907-3747729BB56D}"/>
              </a:ext>
            </a:extLst>
          </p:cNvPr>
          <p:cNvPicPr>
            <a:picLocks noChangeAspect="1"/>
          </p:cNvPicPr>
          <p:nvPr/>
        </p:nvPicPr>
        <p:blipFill>
          <a:blip r:embed="rId3"/>
          <a:stretch>
            <a:fillRect/>
          </a:stretch>
        </p:blipFill>
        <p:spPr>
          <a:xfrm>
            <a:off x="11036730" y="4818585"/>
            <a:ext cx="896190" cy="1042506"/>
          </a:xfrm>
          <a:prstGeom prst="rect">
            <a:avLst/>
          </a:prstGeom>
        </p:spPr>
      </p:pic>
    </p:spTree>
    <p:extLst>
      <p:ext uri="{BB962C8B-B14F-4D97-AF65-F5344CB8AC3E}">
        <p14:creationId xmlns:p14="http://schemas.microsoft.com/office/powerpoint/2010/main" val="240305073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540C7-9765-4314-A857-DA4B49878C27}"/>
              </a:ext>
            </a:extLst>
          </p:cNvPr>
          <p:cNvSpPr>
            <a:spLocks noGrp="1"/>
          </p:cNvSpPr>
          <p:nvPr>
            <p:ph type="title"/>
          </p:nvPr>
        </p:nvSpPr>
        <p:spPr/>
        <p:txBody>
          <a:bodyPr>
            <a:normAutofit/>
          </a:bodyPr>
          <a:lstStyle/>
          <a:p>
            <a:r>
              <a:rPr lang="en-US"/>
              <a:t>Midazolam Safety Concerns and Side Effects</a:t>
            </a:r>
          </a:p>
        </p:txBody>
      </p:sp>
      <p:sp>
        <p:nvSpPr>
          <p:cNvPr id="3" name="Text Placeholder 2">
            <a:extLst>
              <a:ext uri="{FF2B5EF4-FFF2-40B4-BE49-F238E27FC236}">
                <a16:creationId xmlns:a16="http://schemas.microsoft.com/office/drawing/2014/main" id="{C77E37F0-533A-4B20-868C-575DD071BE78}"/>
              </a:ext>
            </a:extLst>
          </p:cNvPr>
          <p:cNvSpPr>
            <a:spLocks noGrp="1"/>
          </p:cNvSpPr>
          <p:nvPr>
            <p:ph type="body" sz="quarter" idx="13"/>
          </p:nvPr>
        </p:nvSpPr>
        <p:spPr>
          <a:xfrm>
            <a:off x="555786" y="1773451"/>
            <a:ext cx="10721814" cy="3789149"/>
          </a:xfrm>
        </p:spPr>
        <p:txBody>
          <a:bodyPr vert="horz" lIns="91440" tIns="45720" rIns="91440" bIns="45720" rtlCol="0" anchor="t">
            <a:normAutofit/>
          </a:bodyPr>
          <a:lstStyle/>
          <a:p>
            <a:pPr>
              <a:lnSpc>
                <a:spcPct val="100000"/>
              </a:lnSpc>
              <a:spcBef>
                <a:spcPts val="0"/>
              </a:spcBef>
            </a:pPr>
            <a:r>
              <a:rPr lang="en-US">
                <a:solidFill>
                  <a:schemeClr val="tx1"/>
                </a:solidFill>
              </a:rPr>
              <a:t>Activate the seizure plan when administering midazolam </a:t>
            </a:r>
          </a:p>
          <a:p>
            <a:pPr>
              <a:lnSpc>
                <a:spcPct val="100000"/>
              </a:lnSpc>
              <a:spcBef>
                <a:spcPts val="0"/>
              </a:spcBef>
            </a:pPr>
            <a:r>
              <a:rPr lang="en-US">
                <a:solidFill>
                  <a:schemeClr val="tx1"/>
                </a:solidFill>
              </a:rPr>
              <a:t>The risk for addiction is almost nil</a:t>
            </a:r>
          </a:p>
          <a:p>
            <a:pPr>
              <a:lnSpc>
                <a:spcPct val="100000"/>
              </a:lnSpc>
              <a:spcBef>
                <a:spcPts val="0"/>
              </a:spcBef>
            </a:pPr>
            <a:r>
              <a:rPr lang="en-US">
                <a:solidFill>
                  <a:schemeClr val="tx1"/>
                </a:solidFill>
              </a:rPr>
              <a:t>Store at room temperature</a:t>
            </a:r>
          </a:p>
          <a:p>
            <a:pPr>
              <a:lnSpc>
                <a:spcPct val="100000"/>
              </a:lnSpc>
              <a:spcBef>
                <a:spcPts val="0"/>
              </a:spcBef>
            </a:pPr>
            <a:r>
              <a:rPr lang="en-US">
                <a:solidFill>
                  <a:schemeClr val="tx1"/>
                </a:solidFill>
              </a:rPr>
              <a:t>If swallowed, only one third of a dose is absorbed</a:t>
            </a:r>
          </a:p>
          <a:p>
            <a:pPr>
              <a:lnSpc>
                <a:spcPct val="100000"/>
              </a:lnSpc>
              <a:spcBef>
                <a:spcPts val="0"/>
              </a:spcBef>
            </a:pPr>
            <a:r>
              <a:rPr lang="en-US">
                <a:solidFill>
                  <a:schemeClr val="tx1"/>
                </a:solidFill>
              </a:rPr>
              <a:t>Prefilled syringes have a shelf life of four months</a:t>
            </a:r>
          </a:p>
          <a:p>
            <a:endParaRPr lang="en-US"/>
          </a:p>
          <a:p>
            <a:endParaRPr lang="en-US"/>
          </a:p>
        </p:txBody>
      </p:sp>
      <p:pic>
        <p:nvPicPr>
          <p:cNvPr id="5" name="Picture 4">
            <a:extLst>
              <a:ext uri="{FF2B5EF4-FFF2-40B4-BE49-F238E27FC236}">
                <a16:creationId xmlns:a16="http://schemas.microsoft.com/office/drawing/2014/main" id="{6EC946B1-EAFD-AA60-D1BC-569C8F2890A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213770" y="220125"/>
            <a:ext cx="1645920" cy="1394600"/>
          </a:xfrm>
          <a:prstGeom prst="rect">
            <a:avLst/>
          </a:prstGeom>
        </p:spPr>
      </p:pic>
      <p:pic>
        <p:nvPicPr>
          <p:cNvPr id="6" name="Picture 5" descr="KDE School Health Logo">
            <a:extLst>
              <a:ext uri="{FF2B5EF4-FFF2-40B4-BE49-F238E27FC236}">
                <a16:creationId xmlns:a16="http://schemas.microsoft.com/office/drawing/2014/main" id="{6AB70DBC-5F1B-F056-90DB-01C851A65057}"/>
              </a:ext>
            </a:extLst>
          </p:cNvPr>
          <p:cNvPicPr>
            <a:picLocks noChangeAspect="1"/>
          </p:cNvPicPr>
          <p:nvPr/>
        </p:nvPicPr>
        <p:blipFill>
          <a:blip r:embed="rId3"/>
          <a:stretch>
            <a:fillRect/>
          </a:stretch>
        </p:blipFill>
        <p:spPr>
          <a:xfrm>
            <a:off x="11036730" y="4818585"/>
            <a:ext cx="896190" cy="1042506"/>
          </a:xfrm>
          <a:prstGeom prst="rect">
            <a:avLst/>
          </a:prstGeom>
        </p:spPr>
      </p:pic>
    </p:spTree>
    <p:extLst>
      <p:ext uri="{BB962C8B-B14F-4D97-AF65-F5344CB8AC3E}">
        <p14:creationId xmlns:p14="http://schemas.microsoft.com/office/powerpoint/2010/main" val="40328540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5EECF-BD13-71F2-CDBE-AED2A1CE3ADD}"/>
              </a:ext>
            </a:extLst>
          </p:cNvPr>
          <p:cNvSpPr>
            <a:spLocks noGrp="1"/>
          </p:cNvSpPr>
          <p:nvPr>
            <p:ph type="title"/>
          </p:nvPr>
        </p:nvSpPr>
        <p:spPr>
          <a:xfrm>
            <a:off x="164753" y="230188"/>
            <a:ext cx="10515600" cy="1325563"/>
          </a:xfrm>
        </p:spPr>
        <p:txBody>
          <a:bodyPr>
            <a:normAutofit/>
          </a:bodyPr>
          <a:lstStyle/>
          <a:p>
            <a:r>
              <a:rPr lang="en-US" sz="4000"/>
              <a:t>Preparation for Administration (Syringe and Atomizer)</a:t>
            </a:r>
          </a:p>
        </p:txBody>
      </p:sp>
      <p:sp>
        <p:nvSpPr>
          <p:cNvPr id="3" name="Content Placeholder 2">
            <a:extLst>
              <a:ext uri="{FF2B5EF4-FFF2-40B4-BE49-F238E27FC236}">
                <a16:creationId xmlns:a16="http://schemas.microsoft.com/office/drawing/2014/main" id="{F378E9F5-37A5-6D7A-46A9-E103F18ACF8E}"/>
              </a:ext>
            </a:extLst>
          </p:cNvPr>
          <p:cNvSpPr>
            <a:spLocks noGrp="1"/>
          </p:cNvSpPr>
          <p:nvPr>
            <p:ph idx="1"/>
          </p:nvPr>
        </p:nvSpPr>
        <p:spPr>
          <a:xfrm>
            <a:off x="259080" y="1476098"/>
            <a:ext cx="11094720" cy="3979822"/>
          </a:xfrm>
        </p:spPr>
        <p:txBody>
          <a:bodyPr/>
          <a:lstStyle/>
          <a:p>
            <a:pPr>
              <a:lnSpc>
                <a:spcPct val="100000"/>
              </a:lnSpc>
              <a:spcBef>
                <a:spcPts val="0"/>
              </a:spcBef>
            </a:pPr>
            <a:r>
              <a:rPr lang="en-US"/>
              <a:t>Draw the syringe back to the measured dose</a:t>
            </a:r>
          </a:p>
          <a:p>
            <a:pPr>
              <a:lnSpc>
                <a:spcPct val="100000"/>
              </a:lnSpc>
              <a:spcBef>
                <a:spcPts val="0"/>
              </a:spcBef>
            </a:pPr>
            <a:r>
              <a:rPr lang="en-US" sz="2800">
                <a:solidFill>
                  <a:schemeClr val="tx1">
                    <a:lumMod val="75000"/>
                    <a:lumOff val="25000"/>
                  </a:schemeClr>
                </a:solidFill>
              </a:rPr>
              <a:t>Insert syringe into midazolam vial and inject measured volume of air into vial</a:t>
            </a:r>
          </a:p>
          <a:p>
            <a:pPr>
              <a:lnSpc>
                <a:spcPct val="100000"/>
              </a:lnSpc>
              <a:spcBef>
                <a:spcPts val="0"/>
              </a:spcBef>
            </a:pPr>
            <a:r>
              <a:rPr lang="en-US" sz="2800">
                <a:solidFill>
                  <a:schemeClr val="tx1">
                    <a:lumMod val="75000"/>
                    <a:lumOff val="25000"/>
                  </a:schemeClr>
                </a:solidFill>
              </a:rPr>
              <a:t>Withdraw appropriate volume of medication from vial</a:t>
            </a:r>
          </a:p>
          <a:p>
            <a:pPr>
              <a:lnSpc>
                <a:spcPct val="100000"/>
              </a:lnSpc>
              <a:spcBef>
                <a:spcPts val="0"/>
              </a:spcBef>
            </a:pPr>
            <a:r>
              <a:rPr lang="en-US">
                <a:solidFill>
                  <a:schemeClr val="tx1">
                    <a:lumMod val="75000"/>
                    <a:lumOff val="25000"/>
                  </a:schemeClr>
                </a:solidFill>
              </a:rPr>
              <a:t>Attach atomizer</a:t>
            </a:r>
          </a:p>
          <a:p>
            <a:pPr marL="0" indent="0">
              <a:lnSpc>
                <a:spcPct val="100000"/>
              </a:lnSpc>
              <a:spcBef>
                <a:spcPts val="0"/>
              </a:spcBef>
              <a:buNone/>
            </a:pPr>
            <a:endParaRPr lang="en-US" sz="2800" b="1">
              <a:solidFill>
                <a:schemeClr val="tx1">
                  <a:lumMod val="75000"/>
                  <a:lumOff val="25000"/>
                </a:schemeClr>
              </a:solidFill>
            </a:endParaRPr>
          </a:p>
          <a:p>
            <a:pPr marL="0" indent="0">
              <a:lnSpc>
                <a:spcPct val="100000"/>
              </a:lnSpc>
              <a:spcBef>
                <a:spcPts val="0"/>
              </a:spcBef>
              <a:buNone/>
            </a:pPr>
            <a:r>
              <a:rPr lang="en-US" sz="2800" b="1">
                <a:solidFill>
                  <a:schemeClr val="tx1">
                    <a:lumMod val="75000"/>
                    <a:lumOff val="25000"/>
                  </a:schemeClr>
                </a:solidFill>
              </a:rPr>
              <a:t>NOTE:</a:t>
            </a:r>
            <a:r>
              <a:rPr lang="en-US" sz="2800">
                <a:solidFill>
                  <a:schemeClr val="tx1">
                    <a:lumMod val="75000"/>
                    <a:lumOff val="25000"/>
                  </a:schemeClr>
                </a:solidFill>
              </a:rPr>
              <a:t> If directed on label, draw up an additional 0.1 ml of medication to allow for dead space in the atomizer</a:t>
            </a:r>
          </a:p>
          <a:p>
            <a:endParaRPr lang="en-US"/>
          </a:p>
          <a:p>
            <a:endParaRPr lang="en-US"/>
          </a:p>
        </p:txBody>
      </p:sp>
      <p:pic>
        <p:nvPicPr>
          <p:cNvPr id="7" name="Picture 6">
            <a:extLst>
              <a:ext uri="{FF2B5EF4-FFF2-40B4-BE49-F238E27FC236}">
                <a16:creationId xmlns:a16="http://schemas.microsoft.com/office/drawing/2014/main" id="{5D94E2FD-CFA4-C2CD-54DB-B737708D6D0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317480" y="160297"/>
            <a:ext cx="1615440" cy="1595437"/>
          </a:xfrm>
          <a:prstGeom prst="rect">
            <a:avLst/>
          </a:prstGeom>
        </p:spPr>
      </p:pic>
      <p:pic>
        <p:nvPicPr>
          <p:cNvPr id="4" name="Picture 3" descr="KDE School Health Logo">
            <a:extLst>
              <a:ext uri="{FF2B5EF4-FFF2-40B4-BE49-F238E27FC236}">
                <a16:creationId xmlns:a16="http://schemas.microsoft.com/office/drawing/2014/main" id="{F83E3C7F-7F49-E64F-CC24-0715302DAE38}"/>
              </a:ext>
            </a:extLst>
          </p:cNvPr>
          <p:cNvPicPr>
            <a:picLocks noChangeAspect="1"/>
          </p:cNvPicPr>
          <p:nvPr/>
        </p:nvPicPr>
        <p:blipFill>
          <a:blip r:embed="rId4"/>
          <a:stretch>
            <a:fillRect/>
          </a:stretch>
        </p:blipFill>
        <p:spPr>
          <a:xfrm>
            <a:off x="11036730" y="4818585"/>
            <a:ext cx="896190" cy="1042506"/>
          </a:xfrm>
          <a:prstGeom prst="rect">
            <a:avLst/>
          </a:prstGeom>
        </p:spPr>
      </p:pic>
    </p:spTree>
    <p:extLst>
      <p:ext uri="{BB962C8B-B14F-4D97-AF65-F5344CB8AC3E}">
        <p14:creationId xmlns:p14="http://schemas.microsoft.com/office/powerpoint/2010/main" val="389041549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FD435-BAC9-3919-08B8-63061EC66745}"/>
              </a:ext>
            </a:extLst>
          </p:cNvPr>
          <p:cNvSpPr>
            <a:spLocks noGrp="1"/>
          </p:cNvSpPr>
          <p:nvPr>
            <p:ph type="title"/>
          </p:nvPr>
        </p:nvSpPr>
        <p:spPr>
          <a:xfrm>
            <a:off x="521130" y="184190"/>
            <a:ext cx="10515600" cy="1325563"/>
          </a:xfrm>
        </p:spPr>
        <p:txBody>
          <a:bodyPr/>
          <a:lstStyle/>
          <a:p>
            <a:r>
              <a:rPr lang="en-US" err="1"/>
              <a:t>Midalozam</a:t>
            </a:r>
            <a:r>
              <a:rPr lang="en-US"/>
              <a:t> Administration via Atomizer</a:t>
            </a:r>
          </a:p>
        </p:txBody>
      </p:sp>
      <p:sp>
        <p:nvSpPr>
          <p:cNvPr id="3" name="Content Placeholder 2">
            <a:extLst>
              <a:ext uri="{FF2B5EF4-FFF2-40B4-BE49-F238E27FC236}">
                <a16:creationId xmlns:a16="http://schemas.microsoft.com/office/drawing/2014/main" id="{22B6879D-C31F-9171-339E-F57CDBC752B5}"/>
              </a:ext>
            </a:extLst>
          </p:cNvPr>
          <p:cNvSpPr>
            <a:spLocks noGrp="1"/>
          </p:cNvSpPr>
          <p:nvPr>
            <p:ph idx="1"/>
          </p:nvPr>
        </p:nvSpPr>
        <p:spPr>
          <a:xfrm>
            <a:off x="521130" y="1368425"/>
            <a:ext cx="10878390" cy="4351338"/>
          </a:xfrm>
        </p:spPr>
        <p:txBody>
          <a:bodyPr>
            <a:normAutofit/>
          </a:bodyPr>
          <a:lstStyle/>
          <a:p>
            <a:r>
              <a:rPr lang="en-US">
                <a:solidFill>
                  <a:schemeClr val="tx1"/>
                </a:solidFill>
              </a:rPr>
              <a:t>Inspect nostrils, if blood or mucus present, suction the nares prior to delivery of medication</a:t>
            </a:r>
          </a:p>
          <a:p>
            <a:r>
              <a:rPr lang="en-US" b="1">
                <a:solidFill>
                  <a:schemeClr val="tx1"/>
                </a:solidFill>
              </a:rPr>
              <a:t>Note: </a:t>
            </a:r>
            <a:r>
              <a:rPr lang="en-US">
                <a:solidFill>
                  <a:schemeClr val="tx1"/>
                </a:solidFill>
              </a:rPr>
              <a:t>Drug is absorbed by the mucous membranes, not via inhalation</a:t>
            </a:r>
          </a:p>
          <a:p>
            <a:r>
              <a:rPr lang="en-US">
                <a:solidFill>
                  <a:schemeClr val="tx1"/>
                </a:solidFill>
              </a:rPr>
              <a:t>Insert tip of atomizer into left nostril and administer half the dose</a:t>
            </a:r>
          </a:p>
          <a:p>
            <a:r>
              <a:rPr lang="en-US">
                <a:solidFill>
                  <a:schemeClr val="tx1"/>
                </a:solidFill>
              </a:rPr>
              <a:t>Administer remaining half of medication into the right nostril (doubles the amount of mucosa for drug absorption and increases the rate of absorption)</a:t>
            </a:r>
          </a:p>
          <a:p>
            <a:r>
              <a:rPr lang="en-US">
                <a:solidFill>
                  <a:schemeClr val="tx1"/>
                </a:solidFill>
              </a:rPr>
              <a:t>Direct the spray from the center of the nose and spray directly up and back towards outside of the nose</a:t>
            </a:r>
          </a:p>
          <a:p>
            <a:endParaRPr lang="en-US">
              <a:solidFill>
                <a:srgbClr val="FF0000"/>
              </a:solidFill>
            </a:endParaRPr>
          </a:p>
        </p:txBody>
      </p:sp>
      <p:pic>
        <p:nvPicPr>
          <p:cNvPr id="4" name="Picture 3" descr="KDE School Health Logo">
            <a:extLst>
              <a:ext uri="{FF2B5EF4-FFF2-40B4-BE49-F238E27FC236}">
                <a16:creationId xmlns:a16="http://schemas.microsoft.com/office/drawing/2014/main" id="{0643565C-FA0A-D777-3830-2D0D89351189}"/>
              </a:ext>
            </a:extLst>
          </p:cNvPr>
          <p:cNvPicPr>
            <a:picLocks noChangeAspect="1"/>
          </p:cNvPicPr>
          <p:nvPr/>
        </p:nvPicPr>
        <p:blipFill>
          <a:blip r:embed="rId3"/>
          <a:stretch>
            <a:fillRect/>
          </a:stretch>
        </p:blipFill>
        <p:spPr>
          <a:xfrm>
            <a:off x="11036730" y="4818585"/>
            <a:ext cx="896190" cy="1042506"/>
          </a:xfrm>
          <a:prstGeom prst="rect">
            <a:avLst/>
          </a:prstGeom>
        </p:spPr>
      </p:pic>
    </p:spTree>
    <p:extLst>
      <p:ext uri="{BB962C8B-B14F-4D97-AF65-F5344CB8AC3E}">
        <p14:creationId xmlns:p14="http://schemas.microsoft.com/office/powerpoint/2010/main" val="16416794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5" y="257025"/>
            <a:ext cx="10861151" cy="1320800"/>
          </a:xfrm>
        </p:spPr>
        <p:txBody>
          <a:bodyPr/>
          <a:lstStyle/>
          <a:p>
            <a:r>
              <a:rPr lang="en-US"/>
              <a:t>School Nurse </a:t>
            </a:r>
          </a:p>
        </p:txBody>
      </p:sp>
      <p:sp>
        <p:nvSpPr>
          <p:cNvPr id="3" name="Text Placeholder 2"/>
          <p:cNvSpPr>
            <a:spLocks noGrp="1"/>
          </p:cNvSpPr>
          <p:nvPr>
            <p:ph type="body" sz="quarter" idx="13"/>
          </p:nvPr>
        </p:nvSpPr>
        <p:spPr>
          <a:xfrm>
            <a:off x="555786" y="1457257"/>
            <a:ext cx="10181883" cy="4901324"/>
          </a:xfrm>
        </p:spPr>
        <p:txBody>
          <a:bodyPr vert="horz" lIns="91440" tIns="45720" rIns="91440" bIns="45720" rtlCol="0" anchor="t">
            <a:normAutofit/>
          </a:bodyPr>
          <a:lstStyle/>
          <a:p>
            <a:r>
              <a:rPr lang="en-US"/>
              <a:t>May be either an advanced practice registered nurse (APRN), a registered nurse (RN), or licensed practical nurse (LPN) </a:t>
            </a:r>
          </a:p>
          <a:p>
            <a:r>
              <a:rPr lang="en-US"/>
              <a:t>Educational Preparedness Differences</a:t>
            </a:r>
          </a:p>
          <a:p>
            <a:pPr lvl="1"/>
            <a:r>
              <a:rPr lang="en-US">
                <a:solidFill>
                  <a:schemeClr val="tx1"/>
                </a:solidFill>
              </a:rPr>
              <a:t>APRN</a:t>
            </a:r>
          </a:p>
          <a:p>
            <a:pPr lvl="1"/>
            <a:r>
              <a:rPr lang="en-US">
                <a:solidFill>
                  <a:schemeClr val="tx1"/>
                </a:solidFill>
              </a:rPr>
              <a:t>RN and </a:t>
            </a:r>
          </a:p>
          <a:p>
            <a:pPr lvl="1"/>
            <a:r>
              <a:rPr lang="en-US">
                <a:solidFill>
                  <a:schemeClr val="tx1"/>
                </a:solidFill>
              </a:rPr>
              <a:t>LPN</a:t>
            </a:r>
          </a:p>
          <a:p>
            <a:r>
              <a:rPr lang="en-US"/>
              <a:t>Defined in KRS 314.011 and described in KBN AOS #30, “School Nursing Practice”</a:t>
            </a:r>
          </a:p>
          <a:p>
            <a:endParaRPr lang="en-US"/>
          </a:p>
        </p:txBody>
      </p:sp>
      <p:pic>
        <p:nvPicPr>
          <p:cNvPr id="4" name="Picture 3" descr="KDE school health logo">
            <a:extLst>
              <a:ext uri="{FF2B5EF4-FFF2-40B4-BE49-F238E27FC236}">
                <a16:creationId xmlns:a16="http://schemas.microsoft.com/office/drawing/2014/main" id="{4ED0D4F0-2EE1-CDA9-80F6-B84D14E32C7A}"/>
              </a:ext>
            </a:extLst>
          </p:cNvPr>
          <p:cNvPicPr>
            <a:picLocks noChangeAspect="1"/>
          </p:cNvPicPr>
          <p:nvPr/>
        </p:nvPicPr>
        <p:blipFill>
          <a:blip r:embed="rId3"/>
          <a:stretch>
            <a:fillRect/>
          </a:stretch>
        </p:blipFill>
        <p:spPr>
          <a:xfrm>
            <a:off x="10907486" y="4535334"/>
            <a:ext cx="938566" cy="1042506"/>
          </a:xfrm>
          <a:prstGeom prst="rect">
            <a:avLst/>
          </a:prstGeom>
        </p:spPr>
      </p:pic>
    </p:spTree>
    <p:extLst>
      <p:ext uri="{BB962C8B-B14F-4D97-AF65-F5344CB8AC3E}">
        <p14:creationId xmlns:p14="http://schemas.microsoft.com/office/powerpoint/2010/main" val="3034914194"/>
      </p:ext>
    </p:extLst>
  </p:cSld>
  <p:clrMapOvr>
    <a:masterClrMapping/>
  </p:clrMapOvr>
  <p:extLst>
    <p:ext uri="{6950BFC3-D8DA-4A85-94F7-54DA5524770B}">
      <p188:commentRel xmlns:p188="http://schemas.microsoft.com/office/powerpoint/2018/8/main" r:id="rId2"/>
    </p:ext>
  </p:extLs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AA04AB-21FC-BD28-04AB-ADE2E773EDF7}"/>
              </a:ext>
            </a:extLst>
          </p:cNvPr>
          <p:cNvSpPr>
            <a:spLocks noGrp="1"/>
          </p:cNvSpPr>
          <p:nvPr>
            <p:ph type="title" idx="4294967295"/>
          </p:nvPr>
        </p:nvSpPr>
        <p:spPr>
          <a:xfrm>
            <a:off x="1587347" y="131523"/>
            <a:ext cx="10515600" cy="1325563"/>
          </a:xfrm>
        </p:spPr>
        <p:txBody>
          <a:bodyPr/>
          <a:lstStyle/>
          <a:p>
            <a:r>
              <a:rPr lang="en-US"/>
              <a:t>Illustration of Administration</a:t>
            </a:r>
          </a:p>
        </p:txBody>
      </p:sp>
      <p:pic>
        <p:nvPicPr>
          <p:cNvPr id="2" name="Picture 1" descr="Illustration of how to administer midazolam with syringe and atomizer&#10;&#10;Using the free hand to held the base of the head stable, place the tip of the atomizer snugly against the nostril aimily slightly up and outwards towards the top of the ear.&#10;&#10;Administer half of the solution, into one of the nostrils.&#10;&#10;Administer the other half of the solution into the opposite nostril">
            <a:extLst>
              <a:ext uri="{FF2B5EF4-FFF2-40B4-BE49-F238E27FC236}">
                <a16:creationId xmlns:a16="http://schemas.microsoft.com/office/drawing/2014/main" id="{93F0B03E-59DB-3490-7E89-69E1EF3B8A7E}"/>
              </a:ext>
            </a:extLst>
          </p:cNvPr>
          <p:cNvPicPr>
            <a:picLocks noChangeAspect="1"/>
          </p:cNvPicPr>
          <p:nvPr/>
        </p:nvPicPr>
        <p:blipFill>
          <a:blip r:embed="rId3"/>
          <a:stretch>
            <a:fillRect/>
          </a:stretch>
        </p:blipFill>
        <p:spPr>
          <a:xfrm>
            <a:off x="381354" y="1685582"/>
            <a:ext cx="8109966" cy="2678589"/>
          </a:xfrm>
          <a:prstGeom prst="rect">
            <a:avLst/>
          </a:prstGeom>
        </p:spPr>
      </p:pic>
      <p:pic>
        <p:nvPicPr>
          <p:cNvPr id="3" name="Picture 2" descr="Reference: step-by-step guide adapted from 2013 Teleflex In. Nasal Device instructions.">
            <a:extLst>
              <a:ext uri="{FF2B5EF4-FFF2-40B4-BE49-F238E27FC236}">
                <a16:creationId xmlns:a16="http://schemas.microsoft.com/office/drawing/2014/main" id="{C3AB99AE-70DA-5A53-1ABF-2C607AA894B3}"/>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816809" y="4526565"/>
            <a:ext cx="9335611" cy="541194"/>
          </a:xfrm>
          <a:prstGeom prst="rect">
            <a:avLst/>
          </a:prstGeom>
        </p:spPr>
      </p:pic>
      <p:pic>
        <p:nvPicPr>
          <p:cNvPr id="4" name="Picture 3">
            <a:extLst>
              <a:ext uri="{FF2B5EF4-FFF2-40B4-BE49-F238E27FC236}">
                <a16:creationId xmlns:a16="http://schemas.microsoft.com/office/drawing/2014/main" id="{8575C089-6964-2E9D-7B27-6CFF4C1A3F9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46783" y="219669"/>
            <a:ext cx="1140051" cy="1335140"/>
          </a:xfrm>
          <a:prstGeom prst="rect">
            <a:avLst/>
          </a:prstGeom>
        </p:spPr>
      </p:pic>
    </p:spTree>
    <p:extLst>
      <p:ext uri="{BB962C8B-B14F-4D97-AF65-F5344CB8AC3E}">
        <p14:creationId xmlns:p14="http://schemas.microsoft.com/office/powerpoint/2010/main" val="17958123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69863-6834-4D68-89AD-B1FBB0919D1D}"/>
              </a:ext>
            </a:extLst>
          </p:cNvPr>
          <p:cNvSpPr>
            <a:spLocks noGrp="1"/>
          </p:cNvSpPr>
          <p:nvPr>
            <p:ph type="title"/>
          </p:nvPr>
        </p:nvSpPr>
        <p:spPr/>
        <p:txBody>
          <a:bodyPr>
            <a:normAutofit/>
          </a:bodyPr>
          <a:lstStyle/>
          <a:p>
            <a:r>
              <a:rPr lang="en-US"/>
              <a:t>Nayzilam® (Midazolam) Nasal Spray</a:t>
            </a:r>
          </a:p>
        </p:txBody>
      </p:sp>
      <p:sp>
        <p:nvSpPr>
          <p:cNvPr id="3" name="Text Placeholder 2">
            <a:extLst>
              <a:ext uri="{FF2B5EF4-FFF2-40B4-BE49-F238E27FC236}">
                <a16:creationId xmlns:a16="http://schemas.microsoft.com/office/drawing/2014/main" id="{CFCF93C1-CFD3-44B6-A764-9E5AD1F57270}"/>
              </a:ext>
            </a:extLst>
          </p:cNvPr>
          <p:cNvSpPr>
            <a:spLocks noGrp="1"/>
          </p:cNvSpPr>
          <p:nvPr>
            <p:ph type="body" sz="quarter" idx="13"/>
          </p:nvPr>
        </p:nvSpPr>
        <p:spPr>
          <a:xfrm>
            <a:off x="555786" y="1878702"/>
            <a:ext cx="11186183" cy="2710414"/>
          </a:xfrm>
        </p:spPr>
        <p:txBody>
          <a:bodyPr/>
          <a:lstStyle/>
          <a:p>
            <a:r>
              <a:rPr lang="en-US">
                <a:solidFill>
                  <a:schemeClr val="tx1"/>
                </a:solidFill>
              </a:rPr>
              <a:t>Same medication – different delivery system</a:t>
            </a:r>
          </a:p>
          <a:p>
            <a:r>
              <a:rPr lang="en-US">
                <a:solidFill>
                  <a:schemeClr val="tx1"/>
                </a:solidFill>
              </a:rPr>
              <a:t>Stored at room temperature</a:t>
            </a:r>
          </a:p>
          <a:p>
            <a:r>
              <a:rPr lang="en-US">
                <a:solidFill>
                  <a:schemeClr val="tx1"/>
                </a:solidFill>
              </a:rPr>
              <a:t>Only given in one nostril</a:t>
            </a:r>
          </a:p>
          <a:p>
            <a:r>
              <a:rPr lang="en-US">
                <a:solidFill>
                  <a:schemeClr val="tx1"/>
                </a:solidFill>
              </a:rPr>
              <a:t>Only one dose in package</a:t>
            </a:r>
          </a:p>
        </p:txBody>
      </p:sp>
      <p:pic>
        <p:nvPicPr>
          <p:cNvPr id="4" name="Picture 3" descr="KDE School Health Logo">
            <a:extLst>
              <a:ext uri="{FF2B5EF4-FFF2-40B4-BE49-F238E27FC236}">
                <a16:creationId xmlns:a16="http://schemas.microsoft.com/office/drawing/2014/main" id="{D8F494E5-8352-FCFC-C260-4C3D7A163CD5}"/>
              </a:ext>
            </a:extLst>
          </p:cNvPr>
          <p:cNvPicPr>
            <a:picLocks noChangeAspect="1"/>
          </p:cNvPicPr>
          <p:nvPr/>
        </p:nvPicPr>
        <p:blipFill>
          <a:blip r:embed="rId2"/>
          <a:stretch>
            <a:fillRect/>
          </a:stretch>
        </p:blipFill>
        <p:spPr>
          <a:xfrm>
            <a:off x="10910648" y="4458785"/>
            <a:ext cx="1133954" cy="1335140"/>
          </a:xfrm>
          <a:prstGeom prst="rect">
            <a:avLst/>
          </a:prstGeom>
        </p:spPr>
      </p:pic>
      <p:pic>
        <p:nvPicPr>
          <p:cNvPr id="5" name="Picture 4">
            <a:extLst>
              <a:ext uri="{FF2B5EF4-FFF2-40B4-BE49-F238E27FC236}">
                <a16:creationId xmlns:a16="http://schemas.microsoft.com/office/drawing/2014/main" id="{A38EDB04-FB72-B06E-BAC6-CDF50695833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913180" y="257025"/>
            <a:ext cx="2828789" cy="1621677"/>
          </a:xfrm>
          <a:prstGeom prst="rect">
            <a:avLst/>
          </a:prstGeom>
        </p:spPr>
      </p:pic>
    </p:spTree>
    <p:extLst>
      <p:ext uri="{BB962C8B-B14F-4D97-AF65-F5344CB8AC3E}">
        <p14:creationId xmlns:p14="http://schemas.microsoft.com/office/powerpoint/2010/main" val="67379515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2874F-8506-4599-E0CB-C673F5F53EDB}"/>
              </a:ext>
            </a:extLst>
          </p:cNvPr>
          <p:cNvSpPr>
            <a:spLocks noGrp="1"/>
          </p:cNvSpPr>
          <p:nvPr>
            <p:ph type="title"/>
          </p:nvPr>
        </p:nvSpPr>
        <p:spPr>
          <a:xfrm>
            <a:off x="268175" y="148993"/>
            <a:ext cx="10515600" cy="1325563"/>
          </a:xfrm>
        </p:spPr>
        <p:txBody>
          <a:bodyPr/>
          <a:lstStyle/>
          <a:p>
            <a:r>
              <a:rPr lang="en-US"/>
              <a:t>Nayzilam® Administration </a:t>
            </a:r>
          </a:p>
        </p:txBody>
      </p:sp>
      <p:sp>
        <p:nvSpPr>
          <p:cNvPr id="3" name="Content Placeholder 2">
            <a:extLst>
              <a:ext uri="{FF2B5EF4-FFF2-40B4-BE49-F238E27FC236}">
                <a16:creationId xmlns:a16="http://schemas.microsoft.com/office/drawing/2014/main" id="{1EAC03EE-ABAF-9EFD-5ADD-EC9453D0589B}"/>
              </a:ext>
            </a:extLst>
          </p:cNvPr>
          <p:cNvSpPr>
            <a:spLocks noGrp="1"/>
          </p:cNvSpPr>
          <p:nvPr>
            <p:ph idx="1"/>
          </p:nvPr>
        </p:nvSpPr>
        <p:spPr>
          <a:xfrm>
            <a:off x="144137" y="1219200"/>
            <a:ext cx="11599844" cy="4619740"/>
          </a:xfrm>
        </p:spPr>
        <p:txBody>
          <a:bodyPr>
            <a:normAutofit fontScale="85000" lnSpcReduction="20000"/>
          </a:bodyPr>
          <a:lstStyle/>
          <a:p>
            <a:pPr marL="0" marR="0">
              <a:lnSpc>
                <a:spcPct val="110000"/>
              </a:lnSpc>
              <a:spcBef>
                <a:spcPts val="0"/>
              </a:spcBef>
              <a:buNone/>
            </a:pPr>
            <a:r>
              <a:rPr lang="en-US" sz="2400" b="1" u="sng">
                <a:solidFill>
                  <a:schemeClr val="tx1"/>
                </a:solidFill>
                <a:effectLst/>
                <a:ea typeface="Times New Roman" panose="02020603050405020304" pitchFamily="18" charset="0"/>
                <a:cs typeface="Times New Roman" panose="02020603050405020304" pitchFamily="18" charset="0"/>
              </a:rPr>
              <a:t>How to Administer</a:t>
            </a:r>
            <a:r>
              <a:rPr lang="en-US" sz="2400" b="1">
                <a:solidFill>
                  <a:schemeClr val="tx1"/>
                </a:solidFill>
                <a:effectLst/>
                <a:ea typeface="Times New Roman" panose="02020603050405020304" pitchFamily="18" charset="0"/>
                <a:cs typeface="Times New Roman" panose="02020603050405020304" pitchFamily="18" charset="0"/>
              </a:rPr>
              <a:t> </a:t>
            </a:r>
          </a:p>
          <a:p>
            <a:pPr marR="0" lvl="1">
              <a:lnSpc>
                <a:spcPct val="110000"/>
              </a:lnSpc>
              <a:spcBef>
                <a:spcPts val="0"/>
              </a:spcBef>
              <a:buFont typeface="Wingdings" panose="05000000000000000000" pitchFamily="2" charset="2"/>
              <a:buChar char="ü"/>
            </a:pPr>
            <a:r>
              <a:rPr lang="en-US">
                <a:solidFill>
                  <a:schemeClr val="tx1"/>
                </a:solidFill>
                <a:effectLst/>
                <a:ea typeface="Times New Roman" panose="02020603050405020304" pitchFamily="18" charset="0"/>
                <a:cs typeface="Times New Roman" panose="02020603050405020304" pitchFamily="18" charset="0"/>
              </a:rPr>
              <a:t>Identify someone to call 9-1-1 </a:t>
            </a:r>
          </a:p>
          <a:p>
            <a:pPr marR="0" lvl="1">
              <a:lnSpc>
                <a:spcPct val="110000"/>
              </a:lnSpc>
              <a:spcBef>
                <a:spcPts val="0"/>
              </a:spcBef>
              <a:buFont typeface="Wingdings" panose="05000000000000000000" pitchFamily="2" charset="2"/>
              <a:buChar char="ü"/>
            </a:pPr>
            <a:r>
              <a:rPr lang="en-US">
                <a:solidFill>
                  <a:schemeClr val="tx1"/>
                </a:solidFill>
                <a:effectLst/>
                <a:ea typeface="Times New Roman" panose="02020603050405020304" pitchFamily="18" charset="0"/>
                <a:cs typeface="Times New Roman" panose="02020603050405020304" pitchFamily="18" charset="0"/>
              </a:rPr>
              <a:t>Remove Nayzilam nasal spray from the package</a:t>
            </a:r>
          </a:p>
          <a:p>
            <a:pPr marR="0" lvl="1">
              <a:lnSpc>
                <a:spcPct val="110000"/>
              </a:lnSpc>
              <a:spcBef>
                <a:spcPts val="0"/>
              </a:spcBef>
              <a:buFont typeface="Wingdings" panose="05000000000000000000" pitchFamily="2" charset="2"/>
              <a:buChar char="ü"/>
            </a:pPr>
            <a:r>
              <a:rPr lang="en-US">
                <a:solidFill>
                  <a:schemeClr val="tx1"/>
                </a:solidFill>
                <a:effectLst/>
                <a:ea typeface="Times New Roman" panose="02020603050405020304" pitchFamily="18" charset="0"/>
                <a:cs typeface="Times New Roman" panose="02020603050405020304" pitchFamily="18" charset="0"/>
              </a:rPr>
              <a:t>Hold the nasal spray with your thumb on the bottom of the plunger and your first and middle fingers on either side of the nozzle</a:t>
            </a:r>
          </a:p>
          <a:p>
            <a:pPr marR="0" lvl="1">
              <a:lnSpc>
                <a:spcPct val="110000"/>
              </a:lnSpc>
              <a:spcBef>
                <a:spcPts val="0"/>
              </a:spcBef>
              <a:buFont typeface="Wingdings" panose="05000000000000000000" pitchFamily="2" charset="2"/>
              <a:buChar char="ü"/>
            </a:pPr>
            <a:r>
              <a:rPr lang="en-US">
                <a:solidFill>
                  <a:schemeClr val="tx1"/>
                </a:solidFill>
                <a:effectLst/>
                <a:ea typeface="Times New Roman" panose="02020603050405020304" pitchFamily="18" charset="0"/>
                <a:cs typeface="Times New Roman" panose="02020603050405020304" pitchFamily="18" charset="0"/>
              </a:rPr>
              <a:t>Tilt the persons head back and provide support under the neck with your hand</a:t>
            </a:r>
          </a:p>
          <a:p>
            <a:pPr marR="0" lvl="1">
              <a:lnSpc>
                <a:spcPct val="110000"/>
              </a:lnSpc>
              <a:spcBef>
                <a:spcPts val="0"/>
              </a:spcBef>
              <a:buFont typeface="Wingdings" panose="05000000000000000000" pitchFamily="2" charset="2"/>
              <a:buChar char="ü"/>
            </a:pPr>
            <a:r>
              <a:rPr lang="en-US">
                <a:solidFill>
                  <a:schemeClr val="tx1"/>
                </a:solidFill>
                <a:effectLst/>
                <a:ea typeface="Times New Roman" panose="02020603050405020304" pitchFamily="18" charset="0"/>
                <a:cs typeface="Times New Roman" panose="02020603050405020304" pitchFamily="18" charset="0"/>
              </a:rPr>
              <a:t>Gently insert the tip of the nozzle into one nostril until your fingers on either side of the nozzle are against the bottom of the nose</a:t>
            </a:r>
          </a:p>
          <a:p>
            <a:pPr marR="0" lvl="1">
              <a:lnSpc>
                <a:spcPct val="110000"/>
              </a:lnSpc>
              <a:spcBef>
                <a:spcPts val="0"/>
              </a:spcBef>
              <a:buFont typeface="Wingdings" panose="05000000000000000000" pitchFamily="2" charset="2"/>
              <a:buChar char="ü"/>
            </a:pPr>
            <a:r>
              <a:rPr lang="en-US">
                <a:solidFill>
                  <a:schemeClr val="tx1"/>
                </a:solidFill>
                <a:effectLst/>
                <a:ea typeface="Times New Roman" panose="02020603050405020304" pitchFamily="18" charset="0"/>
                <a:cs typeface="Times New Roman" panose="02020603050405020304" pitchFamily="18" charset="0"/>
              </a:rPr>
              <a:t>Do NOT prime the sprayer.  Press the plunger firmly to give the dose of Nayzilam nasal spray</a:t>
            </a:r>
          </a:p>
          <a:p>
            <a:pPr marR="0" lvl="1">
              <a:lnSpc>
                <a:spcPct val="110000"/>
              </a:lnSpc>
              <a:spcBef>
                <a:spcPts val="0"/>
              </a:spcBef>
              <a:buFont typeface="Wingdings" panose="05000000000000000000" pitchFamily="2" charset="2"/>
              <a:buChar char="ü"/>
            </a:pPr>
            <a:r>
              <a:rPr lang="en-US">
                <a:solidFill>
                  <a:schemeClr val="tx1"/>
                </a:solidFill>
                <a:effectLst/>
                <a:ea typeface="Times New Roman" panose="02020603050405020304" pitchFamily="18" charset="0"/>
                <a:cs typeface="Times New Roman" panose="02020603050405020304" pitchFamily="18" charset="0"/>
              </a:rPr>
              <a:t> Remove the nozzle after giving the dose</a:t>
            </a:r>
          </a:p>
          <a:p>
            <a:pPr marR="0" lvl="1">
              <a:lnSpc>
                <a:spcPct val="110000"/>
              </a:lnSpc>
              <a:spcBef>
                <a:spcPts val="0"/>
              </a:spcBef>
              <a:buFont typeface="Wingdings" panose="05000000000000000000" pitchFamily="2" charset="2"/>
              <a:buChar char="ü"/>
            </a:pPr>
            <a:r>
              <a:rPr lang="en-US">
                <a:solidFill>
                  <a:schemeClr val="tx1"/>
                </a:solidFill>
                <a:effectLst/>
                <a:ea typeface="Times New Roman" panose="02020603050405020304" pitchFamily="18" charset="0"/>
                <a:cs typeface="Times New Roman" panose="02020603050405020304" pitchFamily="18" charset="0"/>
              </a:rPr>
              <a:t>Throw away the nasal spray device(s) after using</a:t>
            </a:r>
          </a:p>
          <a:p>
            <a:pPr marR="0" lvl="1">
              <a:lnSpc>
                <a:spcPct val="110000"/>
              </a:lnSpc>
              <a:spcBef>
                <a:spcPts val="0"/>
              </a:spcBef>
              <a:buFont typeface="Wingdings" panose="05000000000000000000" pitchFamily="2" charset="2"/>
              <a:buChar char="ü"/>
            </a:pPr>
            <a:r>
              <a:rPr lang="en-US">
                <a:solidFill>
                  <a:schemeClr val="tx1"/>
                </a:solidFill>
                <a:effectLst/>
                <a:ea typeface="Times New Roman" panose="02020603050405020304" pitchFamily="18" charset="0"/>
                <a:cs typeface="Times New Roman" panose="02020603050405020304" pitchFamily="18" charset="0"/>
              </a:rPr>
              <a:t>Document the administration of the medication </a:t>
            </a:r>
          </a:p>
          <a:p>
            <a:pPr marL="457200" marR="0" lvl="1" indent="0">
              <a:lnSpc>
                <a:spcPct val="120000"/>
              </a:lnSpc>
              <a:spcBef>
                <a:spcPts val="0"/>
              </a:spcBef>
              <a:buNone/>
            </a:pPr>
            <a:r>
              <a:rPr lang="en-US">
                <a:solidFill>
                  <a:schemeClr val="tx1"/>
                </a:solidFill>
                <a:effectLst/>
                <a:ea typeface="Times New Roman" panose="02020603050405020304" pitchFamily="18" charset="0"/>
                <a:cs typeface="Times New Roman" panose="02020603050405020304" pitchFamily="18" charset="0"/>
              </a:rPr>
              <a:t>Continue to observe and follow the seizure action plan</a:t>
            </a:r>
            <a:endParaRPr lang="en-US">
              <a:effectLst/>
              <a:ea typeface="Times New Roman" panose="02020603050405020304" pitchFamily="18" charset="0"/>
              <a:cs typeface="Times New Roman" panose="02020603050405020304" pitchFamily="18" charset="0"/>
            </a:endParaRPr>
          </a:p>
          <a:p>
            <a:pPr marL="0" marR="0">
              <a:lnSpc>
                <a:spcPct val="120000"/>
              </a:lnSpc>
              <a:spcBef>
                <a:spcPts val="0"/>
              </a:spcBef>
              <a:buNone/>
            </a:pPr>
            <a:r>
              <a:rPr lang="en-US" sz="2000">
                <a:effectLst/>
                <a:ea typeface="Times New Roman" panose="02020603050405020304" pitchFamily="18" charset="0"/>
                <a:cs typeface="Times New Roman" panose="02020603050405020304" pitchFamily="18" charset="0"/>
              </a:rPr>
              <a:t>Sources and Resources: </a:t>
            </a:r>
          </a:p>
          <a:p>
            <a:pPr marL="342900" marR="0" lvl="0" indent="-342900">
              <a:lnSpc>
                <a:spcPct val="120000"/>
              </a:lnSpc>
              <a:spcBef>
                <a:spcPts val="0"/>
              </a:spcBef>
              <a:buFont typeface="Symbol" panose="05050102010706020507" pitchFamily="18" charset="2"/>
              <a:buChar char=""/>
            </a:pPr>
            <a:r>
              <a:rPr lang="en-US" sz="2000" u="sng">
                <a:solidFill>
                  <a:srgbClr val="0000FF"/>
                </a:solidFill>
                <a:effectLst/>
                <a:ea typeface="Times New Roman" panose="02020603050405020304" pitchFamily="18" charset="0"/>
                <a:cs typeface="Times New Roman" panose="02020603050405020304" pitchFamily="18" charset="0"/>
                <a:hlinkClick r:id="rId3"/>
              </a:rPr>
              <a:t>Information for Patients | NAYZILAM® (midazolam) nasal spray, CIV</a:t>
            </a:r>
            <a:endParaRPr lang="en-US" sz="2000">
              <a:effectLst/>
              <a:ea typeface="Times New Roman" panose="02020603050405020304" pitchFamily="18" charset="0"/>
              <a:cs typeface="Times New Roman" panose="02020603050405020304" pitchFamily="18" charset="0"/>
            </a:endParaRPr>
          </a:p>
          <a:p>
            <a:pPr marL="342900" marR="0" lvl="0" indent="-342900">
              <a:lnSpc>
                <a:spcPct val="120000"/>
              </a:lnSpc>
              <a:spcBef>
                <a:spcPts val="0"/>
              </a:spcBef>
              <a:buFont typeface="Symbol" panose="05050102010706020507" pitchFamily="18" charset="2"/>
              <a:buChar char=""/>
            </a:pPr>
            <a:r>
              <a:rPr lang="en-US" sz="2000" u="sng">
                <a:solidFill>
                  <a:srgbClr val="0000FF"/>
                </a:solidFill>
                <a:effectLst/>
                <a:ea typeface="Times New Roman" panose="02020603050405020304" pitchFamily="18" charset="0"/>
                <a:cs typeface="Times New Roman" panose="02020603050405020304" pitchFamily="18" charset="0"/>
                <a:hlinkClick r:id="rId4"/>
              </a:rPr>
              <a:t>Nayzilam Nasal Spray: Uses, Side Effects, Warnings</a:t>
            </a:r>
            <a:endParaRPr lang="en-US" sz="2000">
              <a:effectLst/>
              <a:ea typeface="Times New Roman" panose="02020603050405020304" pitchFamily="18" charset="0"/>
              <a:cs typeface="Times New Roman" panose="02020603050405020304" pitchFamily="18" charset="0"/>
            </a:endParaRPr>
          </a:p>
          <a:p>
            <a:pPr marR="0" lvl="1">
              <a:lnSpc>
                <a:spcPct val="110000"/>
              </a:lnSpc>
              <a:spcBef>
                <a:spcPts val="0"/>
              </a:spcBef>
              <a:buFont typeface="Wingdings" panose="05000000000000000000" pitchFamily="2" charset="2"/>
              <a:buChar char="ü"/>
            </a:pPr>
            <a:endParaRPr lang="en-US">
              <a:solidFill>
                <a:schemeClr val="tx1"/>
              </a:solidFill>
              <a:effectLst/>
              <a:ea typeface="Times New Roman" panose="02020603050405020304" pitchFamily="18" charset="0"/>
              <a:cs typeface="Times New Roman" panose="02020603050405020304" pitchFamily="18" charset="0"/>
            </a:endParaRPr>
          </a:p>
          <a:p>
            <a:pPr marL="457200" marR="0" lvl="1" indent="0">
              <a:lnSpc>
                <a:spcPct val="100000"/>
              </a:lnSpc>
              <a:spcBef>
                <a:spcPts val="0"/>
              </a:spcBef>
              <a:buNone/>
            </a:pPr>
            <a:endParaRPr lang="en-US">
              <a:solidFill>
                <a:schemeClr val="tx1"/>
              </a:solidFill>
              <a:effectLst/>
              <a:ea typeface="Times New Roman" panose="02020603050405020304" pitchFamily="18" charset="0"/>
              <a:cs typeface="Times New Roman" panose="02020603050405020304" pitchFamily="18" charset="0"/>
            </a:endParaRPr>
          </a:p>
        </p:txBody>
      </p:sp>
      <p:pic>
        <p:nvPicPr>
          <p:cNvPr id="4" name="Picture 3" descr="KDE School Health Logo">
            <a:extLst>
              <a:ext uri="{FF2B5EF4-FFF2-40B4-BE49-F238E27FC236}">
                <a16:creationId xmlns:a16="http://schemas.microsoft.com/office/drawing/2014/main" id="{1886EF14-6F1C-6880-28AE-988B3B073D07}"/>
              </a:ext>
            </a:extLst>
          </p:cNvPr>
          <p:cNvPicPr>
            <a:picLocks noChangeAspect="1"/>
          </p:cNvPicPr>
          <p:nvPr/>
        </p:nvPicPr>
        <p:blipFill>
          <a:blip r:embed="rId5"/>
          <a:stretch>
            <a:fillRect/>
          </a:stretch>
        </p:blipFill>
        <p:spPr>
          <a:xfrm>
            <a:off x="10907812" y="4467540"/>
            <a:ext cx="1140051" cy="1335140"/>
          </a:xfrm>
          <a:prstGeom prst="rect">
            <a:avLst/>
          </a:prstGeom>
        </p:spPr>
      </p:pic>
      <p:pic>
        <p:nvPicPr>
          <p:cNvPr id="5" name="Picture 4">
            <a:extLst>
              <a:ext uri="{FF2B5EF4-FFF2-40B4-BE49-F238E27FC236}">
                <a16:creationId xmlns:a16="http://schemas.microsoft.com/office/drawing/2014/main" id="{4BB58633-AAEC-9632-4346-5139848618F1}"/>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219074" y="208221"/>
            <a:ext cx="2828789" cy="1621677"/>
          </a:xfrm>
          <a:prstGeom prst="rect">
            <a:avLst/>
          </a:prstGeom>
        </p:spPr>
      </p:pic>
    </p:spTree>
    <p:extLst>
      <p:ext uri="{BB962C8B-B14F-4D97-AF65-F5344CB8AC3E}">
        <p14:creationId xmlns:p14="http://schemas.microsoft.com/office/powerpoint/2010/main" val="227304322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2CE18-47D4-819B-E23E-0739DD999600}"/>
              </a:ext>
            </a:extLst>
          </p:cNvPr>
          <p:cNvSpPr>
            <a:spLocks noGrp="1"/>
          </p:cNvSpPr>
          <p:nvPr>
            <p:ph type="title"/>
          </p:nvPr>
        </p:nvSpPr>
        <p:spPr>
          <a:xfrm>
            <a:off x="289721" y="307315"/>
            <a:ext cx="11152829" cy="931608"/>
          </a:xfrm>
        </p:spPr>
        <p:txBody>
          <a:bodyPr/>
          <a:lstStyle/>
          <a:p>
            <a:r>
              <a:rPr lang="en-US"/>
              <a:t>Epinephrine for Allergic Reactions </a:t>
            </a:r>
          </a:p>
        </p:txBody>
      </p:sp>
      <p:sp>
        <p:nvSpPr>
          <p:cNvPr id="3" name="Content Placeholder 2">
            <a:extLst>
              <a:ext uri="{FF2B5EF4-FFF2-40B4-BE49-F238E27FC236}">
                <a16:creationId xmlns:a16="http://schemas.microsoft.com/office/drawing/2014/main" id="{096DD2BE-E5F1-BE4F-DEE9-5F36B54D8DE8}"/>
              </a:ext>
            </a:extLst>
          </p:cNvPr>
          <p:cNvSpPr>
            <a:spLocks noGrp="1"/>
          </p:cNvSpPr>
          <p:nvPr>
            <p:ph idx="1"/>
          </p:nvPr>
        </p:nvSpPr>
        <p:spPr>
          <a:xfrm>
            <a:off x="294156" y="1251173"/>
            <a:ext cx="11013923" cy="4835843"/>
          </a:xfrm>
        </p:spPr>
        <p:txBody>
          <a:bodyPr vert="horz" lIns="91440" tIns="45720" rIns="91440" bIns="45720" rtlCol="0" anchor="t">
            <a:normAutofit fontScale="77500" lnSpcReduction="20000"/>
          </a:bodyPr>
          <a:lstStyle/>
          <a:p>
            <a:pPr marL="0" indent="0" hangingPunct="0">
              <a:buNone/>
            </a:pPr>
            <a:r>
              <a:rPr lang="en-US">
                <a:solidFill>
                  <a:schemeClr val="tx1"/>
                </a:solidFill>
              </a:rPr>
              <a:t>An allergic reaction occurs when the immune system overreacts to a harmless substance known as an allergen (</a:t>
            </a:r>
            <a:r>
              <a:rPr lang="en-US">
                <a:solidFill>
                  <a:schemeClr val="tx1"/>
                </a:solidFill>
                <a:hlinkClick r:id="rId2">
                  <a:extLst>
                    <a:ext uri="{A12FA001-AC4F-418D-AE19-62706E023703}">
                      <ahyp:hlinkClr xmlns:ahyp="http://schemas.microsoft.com/office/drawing/2018/hyperlinkcolor" val="tx"/>
                    </a:ext>
                  </a:extLst>
                </a:hlinkClick>
              </a:rPr>
              <a:t>American Academy of Allergy, Asthma &amp; Immunology</a:t>
            </a:r>
            <a:r>
              <a:rPr lang="en-US">
                <a:solidFill>
                  <a:schemeClr val="tx1"/>
                </a:solidFill>
              </a:rPr>
              <a:t>)</a:t>
            </a:r>
          </a:p>
          <a:p>
            <a:pPr marL="0" indent="0" hangingPunct="0">
              <a:buNone/>
            </a:pPr>
            <a:r>
              <a:rPr lang="en-US">
                <a:solidFill>
                  <a:schemeClr val="tx1"/>
                </a:solidFill>
              </a:rPr>
              <a:t>In the case of medications, the drug itself may be the substance that causes the effect. Other allergic reactions could arise from environmental factors such as exposure to pollen, dust mites, animal dander, mold spores, insect stings, foods, latex, etc. </a:t>
            </a:r>
          </a:p>
          <a:p>
            <a:pPr hangingPunct="0"/>
            <a:r>
              <a:rPr lang="en-US">
                <a:solidFill>
                  <a:schemeClr val="tx1"/>
                </a:solidFill>
              </a:rPr>
              <a:t>Allergic reactions may have many symptoms that could appear immediately or not for several days or weeks</a:t>
            </a:r>
          </a:p>
          <a:p>
            <a:pPr hangingPunct="0"/>
            <a:r>
              <a:rPr lang="en-US">
                <a:solidFill>
                  <a:schemeClr val="tx1"/>
                </a:solidFill>
              </a:rPr>
              <a:t>Examples of an allergic reaction </a:t>
            </a:r>
          </a:p>
          <a:p>
            <a:pPr lvl="1" hangingPunct="0"/>
            <a:r>
              <a:rPr lang="en-US">
                <a:solidFill>
                  <a:schemeClr val="tx1"/>
                </a:solidFill>
              </a:rPr>
              <a:t>Redness</a:t>
            </a:r>
          </a:p>
          <a:p>
            <a:pPr lvl="1" hangingPunct="0"/>
            <a:r>
              <a:rPr lang="en-US">
                <a:solidFill>
                  <a:schemeClr val="tx1"/>
                </a:solidFill>
              </a:rPr>
              <a:t>Rash </a:t>
            </a:r>
          </a:p>
          <a:p>
            <a:pPr lvl="1" hangingPunct="0"/>
            <a:r>
              <a:rPr lang="en-US">
                <a:solidFill>
                  <a:schemeClr val="tx1"/>
                </a:solidFill>
              </a:rPr>
              <a:t>Hives </a:t>
            </a:r>
          </a:p>
          <a:p>
            <a:pPr lvl="1" hangingPunct="0"/>
            <a:r>
              <a:rPr lang="en-US">
                <a:solidFill>
                  <a:schemeClr val="tx1"/>
                </a:solidFill>
              </a:rPr>
              <a:t>Shortness of breath</a:t>
            </a:r>
          </a:p>
          <a:p>
            <a:pPr lvl="1" hangingPunct="0"/>
            <a:r>
              <a:rPr lang="en-US">
                <a:solidFill>
                  <a:schemeClr val="tx1"/>
                </a:solidFill>
              </a:rPr>
              <a:t>Itching</a:t>
            </a:r>
          </a:p>
          <a:p>
            <a:pPr lvl="1" hangingPunct="0"/>
            <a:r>
              <a:rPr lang="en-US">
                <a:solidFill>
                  <a:schemeClr val="tx1"/>
                </a:solidFill>
              </a:rPr>
              <a:t>Swelling</a:t>
            </a:r>
          </a:p>
          <a:p>
            <a:pPr lvl="1" hangingPunct="0"/>
            <a:r>
              <a:rPr lang="en-US">
                <a:solidFill>
                  <a:schemeClr val="tx1"/>
                </a:solidFill>
              </a:rPr>
              <a:t>Yellowing of the skin or fever</a:t>
            </a:r>
          </a:p>
        </p:txBody>
      </p:sp>
      <p:pic>
        <p:nvPicPr>
          <p:cNvPr id="4" name="Picture 3" descr="KDE School Health Logo">
            <a:extLst>
              <a:ext uri="{FF2B5EF4-FFF2-40B4-BE49-F238E27FC236}">
                <a16:creationId xmlns:a16="http://schemas.microsoft.com/office/drawing/2014/main" id="{F1DDF991-E622-B17C-01AD-4DBB7E2E4F30}"/>
              </a:ext>
            </a:extLst>
          </p:cNvPr>
          <p:cNvPicPr>
            <a:picLocks noChangeAspect="1"/>
          </p:cNvPicPr>
          <p:nvPr/>
        </p:nvPicPr>
        <p:blipFill>
          <a:blip r:embed="rId3"/>
          <a:stretch>
            <a:fillRect/>
          </a:stretch>
        </p:blipFill>
        <p:spPr>
          <a:xfrm>
            <a:off x="10855476" y="4465320"/>
            <a:ext cx="996647" cy="1176470"/>
          </a:xfrm>
          <a:prstGeom prst="rect">
            <a:avLst/>
          </a:prstGeom>
        </p:spPr>
      </p:pic>
    </p:spTree>
    <p:extLst>
      <p:ext uri="{BB962C8B-B14F-4D97-AF65-F5344CB8AC3E}">
        <p14:creationId xmlns:p14="http://schemas.microsoft.com/office/powerpoint/2010/main" val="100957674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9868374" cy="1320800"/>
          </a:xfrm>
        </p:spPr>
        <p:txBody>
          <a:bodyPr/>
          <a:lstStyle/>
          <a:p>
            <a:r>
              <a:rPr lang="en-US"/>
              <a:t>Severity of Allergic Reaction</a:t>
            </a:r>
          </a:p>
        </p:txBody>
      </p:sp>
      <p:sp>
        <p:nvSpPr>
          <p:cNvPr id="3" name="Text Placeholder 2"/>
          <p:cNvSpPr>
            <a:spLocks noGrp="1"/>
          </p:cNvSpPr>
          <p:nvPr>
            <p:ph type="body" sz="quarter" idx="13"/>
          </p:nvPr>
        </p:nvSpPr>
        <p:spPr>
          <a:xfrm>
            <a:off x="555786" y="1371601"/>
            <a:ext cx="10798014" cy="4183626"/>
          </a:xfrm>
        </p:spPr>
        <p:txBody>
          <a:bodyPr>
            <a:normAutofit/>
          </a:bodyPr>
          <a:lstStyle/>
          <a:p>
            <a:r>
              <a:rPr lang="en-US"/>
              <a:t>Since the severity of an allergic reaction is difficult to predict, the allergic response may rapidly progress to anaphylaxis</a:t>
            </a:r>
          </a:p>
          <a:p>
            <a:r>
              <a:rPr lang="en-US"/>
              <a:t>It is important for students with severe allergies who are at risk of anaphylaxis to have an Allergy or Anaphylaxis Emergency Action Plan of Care</a:t>
            </a:r>
          </a:p>
          <a:p>
            <a:r>
              <a:rPr lang="en-US"/>
              <a:t>The Allergy or Anaphylaxis Emergency Action Plan may include the administration of epinephrine</a:t>
            </a:r>
          </a:p>
          <a:p>
            <a:r>
              <a:rPr lang="en-US"/>
              <a:t>Epinephrine is supplied in multiple forms or brands and will be discussed further </a:t>
            </a:r>
          </a:p>
          <a:p>
            <a:endParaRPr lang="en-US"/>
          </a:p>
        </p:txBody>
      </p:sp>
      <p:pic>
        <p:nvPicPr>
          <p:cNvPr id="4" name="Picture 3" descr="KDE School Health Logo">
            <a:extLst>
              <a:ext uri="{FF2B5EF4-FFF2-40B4-BE49-F238E27FC236}">
                <a16:creationId xmlns:a16="http://schemas.microsoft.com/office/drawing/2014/main" id="{440C3460-E1B2-F1D0-9010-5CA59A4E5539}"/>
              </a:ext>
            </a:extLst>
          </p:cNvPr>
          <p:cNvPicPr>
            <a:picLocks noChangeAspect="1"/>
          </p:cNvPicPr>
          <p:nvPr/>
        </p:nvPicPr>
        <p:blipFill>
          <a:blip r:embed="rId2"/>
          <a:stretch>
            <a:fillRect/>
          </a:stretch>
        </p:blipFill>
        <p:spPr>
          <a:xfrm>
            <a:off x="10855476" y="4465320"/>
            <a:ext cx="996647" cy="1176470"/>
          </a:xfrm>
          <a:prstGeom prst="rect">
            <a:avLst/>
          </a:prstGeom>
        </p:spPr>
      </p:pic>
    </p:spTree>
    <p:extLst>
      <p:ext uri="{BB962C8B-B14F-4D97-AF65-F5344CB8AC3E}">
        <p14:creationId xmlns:p14="http://schemas.microsoft.com/office/powerpoint/2010/main" val="100764750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877" y="93840"/>
            <a:ext cx="10515599" cy="1320800"/>
          </a:xfrm>
        </p:spPr>
        <p:txBody>
          <a:bodyPr/>
          <a:lstStyle/>
          <a:p>
            <a:r>
              <a:rPr lang="en-US"/>
              <a:t>Severe Allergic Reactions</a:t>
            </a:r>
          </a:p>
        </p:txBody>
      </p:sp>
      <p:sp>
        <p:nvSpPr>
          <p:cNvPr id="3" name="Text Placeholder 2"/>
          <p:cNvSpPr>
            <a:spLocks noGrp="1"/>
          </p:cNvSpPr>
          <p:nvPr>
            <p:ph type="body" sz="quarter" idx="13"/>
          </p:nvPr>
        </p:nvSpPr>
        <p:spPr>
          <a:xfrm>
            <a:off x="339877" y="1203251"/>
            <a:ext cx="11512245" cy="5096950"/>
          </a:xfrm>
        </p:spPr>
        <p:txBody>
          <a:bodyPr>
            <a:normAutofit/>
          </a:bodyPr>
          <a:lstStyle/>
          <a:p>
            <a:pPr>
              <a:lnSpc>
                <a:spcPct val="100000"/>
              </a:lnSpc>
              <a:spcBef>
                <a:spcPts val="0"/>
              </a:spcBef>
            </a:pPr>
            <a:r>
              <a:rPr lang="en-US">
                <a:solidFill>
                  <a:schemeClr val="tx1"/>
                </a:solidFill>
              </a:rPr>
              <a:t>Severe allergic reactions may be unavoidable </a:t>
            </a:r>
          </a:p>
          <a:p>
            <a:pPr lvl="1">
              <a:lnSpc>
                <a:spcPct val="100000"/>
              </a:lnSpc>
              <a:spcBef>
                <a:spcPts val="0"/>
              </a:spcBef>
            </a:pPr>
            <a:r>
              <a:rPr lang="en-US">
                <a:solidFill>
                  <a:schemeClr val="tx1"/>
                </a:solidFill>
              </a:rPr>
              <a:t>Foods may contain unknown ingredients</a:t>
            </a:r>
          </a:p>
          <a:p>
            <a:pPr lvl="1">
              <a:lnSpc>
                <a:spcPct val="100000"/>
              </a:lnSpc>
              <a:spcBef>
                <a:spcPts val="0"/>
              </a:spcBef>
            </a:pPr>
            <a:r>
              <a:rPr lang="en-US">
                <a:solidFill>
                  <a:schemeClr val="tx1"/>
                </a:solidFill>
              </a:rPr>
              <a:t>Insects range widely </a:t>
            </a:r>
          </a:p>
          <a:p>
            <a:pPr lvl="1">
              <a:lnSpc>
                <a:spcPct val="100000"/>
              </a:lnSpc>
              <a:spcBef>
                <a:spcPts val="0"/>
              </a:spcBef>
            </a:pPr>
            <a:r>
              <a:rPr lang="en-US">
                <a:solidFill>
                  <a:schemeClr val="tx1"/>
                </a:solidFill>
              </a:rPr>
              <a:t>Latex can be found anywhere</a:t>
            </a:r>
          </a:p>
          <a:p>
            <a:pPr>
              <a:lnSpc>
                <a:spcPct val="100000"/>
              </a:lnSpc>
              <a:spcBef>
                <a:spcPts val="0"/>
              </a:spcBef>
            </a:pPr>
            <a:r>
              <a:rPr lang="en-US">
                <a:solidFill>
                  <a:schemeClr val="tx1"/>
                </a:solidFill>
              </a:rPr>
              <a:t>Once anaphylaxis has begun, the treatment may be an immediate injection dose which is effective for only 10 to 15 minutes </a:t>
            </a:r>
          </a:p>
          <a:p>
            <a:pPr>
              <a:lnSpc>
                <a:spcPct val="100000"/>
              </a:lnSpc>
              <a:spcBef>
                <a:spcPts val="0"/>
              </a:spcBef>
            </a:pPr>
            <a:r>
              <a:rPr lang="en-US">
                <a:solidFill>
                  <a:schemeClr val="tx1"/>
                </a:solidFill>
              </a:rPr>
              <a:t>After receiving epinephrine, the student should then be transported for further emergency medical attention at the nearest hospital emergency room</a:t>
            </a:r>
          </a:p>
          <a:p>
            <a:pPr>
              <a:lnSpc>
                <a:spcPct val="100000"/>
              </a:lnSpc>
              <a:spcBef>
                <a:spcPts val="0"/>
              </a:spcBef>
            </a:pPr>
            <a:r>
              <a:rPr lang="en-US">
                <a:solidFill>
                  <a:schemeClr val="tx1"/>
                </a:solidFill>
              </a:rPr>
              <a:t>The student should not return to school for the remainder of the school day</a:t>
            </a:r>
          </a:p>
        </p:txBody>
      </p:sp>
      <p:pic>
        <p:nvPicPr>
          <p:cNvPr id="5" name="Picture 4" descr="KDE School Health Logo">
            <a:extLst>
              <a:ext uri="{FF2B5EF4-FFF2-40B4-BE49-F238E27FC236}">
                <a16:creationId xmlns:a16="http://schemas.microsoft.com/office/drawing/2014/main" id="{A66BCCBE-0E4D-6FCC-1FAE-5F01C6B331DB}"/>
              </a:ext>
            </a:extLst>
          </p:cNvPr>
          <p:cNvPicPr>
            <a:picLocks noChangeAspect="1"/>
          </p:cNvPicPr>
          <p:nvPr/>
        </p:nvPicPr>
        <p:blipFill>
          <a:blip r:embed="rId2"/>
          <a:stretch>
            <a:fillRect/>
          </a:stretch>
        </p:blipFill>
        <p:spPr>
          <a:xfrm>
            <a:off x="10718316" y="238170"/>
            <a:ext cx="996647" cy="1176470"/>
          </a:xfrm>
          <a:prstGeom prst="rect">
            <a:avLst/>
          </a:prstGeom>
        </p:spPr>
      </p:pic>
    </p:spTree>
    <p:extLst>
      <p:ext uri="{BB962C8B-B14F-4D97-AF65-F5344CB8AC3E}">
        <p14:creationId xmlns:p14="http://schemas.microsoft.com/office/powerpoint/2010/main" val="342924513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876" y="232604"/>
            <a:ext cx="10983443" cy="800594"/>
          </a:xfrm>
        </p:spPr>
        <p:txBody>
          <a:bodyPr/>
          <a:lstStyle/>
          <a:p>
            <a:r>
              <a:rPr lang="en-US"/>
              <a:t>Epinephrine for Anaphylaxis</a:t>
            </a:r>
            <a:r>
              <a:rPr lang="en-US" b="1"/>
              <a:t> </a:t>
            </a:r>
            <a:endParaRPr lang="en-US"/>
          </a:p>
        </p:txBody>
      </p:sp>
      <p:sp>
        <p:nvSpPr>
          <p:cNvPr id="3" name="Text Placeholder 2"/>
          <p:cNvSpPr>
            <a:spLocks noGrp="1"/>
          </p:cNvSpPr>
          <p:nvPr>
            <p:ph type="body" sz="quarter" idx="13"/>
          </p:nvPr>
        </p:nvSpPr>
        <p:spPr>
          <a:xfrm>
            <a:off x="339877" y="1033198"/>
            <a:ext cx="11232262" cy="4731281"/>
          </a:xfrm>
        </p:spPr>
        <p:txBody>
          <a:bodyPr vert="horz" lIns="91440" tIns="45720" rIns="91440" bIns="45720" rtlCol="0" anchor="t">
            <a:normAutofit fontScale="92500" lnSpcReduction="20000"/>
          </a:bodyPr>
          <a:lstStyle/>
          <a:p>
            <a:pPr marL="0" marR="0">
              <a:lnSpc>
                <a:spcPct val="120000"/>
              </a:lnSpc>
              <a:spcBef>
                <a:spcPts val="0"/>
              </a:spcBef>
              <a:buNone/>
            </a:pPr>
            <a:r>
              <a:rPr lang="en-US" sz="2000">
                <a:solidFill>
                  <a:schemeClr val="tx1"/>
                </a:solidFill>
                <a:effectLst/>
                <a:ea typeface="Times New Roman" panose="02020603050405020304" pitchFamily="18" charset="0"/>
                <a:cs typeface="Times New Roman"/>
              </a:rPr>
              <a:t>Anaphylaxis is a life-threatening allergic reaction that can be fatal within minutes. It can be triggered by various allergens, including certain foods (e.g., peanuts, tree nuts, fish, wheat, eggs), stinging insects (e.g., wasps, bees), medications, latex or exercise.</a:t>
            </a:r>
          </a:p>
          <a:p>
            <a:pPr marL="0" marR="0">
              <a:lnSpc>
                <a:spcPct val="120000"/>
              </a:lnSpc>
              <a:spcBef>
                <a:spcPts val="0"/>
              </a:spcBef>
              <a:buNone/>
            </a:pPr>
            <a:endParaRPr lang="en-US" sz="2000">
              <a:solidFill>
                <a:schemeClr val="tx1"/>
              </a:solidFill>
              <a:effectLst/>
              <a:ea typeface="Times New Roman" panose="02020603050405020304" pitchFamily="18" charset="0"/>
              <a:cs typeface="Times New Roman" panose="02020603050405020304" pitchFamily="18" charset="0"/>
            </a:endParaRPr>
          </a:p>
          <a:p>
            <a:pPr marL="0" marR="0">
              <a:lnSpc>
                <a:spcPct val="120000"/>
              </a:lnSpc>
              <a:spcBef>
                <a:spcPts val="0"/>
              </a:spcBef>
              <a:buNone/>
            </a:pPr>
            <a:r>
              <a:rPr lang="en-US" sz="2000" b="1">
                <a:solidFill>
                  <a:schemeClr val="tx1"/>
                </a:solidFill>
                <a:effectLst/>
                <a:ea typeface="Times New Roman" panose="02020603050405020304" pitchFamily="18" charset="0"/>
                <a:cs typeface="Times New Roman"/>
              </a:rPr>
              <a:t>Symptoms of anaphylaxis include:</a:t>
            </a:r>
            <a:endParaRPr lang="en-US" sz="2000">
              <a:solidFill>
                <a:schemeClr val="tx1"/>
              </a:solidFill>
              <a:effectLst/>
              <a:ea typeface="Times New Roman" panose="02020603050405020304" pitchFamily="18" charset="0"/>
              <a:cs typeface="Times New Roman"/>
            </a:endParaRPr>
          </a:p>
          <a:p>
            <a:pPr>
              <a:lnSpc>
                <a:spcPct val="120000"/>
              </a:lnSpc>
              <a:spcBef>
                <a:spcPts val="0"/>
              </a:spcBef>
            </a:pPr>
            <a:r>
              <a:rPr lang="en-US" sz="2000">
                <a:solidFill>
                  <a:schemeClr val="tx1"/>
                </a:solidFill>
                <a:effectLst/>
                <a:ea typeface="Times New Roman" panose="02020603050405020304" pitchFamily="18" charset="0"/>
                <a:cs typeface="Times New Roman"/>
              </a:rPr>
              <a:t>Itching and/or hives, particularly in the mouth or throat</a:t>
            </a:r>
          </a:p>
          <a:p>
            <a:pPr>
              <a:lnSpc>
                <a:spcPct val="120000"/>
              </a:lnSpc>
              <a:spcBef>
                <a:spcPts val="0"/>
              </a:spcBef>
            </a:pPr>
            <a:r>
              <a:rPr lang="en-US" sz="2000">
                <a:solidFill>
                  <a:schemeClr val="tx1"/>
                </a:solidFill>
                <a:effectLst/>
                <a:ea typeface="Times New Roman" panose="02020603050405020304" pitchFamily="18" charset="0"/>
                <a:cs typeface="Times New Roman"/>
              </a:rPr>
              <a:t>Swelling of the throat, lips, tongue and/or eye area</a:t>
            </a:r>
          </a:p>
          <a:p>
            <a:pPr>
              <a:lnSpc>
                <a:spcPct val="120000"/>
              </a:lnSpc>
              <a:spcBef>
                <a:spcPts val="0"/>
              </a:spcBef>
            </a:pPr>
            <a:r>
              <a:rPr lang="en-US" sz="2000">
                <a:solidFill>
                  <a:schemeClr val="tx1"/>
                </a:solidFill>
                <a:effectLst/>
                <a:ea typeface="Times New Roman" panose="02020603050405020304" pitchFamily="18" charset="0"/>
                <a:cs typeface="Times New Roman"/>
              </a:rPr>
              <a:t>Difficulty breathing, swallowing or speaking</a:t>
            </a:r>
          </a:p>
          <a:p>
            <a:pPr>
              <a:lnSpc>
                <a:spcPct val="120000"/>
              </a:lnSpc>
              <a:spcBef>
                <a:spcPts val="0"/>
              </a:spcBef>
            </a:pPr>
            <a:r>
              <a:rPr lang="en-US" sz="2000">
                <a:solidFill>
                  <a:schemeClr val="tx1"/>
                </a:solidFill>
                <a:effectLst/>
                <a:ea typeface="Times New Roman" panose="02020603050405020304" pitchFamily="18" charset="0"/>
                <a:cs typeface="Times New Roman"/>
              </a:rPr>
              <a:t>Increased heart rate and/or sense of impending doom</a:t>
            </a:r>
          </a:p>
          <a:p>
            <a:pPr>
              <a:lnSpc>
                <a:spcPct val="120000"/>
              </a:lnSpc>
              <a:spcBef>
                <a:spcPts val="0"/>
              </a:spcBef>
            </a:pPr>
            <a:r>
              <a:rPr lang="en-US" sz="2000">
                <a:solidFill>
                  <a:schemeClr val="tx1"/>
                </a:solidFill>
                <a:effectLst/>
                <a:ea typeface="Times New Roman" panose="02020603050405020304" pitchFamily="18" charset="0"/>
                <a:cs typeface="Times New Roman"/>
              </a:rPr>
              <a:t>Abdominal cramps, nausea, vomiting, diarrhea</a:t>
            </a:r>
          </a:p>
          <a:p>
            <a:pPr>
              <a:lnSpc>
                <a:spcPct val="120000"/>
              </a:lnSpc>
              <a:spcBef>
                <a:spcPts val="0"/>
              </a:spcBef>
            </a:pPr>
            <a:r>
              <a:rPr lang="en-US" sz="2000">
                <a:solidFill>
                  <a:schemeClr val="tx1"/>
                </a:solidFill>
                <a:effectLst/>
                <a:ea typeface="Times New Roman" panose="02020603050405020304" pitchFamily="18" charset="0"/>
                <a:cs typeface="Times New Roman"/>
              </a:rPr>
              <a:t>Weakness, collapse, paleness, lightheadedness or loss of consciousness</a:t>
            </a:r>
          </a:p>
          <a:p>
            <a:pPr>
              <a:lnSpc>
                <a:spcPct val="120000"/>
              </a:lnSpc>
              <a:spcBef>
                <a:spcPts val="0"/>
              </a:spcBef>
            </a:pPr>
            <a:r>
              <a:rPr lang="en-US" sz="2000">
                <a:solidFill>
                  <a:schemeClr val="tx1"/>
                </a:solidFill>
                <a:effectLst/>
                <a:ea typeface="Times New Roman" panose="02020603050405020304" pitchFamily="18" charset="0"/>
                <a:cs typeface="Times New Roman"/>
              </a:rPr>
              <a:t>Students at risk of anaphylaxis should have an Allergy or Anaphylaxis Emergency Action Plan of Care, which may include the administration of epinephrine.</a:t>
            </a:r>
          </a:p>
          <a:p>
            <a:pPr>
              <a:lnSpc>
                <a:spcPct val="120000"/>
              </a:lnSpc>
              <a:spcBef>
                <a:spcPts val="0"/>
              </a:spcBef>
            </a:pPr>
            <a:r>
              <a:rPr lang="en-US" sz="2000">
                <a:solidFill>
                  <a:schemeClr val="tx1"/>
                </a:solidFill>
                <a:effectLst/>
                <a:ea typeface="Times New Roman" panose="02020603050405020304" pitchFamily="18" charset="0"/>
                <a:cs typeface="Times New Roman"/>
              </a:rPr>
              <a:t>Epinephrine is a prescribed medication used to reverse the effects of an anaphylactic reaction, with the prescription based on the child's weight</a:t>
            </a:r>
          </a:p>
          <a:p>
            <a:pPr marL="0" indent="0">
              <a:buNone/>
            </a:pPr>
            <a:endParaRPr lang="en-US"/>
          </a:p>
        </p:txBody>
      </p:sp>
      <p:pic>
        <p:nvPicPr>
          <p:cNvPr id="5" name="Picture 4" descr="KDE School Health Logo">
            <a:extLst>
              <a:ext uri="{FF2B5EF4-FFF2-40B4-BE49-F238E27FC236}">
                <a16:creationId xmlns:a16="http://schemas.microsoft.com/office/drawing/2014/main" id="{C7E4D4C9-8C93-9178-BD6A-D245B266A26A}"/>
              </a:ext>
            </a:extLst>
          </p:cNvPr>
          <p:cNvPicPr>
            <a:picLocks noChangeAspect="1"/>
          </p:cNvPicPr>
          <p:nvPr/>
        </p:nvPicPr>
        <p:blipFill>
          <a:blip r:embed="rId3"/>
          <a:stretch>
            <a:fillRect/>
          </a:stretch>
        </p:blipFill>
        <p:spPr>
          <a:xfrm>
            <a:off x="10855476" y="44666"/>
            <a:ext cx="996647" cy="1176470"/>
          </a:xfrm>
          <a:prstGeom prst="rect">
            <a:avLst/>
          </a:prstGeom>
        </p:spPr>
      </p:pic>
    </p:spTree>
    <p:extLst>
      <p:ext uri="{BB962C8B-B14F-4D97-AF65-F5344CB8AC3E}">
        <p14:creationId xmlns:p14="http://schemas.microsoft.com/office/powerpoint/2010/main" val="351578950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B2A3A-84E3-020A-F630-AD1CE5B64CA6}"/>
              </a:ext>
            </a:extLst>
          </p:cNvPr>
          <p:cNvSpPr>
            <a:spLocks noGrp="1"/>
          </p:cNvSpPr>
          <p:nvPr>
            <p:ph type="title"/>
          </p:nvPr>
        </p:nvSpPr>
        <p:spPr>
          <a:xfrm>
            <a:off x="339878" y="257025"/>
            <a:ext cx="10855475" cy="1109385"/>
          </a:xfrm>
        </p:spPr>
        <p:txBody>
          <a:bodyPr>
            <a:normAutofit fontScale="90000"/>
          </a:bodyPr>
          <a:lstStyle/>
          <a:p>
            <a:r>
              <a:rPr lang="en-US"/>
              <a:t>Commonly Prescribed Brands of Epinephrine</a:t>
            </a:r>
          </a:p>
        </p:txBody>
      </p:sp>
      <p:sp>
        <p:nvSpPr>
          <p:cNvPr id="3" name="Text Placeholder 2">
            <a:extLst>
              <a:ext uri="{FF2B5EF4-FFF2-40B4-BE49-F238E27FC236}">
                <a16:creationId xmlns:a16="http://schemas.microsoft.com/office/drawing/2014/main" id="{B37B29FA-577F-97D5-91F7-836A345EE484}"/>
              </a:ext>
            </a:extLst>
          </p:cNvPr>
          <p:cNvSpPr>
            <a:spLocks noGrp="1"/>
          </p:cNvSpPr>
          <p:nvPr>
            <p:ph type="body" sz="quarter" idx="13"/>
          </p:nvPr>
        </p:nvSpPr>
        <p:spPr>
          <a:xfrm>
            <a:off x="339876" y="1422931"/>
            <a:ext cx="11512246" cy="4901324"/>
          </a:xfrm>
        </p:spPr>
        <p:txBody>
          <a:bodyPr vert="horz" lIns="91440" tIns="45720" rIns="91440" bIns="45720" rtlCol="0" anchor="t">
            <a:normAutofit/>
          </a:bodyPr>
          <a:lstStyle/>
          <a:p>
            <a:r>
              <a:rPr lang="en-US">
                <a:solidFill>
                  <a:schemeClr val="tx1"/>
                </a:solidFill>
              </a:rPr>
              <a:t>EpiPen®</a:t>
            </a:r>
          </a:p>
          <a:p>
            <a:r>
              <a:rPr lang="en-US" err="1">
                <a:solidFill>
                  <a:schemeClr val="tx1"/>
                </a:solidFill>
              </a:rPr>
              <a:t>Auvi</a:t>
            </a:r>
            <a:r>
              <a:rPr lang="en-US">
                <a:solidFill>
                  <a:schemeClr val="tx1"/>
                </a:solidFill>
              </a:rPr>
              <a:t>-Q®</a:t>
            </a:r>
          </a:p>
          <a:p>
            <a:r>
              <a:rPr lang="en-US">
                <a:solidFill>
                  <a:schemeClr val="tx1"/>
                </a:solidFill>
              </a:rPr>
              <a:t>Adrenaclick®</a:t>
            </a:r>
          </a:p>
          <a:p>
            <a:pPr>
              <a:buFont typeface="Wingdings" panose="05000000000000000000" pitchFamily="2" charset="2"/>
              <a:buChar char="v"/>
            </a:pPr>
            <a:r>
              <a:rPr lang="en-US">
                <a:solidFill>
                  <a:schemeClr val="tx1"/>
                </a:solidFill>
              </a:rPr>
              <a:t>These medications are typically administered via auto-injectors, designed for quick and easy use during severe allergic reactions.  </a:t>
            </a:r>
          </a:p>
          <a:p>
            <a:pPr>
              <a:buFont typeface="Wingdings" panose="05000000000000000000" pitchFamily="2" charset="2"/>
              <a:buChar char="v"/>
            </a:pPr>
            <a:r>
              <a:rPr lang="en-US">
                <a:solidFill>
                  <a:schemeClr val="tx1"/>
                </a:solidFill>
              </a:rPr>
              <a:t>Students may carry and self-administer injectable epinephrine per KRS 158.834 and KRS 158.836. Unlicensed school personnel may administer epinephrine after receiving training according to KRS 156.502</a:t>
            </a:r>
          </a:p>
          <a:p>
            <a:pPr marL="0" marR="0" indent="0">
              <a:lnSpc>
                <a:spcPct val="115000"/>
              </a:lnSpc>
              <a:spcAft>
                <a:spcPts val="1000"/>
              </a:spcAft>
              <a:buNone/>
            </a:pPr>
            <a:endParaRPr lang="en-US" sz="18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endParaRPr lang="en-US"/>
          </a:p>
        </p:txBody>
      </p:sp>
      <p:pic>
        <p:nvPicPr>
          <p:cNvPr id="5" name="Picture 4" descr="KDE School Health Logo">
            <a:extLst>
              <a:ext uri="{FF2B5EF4-FFF2-40B4-BE49-F238E27FC236}">
                <a16:creationId xmlns:a16="http://schemas.microsoft.com/office/drawing/2014/main" id="{EB925732-55F9-AEB3-0580-CD2E77525244}"/>
              </a:ext>
            </a:extLst>
          </p:cNvPr>
          <p:cNvPicPr>
            <a:picLocks noChangeAspect="1"/>
          </p:cNvPicPr>
          <p:nvPr/>
        </p:nvPicPr>
        <p:blipFill>
          <a:blip r:embed="rId3"/>
          <a:stretch>
            <a:fillRect/>
          </a:stretch>
        </p:blipFill>
        <p:spPr>
          <a:xfrm>
            <a:off x="10855475" y="189940"/>
            <a:ext cx="996647" cy="1176470"/>
          </a:xfrm>
          <a:prstGeom prst="rect">
            <a:avLst/>
          </a:prstGeom>
        </p:spPr>
      </p:pic>
    </p:spTree>
    <p:extLst>
      <p:ext uri="{BB962C8B-B14F-4D97-AF65-F5344CB8AC3E}">
        <p14:creationId xmlns:p14="http://schemas.microsoft.com/office/powerpoint/2010/main" val="282092724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F3596-DB36-2BCB-BB9D-357DAA6846BE}"/>
              </a:ext>
            </a:extLst>
          </p:cNvPr>
          <p:cNvSpPr>
            <a:spLocks noGrp="1"/>
          </p:cNvSpPr>
          <p:nvPr>
            <p:ph type="title"/>
          </p:nvPr>
        </p:nvSpPr>
        <p:spPr/>
        <p:txBody>
          <a:bodyPr/>
          <a:lstStyle/>
          <a:p>
            <a:r>
              <a:rPr lang="en-US"/>
              <a:t>Neffy® (Epinephrine)</a:t>
            </a:r>
          </a:p>
        </p:txBody>
      </p:sp>
      <p:sp>
        <p:nvSpPr>
          <p:cNvPr id="3" name="Text Placeholder 2">
            <a:extLst>
              <a:ext uri="{FF2B5EF4-FFF2-40B4-BE49-F238E27FC236}">
                <a16:creationId xmlns:a16="http://schemas.microsoft.com/office/drawing/2014/main" id="{9B4B6C10-C07B-23BA-433C-0BA3854E8B26}"/>
              </a:ext>
            </a:extLst>
          </p:cNvPr>
          <p:cNvSpPr>
            <a:spLocks noGrp="1"/>
          </p:cNvSpPr>
          <p:nvPr>
            <p:ph type="body" sz="quarter" idx="13"/>
          </p:nvPr>
        </p:nvSpPr>
        <p:spPr>
          <a:xfrm>
            <a:off x="396240" y="1577825"/>
            <a:ext cx="11160454" cy="3517477"/>
          </a:xfrm>
        </p:spPr>
        <p:txBody>
          <a:bodyPr/>
          <a:lstStyle/>
          <a:p>
            <a:r>
              <a:rPr lang="en-US"/>
              <a:t>A newly FDA approved nasal epinephrine, offers an alternative to injectable epinephrine for the emergency treatment of anaphylaxis</a:t>
            </a:r>
          </a:p>
          <a:p>
            <a:r>
              <a:rPr lang="en-US"/>
              <a:t>Approved by the FDA in 2024, Neffy® provides a needle free option that can be self administered or administered by a caregiver</a:t>
            </a:r>
          </a:p>
          <a:p>
            <a:r>
              <a:rPr lang="en-US"/>
              <a:t>It is designed to deliver a single dose of epinephrine via nasal spray, making it a convenient and less intimidating option for those who may fear injections</a:t>
            </a:r>
          </a:p>
        </p:txBody>
      </p:sp>
      <p:pic>
        <p:nvPicPr>
          <p:cNvPr id="5" name="Picture 4">
            <a:extLst>
              <a:ext uri="{FF2B5EF4-FFF2-40B4-BE49-F238E27FC236}">
                <a16:creationId xmlns:a16="http://schemas.microsoft.com/office/drawing/2014/main" id="{2CC42325-0A25-95BA-8E83-544B231F700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010683" y="191474"/>
            <a:ext cx="1980811" cy="1530986"/>
          </a:xfrm>
          <a:prstGeom prst="rect">
            <a:avLst/>
          </a:prstGeom>
        </p:spPr>
      </p:pic>
      <p:pic>
        <p:nvPicPr>
          <p:cNvPr id="6" name="Picture 5" descr="KDE School Health Logo">
            <a:extLst>
              <a:ext uri="{FF2B5EF4-FFF2-40B4-BE49-F238E27FC236}">
                <a16:creationId xmlns:a16="http://schemas.microsoft.com/office/drawing/2014/main" id="{0BEAFD08-BA0D-E478-F43A-DC0C2975AC17}"/>
              </a:ext>
            </a:extLst>
          </p:cNvPr>
          <p:cNvPicPr>
            <a:picLocks noChangeAspect="1"/>
          </p:cNvPicPr>
          <p:nvPr/>
        </p:nvPicPr>
        <p:blipFill>
          <a:blip r:embed="rId3"/>
          <a:stretch>
            <a:fillRect/>
          </a:stretch>
        </p:blipFill>
        <p:spPr>
          <a:xfrm>
            <a:off x="10994847" y="4547306"/>
            <a:ext cx="996647" cy="1176470"/>
          </a:xfrm>
          <a:prstGeom prst="rect">
            <a:avLst/>
          </a:prstGeom>
        </p:spPr>
      </p:pic>
    </p:spTree>
    <p:extLst>
      <p:ext uri="{BB962C8B-B14F-4D97-AF65-F5344CB8AC3E}">
        <p14:creationId xmlns:p14="http://schemas.microsoft.com/office/powerpoint/2010/main" val="168484332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65D04-3007-4141-8AF6-191E0C46463E}"/>
              </a:ext>
            </a:extLst>
          </p:cNvPr>
          <p:cNvSpPr>
            <a:spLocks noGrp="1"/>
          </p:cNvSpPr>
          <p:nvPr>
            <p:ph type="title"/>
          </p:nvPr>
        </p:nvSpPr>
        <p:spPr>
          <a:xfrm>
            <a:off x="398789" y="257025"/>
            <a:ext cx="10615134" cy="1320800"/>
          </a:xfrm>
        </p:spPr>
        <p:txBody>
          <a:bodyPr/>
          <a:lstStyle/>
          <a:p>
            <a:r>
              <a:rPr lang="en-US"/>
              <a:t>Dosage and Age Recommendations for Neffy®</a:t>
            </a:r>
          </a:p>
        </p:txBody>
      </p:sp>
      <p:sp>
        <p:nvSpPr>
          <p:cNvPr id="3" name="Text Placeholder 2">
            <a:extLst>
              <a:ext uri="{FF2B5EF4-FFF2-40B4-BE49-F238E27FC236}">
                <a16:creationId xmlns:a16="http://schemas.microsoft.com/office/drawing/2014/main" id="{A381E29C-79E2-9E76-0C26-65BCA9B35B38}"/>
              </a:ext>
            </a:extLst>
          </p:cNvPr>
          <p:cNvSpPr>
            <a:spLocks noGrp="1"/>
          </p:cNvSpPr>
          <p:nvPr>
            <p:ph type="body" sz="quarter" idx="13"/>
          </p:nvPr>
        </p:nvSpPr>
        <p:spPr>
          <a:xfrm>
            <a:off x="398789" y="1577825"/>
            <a:ext cx="11453334" cy="4901324"/>
          </a:xfrm>
        </p:spPr>
        <p:txBody>
          <a:bodyPr vert="horz" lIns="91440" tIns="45720" rIns="91440" bIns="45720" rtlCol="0" anchor="t">
            <a:normAutofit/>
          </a:bodyPr>
          <a:lstStyle/>
          <a:p>
            <a:pPr>
              <a:lnSpc>
                <a:spcPct val="100000"/>
              </a:lnSpc>
              <a:spcBef>
                <a:spcPts val="0"/>
              </a:spcBef>
            </a:pPr>
            <a:r>
              <a:rPr lang="en-US"/>
              <a:t>The recommended dosage of Neffy® is one spray (1 mg or 2mg of epinephrine) administered in one nostril</a:t>
            </a:r>
          </a:p>
          <a:p>
            <a:pPr>
              <a:lnSpc>
                <a:spcPct val="100000"/>
              </a:lnSpc>
              <a:spcBef>
                <a:spcPts val="0"/>
              </a:spcBef>
            </a:pPr>
            <a:r>
              <a:rPr lang="en-US"/>
              <a:t>In the absence of clinical improvement or if symptoms worsen after the initial dose, a second dose of Neffy® may be administered in the same nostril with a new nasal spray starting five minutes after the first dose</a:t>
            </a:r>
          </a:p>
          <a:p>
            <a:pPr>
              <a:lnSpc>
                <a:spcPct val="100000"/>
              </a:lnSpc>
              <a:spcBef>
                <a:spcPts val="0"/>
              </a:spcBef>
            </a:pPr>
            <a:r>
              <a:rPr lang="en-US"/>
              <a:t>Neffy® is indicated for emergency treatment of allergic reactions, including anaphylaxis, in adult and pediatric patients</a:t>
            </a:r>
          </a:p>
          <a:p>
            <a:pPr>
              <a:lnSpc>
                <a:spcPct val="100000"/>
              </a:lnSpc>
              <a:spcBef>
                <a:spcPts val="0"/>
              </a:spcBef>
            </a:pPr>
            <a:r>
              <a:rPr lang="en-US"/>
              <a:t>Pediatric patients aged 4 or older and weigh 15 kilograms or less than 30 kilograms should receive 2 mg dose.</a:t>
            </a:r>
          </a:p>
        </p:txBody>
      </p:sp>
      <p:pic>
        <p:nvPicPr>
          <p:cNvPr id="5" name="Picture 4" descr="KDE School Health Logo">
            <a:extLst>
              <a:ext uri="{FF2B5EF4-FFF2-40B4-BE49-F238E27FC236}">
                <a16:creationId xmlns:a16="http://schemas.microsoft.com/office/drawing/2014/main" id="{40E4902B-5AEC-D86D-4BFB-3458AE271880}"/>
              </a:ext>
            </a:extLst>
          </p:cNvPr>
          <p:cNvPicPr>
            <a:picLocks noChangeAspect="1"/>
          </p:cNvPicPr>
          <p:nvPr/>
        </p:nvPicPr>
        <p:blipFill>
          <a:blip r:embed="rId2"/>
          <a:stretch>
            <a:fillRect/>
          </a:stretch>
        </p:blipFill>
        <p:spPr>
          <a:xfrm>
            <a:off x="10855476" y="257025"/>
            <a:ext cx="996647" cy="1176470"/>
          </a:xfrm>
          <a:prstGeom prst="rect">
            <a:avLst/>
          </a:prstGeom>
        </p:spPr>
      </p:pic>
    </p:spTree>
    <p:extLst>
      <p:ext uri="{BB962C8B-B14F-4D97-AF65-F5344CB8AC3E}">
        <p14:creationId xmlns:p14="http://schemas.microsoft.com/office/powerpoint/2010/main" val="24420720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5" y="257025"/>
            <a:ext cx="11238015" cy="1320800"/>
          </a:xfrm>
        </p:spPr>
        <p:txBody>
          <a:bodyPr>
            <a:normAutofit/>
          </a:bodyPr>
          <a:lstStyle/>
          <a:p>
            <a:r>
              <a:rPr lang="en-US"/>
              <a:t>Advanced Practice Registered Nursing (APRN)</a:t>
            </a:r>
          </a:p>
        </p:txBody>
      </p:sp>
      <p:sp>
        <p:nvSpPr>
          <p:cNvPr id="3" name="Text Placeholder 2"/>
          <p:cNvSpPr>
            <a:spLocks noGrp="1"/>
          </p:cNvSpPr>
          <p:nvPr>
            <p:ph type="body" sz="quarter" idx="13"/>
          </p:nvPr>
        </p:nvSpPr>
        <p:spPr>
          <a:xfrm>
            <a:off x="555785" y="1420754"/>
            <a:ext cx="10798015" cy="4901324"/>
          </a:xfrm>
        </p:spPr>
        <p:txBody>
          <a:bodyPr>
            <a:normAutofit/>
          </a:bodyPr>
          <a:lstStyle/>
          <a:p>
            <a:pPr marL="0" indent="0" hangingPunct="0">
              <a:buNone/>
            </a:pPr>
            <a:r>
              <a:rPr lang="en-US" sz="3200" b="1">
                <a:solidFill>
                  <a:schemeClr val="tx1"/>
                </a:solidFill>
              </a:rPr>
              <a:t>Advanced Practice Registered Nurse </a:t>
            </a:r>
          </a:p>
          <a:p>
            <a:pPr hangingPunct="0"/>
            <a:r>
              <a:rPr lang="en-US">
                <a:solidFill>
                  <a:schemeClr val="tx1"/>
                </a:solidFill>
              </a:rPr>
              <a:t>Designated nurse practitioner or clinical nurse specialist</a:t>
            </a:r>
          </a:p>
          <a:p>
            <a:pPr lvl="1" hangingPunct="0"/>
            <a:r>
              <a:rPr lang="en-US" sz="2800">
                <a:solidFill>
                  <a:schemeClr val="tx1"/>
                </a:solidFill>
              </a:rPr>
              <a:t>Provides primary healthcare services to students in accordance with 201 KAR 20:057</a:t>
            </a:r>
          </a:p>
          <a:p>
            <a:pPr lvl="1" hangingPunct="0"/>
            <a:r>
              <a:rPr lang="en-US" sz="2800">
                <a:solidFill>
                  <a:schemeClr val="tx1"/>
                </a:solidFill>
              </a:rPr>
              <a:t>The APRN may also perform acts within the scope of registered nursing practice</a:t>
            </a:r>
          </a:p>
          <a:p>
            <a:pPr lvl="1" hangingPunct="0"/>
            <a:r>
              <a:rPr lang="en-US" sz="2800">
                <a:solidFill>
                  <a:schemeClr val="tx1"/>
                </a:solidFill>
              </a:rPr>
              <a:t>An APRN in a local school district could also act as the district’s medical director, providing protocols and standing orders for medical treatment </a:t>
            </a:r>
          </a:p>
          <a:p>
            <a:endParaRPr lang="en-US"/>
          </a:p>
        </p:txBody>
      </p:sp>
      <p:pic>
        <p:nvPicPr>
          <p:cNvPr id="4" name="Picture 3" descr="KDE school health logo">
            <a:extLst>
              <a:ext uri="{FF2B5EF4-FFF2-40B4-BE49-F238E27FC236}">
                <a16:creationId xmlns:a16="http://schemas.microsoft.com/office/drawing/2014/main" id="{4ED077F5-8715-45CB-1A5B-3866E47E713B}"/>
              </a:ext>
            </a:extLst>
          </p:cNvPr>
          <p:cNvPicPr>
            <a:picLocks noChangeAspect="1"/>
          </p:cNvPicPr>
          <p:nvPr/>
        </p:nvPicPr>
        <p:blipFill>
          <a:blip r:embed="rId2"/>
          <a:stretch>
            <a:fillRect/>
          </a:stretch>
        </p:blipFill>
        <p:spPr>
          <a:xfrm>
            <a:off x="10829109" y="4545874"/>
            <a:ext cx="964692" cy="1031966"/>
          </a:xfrm>
          <a:prstGeom prst="rect">
            <a:avLst/>
          </a:prstGeom>
        </p:spPr>
      </p:pic>
    </p:spTree>
    <p:extLst>
      <p:ext uri="{BB962C8B-B14F-4D97-AF65-F5344CB8AC3E}">
        <p14:creationId xmlns:p14="http://schemas.microsoft.com/office/powerpoint/2010/main" val="419091607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2B7C8-A776-9EFB-A667-570C0C45B3D4}"/>
              </a:ext>
            </a:extLst>
          </p:cNvPr>
          <p:cNvSpPr>
            <a:spLocks noGrp="1"/>
          </p:cNvSpPr>
          <p:nvPr>
            <p:ph type="title"/>
          </p:nvPr>
        </p:nvSpPr>
        <p:spPr/>
        <p:txBody>
          <a:bodyPr/>
          <a:lstStyle/>
          <a:p>
            <a:r>
              <a:rPr lang="en-US"/>
              <a:t>Neffy® Storage</a:t>
            </a:r>
          </a:p>
        </p:txBody>
      </p:sp>
      <p:sp>
        <p:nvSpPr>
          <p:cNvPr id="3" name="Text Placeholder 2">
            <a:extLst>
              <a:ext uri="{FF2B5EF4-FFF2-40B4-BE49-F238E27FC236}">
                <a16:creationId xmlns:a16="http://schemas.microsoft.com/office/drawing/2014/main" id="{F77ABAF6-7652-8E0A-8230-830F61C8D26C}"/>
              </a:ext>
            </a:extLst>
          </p:cNvPr>
          <p:cNvSpPr>
            <a:spLocks noGrp="1"/>
          </p:cNvSpPr>
          <p:nvPr>
            <p:ph type="body" sz="quarter" idx="13"/>
          </p:nvPr>
        </p:nvSpPr>
        <p:spPr>
          <a:xfrm>
            <a:off x="515580" y="1812274"/>
            <a:ext cx="10339896" cy="3233451"/>
          </a:xfrm>
        </p:spPr>
        <p:txBody>
          <a:bodyPr/>
          <a:lstStyle/>
          <a:p>
            <a:r>
              <a:rPr lang="en-US"/>
              <a:t>Epinephrine, including Neffy®, should be stored at room temperature in a dark area.</a:t>
            </a:r>
          </a:p>
          <a:p>
            <a:r>
              <a:rPr lang="en-US"/>
              <a:t>Expiration date should be checked monthly, and parents/guardians should be notified one month before expiration</a:t>
            </a:r>
          </a:p>
          <a:p>
            <a:r>
              <a:rPr lang="en-US"/>
              <a:t>The medication should be either carried by the student or kept in an easily accessible, unlocked location</a:t>
            </a:r>
          </a:p>
        </p:txBody>
      </p:sp>
      <p:pic>
        <p:nvPicPr>
          <p:cNvPr id="5" name="Picture 4">
            <a:extLst>
              <a:ext uri="{FF2B5EF4-FFF2-40B4-BE49-F238E27FC236}">
                <a16:creationId xmlns:a16="http://schemas.microsoft.com/office/drawing/2014/main" id="{F832AD5D-7450-B268-BA1F-F6318DFDC4A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653802" y="84602"/>
            <a:ext cx="2483760" cy="1919719"/>
          </a:xfrm>
          <a:prstGeom prst="rect">
            <a:avLst/>
          </a:prstGeom>
        </p:spPr>
      </p:pic>
      <p:pic>
        <p:nvPicPr>
          <p:cNvPr id="6" name="Picture 5" descr="KDE School Health Logo">
            <a:extLst>
              <a:ext uri="{FF2B5EF4-FFF2-40B4-BE49-F238E27FC236}">
                <a16:creationId xmlns:a16="http://schemas.microsoft.com/office/drawing/2014/main" id="{F2D81B22-FD0D-36B5-174E-5A4E96B2AFA7}"/>
              </a:ext>
            </a:extLst>
          </p:cNvPr>
          <p:cNvPicPr>
            <a:picLocks noChangeAspect="1"/>
          </p:cNvPicPr>
          <p:nvPr/>
        </p:nvPicPr>
        <p:blipFill>
          <a:blip r:embed="rId3"/>
          <a:stretch>
            <a:fillRect/>
          </a:stretch>
        </p:blipFill>
        <p:spPr>
          <a:xfrm>
            <a:off x="10855476" y="4465320"/>
            <a:ext cx="996647" cy="1176470"/>
          </a:xfrm>
          <a:prstGeom prst="rect">
            <a:avLst/>
          </a:prstGeom>
        </p:spPr>
      </p:pic>
    </p:spTree>
    <p:extLst>
      <p:ext uri="{BB962C8B-B14F-4D97-AF65-F5344CB8AC3E}">
        <p14:creationId xmlns:p14="http://schemas.microsoft.com/office/powerpoint/2010/main" val="256866737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BE42D-3630-941A-DEE5-8CC5FE26B1D3}"/>
              </a:ext>
            </a:extLst>
          </p:cNvPr>
          <p:cNvSpPr>
            <a:spLocks noGrp="1"/>
          </p:cNvSpPr>
          <p:nvPr>
            <p:ph type="title"/>
          </p:nvPr>
        </p:nvSpPr>
        <p:spPr/>
        <p:txBody>
          <a:bodyPr/>
          <a:lstStyle/>
          <a:p>
            <a:r>
              <a:rPr lang="en-US"/>
              <a:t>Neffy® Administration</a:t>
            </a:r>
          </a:p>
        </p:txBody>
      </p:sp>
      <p:sp>
        <p:nvSpPr>
          <p:cNvPr id="3" name="Text Placeholder 2">
            <a:extLst>
              <a:ext uri="{FF2B5EF4-FFF2-40B4-BE49-F238E27FC236}">
                <a16:creationId xmlns:a16="http://schemas.microsoft.com/office/drawing/2014/main" id="{79A7588D-5F2A-CDA4-DEC4-F0BA1C69214D}"/>
              </a:ext>
            </a:extLst>
          </p:cNvPr>
          <p:cNvSpPr>
            <a:spLocks noGrp="1"/>
          </p:cNvSpPr>
          <p:nvPr>
            <p:ph type="body" sz="quarter" idx="13"/>
          </p:nvPr>
        </p:nvSpPr>
        <p:spPr>
          <a:xfrm>
            <a:off x="555786" y="1417321"/>
            <a:ext cx="10965654" cy="4336162"/>
          </a:xfrm>
        </p:spPr>
        <p:txBody>
          <a:bodyPr vert="horz" lIns="91440" tIns="45720" rIns="91440" bIns="45720" rtlCol="0" anchor="t">
            <a:normAutofit fontScale="62500" lnSpcReduction="20000"/>
          </a:bodyPr>
          <a:lstStyle/>
          <a:p>
            <a:pPr>
              <a:lnSpc>
                <a:spcPct val="120000"/>
              </a:lnSpc>
              <a:spcBef>
                <a:spcPts val="0"/>
              </a:spcBef>
              <a:buFont typeface="Wingdings" panose="05000000000000000000" pitchFamily="2" charset="2"/>
              <a:buChar char="ü"/>
            </a:pPr>
            <a:r>
              <a:rPr lang="en-US"/>
              <a:t>Have someone call 9-1-1 and notify parent/guardian</a:t>
            </a:r>
          </a:p>
          <a:p>
            <a:pPr>
              <a:lnSpc>
                <a:spcPct val="120000"/>
              </a:lnSpc>
              <a:spcBef>
                <a:spcPts val="0"/>
              </a:spcBef>
              <a:buFont typeface="Wingdings" panose="05000000000000000000" pitchFamily="2" charset="2"/>
              <a:buChar char="ü"/>
            </a:pPr>
            <a:r>
              <a:rPr lang="en-US"/>
              <a:t>Reassure the patient and ensure that the patient is in a safe position</a:t>
            </a:r>
          </a:p>
          <a:p>
            <a:pPr>
              <a:lnSpc>
                <a:spcPct val="120000"/>
              </a:lnSpc>
              <a:spcBef>
                <a:spcPts val="0"/>
              </a:spcBef>
              <a:buFont typeface="Wingdings" panose="05000000000000000000" pitchFamily="2" charset="2"/>
              <a:buChar char="ü"/>
            </a:pPr>
            <a:r>
              <a:rPr lang="en-US"/>
              <a:t>Remove Neffy® from its packaging</a:t>
            </a:r>
          </a:p>
          <a:p>
            <a:pPr>
              <a:lnSpc>
                <a:spcPct val="120000"/>
              </a:lnSpc>
              <a:spcBef>
                <a:spcPts val="0"/>
              </a:spcBef>
              <a:buFont typeface="Wingdings" panose="05000000000000000000" pitchFamily="2" charset="2"/>
              <a:buChar char="ü"/>
            </a:pPr>
            <a:r>
              <a:rPr lang="en-US"/>
              <a:t>Hold the device with your thumb on the bottom and two fingers on the top (DO NOT prime the device)</a:t>
            </a:r>
          </a:p>
          <a:p>
            <a:pPr>
              <a:lnSpc>
                <a:spcPct val="120000"/>
              </a:lnSpc>
              <a:spcBef>
                <a:spcPts val="0"/>
              </a:spcBef>
              <a:buFont typeface="Wingdings" panose="05000000000000000000" pitchFamily="2" charset="2"/>
              <a:buChar char="ü"/>
            </a:pPr>
            <a:r>
              <a:rPr lang="en-US"/>
              <a:t>Insert the tip of the device into one nostril</a:t>
            </a:r>
          </a:p>
          <a:p>
            <a:pPr>
              <a:lnSpc>
                <a:spcPct val="120000"/>
              </a:lnSpc>
              <a:spcBef>
                <a:spcPts val="0"/>
              </a:spcBef>
              <a:buFont typeface="Wingdings" panose="05000000000000000000" pitchFamily="2" charset="2"/>
              <a:buChar char="ü"/>
            </a:pPr>
            <a:r>
              <a:rPr lang="en-US"/>
              <a:t>Press the plunger firmly to release the medication</a:t>
            </a:r>
          </a:p>
          <a:p>
            <a:pPr>
              <a:lnSpc>
                <a:spcPct val="120000"/>
              </a:lnSpc>
              <a:spcBef>
                <a:spcPts val="0"/>
              </a:spcBef>
              <a:buFont typeface="Wingdings" panose="05000000000000000000" pitchFamily="2" charset="2"/>
              <a:buChar char="ü"/>
            </a:pPr>
            <a:r>
              <a:rPr lang="en-US"/>
              <a:t>If symptoms persist or worsen after five minutes, administer a second dose using a new Neffy® device in the same nostril</a:t>
            </a:r>
          </a:p>
          <a:p>
            <a:pPr>
              <a:lnSpc>
                <a:spcPct val="120000"/>
              </a:lnSpc>
              <a:spcBef>
                <a:spcPts val="0"/>
              </a:spcBef>
              <a:buFont typeface="Wingdings" panose="05000000000000000000" pitchFamily="2" charset="2"/>
              <a:buChar char="ü"/>
            </a:pPr>
            <a:r>
              <a:rPr lang="en-US"/>
              <a:t>Monitor the student until EMS arrives, notify the EMS that Neffy® has been administered</a:t>
            </a:r>
          </a:p>
          <a:p>
            <a:pPr>
              <a:lnSpc>
                <a:spcPct val="120000"/>
              </a:lnSpc>
              <a:spcBef>
                <a:spcPts val="0"/>
              </a:spcBef>
              <a:buFont typeface="Wingdings" panose="05000000000000000000" pitchFamily="2" charset="2"/>
              <a:buChar char="ü"/>
            </a:pPr>
            <a:r>
              <a:rPr lang="en-US"/>
              <a:t>Document the medication administration in the student’s health record</a:t>
            </a:r>
          </a:p>
          <a:p>
            <a:pPr marL="0" marR="0">
              <a:lnSpc>
                <a:spcPct val="120000"/>
              </a:lnSpc>
              <a:spcBef>
                <a:spcPts val="0"/>
              </a:spcBef>
              <a:buNone/>
            </a:pPr>
            <a:r>
              <a:rPr lang="en-US" sz="2400"/>
              <a:t>Source: </a:t>
            </a:r>
            <a:r>
              <a:rPr lang="en-US" sz="2100" u="sng">
                <a:solidFill>
                  <a:srgbClr val="0000FF"/>
                </a:solidFill>
                <a:effectLst/>
                <a:latin typeface="Aptos"/>
                <a:ea typeface="Times New Roman" panose="02020603050405020304" pitchFamily="18" charset="0"/>
                <a:cs typeface="Times New Roman"/>
                <a:hlinkClick r:id="rId2"/>
              </a:rPr>
              <a:t>Epinephrine Nasal Spray for Type I Allergy Patients | Neffy</a:t>
            </a:r>
            <a:r>
              <a:rPr lang="en-US" sz="2100">
                <a:effectLst/>
                <a:latin typeface="Aptos"/>
                <a:ea typeface="Times New Roman" panose="02020603050405020304" pitchFamily="18" charset="0"/>
                <a:cs typeface="Times New Roman"/>
              </a:rPr>
              <a:t>   </a:t>
            </a:r>
          </a:p>
          <a:p>
            <a:pPr marL="0" marR="0">
              <a:lnSpc>
                <a:spcPct val="120000"/>
              </a:lnSpc>
              <a:spcBef>
                <a:spcPts val="0"/>
              </a:spcBef>
              <a:buNone/>
            </a:pPr>
            <a:r>
              <a:rPr lang="en-US" sz="2100">
                <a:effectLst/>
                <a:latin typeface="Aptos"/>
                <a:ea typeface="Times New Roman" panose="02020603050405020304" pitchFamily="18" charset="0"/>
                <a:cs typeface="Times New Roman"/>
              </a:rPr>
              <a:t>For More Information: </a:t>
            </a:r>
          </a:p>
          <a:p>
            <a:pPr marL="342900" marR="0" lvl="0" indent="-342900">
              <a:lnSpc>
                <a:spcPct val="120000"/>
              </a:lnSpc>
              <a:spcBef>
                <a:spcPts val="0"/>
              </a:spcBef>
              <a:buFont typeface="Symbol" panose="05050102010706020507" pitchFamily="18" charset="2"/>
              <a:buChar char=""/>
            </a:pPr>
            <a:r>
              <a:rPr lang="en-US" sz="2100" u="sng">
                <a:solidFill>
                  <a:srgbClr val="0000FF"/>
                </a:solidFill>
                <a:effectLst/>
                <a:latin typeface="Aptos"/>
                <a:ea typeface="Times New Roman" panose="02020603050405020304" pitchFamily="18" charset="0"/>
                <a:cs typeface="Times New Roman"/>
                <a:hlinkClick r:id="rId3"/>
              </a:rPr>
              <a:t>Neffy: Uses, Dosage, Side Effects, Warnings - Drugs.com</a:t>
            </a:r>
            <a:endParaRPr lang="en-US" sz="2100">
              <a:effectLst/>
              <a:latin typeface="Aptos"/>
              <a:ea typeface="Times New Roman" panose="02020603050405020304" pitchFamily="18" charset="0"/>
              <a:cs typeface="Times New Roman"/>
            </a:endParaRPr>
          </a:p>
          <a:p>
            <a:pPr marL="342900" marR="0" lvl="0" indent="-342900">
              <a:lnSpc>
                <a:spcPct val="120000"/>
              </a:lnSpc>
              <a:spcBef>
                <a:spcPts val="0"/>
              </a:spcBef>
              <a:buFont typeface="Symbol" panose="05050102010706020507" pitchFamily="18" charset="2"/>
              <a:buChar char=""/>
            </a:pPr>
            <a:r>
              <a:rPr lang="en-US" sz="2100" u="sng">
                <a:solidFill>
                  <a:srgbClr val="0000FF"/>
                </a:solidFill>
                <a:effectLst/>
                <a:latin typeface="Aptos"/>
                <a:ea typeface="Times New Roman" panose="02020603050405020304" pitchFamily="18" charset="0"/>
                <a:cs typeface="Times New Roman"/>
                <a:hlinkClick r:id="rId4"/>
              </a:rPr>
              <a:t>How to Administer Neffy Nasal Spray: A Complete Guide - </a:t>
            </a:r>
            <a:r>
              <a:rPr lang="en-US" sz="2100" u="sng" err="1">
                <a:solidFill>
                  <a:srgbClr val="0000FF"/>
                </a:solidFill>
                <a:effectLst/>
                <a:latin typeface="Aptos"/>
                <a:ea typeface="Times New Roman" panose="02020603050405020304" pitchFamily="18" charset="0"/>
                <a:cs typeface="Times New Roman"/>
                <a:hlinkClick r:id="rId4"/>
              </a:rPr>
              <a:t>GoodRx</a:t>
            </a:r>
            <a:endParaRPr lang="en-US" sz="1800">
              <a:effectLst/>
              <a:latin typeface="Aptos"/>
              <a:ea typeface="Times New Roman" panose="02020603050405020304" pitchFamily="18" charset="0"/>
              <a:cs typeface="Times New Roman"/>
            </a:endParaRPr>
          </a:p>
          <a:p>
            <a:pPr marL="0" marR="0">
              <a:lnSpc>
                <a:spcPct val="120000"/>
              </a:lnSpc>
              <a:spcBef>
                <a:spcPts val="0"/>
              </a:spcBef>
              <a:buNone/>
            </a:pPr>
            <a:r>
              <a:rPr lang="en-US" sz="2300" b="1">
                <a:solidFill>
                  <a:schemeClr val="tx1"/>
                </a:solidFill>
                <a:effectLst/>
                <a:ea typeface="Times New Roman" panose="02020603050405020304" pitchFamily="18" charset="0"/>
                <a:cs typeface="Times New Roman"/>
              </a:rPr>
              <a:t>*Note</a:t>
            </a:r>
            <a:r>
              <a:rPr lang="en-US" sz="2300">
                <a:solidFill>
                  <a:schemeClr val="tx1"/>
                </a:solidFill>
                <a:effectLst/>
                <a:ea typeface="Times New Roman" panose="02020603050405020304" pitchFamily="18" charset="0"/>
                <a:cs typeface="Times New Roman"/>
              </a:rPr>
              <a:t>: Other brands such as generic “Epi-pens” may have different instructions for administration. Instructions provided with the medication should be followed to administer the medications appropriately.</a:t>
            </a:r>
          </a:p>
          <a:p>
            <a:pPr>
              <a:buFont typeface="Wingdings" panose="05000000000000000000" pitchFamily="2" charset="2"/>
              <a:buChar char="ü"/>
            </a:pPr>
            <a:endParaRPr lang="en-US"/>
          </a:p>
          <a:p>
            <a:endParaRPr lang="en-US"/>
          </a:p>
        </p:txBody>
      </p:sp>
      <p:pic>
        <p:nvPicPr>
          <p:cNvPr id="5" name="Picture 4">
            <a:extLst>
              <a:ext uri="{FF2B5EF4-FFF2-40B4-BE49-F238E27FC236}">
                <a16:creationId xmlns:a16="http://schemas.microsoft.com/office/drawing/2014/main" id="{1C2C8783-E7C9-1FB8-1113-FFFC956E9B92}"/>
              </a:ext>
              <a:ext uri="{C183D7F6-B498-43B3-948B-1728B52AA6E4}">
                <adec:decorative xmlns:adec="http://schemas.microsoft.com/office/drawing/2017/decorative" val="1"/>
              </a:ext>
            </a:extLst>
          </p:cNvPr>
          <p:cNvPicPr>
            <a:picLocks noChangeAspect="1"/>
          </p:cNvPicPr>
          <p:nvPr/>
        </p:nvPicPr>
        <p:blipFill>
          <a:blip r:embed="rId5"/>
          <a:srcRect l="14223" r="9684"/>
          <a:stretch/>
        </p:blipFill>
        <p:spPr>
          <a:xfrm>
            <a:off x="10557822" y="120902"/>
            <a:ext cx="1577814" cy="1593045"/>
          </a:xfrm>
          <a:prstGeom prst="rect">
            <a:avLst/>
          </a:prstGeom>
        </p:spPr>
      </p:pic>
      <p:pic>
        <p:nvPicPr>
          <p:cNvPr id="6" name="Picture 5" descr="KDE School Health Logo">
            <a:extLst>
              <a:ext uri="{FF2B5EF4-FFF2-40B4-BE49-F238E27FC236}">
                <a16:creationId xmlns:a16="http://schemas.microsoft.com/office/drawing/2014/main" id="{3A84B3FC-E113-E79F-7E63-2B718B02CC9C}"/>
              </a:ext>
            </a:extLst>
          </p:cNvPr>
          <p:cNvPicPr>
            <a:picLocks noChangeAspect="1"/>
          </p:cNvPicPr>
          <p:nvPr/>
        </p:nvPicPr>
        <p:blipFill>
          <a:blip r:embed="rId6"/>
          <a:stretch>
            <a:fillRect/>
          </a:stretch>
        </p:blipFill>
        <p:spPr>
          <a:xfrm>
            <a:off x="11023116" y="4577013"/>
            <a:ext cx="996647" cy="1176470"/>
          </a:xfrm>
          <a:prstGeom prst="rect">
            <a:avLst/>
          </a:prstGeom>
        </p:spPr>
      </p:pic>
    </p:spTree>
    <p:extLst>
      <p:ext uri="{BB962C8B-B14F-4D97-AF65-F5344CB8AC3E}">
        <p14:creationId xmlns:p14="http://schemas.microsoft.com/office/powerpoint/2010/main" val="95048303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831" y="257025"/>
            <a:ext cx="10569414" cy="959185"/>
          </a:xfrm>
        </p:spPr>
        <p:txBody>
          <a:bodyPr/>
          <a:lstStyle/>
          <a:p>
            <a:r>
              <a:rPr lang="en-US"/>
              <a:t>EpiPen® for Anaphylaxis</a:t>
            </a:r>
          </a:p>
        </p:txBody>
      </p:sp>
      <p:sp>
        <p:nvSpPr>
          <p:cNvPr id="3" name="Text Placeholder 2"/>
          <p:cNvSpPr>
            <a:spLocks noGrp="1"/>
          </p:cNvSpPr>
          <p:nvPr>
            <p:ph type="body" sz="quarter" idx="13"/>
          </p:nvPr>
        </p:nvSpPr>
        <p:spPr>
          <a:xfrm>
            <a:off x="447831" y="1299270"/>
            <a:ext cx="11296337" cy="5033982"/>
          </a:xfrm>
        </p:spPr>
        <p:txBody>
          <a:bodyPr>
            <a:normAutofit/>
          </a:bodyPr>
          <a:lstStyle/>
          <a:p>
            <a:r>
              <a:rPr lang="en-US">
                <a:solidFill>
                  <a:schemeClr val="tx1"/>
                </a:solidFill>
              </a:rPr>
              <a:t>Like Neffy®, the correct dosage of medication is prescribed according to the weight of the child </a:t>
            </a:r>
          </a:p>
          <a:p>
            <a:r>
              <a:rPr lang="en-US">
                <a:solidFill>
                  <a:schemeClr val="tx1"/>
                </a:solidFill>
              </a:rPr>
              <a:t>The prescribing health care provider should determine the dosage as well as under what circumstances the EpiPen® should be used and that should be documented in the student’s emergency action plan</a:t>
            </a:r>
          </a:p>
          <a:p>
            <a:r>
              <a:rPr lang="en-US">
                <a:solidFill>
                  <a:schemeClr val="tx1"/>
                </a:solidFill>
              </a:rPr>
              <a:t>Per KRS 158.834 and KRS 158.836, the student may carry and self-administer an EpiPen®</a:t>
            </a:r>
          </a:p>
          <a:p>
            <a:r>
              <a:rPr lang="en-US">
                <a:solidFill>
                  <a:schemeClr val="tx1"/>
                </a:solidFill>
              </a:rPr>
              <a:t>Unlicensed school personnel may administer the EpiPen® after receiving training according to KRS 156.502</a:t>
            </a:r>
          </a:p>
        </p:txBody>
      </p:sp>
      <p:pic>
        <p:nvPicPr>
          <p:cNvPr id="5" name="Picture 4" descr="KDE School Health Logo">
            <a:extLst>
              <a:ext uri="{FF2B5EF4-FFF2-40B4-BE49-F238E27FC236}">
                <a16:creationId xmlns:a16="http://schemas.microsoft.com/office/drawing/2014/main" id="{809F38FD-EDA4-EB1D-838A-80C5BFDE7DE6}"/>
              </a:ext>
            </a:extLst>
          </p:cNvPr>
          <p:cNvPicPr>
            <a:picLocks noChangeAspect="1"/>
          </p:cNvPicPr>
          <p:nvPr/>
        </p:nvPicPr>
        <p:blipFill>
          <a:blip r:embed="rId2"/>
          <a:stretch>
            <a:fillRect/>
          </a:stretch>
        </p:blipFill>
        <p:spPr>
          <a:xfrm>
            <a:off x="10855476" y="4465320"/>
            <a:ext cx="996647" cy="1176470"/>
          </a:xfrm>
          <a:prstGeom prst="rect">
            <a:avLst/>
          </a:prstGeom>
        </p:spPr>
      </p:pic>
    </p:spTree>
    <p:extLst>
      <p:ext uri="{BB962C8B-B14F-4D97-AF65-F5344CB8AC3E}">
        <p14:creationId xmlns:p14="http://schemas.microsoft.com/office/powerpoint/2010/main" val="177179582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F76A5-57C5-15BF-8652-7202373B65FE}"/>
              </a:ext>
            </a:extLst>
          </p:cNvPr>
          <p:cNvSpPr>
            <a:spLocks noGrp="1"/>
          </p:cNvSpPr>
          <p:nvPr>
            <p:ph type="title"/>
          </p:nvPr>
        </p:nvSpPr>
        <p:spPr/>
        <p:txBody>
          <a:bodyPr/>
          <a:lstStyle/>
          <a:p>
            <a:r>
              <a:rPr lang="en-US"/>
              <a:t>Storage of EpiPen®</a:t>
            </a:r>
          </a:p>
        </p:txBody>
      </p:sp>
      <p:sp>
        <p:nvSpPr>
          <p:cNvPr id="3" name="Text Placeholder 2">
            <a:extLst>
              <a:ext uri="{FF2B5EF4-FFF2-40B4-BE49-F238E27FC236}">
                <a16:creationId xmlns:a16="http://schemas.microsoft.com/office/drawing/2014/main" id="{B104E6CB-DC65-3CA4-126D-E678881E99BC}"/>
              </a:ext>
            </a:extLst>
          </p:cNvPr>
          <p:cNvSpPr>
            <a:spLocks noGrp="1"/>
          </p:cNvSpPr>
          <p:nvPr>
            <p:ph type="body" sz="quarter" idx="13"/>
          </p:nvPr>
        </p:nvSpPr>
        <p:spPr>
          <a:xfrm>
            <a:off x="555786" y="1773451"/>
            <a:ext cx="10477974" cy="3591029"/>
          </a:xfrm>
        </p:spPr>
        <p:txBody>
          <a:bodyPr/>
          <a:lstStyle/>
          <a:p>
            <a:r>
              <a:rPr lang="en-US"/>
              <a:t>Epinephrine, including EpiPen®, should be stored at room temperature in a dark area.</a:t>
            </a:r>
          </a:p>
          <a:p>
            <a:r>
              <a:rPr lang="en-US"/>
              <a:t>Expiration date should be checked monthly, and parents/guardians should be notified one month before expiration</a:t>
            </a:r>
          </a:p>
          <a:p>
            <a:r>
              <a:rPr lang="en-US"/>
              <a:t>The medication should be either carried by the student or kept in an easily accessible, unlocked location</a:t>
            </a:r>
          </a:p>
          <a:p>
            <a:endParaRPr lang="en-US"/>
          </a:p>
        </p:txBody>
      </p:sp>
      <p:pic>
        <p:nvPicPr>
          <p:cNvPr id="5" name="Picture 4">
            <a:extLst>
              <a:ext uri="{FF2B5EF4-FFF2-40B4-BE49-F238E27FC236}">
                <a16:creationId xmlns:a16="http://schemas.microsoft.com/office/drawing/2014/main" id="{9E81BB56-E1CE-29E5-7D98-FC92727AE43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298236" y="257025"/>
            <a:ext cx="2525251" cy="1508232"/>
          </a:xfrm>
          <a:prstGeom prst="rect">
            <a:avLst/>
          </a:prstGeom>
        </p:spPr>
      </p:pic>
      <p:pic>
        <p:nvPicPr>
          <p:cNvPr id="6" name="Picture 5" descr="KDE School Health Logo">
            <a:extLst>
              <a:ext uri="{FF2B5EF4-FFF2-40B4-BE49-F238E27FC236}">
                <a16:creationId xmlns:a16="http://schemas.microsoft.com/office/drawing/2014/main" id="{584E6040-CAC8-56EF-E6B3-33D6BC5EE922}"/>
              </a:ext>
            </a:extLst>
          </p:cNvPr>
          <p:cNvPicPr>
            <a:picLocks noChangeAspect="1"/>
          </p:cNvPicPr>
          <p:nvPr/>
        </p:nvPicPr>
        <p:blipFill>
          <a:blip r:embed="rId3"/>
          <a:stretch>
            <a:fillRect/>
          </a:stretch>
        </p:blipFill>
        <p:spPr>
          <a:xfrm>
            <a:off x="10855476" y="4465320"/>
            <a:ext cx="996647" cy="1176470"/>
          </a:xfrm>
          <a:prstGeom prst="rect">
            <a:avLst/>
          </a:prstGeom>
        </p:spPr>
      </p:pic>
    </p:spTree>
    <p:extLst>
      <p:ext uri="{BB962C8B-B14F-4D97-AF65-F5344CB8AC3E}">
        <p14:creationId xmlns:p14="http://schemas.microsoft.com/office/powerpoint/2010/main" val="31291282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D6B55-CB55-7F2D-8841-79806A614489}"/>
              </a:ext>
            </a:extLst>
          </p:cNvPr>
          <p:cNvSpPr>
            <a:spLocks noGrp="1"/>
          </p:cNvSpPr>
          <p:nvPr>
            <p:ph type="title"/>
          </p:nvPr>
        </p:nvSpPr>
        <p:spPr/>
        <p:txBody>
          <a:bodyPr/>
          <a:lstStyle/>
          <a:p>
            <a:r>
              <a:rPr lang="en-US"/>
              <a:t>EpiPen® Administration</a:t>
            </a:r>
          </a:p>
        </p:txBody>
      </p:sp>
      <p:sp>
        <p:nvSpPr>
          <p:cNvPr id="3" name="Text Placeholder 2">
            <a:extLst>
              <a:ext uri="{FF2B5EF4-FFF2-40B4-BE49-F238E27FC236}">
                <a16:creationId xmlns:a16="http://schemas.microsoft.com/office/drawing/2014/main" id="{80C0B101-CB25-B340-64B9-145CB06859DC}"/>
              </a:ext>
            </a:extLst>
          </p:cNvPr>
          <p:cNvSpPr>
            <a:spLocks noGrp="1"/>
          </p:cNvSpPr>
          <p:nvPr>
            <p:ph type="body" sz="quarter" idx="13"/>
          </p:nvPr>
        </p:nvSpPr>
        <p:spPr>
          <a:xfrm>
            <a:off x="555786" y="1386841"/>
            <a:ext cx="10736503" cy="4551252"/>
          </a:xfrm>
        </p:spPr>
        <p:txBody>
          <a:bodyPr>
            <a:normAutofit fontScale="55000" lnSpcReduction="20000"/>
          </a:bodyPr>
          <a:lstStyle/>
          <a:p>
            <a:pPr>
              <a:lnSpc>
                <a:spcPct val="120000"/>
              </a:lnSpc>
              <a:spcBef>
                <a:spcPts val="0"/>
              </a:spcBef>
              <a:buFont typeface="Wingdings" panose="05000000000000000000" pitchFamily="2" charset="2"/>
              <a:buChar char="ü"/>
            </a:pPr>
            <a:r>
              <a:rPr lang="en-US" sz="3300">
                <a:solidFill>
                  <a:schemeClr val="tx1"/>
                </a:solidFill>
              </a:rPr>
              <a:t>Identify someone to call 9-1-1</a:t>
            </a:r>
          </a:p>
          <a:p>
            <a:pPr>
              <a:lnSpc>
                <a:spcPct val="120000"/>
              </a:lnSpc>
              <a:spcBef>
                <a:spcPts val="0"/>
              </a:spcBef>
              <a:buFont typeface="Wingdings" panose="05000000000000000000" pitchFamily="2" charset="2"/>
              <a:buChar char="ü"/>
            </a:pPr>
            <a:r>
              <a:rPr lang="en-US" sz="3300">
                <a:solidFill>
                  <a:schemeClr val="tx1"/>
                </a:solidFill>
              </a:rPr>
              <a:t>Flip open the cap at the top of the carrier tube</a:t>
            </a:r>
          </a:p>
          <a:p>
            <a:pPr>
              <a:lnSpc>
                <a:spcPct val="120000"/>
              </a:lnSpc>
              <a:spcBef>
                <a:spcPts val="0"/>
              </a:spcBef>
              <a:buFont typeface="Wingdings" panose="05000000000000000000" pitchFamily="2" charset="2"/>
              <a:buChar char="ü"/>
            </a:pPr>
            <a:r>
              <a:rPr lang="en-US" sz="3300">
                <a:solidFill>
                  <a:schemeClr val="tx1"/>
                </a:solidFill>
              </a:rPr>
              <a:t>Remove the EpiPen® from the carrier tube and remove the blue safety release</a:t>
            </a:r>
          </a:p>
          <a:p>
            <a:pPr>
              <a:lnSpc>
                <a:spcPct val="120000"/>
              </a:lnSpc>
              <a:spcBef>
                <a:spcPts val="0"/>
              </a:spcBef>
              <a:buFont typeface="Wingdings" panose="05000000000000000000" pitchFamily="2" charset="2"/>
              <a:buChar char="ü"/>
            </a:pPr>
            <a:r>
              <a:rPr lang="en-US" sz="3300">
                <a:solidFill>
                  <a:schemeClr val="tx1"/>
                </a:solidFill>
              </a:rPr>
              <a:t>Form a fist around the unit with the orange tip pointing downward</a:t>
            </a:r>
          </a:p>
          <a:p>
            <a:pPr>
              <a:lnSpc>
                <a:spcPct val="120000"/>
              </a:lnSpc>
              <a:spcBef>
                <a:spcPts val="0"/>
              </a:spcBef>
              <a:buFont typeface="Wingdings" panose="05000000000000000000" pitchFamily="2" charset="2"/>
              <a:buChar char="ü"/>
            </a:pPr>
            <a:r>
              <a:rPr lang="en-US" sz="3300">
                <a:solidFill>
                  <a:schemeClr val="tx1"/>
                </a:solidFill>
              </a:rPr>
              <a:t>Swing and firmly push the orange tip against the outer thigh until a click is heard (medication may be administered through clothing)</a:t>
            </a:r>
          </a:p>
          <a:p>
            <a:pPr>
              <a:lnSpc>
                <a:spcPct val="120000"/>
              </a:lnSpc>
              <a:spcBef>
                <a:spcPts val="0"/>
              </a:spcBef>
              <a:buFont typeface="Wingdings" panose="05000000000000000000" pitchFamily="2" charset="2"/>
              <a:buChar char="ü"/>
            </a:pPr>
            <a:r>
              <a:rPr lang="en-US" sz="3300">
                <a:solidFill>
                  <a:schemeClr val="tx1"/>
                </a:solidFill>
              </a:rPr>
              <a:t>Hold in place for three seconds</a:t>
            </a:r>
          </a:p>
          <a:p>
            <a:pPr marR="0" lvl="0">
              <a:lnSpc>
                <a:spcPct val="120000"/>
              </a:lnSpc>
              <a:spcBef>
                <a:spcPts val="0"/>
              </a:spcBef>
              <a:buFont typeface="Wingdings" panose="05000000000000000000" pitchFamily="2" charset="2"/>
              <a:buChar char="ü"/>
              <a:tabLst>
                <a:tab pos="457200" algn="l"/>
              </a:tabLst>
            </a:pPr>
            <a:r>
              <a:rPr lang="en-US" sz="3300">
                <a:solidFill>
                  <a:schemeClr val="tx1"/>
                </a:solidFill>
                <a:effectLst/>
                <a:ea typeface="Times New Roman" panose="02020603050405020304" pitchFamily="18" charset="0"/>
                <a:cs typeface="Times New Roman" panose="02020603050405020304" pitchFamily="18" charset="0"/>
              </a:rPr>
              <a:t>Remove the pen from the thigh and massage the injection site for 10 seconds</a:t>
            </a:r>
          </a:p>
          <a:p>
            <a:pPr marR="0" lvl="0">
              <a:lnSpc>
                <a:spcPct val="120000"/>
              </a:lnSpc>
              <a:spcBef>
                <a:spcPts val="0"/>
              </a:spcBef>
              <a:buFont typeface="Wingdings" panose="05000000000000000000" pitchFamily="2" charset="2"/>
              <a:buChar char="ü"/>
              <a:tabLst>
                <a:tab pos="457200" algn="l"/>
              </a:tabLst>
            </a:pPr>
            <a:r>
              <a:rPr lang="en-US" sz="3300">
                <a:solidFill>
                  <a:schemeClr val="tx1"/>
                </a:solidFill>
                <a:effectLst/>
                <a:ea typeface="Times New Roman" panose="02020603050405020304" pitchFamily="18" charset="0"/>
                <a:cs typeface="Times New Roman" panose="02020603050405020304" pitchFamily="18" charset="0"/>
              </a:rPr>
              <a:t>Place the used auto-injector into the carrier tube and give it to EMS when they arrive</a:t>
            </a:r>
          </a:p>
          <a:p>
            <a:pPr marR="0" lvl="0">
              <a:lnSpc>
                <a:spcPct val="120000"/>
              </a:lnSpc>
              <a:spcBef>
                <a:spcPts val="0"/>
              </a:spcBef>
              <a:buFont typeface="Wingdings" panose="05000000000000000000" pitchFamily="2" charset="2"/>
              <a:buChar char="ü"/>
              <a:tabLst>
                <a:tab pos="457200" algn="l"/>
              </a:tabLst>
            </a:pPr>
            <a:r>
              <a:rPr lang="en-US" sz="3300">
                <a:solidFill>
                  <a:schemeClr val="tx1"/>
                </a:solidFill>
                <a:effectLst/>
                <a:ea typeface="Times New Roman" panose="02020603050405020304" pitchFamily="18" charset="0"/>
                <a:cs typeface="Times New Roman" panose="02020603050405020304" pitchFamily="18" charset="0"/>
              </a:rPr>
              <a:t>Document the administration of the EpiPen® in the Medication Administration Record (MAR)</a:t>
            </a:r>
          </a:p>
          <a:p>
            <a:pPr marL="228600" marR="0">
              <a:lnSpc>
                <a:spcPct val="120000"/>
              </a:lnSpc>
              <a:spcBef>
                <a:spcPts val="0"/>
              </a:spcBef>
              <a:buNone/>
            </a:pPr>
            <a:r>
              <a:rPr lang="en-US" sz="3300">
                <a:solidFill>
                  <a:schemeClr val="tx1"/>
                </a:solidFill>
                <a:effectLst/>
                <a:ea typeface="Times New Roman" panose="02020603050405020304" pitchFamily="18" charset="0"/>
                <a:cs typeface="Times New Roman" panose="02020603050405020304" pitchFamily="18" charset="0"/>
              </a:rPr>
              <a:t>*EpiPen and EpiPen Jr Auto Injectors should only be injected into the thigh. Do NOT inject into the buttock as this may not provide effective treatment of anaphylaxis. Advise the patient to go immediately to the nearest emergency room for further treatment of anaphylaxis</a:t>
            </a:r>
          </a:p>
          <a:p>
            <a:pPr marL="0" marR="0">
              <a:lnSpc>
                <a:spcPct val="120000"/>
              </a:lnSpc>
              <a:spcBef>
                <a:spcPts val="0"/>
              </a:spcBef>
              <a:buNone/>
            </a:pPr>
            <a:r>
              <a:rPr lang="en-US" sz="3300">
                <a:effectLst/>
                <a:ea typeface="Times New Roman" panose="02020603050405020304" pitchFamily="18" charset="0"/>
                <a:cs typeface="Times New Roman" panose="02020603050405020304" pitchFamily="18" charset="0"/>
              </a:rPr>
              <a:t>Sources and Resources: </a:t>
            </a:r>
          </a:p>
          <a:p>
            <a:pPr marL="342900" marR="0" lvl="0" indent="-342900">
              <a:lnSpc>
                <a:spcPct val="120000"/>
              </a:lnSpc>
              <a:spcBef>
                <a:spcPts val="0"/>
              </a:spcBef>
              <a:buFont typeface="Symbol" panose="05050102010706020507" pitchFamily="18" charset="2"/>
              <a:buChar char=""/>
            </a:pPr>
            <a:r>
              <a:rPr lang="en-US" sz="3300">
                <a:effectLst/>
                <a:ea typeface="Times New Roman" panose="02020603050405020304" pitchFamily="18" charset="0"/>
                <a:cs typeface="Times New Roman" panose="02020603050405020304" pitchFamily="18" charset="0"/>
              </a:rPr>
              <a:t>Viatris™ 2025; </a:t>
            </a:r>
            <a:r>
              <a:rPr lang="en-US" sz="3300" u="sng">
                <a:solidFill>
                  <a:srgbClr val="0000FF"/>
                </a:solidFill>
                <a:effectLst/>
                <a:ea typeface="Times New Roman" panose="02020603050405020304" pitchFamily="18" charset="0"/>
                <a:cs typeface="Times New Roman" panose="02020603050405020304" pitchFamily="18" charset="0"/>
                <a:hlinkClick r:id="rId2"/>
              </a:rPr>
              <a:t>EpiPen Prescribing Information</a:t>
            </a:r>
            <a:r>
              <a:rPr lang="en-US" sz="3300">
                <a:ea typeface="Times New Roman" panose="02020603050405020304" pitchFamily="18" charset="0"/>
                <a:cs typeface="Times New Roman" panose="02020603050405020304" pitchFamily="18" charset="0"/>
              </a:rPr>
              <a:t>; </a:t>
            </a:r>
            <a:r>
              <a:rPr lang="en-US" sz="3300" u="sng">
                <a:solidFill>
                  <a:srgbClr val="0000FF"/>
                </a:solidFill>
                <a:effectLst/>
                <a:ea typeface="Times New Roman" panose="02020603050405020304" pitchFamily="18" charset="0"/>
                <a:cs typeface="Times New Roman" panose="02020603050405020304" pitchFamily="18" charset="0"/>
                <a:hlinkClick r:id="rId3"/>
              </a:rPr>
              <a:t>EpiPen Website</a:t>
            </a:r>
            <a:endParaRPr lang="en-US" sz="3300">
              <a:effectLst/>
              <a:ea typeface="Times New Roman" panose="02020603050405020304" pitchFamily="18" charset="0"/>
              <a:cs typeface="Times New Roman" panose="02020603050405020304" pitchFamily="18" charset="0"/>
            </a:endParaRPr>
          </a:p>
          <a:p>
            <a:pPr>
              <a:buFont typeface="Wingdings" panose="05000000000000000000" pitchFamily="2" charset="2"/>
              <a:buChar char="ü"/>
            </a:pPr>
            <a:endParaRPr lang="en-US"/>
          </a:p>
          <a:p>
            <a:endParaRPr lang="en-US"/>
          </a:p>
        </p:txBody>
      </p:sp>
      <p:pic>
        <p:nvPicPr>
          <p:cNvPr id="4" name="Picture 3">
            <a:extLst>
              <a:ext uri="{FF2B5EF4-FFF2-40B4-BE49-F238E27FC236}">
                <a16:creationId xmlns:a16="http://schemas.microsoft.com/office/drawing/2014/main" id="{11F70437-5D33-3DFB-CDE6-97D67101A7A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328160" y="257025"/>
            <a:ext cx="2523963" cy="1505843"/>
          </a:xfrm>
          <a:prstGeom prst="rect">
            <a:avLst/>
          </a:prstGeom>
        </p:spPr>
      </p:pic>
      <p:pic>
        <p:nvPicPr>
          <p:cNvPr id="6" name="Picture 5" descr="KDE School Health Logo">
            <a:extLst>
              <a:ext uri="{FF2B5EF4-FFF2-40B4-BE49-F238E27FC236}">
                <a16:creationId xmlns:a16="http://schemas.microsoft.com/office/drawing/2014/main" id="{5170973F-CB5F-48EF-F46B-34A32F956641}"/>
              </a:ext>
            </a:extLst>
          </p:cNvPr>
          <p:cNvPicPr>
            <a:picLocks noChangeAspect="1"/>
          </p:cNvPicPr>
          <p:nvPr/>
        </p:nvPicPr>
        <p:blipFill>
          <a:blip r:embed="rId5"/>
          <a:stretch>
            <a:fillRect/>
          </a:stretch>
        </p:blipFill>
        <p:spPr>
          <a:xfrm>
            <a:off x="10855476" y="4465320"/>
            <a:ext cx="996647" cy="1176470"/>
          </a:xfrm>
          <a:prstGeom prst="rect">
            <a:avLst/>
          </a:prstGeom>
        </p:spPr>
      </p:pic>
    </p:spTree>
    <p:extLst>
      <p:ext uri="{BB962C8B-B14F-4D97-AF65-F5344CB8AC3E}">
        <p14:creationId xmlns:p14="http://schemas.microsoft.com/office/powerpoint/2010/main" val="94954269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C4D57-B738-8D61-3741-F11CD34A331C}"/>
              </a:ext>
            </a:extLst>
          </p:cNvPr>
          <p:cNvSpPr>
            <a:spLocks noGrp="1"/>
          </p:cNvSpPr>
          <p:nvPr>
            <p:ph type="title"/>
          </p:nvPr>
        </p:nvSpPr>
        <p:spPr>
          <a:xfrm>
            <a:off x="84855" y="183225"/>
            <a:ext cx="10130575" cy="1320800"/>
          </a:xfrm>
        </p:spPr>
        <p:txBody>
          <a:bodyPr/>
          <a:lstStyle/>
          <a:p>
            <a:r>
              <a:rPr lang="en-US"/>
              <a:t>How to Administer Auvi-Q® Auto-Injector</a:t>
            </a:r>
          </a:p>
        </p:txBody>
      </p:sp>
      <p:sp>
        <p:nvSpPr>
          <p:cNvPr id="3" name="Text Placeholder 2">
            <a:extLst>
              <a:ext uri="{FF2B5EF4-FFF2-40B4-BE49-F238E27FC236}">
                <a16:creationId xmlns:a16="http://schemas.microsoft.com/office/drawing/2014/main" id="{DCC0C3AF-E752-74D0-9820-E2633086498C}"/>
              </a:ext>
            </a:extLst>
          </p:cNvPr>
          <p:cNvSpPr>
            <a:spLocks noGrp="1"/>
          </p:cNvSpPr>
          <p:nvPr>
            <p:ph type="body" sz="quarter" idx="13"/>
          </p:nvPr>
        </p:nvSpPr>
        <p:spPr>
          <a:xfrm>
            <a:off x="314437" y="1234441"/>
            <a:ext cx="10130575" cy="4407350"/>
          </a:xfrm>
        </p:spPr>
        <p:txBody>
          <a:bodyPr vert="horz" lIns="91440" tIns="45720" rIns="91440" bIns="45720" rtlCol="0" anchor="t">
            <a:normAutofit/>
          </a:bodyPr>
          <a:lstStyle/>
          <a:p>
            <a:pPr marR="0" lvl="0">
              <a:lnSpc>
                <a:spcPct val="110000"/>
              </a:lnSpc>
              <a:spcBef>
                <a:spcPts val="0"/>
              </a:spcBef>
              <a:buFont typeface="Wingdings" panose="05000000000000000000" pitchFamily="2" charset="2"/>
              <a:buChar char="ü"/>
            </a:pPr>
            <a:r>
              <a:rPr lang="en-US" sz="2100">
                <a:solidFill>
                  <a:schemeClr val="tx1"/>
                </a:solidFill>
                <a:effectLst/>
                <a:ea typeface="Times New Roman" panose="02020603050405020304" pitchFamily="18" charset="0"/>
                <a:cs typeface="Times New Roman" panose="02020603050405020304" pitchFamily="18" charset="0"/>
              </a:rPr>
              <a:t>Have someone call 9-1-1</a:t>
            </a:r>
          </a:p>
          <a:p>
            <a:pPr marR="0" lvl="0">
              <a:lnSpc>
                <a:spcPct val="110000"/>
              </a:lnSpc>
              <a:spcBef>
                <a:spcPts val="0"/>
              </a:spcBef>
              <a:buFont typeface="Wingdings" panose="05000000000000000000" pitchFamily="2" charset="2"/>
              <a:buChar char="ü"/>
            </a:pPr>
            <a:r>
              <a:rPr lang="en-US" sz="2100">
                <a:solidFill>
                  <a:schemeClr val="tx1"/>
                </a:solidFill>
                <a:effectLst/>
                <a:ea typeface="Times New Roman" panose="02020603050405020304" pitchFamily="18" charset="0"/>
                <a:cs typeface="Times New Roman" panose="02020603050405020304" pitchFamily="18" charset="0"/>
              </a:rPr>
              <a:t>Pull Auvi-Q up from the outer case</a:t>
            </a:r>
          </a:p>
          <a:p>
            <a:pPr marR="0" lvl="0">
              <a:lnSpc>
                <a:spcPct val="110000"/>
              </a:lnSpc>
              <a:spcBef>
                <a:spcPts val="0"/>
              </a:spcBef>
              <a:buFont typeface="Wingdings" panose="05000000000000000000" pitchFamily="2" charset="2"/>
              <a:buChar char="ü"/>
            </a:pPr>
            <a:r>
              <a:rPr lang="en-US" sz="2100">
                <a:solidFill>
                  <a:schemeClr val="tx1"/>
                </a:solidFill>
                <a:effectLst/>
                <a:ea typeface="Times New Roman" panose="02020603050405020304" pitchFamily="18" charset="0"/>
                <a:cs typeface="Times New Roman"/>
              </a:rPr>
              <a:t>Pull red safety guard down and off of Auvi-Q</a:t>
            </a:r>
          </a:p>
          <a:p>
            <a:pPr marR="0" lvl="0">
              <a:lnSpc>
                <a:spcPct val="110000"/>
              </a:lnSpc>
              <a:spcBef>
                <a:spcPts val="0"/>
              </a:spcBef>
              <a:buFont typeface="Wingdings" panose="05000000000000000000" pitchFamily="2" charset="2"/>
              <a:buChar char="ü"/>
            </a:pPr>
            <a:r>
              <a:rPr lang="en-US" sz="2100">
                <a:solidFill>
                  <a:schemeClr val="tx1"/>
                </a:solidFill>
                <a:effectLst/>
                <a:ea typeface="Times New Roman" panose="02020603050405020304" pitchFamily="18" charset="0"/>
                <a:cs typeface="Times New Roman" panose="02020603050405020304" pitchFamily="18" charset="0"/>
              </a:rPr>
              <a:t>Place black end of Auvi-Q against the middle of the outer thigh, then push firmly until you hear a click and hiss sound and hold in place for 2 seconds.  If you are administering to a young child or infant, hold the leg firmly in place while administering the injection</a:t>
            </a:r>
          </a:p>
          <a:p>
            <a:pPr marR="0" lvl="0">
              <a:lnSpc>
                <a:spcPct val="110000"/>
              </a:lnSpc>
              <a:spcBef>
                <a:spcPts val="0"/>
              </a:spcBef>
              <a:buFont typeface="Wingdings" panose="05000000000000000000" pitchFamily="2" charset="2"/>
              <a:buChar char="ü"/>
            </a:pPr>
            <a:r>
              <a:rPr lang="en-US" sz="2100">
                <a:solidFill>
                  <a:schemeClr val="tx1"/>
                </a:solidFill>
                <a:effectLst/>
                <a:ea typeface="Times New Roman" panose="02020603050405020304" pitchFamily="18" charset="0"/>
                <a:cs typeface="Times New Roman" panose="02020603050405020304" pitchFamily="18" charset="0"/>
              </a:rPr>
              <a:t>Give the used container to the EMS for disposal</a:t>
            </a:r>
          </a:p>
          <a:p>
            <a:pPr marR="0" lvl="0">
              <a:lnSpc>
                <a:spcPct val="110000"/>
              </a:lnSpc>
              <a:spcBef>
                <a:spcPts val="0"/>
              </a:spcBef>
              <a:buFont typeface="Wingdings" panose="05000000000000000000" pitchFamily="2" charset="2"/>
              <a:buChar char="ü"/>
            </a:pPr>
            <a:r>
              <a:rPr lang="en-US" sz="2100">
                <a:solidFill>
                  <a:schemeClr val="tx1"/>
                </a:solidFill>
                <a:effectLst/>
                <a:ea typeface="Times New Roman" panose="02020603050405020304" pitchFamily="18" charset="0"/>
                <a:cs typeface="Times New Roman" panose="02020603050405020304" pitchFamily="18" charset="0"/>
              </a:rPr>
              <a:t>Patients should seek emergency medical attention immediately</a:t>
            </a:r>
          </a:p>
          <a:p>
            <a:pPr marR="0" lvl="0">
              <a:lnSpc>
                <a:spcPct val="110000"/>
              </a:lnSpc>
              <a:spcBef>
                <a:spcPts val="0"/>
              </a:spcBef>
              <a:buFont typeface="Wingdings" panose="05000000000000000000" pitchFamily="2" charset="2"/>
              <a:buChar char="ü"/>
            </a:pPr>
            <a:r>
              <a:rPr lang="en-US" sz="2100">
                <a:solidFill>
                  <a:schemeClr val="tx1"/>
                </a:solidFill>
                <a:effectLst/>
                <a:ea typeface="Times New Roman" panose="02020603050405020304" pitchFamily="18" charset="0"/>
                <a:cs typeface="Times New Roman" panose="02020603050405020304" pitchFamily="18" charset="0"/>
              </a:rPr>
              <a:t>Document administration and continue to observe until EMS arrive</a:t>
            </a:r>
          </a:p>
          <a:p>
            <a:pPr marL="57150" marR="0" indent="-285750">
              <a:lnSpc>
                <a:spcPct val="110000"/>
              </a:lnSpc>
              <a:spcBef>
                <a:spcPts val="0"/>
              </a:spcBef>
              <a:buFont typeface="Wingdings" panose="05000000000000000000" pitchFamily="2" charset="2"/>
              <a:buChar char="ü"/>
            </a:pPr>
            <a:r>
              <a:rPr lang="en-US" sz="2100">
                <a:solidFill>
                  <a:schemeClr val="tx1"/>
                </a:solidFill>
                <a:effectLst/>
                <a:ea typeface="Times New Roman" panose="02020603050405020304" pitchFamily="18" charset="0"/>
                <a:cs typeface="Times New Roman" panose="02020603050405020304" pitchFamily="18" charset="0"/>
              </a:rPr>
              <a:t>Source: Kaleo 2019</a:t>
            </a:r>
          </a:p>
          <a:p>
            <a:pPr marL="57150" indent="-285750">
              <a:lnSpc>
                <a:spcPct val="110000"/>
              </a:lnSpc>
              <a:spcBef>
                <a:spcPts val="0"/>
              </a:spcBef>
              <a:buFont typeface="Wingdings" panose="05000000000000000000" pitchFamily="2" charset="2"/>
              <a:buChar char="ü"/>
            </a:pPr>
            <a:r>
              <a:rPr lang="en-US" sz="2100">
                <a:solidFill>
                  <a:schemeClr val="tx1"/>
                </a:solidFill>
                <a:effectLst/>
                <a:ea typeface="Times New Roman" panose="02020603050405020304" pitchFamily="18" charset="0"/>
                <a:cs typeface="Times New Roman"/>
              </a:rPr>
              <a:t>For More Information: </a:t>
            </a:r>
            <a:r>
              <a:rPr lang="en-US" sz="2100" u="sng" err="1">
                <a:solidFill>
                  <a:schemeClr val="tx1"/>
                </a:solidFill>
                <a:effectLst/>
                <a:ea typeface="Times New Roman" panose="02020603050405020304" pitchFamily="18" charset="0"/>
                <a:cs typeface="Times New Roman"/>
                <a:hlinkClick r:id="rId2"/>
              </a:rPr>
              <a:t>Auvi</a:t>
            </a:r>
            <a:r>
              <a:rPr lang="en-US" sz="2100" u="sng">
                <a:solidFill>
                  <a:schemeClr val="tx1"/>
                </a:solidFill>
                <a:effectLst/>
                <a:ea typeface="Times New Roman" panose="02020603050405020304" pitchFamily="18" charset="0"/>
                <a:cs typeface="Times New Roman"/>
                <a:hlinkClick r:id="rId2"/>
              </a:rPr>
              <a:t>-Q Website</a:t>
            </a:r>
            <a:endParaRPr lang="en-US" sz="2100">
              <a:solidFill>
                <a:schemeClr val="tx1"/>
              </a:solidFill>
              <a:effectLst/>
              <a:ea typeface="Times New Roman" panose="02020603050405020304" pitchFamily="18" charset="0"/>
              <a:cs typeface="Times New Roman" panose="02020603050405020304" pitchFamily="18" charset="0"/>
            </a:endParaRPr>
          </a:p>
          <a:p>
            <a:pPr marL="0" indent="0">
              <a:buNone/>
            </a:pPr>
            <a:endParaRPr lang="en-US"/>
          </a:p>
        </p:txBody>
      </p:sp>
      <p:pic>
        <p:nvPicPr>
          <p:cNvPr id="5" name="Picture 4">
            <a:extLst>
              <a:ext uri="{FF2B5EF4-FFF2-40B4-BE49-F238E27FC236}">
                <a16:creationId xmlns:a16="http://schemas.microsoft.com/office/drawing/2014/main" id="{88F6CE31-AD03-A8D4-09E4-BACAF8793FF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445011" y="183225"/>
            <a:ext cx="1432551" cy="1676545"/>
          </a:xfrm>
          <a:prstGeom prst="rect">
            <a:avLst/>
          </a:prstGeom>
        </p:spPr>
      </p:pic>
      <p:pic>
        <p:nvPicPr>
          <p:cNvPr id="6" name="Picture 5" descr="KDE School Health Logo">
            <a:extLst>
              <a:ext uri="{FF2B5EF4-FFF2-40B4-BE49-F238E27FC236}">
                <a16:creationId xmlns:a16="http://schemas.microsoft.com/office/drawing/2014/main" id="{8A6D306C-4599-4256-7693-EEF62495AA26}"/>
              </a:ext>
            </a:extLst>
          </p:cNvPr>
          <p:cNvPicPr>
            <a:picLocks noChangeAspect="1"/>
          </p:cNvPicPr>
          <p:nvPr/>
        </p:nvPicPr>
        <p:blipFill>
          <a:blip r:embed="rId4"/>
          <a:stretch>
            <a:fillRect/>
          </a:stretch>
        </p:blipFill>
        <p:spPr>
          <a:xfrm>
            <a:off x="10674594" y="4465321"/>
            <a:ext cx="996647" cy="1176470"/>
          </a:xfrm>
          <a:prstGeom prst="rect">
            <a:avLst/>
          </a:prstGeom>
        </p:spPr>
      </p:pic>
    </p:spTree>
    <p:extLst>
      <p:ext uri="{BB962C8B-B14F-4D97-AF65-F5344CB8AC3E}">
        <p14:creationId xmlns:p14="http://schemas.microsoft.com/office/powerpoint/2010/main" val="68073934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DA931-0055-FCC0-7772-39FD0FBB962E}"/>
              </a:ext>
            </a:extLst>
          </p:cNvPr>
          <p:cNvSpPr>
            <a:spLocks noGrp="1"/>
          </p:cNvSpPr>
          <p:nvPr>
            <p:ph type="title"/>
          </p:nvPr>
        </p:nvSpPr>
        <p:spPr>
          <a:xfrm>
            <a:off x="188857" y="-30480"/>
            <a:ext cx="8596668" cy="1320800"/>
          </a:xfrm>
        </p:spPr>
        <p:txBody>
          <a:bodyPr/>
          <a:lstStyle/>
          <a:p>
            <a:r>
              <a:rPr lang="en-US"/>
              <a:t>How to Administer Adrenaclick® </a:t>
            </a:r>
          </a:p>
        </p:txBody>
      </p:sp>
      <p:sp>
        <p:nvSpPr>
          <p:cNvPr id="3" name="Text Placeholder 2">
            <a:extLst>
              <a:ext uri="{FF2B5EF4-FFF2-40B4-BE49-F238E27FC236}">
                <a16:creationId xmlns:a16="http://schemas.microsoft.com/office/drawing/2014/main" id="{34C474F2-33F8-1167-F38B-0E68ED900D60}"/>
              </a:ext>
            </a:extLst>
          </p:cNvPr>
          <p:cNvSpPr>
            <a:spLocks noGrp="1"/>
          </p:cNvSpPr>
          <p:nvPr>
            <p:ph type="body" sz="quarter" idx="13"/>
          </p:nvPr>
        </p:nvSpPr>
        <p:spPr>
          <a:xfrm>
            <a:off x="225968" y="936292"/>
            <a:ext cx="11587755" cy="4016708"/>
          </a:xfrm>
        </p:spPr>
        <p:txBody>
          <a:bodyPr vert="horz" lIns="91440" tIns="45720" rIns="91440" bIns="45720" rtlCol="0" anchor="t">
            <a:noAutofit/>
          </a:bodyPr>
          <a:lstStyle/>
          <a:p>
            <a:pPr marR="0" lvl="0">
              <a:lnSpc>
                <a:spcPct val="100000"/>
              </a:lnSpc>
              <a:spcBef>
                <a:spcPts val="0"/>
              </a:spcBef>
              <a:buFont typeface="Wingdings" panose="05000000000000000000" pitchFamily="2" charset="2"/>
              <a:buChar char="ü"/>
            </a:pPr>
            <a:r>
              <a:rPr lang="en-US" sz="1800">
                <a:effectLst/>
                <a:ea typeface="Times New Roman" panose="02020603050405020304" pitchFamily="18" charset="0"/>
                <a:cs typeface="Times New Roman"/>
              </a:rPr>
              <a:t>Have someone call 9-1-1and notify parent/guardian</a:t>
            </a:r>
          </a:p>
          <a:p>
            <a:pPr marR="0" lvl="0">
              <a:lnSpc>
                <a:spcPct val="100000"/>
              </a:lnSpc>
              <a:spcBef>
                <a:spcPts val="0"/>
              </a:spcBef>
              <a:buFont typeface="Wingdings" panose="05000000000000000000" pitchFamily="2" charset="2"/>
              <a:buChar char="ü"/>
            </a:pPr>
            <a:r>
              <a:rPr lang="en-US" sz="1800">
                <a:effectLst/>
                <a:ea typeface="Times New Roman" panose="02020603050405020304" pitchFamily="18" charset="0"/>
                <a:cs typeface="Times New Roman"/>
              </a:rPr>
              <a:t>Reassure the patient and ensure that the patient is in a safe position</a:t>
            </a:r>
          </a:p>
          <a:p>
            <a:pPr marR="0" lvl="0">
              <a:lnSpc>
                <a:spcPct val="100000"/>
              </a:lnSpc>
              <a:spcBef>
                <a:spcPts val="0"/>
              </a:spcBef>
              <a:buFont typeface="Wingdings" panose="05000000000000000000" pitchFamily="2" charset="2"/>
              <a:buChar char="ü"/>
            </a:pPr>
            <a:r>
              <a:rPr lang="en-US" sz="1800">
                <a:effectLst/>
                <a:ea typeface="Times New Roman" panose="02020603050405020304" pitchFamily="18" charset="0"/>
                <a:cs typeface="Times New Roman"/>
              </a:rPr>
              <a:t>Remove Adrenaclick® from its packaging</a:t>
            </a:r>
          </a:p>
          <a:p>
            <a:pPr marR="0" lvl="0">
              <a:lnSpc>
                <a:spcPct val="100000"/>
              </a:lnSpc>
              <a:spcBef>
                <a:spcPts val="0"/>
              </a:spcBef>
              <a:buFont typeface="Wingdings" panose="05000000000000000000" pitchFamily="2" charset="2"/>
              <a:buChar char="ü"/>
            </a:pPr>
            <a:r>
              <a:rPr lang="en-US" sz="1800">
                <a:effectLst/>
                <a:ea typeface="Times New Roman" panose="02020603050405020304" pitchFamily="18" charset="0"/>
                <a:cs typeface="Times New Roman"/>
              </a:rPr>
              <a:t>Pull the gray caps from both ends of the Adrenaclick® auto-injector</a:t>
            </a:r>
          </a:p>
          <a:p>
            <a:pPr marR="0" lvl="0">
              <a:lnSpc>
                <a:spcPct val="100000"/>
              </a:lnSpc>
              <a:spcBef>
                <a:spcPts val="0"/>
              </a:spcBef>
              <a:buFont typeface="Wingdings" panose="05000000000000000000" pitchFamily="2" charset="2"/>
              <a:buChar char="ü"/>
            </a:pPr>
            <a:r>
              <a:rPr lang="en-US" sz="1800">
                <a:effectLst/>
                <a:ea typeface="Times New Roman" panose="02020603050405020304" pitchFamily="18" charset="0"/>
                <a:cs typeface="Times New Roman"/>
              </a:rPr>
              <a:t>Place the red tip firmly against the side of the student’s thigh, about halfway between the hip and knee.  You do not need to remove clothing</a:t>
            </a:r>
          </a:p>
          <a:p>
            <a:pPr marR="0" lvl="0">
              <a:lnSpc>
                <a:spcPct val="100000"/>
              </a:lnSpc>
              <a:spcBef>
                <a:spcPts val="0"/>
              </a:spcBef>
              <a:buFont typeface="Wingdings" panose="05000000000000000000" pitchFamily="2" charset="2"/>
              <a:buChar char="ü"/>
            </a:pPr>
            <a:r>
              <a:rPr lang="en-US" sz="1800">
                <a:effectLst/>
                <a:ea typeface="Times New Roman" panose="02020603050405020304" pitchFamily="18" charset="0"/>
                <a:cs typeface="Times New Roman"/>
              </a:rPr>
              <a:t>Press down hard until you hear a click, indicating that the injection has started</a:t>
            </a:r>
          </a:p>
          <a:p>
            <a:pPr marR="0" lvl="0">
              <a:lnSpc>
                <a:spcPct val="100000"/>
              </a:lnSpc>
              <a:spcBef>
                <a:spcPts val="0"/>
              </a:spcBef>
              <a:buFont typeface="Wingdings" panose="05000000000000000000" pitchFamily="2" charset="2"/>
              <a:buChar char="ü"/>
            </a:pPr>
            <a:r>
              <a:rPr lang="en-US" sz="1800">
                <a:effectLst/>
                <a:ea typeface="Times New Roman" panose="02020603050405020304" pitchFamily="18" charset="0"/>
                <a:cs typeface="Times New Roman"/>
              </a:rPr>
              <a:t>Hold the auto-injector in place for </a:t>
            </a:r>
            <a:r>
              <a:rPr lang="en-US" sz="1800">
                <a:ea typeface="Times New Roman" panose="02020603050405020304" pitchFamily="18" charset="0"/>
                <a:cs typeface="Times New Roman"/>
              </a:rPr>
              <a:t>10</a:t>
            </a:r>
            <a:r>
              <a:rPr lang="en-US" sz="1800">
                <a:effectLst/>
                <a:ea typeface="Times New Roman" panose="02020603050405020304" pitchFamily="18" charset="0"/>
                <a:cs typeface="Times New Roman"/>
              </a:rPr>
              <a:t> seconds to ensure the full dose is administered. Remove the auto-injector by pulling it straight out</a:t>
            </a:r>
          </a:p>
          <a:p>
            <a:pPr marR="0" lvl="0">
              <a:lnSpc>
                <a:spcPct val="100000"/>
              </a:lnSpc>
              <a:spcBef>
                <a:spcPts val="0"/>
              </a:spcBef>
              <a:buFont typeface="Wingdings" panose="05000000000000000000" pitchFamily="2" charset="2"/>
              <a:buChar char="ü"/>
            </a:pPr>
            <a:r>
              <a:rPr lang="en-US" sz="1800">
                <a:effectLst/>
                <a:ea typeface="Times New Roman" panose="02020603050405020304" pitchFamily="18" charset="0"/>
                <a:cs typeface="Times New Roman"/>
              </a:rPr>
              <a:t>Massage the injection area for about 10 seconds to help the medication absorb</a:t>
            </a:r>
          </a:p>
          <a:p>
            <a:pPr marR="0" lvl="0">
              <a:lnSpc>
                <a:spcPct val="100000"/>
              </a:lnSpc>
              <a:spcBef>
                <a:spcPts val="0"/>
              </a:spcBef>
              <a:buFont typeface="Wingdings" panose="05000000000000000000" pitchFamily="2" charset="2"/>
              <a:buChar char="ü"/>
            </a:pPr>
            <a:r>
              <a:rPr lang="en-US" sz="1800">
                <a:effectLst/>
                <a:ea typeface="Times New Roman" panose="02020603050405020304" pitchFamily="18" charset="0"/>
                <a:cs typeface="Times New Roman"/>
              </a:rPr>
              <a:t>Observe and stay with the student until EMS arrives</a:t>
            </a:r>
          </a:p>
          <a:p>
            <a:pPr marR="0" lvl="0">
              <a:lnSpc>
                <a:spcPct val="100000"/>
              </a:lnSpc>
              <a:spcBef>
                <a:spcPts val="0"/>
              </a:spcBef>
              <a:buFont typeface="Wingdings" panose="05000000000000000000" pitchFamily="2" charset="2"/>
              <a:buChar char="ü"/>
            </a:pPr>
            <a:r>
              <a:rPr lang="en-US" sz="1800">
                <a:effectLst/>
                <a:ea typeface="Times New Roman" panose="02020603050405020304" pitchFamily="18" charset="0"/>
                <a:cs typeface="Times New Roman"/>
              </a:rPr>
              <a:t>If symptoms do not improve, or if they return, a second dose may be administered after 5-15 minutes if available and prescribed</a:t>
            </a:r>
          </a:p>
          <a:p>
            <a:pPr marR="0" lvl="0">
              <a:lnSpc>
                <a:spcPct val="100000"/>
              </a:lnSpc>
              <a:spcBef>
                <a:spcPts val="0"/>
              </a:spcBef>
              <a:buFont typeface="Wingdings" panose="05000000000000000000" pitchFamily="2" charset="2"/>
              <a:buChar char="ü"/>
            </a:pPr>
            <a:r>
              <a:rPr lang="en-US" sz="1800">
                <a:effectLst/>
                <a:ea typeface="Times New Roman" panose="02020603050405020304" pitchFamily="18" charset="0"/>
                <a:cs typeface="Times New Roman"/>
              </a:rPr>
              <a:t>Provide the used auto-injector to EMS to dispose of and document the medication administration in the student’s health record </a:t>
            </a:r>
          </a:p>
          <a:p>
            <a:pPr marL="0" indent="0">
              <a:lnSpc>
                <a:spcPct val="100000"/>
              </a:lnSpc>
              <a:spcBef>
                <a:spcPts val="0"/>
              </a:spcBef>
              <a:buNone/>
            </a:pPr>
            <a:r>
              <a:rPr lang="en-US" sz="1800" b="1">
                <a:effectLst/>
                <a:ea typeface="Times New Roman" panose="02020603050405020304" pitchFamily="18" charset="0"/>
                <a:cs typeface="Times New Roman"/>
              </a:rPr>
              <a:t>Note</a:t>
            </a:r>
            <a:r>
              <a:rPr lang="en-US" sz="1800">
                <a:effectLst/>
                <a:ea typeface="Times New Roman" panose="02020603050405020304" pitchFamily="18" charset="0"/>
                <a:cs typeface="Times New Roman"/>
              </a:rPr>
              <a:t>: Other brands such as generic “Epi-pens” may have different instructions for administration. Instructions provided with the medication should be followed to administer the medication appropriately</a:t>
            </a:r>
          </a:p>
        </p:txBody>
      </p:sp>
      <p:pic>
        <p:nvPicPr>
          <p:cNvPr id="5" name="Picture 4">
            <a:extLst>
              <a:ext uri="{FF2B5EF4-FFF2-40B4-BE49-F238E27FC236}">
                <a16:creationId xmlns:a16="http://schemas.microsoft.com/office/drawing/2014/main" id="{7FE9949F-9958-3403-8A31-BF8C7F7C453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519673" y="61399"/>
            <a:ext cx="3407959" cy="1347333"/>
          </a:xfrm>
          <a:prstGeom prst="rect">
            <a:avLst/>
          </a:prstGeom>
        </p:spPr>
      </p:pic>
    </p:spTree>
    <p:extLst>
      <p:ext uri="{BB962C8B-B14F-4D97-AF65-F5344CB8AC3E}">
        <p14:creationId xmlns:p14="http://schemas.microsoft.com/office/powerpoint/2010/main" val="278719915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AEE2E-3EEF-A568-700C-757CBE2DD23E}"/>
              </a:ext>
            </a:extLst>
          </p:cNvPr>
          <p:cNvSpPr>
            <a:spLocks noGrp="1"/>
          </p:cNvSpPr>
          <p:nvPr>
            <p:ph type="title"/>
          </p:nvPr>
        </p:nvSpPr>
        <p:spPr>
          <a:xfrm>
            <a:off x="418625" y="257025"/>
            <a:ext cx="10935174" cy="1320800"/>
          </a:xfrm>
        </p:spPr>
        <p:txBody>
          <a:bodyPr/>
          <a:lstStyle/>
          <a:p>
            <a:r>
              <a:rPr lang="en-US"/>
              <a:t>Adrenal Insufficiency (AI)</a:t>
            </a:r>
          </a:p>
        </p:txBody>
      </p:sp>
      <p:sp>
        <p:nvSpPr>
          <p:cNvPr id="3" name="Text Placeholder 2">
            <a:extLst>
              <a:ext uri="{FF2B5EF4-FFF2-40B4-BE49-F238E27FC236}">
                <a16:creationId xmlns:a16="http://schemas.microsoft.com/office/drawing/2014/main" id="{AB3A8E0A-9426-EB23-F558-779D33897B07}"/>
              </a:ext>
            </a:extLst>
          </p:cNvPr>
          <p:cNvSpPr>
            <a:spLocks noGrp="1"/>
          </p:cNvSpPr>
          <p:nvPr>
            <p:ph type="body" sz="quarter" idx="13"/>
          </p:nvPr>
        </p:nvSpPr>
        <p:spPr>
          <a:xfrm>
            <a:off x="339877" y="1392451"/>
            <a:ext cx="11296337" cy="4901324"/>
          </a:xfrm>
        </p:spPr>
        <p:txBody>
          <a:bodyPr/>
          <a:lstStyle/>
          <a:p>
            <a:pPr marL="0" marR="0">
              <a:lnSpc>
                <a:spcPct val="100000"/>
              </a:lnSpc>
              <a:spcBef>
                <a:spcPts val="0"/>
              </a:spcBef>
              <a:buNone/>
            </a:pPr>
            <a:r>
              <a:rPr lang="en-US" sz="2600">
                <a:solidFill>
                  <a:schemeClr val="tx1"/>
                </a:solidFill>
                <a:effectLst/>
                <a:ea typeface="Times New Roman" panose="02020603050405020304" pitchFamily="18" charset="0"/>
                <a:cs typeface="Times New Roman" panose="02020603050405020304" pitchFamily="18" charset="0"/>
              </a:rPr>
              <a:t>Adrenal insufficiency (AI) occurs when the adrenal glands do not produce enough cortisol, a vital hormone. Cortisol plays a crucial role in regulating various bodily functions, including:</a:t>
            </a:r>
          </a:p>
          <a:p>
            <a:pPr marL="342900" marR="0" lvl="0" indent="-342900">
              <a:lnSpc>
                <a:spcPct val="100000"/>
              </a:lnSpc>
              <a:spcBef>
                <a:spcPts val="0"/>
              </a:spcBef>
              <a:buSzPts val="1000"/>
              <a:buFont typeface="Symbol" panose="05050102010706020507" pitchFamily="18" charset="2"/>
              <a:buChar char=""/>
              <a:tabLst>
                <a:tab pos="457200" algn="l"/>
              </a:tabLst>
            </a:pPr>
            <a:r>
              <a:rPr lang="en-US" sz="2600" b="1">
                <a:solidFill>
                  <a:schemeClr val="tx1"/>
                </a:solidFill>
                <a:effectLst/>
                <a:ea typeface="Times New Roman" panose="02020603050405020304" pitchFamily="18" charset="0"/>
                <a:cs typeface="Times New Roman" panose="02020603050405020304" pitchFamily="18" charset="0"/>
              </a:rPr>
              <a:t>Stress response</a:t>
            </a:r>
            <a:r>
              <a:rPr lang="en-US" sz="2600">
                <a:solidFill>
                  <a:schemeClr val="tx1"/>
                </a:solidFill>
                <a:effectLst/>
                <a:ea typeface="Times New Roman" panose="02020603050405020304" pitchFamily="18" charset="0"/>
                <a:cs typeface="Times New Roman" panose="02020603050405020304" pitchFamily="18" charset="0"/>
              </a:rPr>
              <a:t>: Cortisol helps the body cope with stress, illness, and injury.</a:t>
            </a:r>
          </a:p>
          <a:p>
            <a:pPr marL="342900" marR="0" lvl="0" indent="-342900">
              <a:lnSpc>
                <a:spcPct val="100000"/>
              </a:lnSpc>
              <a:spcBef>
                <a:spcPts val="0"/>
              </a:spcBef>
              <a:buSzPts val="1000"/>
              <a:buFont typeface="Symbol" panose="05050102010706020507" pitchFamily="18" charset="2"/>
              <a:buChar char=""/>
              <a:tabLst>
                <a:tab pos="457200" algn="l"/>
              </a:tabLst>
            </a:pPr>
            <a:r>
              <a:rPr lang="en-US" sz="2600" b="1">
                <a:solidFill>
                  <a:schemeClr val="tx1"/>
                </a:solidFill>
                <a:effectLst/>
                <a:ea typeface="Times New Roman" panose="02020603050405020304" pitchFamily="18" charset="0"/>
                <a:cs typeface="Times New Roman" panose="02020603050405020304" pitchFamily="18" charset="0"/>
              </a:rPr>
              <a:t>Blood sugar regulation</a:t>
            </a:r>
            <a:r>
              <a:rPr lang="en-US" sz="2600">
                <a:solidFill>
                  <a:schemeClr val="tx1"/>
                </a:solidFill>
                <a:effectLst/>
                <a:ea typeface="Times New Roman" panose="02020603050405020304" pitchFamily="18" charset="0"/>
                <a:cs typeface="Times New Roman" panose="02020603050405020304" pitchFamily="18" charset="0"/>
              </a:rPr>
              <a:t>: It helps maintain stable blood sugar levels.</a:t>
            </a:r>
          </a:p>
          <a:p>
            <a:pPr marL="342900" marR="0" lvl="0" indent="-342900">
              <a:lnSpc>
                <a:spcPct val="100000"/>
              </a:lnSpc>
              <a:spcBef>
                <a:spcPts val="0"/>
              </a:spcBef>
              <a:buSzPts val="1000"/>
              <a:buFont typeface="Symbol" panose="05050102010706020507" pitchFamily="18" charset="2"/>
              <a:buChar char=""/>
              <a:tabLst>
                <a:tab pos="457200" algn="l"/>
              </a:tabLst>
            </a:pPr>
            <a:r>
              <a:rPr lang="en-US" sz="2600" b="1">
                <a:solidFill>
                  <a:schemeClr val="tx1"/>
                </a:solidFill>
                <a:effectLst/>
                <a:ea typeface="Times New Roman" panose="02020603050405020304" pitchFamily="18" charset="0"/>
                <a:cs typeface="Times New Roman" panose="02020603050405020304" pitchFamily="18" charset="0"/>
              </a:rPr>
              <a:t>Blood pressure regulation</a:t>
            </a:r>
            <a:r>
              <a:rPr lang="en-US" sz="2600">
                <a:solidFill>
                  <a:schemeClr val="tx1"/>
                </a:solidFill>
                <a:effectLst/>
                <a:ea typeface="Times New Roman" panose="02020603050405020304" pitchFamily="18" charset="0"/>
                <a:cs typeface="Times New Roman" panose="02020603050405020304" pitchFamily="18" charset="0"/>
              </a:rPr>
              <a:t>: It contributes to healthy blood pressure.</a:t>
            </a:r>
          </a:p>
          <a:p>
            <a:pPr marL="342900" marR="0" lvl="0" indent="-342900">
              <a:lnSpc>
                <a:spcPct val="100000"/>
              </a:lnSpc>
              <a:spcBef>
                <a:spcPts val="0"/>
              </a:spcBef>
              <a:buSzPts val="1000"/>
              <a:buFont typeface="Symbol" panose="05050102010706020507" pitchFamily="18" charset="2"/>
              <a:buChar char=""/>
              <a:tabLst>
                <a:tab pos="457200" algn="l"/>
              </a:tabLst>
            </a:pPr>
            <a:r>
              <a:rPr lang="en-US" sz="2600" b="1">
                <a:solidFill>
                  <a:schemeClr val="tx1"/>
                </a:solidFill>
                <a:effectLst/>
                <a:ea typeface="Times New Roman" panose="02020603050405020304" pitchFamily="18" charset="0"/>
                <a:cs typeface="Times New Roman" panose="02020603050405020304" pitchFamily="18" charset="0"/>
              </a:rPr>
              <a:t>Immune function</a:t>
            </a:r>
            <a:r>
              <a:rPr lang="en-US" sz="2600">
                <a:solidFill>
                  <a:schemeClr val="tx1"/>
                </a:solidFill>
                <a:effectLst/>
                <a:ea typeface="Times New Roman" panose="02020603050405020304" pitchFamily="18" charset="0"/>
                <a:cs typeface="Times New Roman" panose="02020603050405020304" pitchFamily="18" charset="0"/>
              </a:rPr>
              <a:t>: It plays a role in immune system regulation.</a:t>
            </a:r>
          </a:p>
          <a:p>
            <a:endParaRPr lang="en-US"/>
          </a:p>
        </p:txBody>
      </p:sp>
      <p:pic>
        <p:nvPicPr>
          <p:cNvPr id="5" name="Picture 4" descr="KDE School Health Logo">
            <a:extLst>
              <a:ext uri="{FF2B5EF4-FFF2-40B4-BE49-F238E27FC236}">
                <a16:creationId xmlns:a16="http://schemas.microsoft.com/office/drawing/2014/main" id="{BE3FC30B-D993-D063-524C-F9EEC8A1EA03}"/>
              </a:ext>
            </a:extLst>
          </p:cNvPr>
          <p:cNvPicPr>
            <a:picLocks noChangeAspect="1"/>
          </p:cNvPicPr>
          <p:nvPr/>
        </p:nvPicPr>
        <p:blipFill>
          <a:blip r:embed="rId2"/>
          <a:stretch>
            <a:fillRect/>
          </a:stretch>
        </p:blipFill>
        <p:spPr>
          <a:xfrm>
            <a:off x="10855476" y="4465320"/>
            <a:ext cx="996647" cy="1176470"/>
          </a:xfrm>
          <a:prstGeom prst="rect">
            <a:avLst/>
          </a:prstGeom>
        </p:spPr>
      </p:pic>
    </p:spTree>
    <p:extLst>
      <p:ext uri="{BB962C8B-B14F-4D97-AF65-F5344CB8AC3E}">
        <p14:creationId xmlns:p14="http://schemas.microsoft.com/office/powerpoint/2010/main" val="245753996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28697-79CE-A9DA-4278-90CF34C388DE}"/>
              </a:ext>
            </a:extLst>
          </p:cNvPr>
          <p:cNvSpPr>
            <a:spLocks noGrp="1"/>
          </p:cNvSpPr>
          <p:nvPr>
            <p:ph type="title"/>
          </p:nvPr>
        </p:nvSpPr>
        <p:spPr>
          <a:xfrm>
            <a:off x="311946" y="257025"/>
            <a:ext cx="10919934" cy="959185"/>
          </a:xfrm>
        </p:spPr>
        <p:txBody>
          <a:bodyPr>
            <a:normAutofit/>
          </a:bodyPr>
          <a:lstStyle/>
          <a:p>
            <a:r>
              <a:rPr lang="en-US"/>
              <a:t>Common Causes of Adrenal Insufficiency</a:t>
            </a:r>
          </a:p>
        </p:txBody>
      </p:sp>
      <p:sp>
        <p:nvSpPr>
          <p:cNvPr id="3" name="Text Placeholder 2">
            <a:extLst>
              <a:ext uri="{FF2B5EF4-FFF2-40B4-BE49-F238E27FC236}">
                <a16:creationId xmlns:a16="http://schemas.microsoft.com/office/drawing/2014/main" id="{53F5131C-102E-538E-11C9-C4F18292D01D}"/>
              </a:ext>
            </a:extLst>
          </p:cNvPr>
          <p:cNvSpPr>
            <a:spLocks noGrp="1"/>
          </p:cNvSpPr>
          <p:nvPr>
            <p:ph type="body" sz="quarter" idx="13"/>
          </p:nvPr>
        </p:nvSpPr>
        <p:spPr>
          <a:xfrm>
            <a:off x="433866" y="1365965"/>
            <a:ext cx="10676094" cy="4150915"/>
          </a:xfrm>
        </p:spPr>
        <p:txBody>
          <a:bodyPr>
            <a:normAutofit/>
          </a:bodyPr>
          <a:lstStyle/>
          <a:p>
            <a:pPr marR="0" lvl="0">
              <a:lnSpc>
                <a:spcPct val="100000"/>
              </a:lnSpc>
              <a:spcBef>
                <a:spcPts val="0"/>
              </a:spcBef>
              <a:buSzPts val="1000"/>
              <a:tabLst>
                <a:tab pos="457200" algn="l"/>
              </a:tabLst>
            </a:pPr>
            <a:r>
              <a:rPr lang="en-US" sz="2400" b="1">
                <a:effectLst/>
                <a:ea typeface="Times New Roman" panose="02020603050405020304" pitchFamily="18" charset="0"/>
                <a:cs typeface="Times New Roman" panose="02020603050405020304" pitchFamily="18" charset="0"/>
              </a:rPr>
              <a:t>Autoimmune diseases</a:t>
            </a:r>
            <a:r>
              <a:rPr lang="en-US" sz="2400">
                <a:effectLst/>
                <a:ea typeface="Times New Roman" panose="02020603050405020304" pitchFamily="18" charset="0"/>
                <a:cs typeface="Times New Roman" panose="02020603050405020304" pitchFamily="18" charset="0"/>
              </a:rPr>
              <a:t>: The body's immune system attacks the adrenal glands (e.g., Addison's Disease)</a:t>
            </a:r>
          </a:p>
          <a:p>
            <a:pPr marR="0" lvl="0">
              <a:lnSpc>
                <a:spcPct val="100000"/>
              </a:lnSpc>
              <a:spcBef>
                <a:spcPts val="0"/>
              </a:spcBef>
              <a:buSzPts val="1000"/>
              <a:tabLst>
                <a:tab pos="457200" algn="l"/>
              </a:tabLst>
            </a:pPr>
            <a:r>
              <a:rPr lang="en-US" sz="2400" b="1">
                <a:effectLst/>
                <a:ea typeface="Times New Roman" panose="02020603050405020304" pitchFamily="18" charset="0"/>
                <a:cs typeface="Times New Roman" panose="02020603050405020304" pitchFamily="18" charset="0"/>
              </a:rPr>
              <a:t>Long-term corticosteroid use</a:t>
            </a:r>
            <a:r>
              <a:rPr lang="en-US" sz="2400">
                <a:effectLst/>
                <a:ea typeface="Times New Roman" panose="02020603050405020304" pitchFamily="18" charset="0"/>
                <a:cs typeface="Times New Roman" panose="02020603050405020304" pitchFamily="18" charset="0"/>
              </a:rPr>
              <a:t>: Prolonged use of corticosteroids can suppress the adrenal glands' natural cortisol production</a:t>
            </a:r>
          </a:p>
          <a:p>
            <a:pPr marR="0" lvl="0">
              <a:lnSpc>
                <a:spcPct val="100000"/>
              </a:lnSpc>
              <a:spcBef>
                <a:spcPts val="0"/>
              </a:spcBef>
              <a:buSzPts val="1000"/>
              <a:tabLst>
                <a:tab pos="457200" algn="l"/>
              </a:tabLst>
            </a:pPr>
            <a:r>
              <a:rPr lang="en-US" sz="2400" b="1">
                <a:effectLst/>
                <a:ea typeface="Times New Roman" panose="02020603050405020304" pitchFamily="18" charset="0"/>
                <a:cs typeface="Times New Roman" panose="02020603050405020304" pitchFamily="18" charset="0"/>
              </a:rPr>
              <a:t>Pituitary gland problems</a:t>
            </a:r>
            <a:r>
              <a:rPr lang="en-US" sz="2400">
                <a:effectLst/>
                <a:ea typeface="Times New Roman" panose="02020603050405020304" pitchFamily="18" charset="0"/>
                <a:cs typeface="Times New Roman" panose="02020603050405020304" pitchFamily="18" charset="0"/>
              </a:rPr>
              <a:t>: The pituitary gland signals the adrenal glands to produce cortisol. Issues with pituitary gland can lead to AI</a:t>
            </a:r>
          </a:p>
          <a:p>
            <a:pPr marR="0" lvl="0">
              <a:lnSpc>
                <a:spcPct val="100000"/>
              </a:lnSpc>
              <a:spcBef>
                <a:spcPts val="0"/>
              </a:spcBef>
              <a:buSzPts val="1000"/>
              <a:tabLst>
                <a:tab pos="457200" algn="l"/>
              </a:tabLst>
            </a:pPr>
            <a:r>
              <a:rPr lang="en-US" sz="2400" b="1">
                <a:effectLst/>
                <a:ea typeface="Times New Roman" panose="02020603050405020304" pitchFamily="18" charset="0"/>
                <a:cs typeface="Times New Roman" panose="02020603050405020304" pitchFamily="18" charset="0"/>
              </a:rPr>
              <a:t>Surgery or injury</a:t>
            </a:r>
            <a:r>
              <a:rPr lang="en-US" sz="2400">
                <a:effectLst/>
                <a:ea typeface="Times New Roman" panose="02020603050405020304" pitchFamily="18" charset="0"/>
                <a:cs typeface="Times New Roman" panose="02020603050405020304" pitchFamily="18" charset="0"/>
              </a:rPr>
              <a:t>: Damage to the adrenal glands can result in AI</a:t>
            </a:r>
          </a:p>
        </p:txBody>
      </p:sp>
      <p:pic>
        <p:nvPicPr>
          <p:cNvPr id="5" name="Picture 4" descr="KDE School Health Logo">
            <a:extLst>
              <a:ext uri="{FF2B5EF4-FFF2-40B4-BE49-F238E27FC236}">
                <a16:creationId xmlns:a16="http://schemas.microsoft.com/office/drawing/2014/main" id="{9C509E53-382E-69D4-4472-FA2B177FBFCC}"/>
              </a:ext>
            </a:extLst>
          </p:cNvPr>
          <p:cNvPicPr>
            <a:picLocks noChangeAspect="1"/>
          </p:cNvPicPr>
          <p:nvPr/>
        </p:nvPicPr>
        <p:blipFill>
          <a:blip r:embed="rId2"/>
          <a:stretch>
            <a:fillRect/>
          </a:stretch>
        </p:blipFill>
        <p:spPr>
          <a:xfrm>
            <a:off x="10855476" y="4465320"/>
            <a:ext cx="996647" cy="1176470"/>
          </a:xfrm>
          <a:prstGeom prst="rect">
            <a:avLst/>
          </a:prstGeom>
        </p:spPr>
      </p:pic>
    </p:spTree>
    <p:extLst>
      <p:ext uri="{BB962C8B-B14F-4D97-AF65-F5344CB8AC3E}">
        <p14:creationId xmlns:p14="http://schemas.microsoft.com/office/powerpoint/2010/main" val="344461617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7EC7C-C336-D384-D19B-799BC87CA00A}"/>
              </a:ext>
            </a:extLst>
          </p:cNvPr>
          <p:cNvSpPr>
            <a:spLocks noGrp="1"/>
          </p:cNvSpPr>
          <p:nvPr>
            <p:ph type="title"/>
          </p:nvPr>
        </p:nvSpPr>
        <p:spPr>
          <a:xfrm>
            <a:off x="383402" y="254970"/>
            <a:ext cx="11252813" cy="965847"/>
          </a:xfrm>
        </p:spPr>
        <p:txBody>
          <a:bodyPr>
            <a:normAutofit fontScale="90000"/>
          </a:bodyPr>
          <a:lstStyle/>
          <a:p>
            <a:r>
              <a:rPr lang="en-US" sz="4000"/>
              <a:t>Recognizing the Signs and Symptoms of Adrenal Insufficiency</a:t>
            </a:r>
          </a:p>
        </p:txBody>
      </p:sp>
      <p:sp>
        <p:nvSpPr>
          <p:cNvPr id="3" name="Text Placeholder 2">
            <a:extLst>
              <a:ext uri="{FF2B5EF4-FFF2-40B4-BE49-F238E27FC236}">
                <a16:creationId xmlns:a16="http://schemas.microsoft.com/office/drawing/2014/main" id="{B04A9BAE-1E54-C369-5365-3CE518EFF3A4}"/>
              </a:ext>
            </a:extLst>
          </p:cNvPr>
          <p:cNvSpPr>
            <a:spLocks noGrp="1"/>
          </p:cNvSpPr>
          <p:nvPr>
            <p:ph type="body" sz="quarter" idx="13"/>
          </p:nvPr>
        </p:nvSpPr>
        <p:spPr>
          <a:xfrm>
            <a:off x="339877" y="1220817"/>
            <a:ext cx="10824639" cy="4901324"/>
          </a:xfrm>
        </p:spPr>
        <p:txBody>
          <a:bodyPr vert="horz" lIns="91440" tIns="45720" rIns="91440" bIns="45720" rtlCol="0" anchor="t">
            <a:normAutofit/>
          </a:bodyPr>
          <a:lstStyle/>
          <a:p>
            <a:pPr marL="0" indent="0">
              <a:lnSpc>
                <a:spcPct val="100000"/>
              </a:lnSpc>
              <a:spcBef>
                <a:spcPts val="0"/>
              </a:spcBef>
              <a:buNone/>
            </a:pPr>
            <a:r>
              <a:rPr lang="en-US" sz="2400" b="1">
                <a:solidFill>
                  <a:schemeClr val="tx1"/>
                </a:solidFill>
              </a:rPr>
              <a:t>Symptoms can vary in severity and may include:</a:t>
            </a:r>
          </a:p>
          <a:p>
            <a:pPr lvl="1">
              <a:lnSpc>
                <a:spcPct val="100000"/>
              </a:lnSpc>
              <a:spcBef>
                <a:spcPts val="0"/>
              </a:spcBef>
              <a:buSzPts val="1000"/>
              <a:buFont typeface="Courier New" panose="02070309020205020404" pitchFamily="49" charset="0"/>
              <a:buChar char="o"/>
              <a:tabLst>
                <a:tab pos="457200" algn="l"/>
              </a:tabLst>
            </a:pPr>
            <a:r>
              <a:rPr lang="en-US" sz="2000">
                <a:solidFill>
                  <a:schemeClr val="tx1"/>
                </a:solidFill>
                <a:effectLst/>
                <a:ea typeface="Times New Roman" panose="02020603050405020304" pitchFamily="18" charset="0"/>
                <a:cs typeface="Times New Roman"/>
              </a:rPr>
              <a:t>Fatigue and weakness: Persistent tiredness and muscle weakness.</a:t>
            </a:r>
          </a:p>
          <a:p>
            <a:pPr lvl="1">
              <a:lnSpc>
                <a:spcPct val="100000"/>
              </a:lnSpc>
              <a:spcBef>
                <a:spcPts val="0"/>
              </a:spcBef>
              <a:buSzPts val="1000"/>
              <a:buFont typeface="Courier New" panose="02070309020205020404" pitchFamily="49" charset="0"/>
              <a:buChar char="o"/>
              <a:tabLst>
                <a:tab pos="457200" algn="l"/>
              </a:tabLst>
            </a:pPr>
            <a:r>
              <a:rPr lang="en-US" sz="2000">
                <a:solidFill>
                  <a:schemeClr val="tx1"/>
                </a:solidFill>
                <a:effectLst/>
                <a:ea typeface="Times New Roman" panose="02020603050405020304" pitchFamily="18" charset="0"/>
                <a:cs typeface="Times New Roman"/>
              </a:rPr>
              <a:t>Weight loss and decreased appetite: Unexplained weight loss and loss of interest in food.</a:t>
            </a:r>
          </a:p>
          <a:p>
            <a:pPr lvl="1">
              <a:lnSpc>
                <a:spcPct val="100000"/>
              </a:lnSpc>
              <a:spcBef>
                <a:spcPts val="0"/>
              </a:spcBef>
              <a:buSzPts val="1000"/>
              <a:buFont typeface="Courier New" panose="02070309020205020404" pitchFamily="49" charset="0"/>
              <a:buChar char="o"/>
              <a:tabLst>
                <a:tab pos="457200" algn="l"/>
              </a:tabLst>
            </a:pPr>
            <a:r>
              <a:rPr lang="en-US" sz="2000">
                <a:solidFill>
                  <a:schemeClr val="tx1"/>
                </a:solidFill>
                <a:effectLst/>
                <a:ea typeface="Times New Roman" panose="02020603050405020304" pitchFamily="18" charset="0"/>
                <a:cs typeface="Times New Roman"/>
              </a:rPr>
              <a:t>Nausea, vomiting and diarrhea: Digestive issues.</a:t>
            </a:r>
          </a:p>
          <a:p>
            <a:pPr lvl="1">
              <a:lnSpc>
                <a:spcPct val="100000"/>
              </a:lnSpc>
              <a:spcBef>
                <a:spcPts val="0"/>
              </a:spcBef>
              <a:buSzPts val="1000"/>
              <a:buFont typeface="Courier New" panose="02070309020205020404" pitchFamily="49" charset="0"/>
              <a:buChar char="o"/>
              <a:tabLst>
                <a:tab pos="457200" algn="l"/>
              </a:tabLst>
            </a:pPr>
            <a:r>
              <a:rPr lang="en-US" sz="2000">
                <a:solidFill>
                  <a:schemeClr val="tx1"/>
                </a:solidFill>
                <a:effectLst/>
                <a:ea typeface="Times New Roman" panose="02020603050405020304" pitchFamily="18" charset="0"/>
                <a:cs typeface="Times New Roman"/>
              </a:rPr>
              <a:t>Abdominal pain: Stomach discomfort.</a:t>
            </a:r>
          </a:p>
          <a:p>
            <a:pPr lvl="1">
              <a:lnSpc>
                <a:spcPct val="100000"/>
              </a:lnSpc>
              <a:spcBef>
                <a:spcPts val="0"/>
              </a:spcBef>
              <a:buSzPts val="1000"/>
              <a:buFont typeface="Courier New" panose="02070309020205020404" pitchFamily="49" charset="0"/>
              <a:buChar char="o"/>
              <a:tabLst>
                <a:tab pos="457200" algn="l"/>
              </a:tabLst>
            </a:pPr>
            <a:r>
              <a:rPr lang="en-US" sz="2000">
                <a:solidFill>
                  <a:schemeClr val="tx1"/>
                </a:solidFill>
                <a:effectLst/>
                <a:ea typeface="Times New Roman" panose="02020603050405020304" pitchFamily="18" charset="0"/>
                <a:cs typeface="Times New Roman"/>
              </a:rPr>
              <a:t>Low blood pressure: Dizziness or lightheadedness, especially upon standing.</a:t>
            </a:r>
          </a:p>
          <a:p>
            <a:pPr lvl="1">
              <a:lnSpc>
                <a:spcPct val="100000"/>
              </a:lnSpc>
              <a:spcBef>
                <a:spcPts val="0"/>
              </a:spcBef>
              <a:buSzPts val="1000"/>
              <a:buFont typeface="Courier New" panose="02070309020205020404" pitchFamily="49" charset="0"/>
              <a:buChar char="o"/>
              <a:tabLst>
                <a:tab pos="457200" algn="l"/>
              </a:tabLst>
            </a:pPr>
            <a:r>
              <a:rPr lang="en-US" sz="2000">
                <a:solidFill>
                  <a:schemeClr val="tx1"/>
                </a:solidFill>
                <a:effectLst/>
                <a:ea typeface="Times New Roman" panose="02020603050405020304" pitchFamily="18" charset="0"/>
                <a:cs typeface="Times New Roman"/>
              </a:rPr>
              <a:t>Hyperpigmentation: Darkening of the skin (more common in primary AI).</a:t>
            </a:r>
          </a:p>
          <a:p>
            <a:pPr lvl="1">
              <a:lnSpc>
                <a:spcPct val="100000"/>
              </a:lnSpc>
              <a:spcBef>
                <a:spcPts val="0"/>
              </a:spcBef>
              <a:buSzPts val="1000"/>
              <a:buFont typeface="Courier New" panose="02070309020205020404" pitchFamily="49" charset="0"/>
              <a:buChar char="o"/>
              <a:tabLst>
                <a:tab pos="457200" algn="l"/>
              </a:tabLst>
            </a:pPr>
            <a:r>
              <a:rPr lang="en-US" sz="2000">
                <a:solidFill>
                  <a:schemeClr val="tx1"/>
                </a:solidFill>
                <a:effectLst/>
                <a:ea typeface="Times New Roman" panose="02020603050405020304" pitchFamily="18" charset="0"/>
                <a:cs typeface="Times New Roman"/>
              </a:rPr>
              <a:t>Salt craving: A strong desire for salty foods.</a:t>
            </a:r>
          </a:p>
          <a:p>
            <a:pPr lvl="1">
              <a:lnSpc>
                <a:spcPct val="100000"/>
              </a:lnSpc>
              <a:spcBef>
                <a:spcPts val="0"/>
              </a:spcBef>
              <a:buSzPts val="1000"/>
              <a:buFont typeface="Courier New" panose="02070309020205020404" pitchFamily="49" charset="0"/>
              <a:buChar char="o"/>
              <a:tabLst>
                <a:tab pos="457200" algn="l"/>
              </a:tabLst>
            </a:pPr>
            <a:r>
              <a:rPr lang="en-US" sz="2000">
                <a:solidFill>
                  <a:schemeClr val="tx1"/>
                </a:solidFill>
                <a:effectLst/>
                <a:ea typeface="Times New Roman" panose="02020603050405020304" pitchFamily="18" charset="0"/>
                <a:cs typeface="Times New Roman"/>
              </a:rPr>
              <a:t>Hypoglycemia (low blood sugar): Shakiness, sweating, confusion, irritability, seizures (in severe cases).</a:t>
            </a:r>
          </a:p>
          <a:p>
            <a:pPr lvl="1">
              <a:lnSpc>
                <a:spcPct val="100000"/>
              </a:lnSpc>
              <a:spcBef>
                <a:spcPts val="0"/>
              </a:spcBef>
              <a:buSzPts val="1000"/>
              <a:buFont typeface="Courier New" panose="02070309020205020404" pitchFamily="49" charset="0"/>
              <a:buChar char="o"/>
              <a:tabLst>
                <a:tab pos="457200" algn="l"/>
              </a:tabLst>
            </a:pPr>
            <a:r>
              <a:rPr lang="en-US" sz="2000">
                <a:solidFill>
                  <a:schemeClr val="tx1"/>
                </a:solidFill>
                <a:effectLst/>
                <a:ea typeface="Times New Roman" panose="02020603050405020304" pitchFamily="18" charset="0"/>
                <a:cs typeface="Times New Roman"/>
              </a:rPr>
              <a:t>Adrenal Crisis (Medical Emergency): Severe symptoms including dehydration, vomiting, diarrhea, low blood pressure, confusion and loss of consciousness. This requires immediate medical attention.</a:t>
            </a:r>
          </a:p>
          <a:p>
            <a:pPr lvl="1">
              <a:buFont typeface="Courier New" panose="02070309020205020404" pitchFamily="49" charset="0"/>
              <a:buChar char="o"/>
            </a:pPr>
            <a:endParaRPr lang="en-US"/>
          </a:p>
        </p:txBody>
      </p:sp>
      <p:pic>
        <p:nvPicPr>
          <p:cNvPr id="5" name="Picture 4" descr="KDE School Health Logo">
            <a:extLst>
              <a:ext uri="{FF2B5EF4-FFF2-40B4-BE49-F238E27FC236}">
                <a16:creationId xmlns:a16="http://schemas.microsoft.com/office/drawing/2014/main" id="{93254EDD-34AA-E997-2CEC-5A6292EDFA66}"/>
              </a:ext>
            </a:extLst>
          </p:cNvPr>
          <p:cNvPicPr>
            <a:picLocks noChangeAspect="1"/>
          </p:cNvPicPr>
          <p:nvPr/>
        </p:nvPicPr>
        <p:blipFill>
          <a:blip r:embed="rId2"/>
          <a:stretch>
            <a:fillRect/>
          </a:stretch>
        </p:blipFill>
        <p:spPr>
          <a:xfrm>
            <a:off x="10855476" y="4465320"/>
            <a:ext cx="996647" cy="1176470"/>
          </a:xfrm>
          <a:prstGeom prst="rect">
            <a:avLst/>
          </a:prstGeom>
        </p:spPr>
      </p:pic>
    </p:spTree>
    <p:extLst>
      <p:ext uri="{BB962C8B-B14F-4D97-AF65-F5344CB8AC3E}">
        <p14:creationId xmlns:p14="http://schemas.microsoft.com/office/powerpoint/2010/main" val="3404638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5" y="173898"/>
            <a:ext cx="11318351" cy="827192"/>
          </a:xfrm>
        </p:spPr>
        <p:txBody>
          <a:bodyPr>
            <a:normAutofit/>
          </a:bodyPr>
          <a:lstStyle/>
          <a:p>
            <a:r>
              <a:rPr lang="en-US"/>
              <a:t>Registered Nursing Practice </a:t>
            </a:r>
          </a:p>
        </p:txBody>
      </p:sp>
      <p:sp>
        <p:nvSpPr>
          <p:cNvPr id="3" name="Text Placeholder 2"/>
          <p:cNvSpPr>
            <a:spLocks noGrp="1"/>
          </p:cNvSpPr>
          <p:nvPr>
            <p:ph type="body" sz="quarter" idx="13"/>
          </p:nvPr>
        </p:nvSpPr>
        <p:spPr>
          <a:xfrm>
            <a:off x="555786" y="1001090"/>
            <a:ext cx="11318350" cy="4767943"/>
          </a:xfrm>
        </p:spPr>
        <p:txBody>
          <a:bodyPr vert="horz" lIns="91440" tIns="45720" rIns="91440" bIns="45720" rtlCol="0" anchor="t">
            <a:normAutofit fontScale="47500" lnSpcReduction="20000"/>
          </a:bodyPr>
          <a:lstStyle/>
          <a:p>
            <a:pPr marL="0" indent="0" hangingPunct="0">
              <a:buNone/>
            </a:pPr>
            <a:r>
              <a:rPr lang="en-US" sz="5900" b="1">
                <a:solidFill>
                  <a:schemeClr val="tx1"/>
                </a:solidFill>
              </a:rPr>
              <a:t>Registered Nurse </a:t>
            </a:r>
          </a:p>
          <a:p>
            <a:pPr hangingPunct="0"/>
            <a:r>
              <a:rPr lang="en-US" sz="5000">
                <a:solidFill>
                  <a:schemeClr val="tx1"/>
                </a:solidFill>
              </a:rPr>
              <a:t>Qualified by education, experience and current clinical competence to provide school health services/acts including but not limited to the following:</a:t>
            </a:r>
          </a:p>
          <a:p>
            <a:pPr lvl="1" hangingPunct="0"/>
            <a:r>
              <a:rPr lang="en-US" sz="3800">
                <a:solidFill>
                  <a:schemeClr val="tx1"/>
                </a:solidFill>
              </a:rPr>
              <a:t>Utilize substantial, specialized nursing knowledge, judgment and skill in providing primary healthcare to students including "... initial assessment, management of minor illness and/or referral to other health professionals, monitoring of chronic diseases, health supervision, counseling, promotion of healthy life-styles, disease prevention, and  the coordination of services when specialized care is required."  (National Association of School Nurses, Resolution--Primary Health Care, June 1981.)</a:t>
            </a:r>
          </a:p>
          <a:p>
            <a:pPr lvl="1" hangingPunct="0"/>
            <a:r>
              <a:rPr lang="en-US" sz="3800">
                <a:solidFill>
                  <a:schemeClr val="tx1"/>
                </a:solidFill>
              </a:rPr>
              <a:t>Serve as a health advocate of students, and a consultant to educational staff</a:t>
            </a:r>
          </a:p>
          <a:p>
            <a:pPr lvl="1" hangingPunct="0"/>
            <a:r>
              <a:rPr lang="en-US" sz="3800">
                <a:solidFill>
                  <a:schemeClr val="tx1"/>
                </a:solidFill>
              </a:rPr>
              <a:t>Serve in family resource and youth services centers as defined in KRS 156.497</a:t>
            </a:r>
          </a:p>
          <a:p>
            <a:pPr lvl="1" hangingPunct="0"/>
            <a:r>
              <a:rPr lang="en-US" sz="3800">
                <a:solidFill>
                  <a:schemeClr val="tx1"/>
                </a:solidFill>
              </a:rPr>
              <a:t>Provide health teaching with a focus on disease prevention, health promotion and health restoration</a:t>
            </a:r>
          </a:p>
          <a:p>
            <a:pPr lvl="1" hangingPunct="0"/>
            <a:r>
              <a:rPr lang="en-US" sz="3800">
                <a:solidFill>
                  <a:schemeClr val="tx1"/>
                </a:solidFill>
              </a:rPr>
              <a:t>Monitor the quality of the healthcare services provided for students</a:t>
            </a:r>
          </a:p>
          <a:p>
            <a:pPr lvl="1"/>
            <a:r>
              <a:rPr lang="en-US" sz="3800">
                <a:solidFill>
                  <a:schemeClr val="tx1"/>
                </a:solidFill>
              </a:rPr>
              <a:t>201 KAR 20:400 Provide direct clinical services for students with special needs and/or teach and verify competency, supervise and delegate [as defined in KRS 314.011(2)] the performance of select acts to unlicensed school personnel in accordance with the administrative regulation 201 KAR 20:400 governing delegation of nursing tasks to unlicensed persons</a:t>
            </a:r>
            <a:endParaRPr lang="en-US">
              <a:solidFill>
                <a:schemeClr val="tx1"/>
              </a:solidFill>
            </a:endParaRPr>
          </a:p>
          <a:p>
            <a:pPr lvl="1" hangingPunct="0"/>
            <a:r>
              <a:rPr lang="en-US" sz="3800">
                <a:solidFill>
                  <a:schemeClr val="tx1"/>
                </a:solidFill>
              </a:rPr>
              <a:t>Participate in the development of policies and procedures to guide nursing practice in school settings, and to address expanding school health services to students, families and communities</a:t>
            </a:r>
          </a:p>
          <a:p>
            <a:pPr lvl="1" hangingPunct="0"/>
            <a:r>
              <a:rPr lang="en-US" sz="3800">
                <a:solidFill>
                  <a:schemeClr val="tx1"/>
                </a:solidFill>
              </a:rPr>
              <a:t>Delegate select health services to a school employee in accordance with KRS 156.502 and 201 KAR </a:t>
            </a:r>
          </a:p>
          <a:p>
            <a:pPr marL="457200" lvl="1" indent="0" hangingPunct="0">
              <a:buNone/>
            </a:pPr>
            <a:endParaRPr lang="en-US"/>
          </a:p>
        </p:txBody>
      </p:sp>
      <p:pic>
        <p:nvPicPr>
          <p:cNvPr id="4" name="Picture 3" descr="KDE school health logo">
            <a:extLst>
              <a:ext uri="{FF2B5EF4-FFF2-40B4-BE49-F238E27FC236}">
                <a16:creationId xmlns:a16="http://schemas.microsoft.com/office/drawing/2014/main" id="{1938EDEC-627C-4135-0C3C-B51889971A1D}"/>
              </a:ext>
            </a:extLst>
          </p:cNvPr>
          <p:cNvPicPr>
            <a:picLocks noChangeAspect="1"/>
          </p:cNvPicPr>
          <p:nvPr/>
        </p:nvPicPr>
        <p:blipFill>
          <a:blip r:embed="rId2"/>
          <a:stretch>
            <a:fillRect/>
          </a:stretch>
        </p:blipFill>
        <p:spPr>
          <a:xfrm>
            <a:off x="10909445" y="154638"/>
            <a:ext cx="964692" cy="1031966"/>
          </a:xfrm>
          <a:prstGeom prst="rect">
            <a:avLst/>
          </a:prstGeom>
        </p:spPr>
      </p:pic>
    </p:spTree>
    <p:extLst>
      <p:ext uri="{BB962C8B-B14F-4D97-AF65-F5344CB8AC3E}">
        <p14:creationId xmlns:p14="http://schemas.microsoft.com/office/powerpoint/2010/main" val="364539150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8743B-B2C2-7CD1-1A64-93B48E1EE30F}"/>
              </a:ext>
            </a:extLst>
          </p:cNvPr>
          <p:cNvSpPr>
            <a:spLocks noGrp="1"/>
          </p:cNvSpPr>
          <p:nvPr>
            <p:ph type="title"/>
          </p:nvPr>
        </p:nvSpPr>
        <p:spPr>
          <a:xfrm>
            <a:off x="371253" y="257025"/>
            <a:ext cx="10645614" cy="1320800"/>
          </a:xfrm>
        </p:spPr>
        <p:txBody>
          <a:bodyPr/>
          <a:lstStyle/>
          <a:p>
            <a:r>
              <a:rPr lang="en-US"/>
              <a:t>Managing Renal Insufficiency in Schools</a:t>
            </a:r>
          </a:p>
        </p:txBody>
      </p:sp>
      <p:sp>
        <p:nvSpPr>
          <p:cNvPr id="3" name="Text Placeholder 2">
            <a:extLst>
              <a:ext uri="{FF2B5EF4-FFF2-40B4-BE49-F238E27FC236}">
                <a16:creationId xmlns:a16="http://schemas.microsoft.com/office/drawing/2014/main" id="{066998EB-1A9D-ABDC-611A-92EB0015BC06}"/>
              </a:ext>
            </a:extLst>
          </p:cNvPr>
          <p:cNvSpPr>
            <a:spLocks noGrp="1"/>
          </p:cNvSpPr>
          <p:nvPr>
            <p:ph type="body" sz="quarter" idx="13"/>
          </p:nvPr>
        </p:nvSpPr>
        <p:spPr>
          <a:xfrm>
            <a:off x="371253" y="1577824"/>
            <a:ext cx="10982547" cy="4063965"/>
          </a:xfrm>
        </p:spPr>
        <p:txBody>
          <a:bodyPr>
            <a:normAutofit fontScale="92500" lnSpcReduction="10000"/>
          </a:bodyPr>
          <a:lstStyle/>
          <a:p>
            <a:pPr marL="342900" marR="0" lvl="0" indent="-342900">
              <a:lnSpc>
                <a:spcPct val="100000"/>
              </a:lnSpc>
              <a:spcBef>
                <a:spcPts val="0"/>
              </a:spcBef>
              <a:buSzPts val="1000"/>
              <a:buFont typeface="Symbol" panose="05050102010706020507" pitchFamily="18" charset="2"/>
              <a:buChar char=""/>
              <a:tabLst>
                <a:tab pos="457200" algn="l"/>
              </a:tabLst>
            </a:pPr>
            <a:r>
              <a:rPr lang="en-US" sz="2200" b="1">
                <a:solidFill>
                  <a:schemeClr val="tx1"/>
                </a:solidFill>
                <a:effectLst/>
                <a:ea typeface="Times New Roman" panose="02020603050405020304" pitchFamily="18" charset="0"/>
                <a:cs typeface="Times New Roman" panose="02020603050405020304" pitchFamily="18" charset="0"/>
              </a:rPr>
              <a:t>Medication:</a:t>
            </a:r>
            <a:r>
              <a:rPr lang="en-US" sz="2200">
                <a:solidFill>
                  <a:schemeClr val="tx1"/>
                </a:solidFill>
                <a:effectLst/>
                <a:ea typeface="Times New Roman" panose="02020603050405020304" pitchFamily="18" charset="0"/>
                <a:cs typeface="Times New Roman" panose="02020603050405020304" pitchFamily="18" charset="0"/>
              </a:rPr>
              <a:t> The student will likely need to take daily replacement hormones (e.g., hydrocortisone, prednisone). The medication schedule should be clearly documented in the </a:t>
            </a:r>
            <a:r>
              <a:rPr lang="en-US" sz="2200">
                <a:solidFill>
                  <a:schemeClr val="tx1"/>
                </a:solidFill>
                <a:ea typeface="Times New Roman" panose="02020603050405020304" pitchFamily="18" charset="0"/>
                <a:cs typeface="Times New Roman" panose="02020603050405020304" pitchFamily="18" charset="0"/>
              </a:rPr>
              <a:t>individualized health care plan (</a:t>
            </a:r>
            <a:r>
              <a:rPr lang="en-US" sz="2200">
                <a:solidFill>
                  <a:schemeClr val="tx1"/>
                </a:solidFill>
                <a:effectLst/>
                <a:ea typeface="Times New Roman" panose="02020603050405020304" pitchFamily="18" charset="0"/>
                <a:cs typeface="Times New Roman" panose="02020603050405020304" pitchFamily="18" charset="0"/>
              </a:rPr>
              <a:t>IHCP). School staff should be aware of the medication, its dosage, and administration instructions. </a:t>
            </a:r>
            <a:r>
              <a:rPr lang="en-US" sz="2200" i="1">
                <a:solidFill>
                  <a:schemeClr val="tx1"/>
                </a:solidFill>
                <a:effectLst/>
                <a:ea typeface="Times New Roman" panose="02020603050405020304" pitchFamily="18" charset="0"/>
                <a:cs typeface="Times New Roman" panose="02020603050405020304" pitchFamily="18" charset="0"/>
              </a:rPr>
              <a:t>Never administer medication without proper authorization and training.</a:t>
            </a:r>
          </a:p>
          <a:p>
            <a:pPr marL="342900" marR="0" lvl="0" indent="-342900">
              <a:lnSpc>
                <a:spcPct val="100000"/>
              </a:lnSpc>
              <a:spcBef>
                <a:spcPts val="0"/>
              </a:spcBef>
              <a:buSzPts val="1000"/>
              <a:buFont typeface="Symbol" panose="05050102010706020507" pitchFamily="18" charset="2"/>
              <a:buChar char=""/>
              <a:tabLst>
                <a:tab pos="457200" algn="l"/>
              </a:tabLst>
            </a:pPr>
            <a:r>
              <a:rPr lang="en-US" sz="2200" b="1">
                <a:solidFill>
                  <a:schemeClr val="tx1"/>
                </a:solidFill>
                <a:effectLst/>
                <a:ea typeface="Times New Roman" panose="02020603050405020304" pitchFamily="18" charset="0"/>
                <a:cs typeface="Times New Roman" panose="02020603050405020304" pitchFamily="18" charset="0"/>
              </a:rPr>
              <a:t>Stress Management:</a:t>
            </a:r>
            <a:r>
              <a:rPr lang="en-US" sz="2200">
                <a:solidFill>
                  <a:schemeClr val="tx1"/>
                </a:solidFill>
                <a:effectLst/>
                <a:ea typeface="Times New Roman" panose="02020603050405020304" pitchFamily="18" charset="0"/>
                <a:cs typeface="Times New Roman" panose="02020603050405020304" pitchFamily="18" charset="0"/>
              </a:rPr>
              <a:t> Help the student avoid excessive stress. This may involve modifications to academic workload, providing a quiet space when needed, and promoting a supportive school environment.</a:t>
            </a:r>
          </a:p>
          <a:p>
            <a:pPr marL="342900" marR="0" lvl="0" indent="-342900">
              <a:lnSpc>
                <a:spcPct val="100000"/>
              </a:lnSpc>
              <a:spcBef>
                <a:spcPts val="0"/>
              </a:spcBef>
              <a:buSzPts val="1000"/>
              <a:buFont typeface="Symbol" panose="05050102010706020507" pitchFamily="18" charset="2"/>
              <a:buChar char=""/>
              <a:tabLst>
                <a:tab pos="457200" algn="l"/>
              </a:tabLst>
            </a:pPr>
            <a:r>
              <a:rPr lang="en-US" sz="2200" b="1">
                <a:solidFill>
                  <a:schemeClr val="tx1"/>
                </a:solidFill>
                <a:effectLst/>
                <a:ea typeface="Times New Roman" panose="02020603050405020304" pitchFamily="18" charset="0"/>
                <a:cs typeface="Times New Roman" panose="02020603050405020304" pitchFamily="18" charset="0"/>
              </a:rPr>
              <a:t>Hydration:</a:t>
            </a:r>
            <a:r>
              <a:rPr lang="en-US" sz="2200">
                <a:solidFill>
                  <a:schemeClr val="tx1"/>
                </a:solidFill>
                <a:effectLst/>
                <a:ea typeface="Times New Roman" panose="02020603050405020304" pitchFamily="18" charset="0"/>
                <a:cs typeface="Times New Roman" panose="02020603050405020304" pitchFamily="18" charset="0"/>
              </a:rPr>
              <a:t> Ensure the student has access to water throughout the day, especially during physical activity.</a:t>
            </a:r>
            <a:r>
              <a:rPr lang="en-US" sz="2000" b="1">
                <a:effectLst/>
                <a:ea typeface="Times New Roman" panose="02020603050405020304" pitchFamily="18" charset="0"/>
                <a:cs typeface="Times New Roman" panose="02020603050405020304" pitchFamily="18" charset="0"/>
              </a:rPr>
              <a:t> Nutrition:</a:t>
            </a:r>
            <a:r>
              <a:rPr lang="en-US" sz="2000">
                <a:effectLst/>
                <a:ea typeface="Times New Roman" panose="02020603050405020304" pitchFamily="18" charset="0"/>
                <a:cs typeface="Times New Roman" panose="02020603050405020304" pitchFamily="18" charset="0"/>
              </a:rPr>
              <a:t> Encourage regular meals and snacks to prevent hypoglycemia.</a:t>
            </a:r>
          </a:p>
          <a:p>
            <a:pPr marL="342900" marR="0" lvl="0" indent="-342900">
              <a:lnSpc>
                <a:spcPct val="100000"/>
              </a:lnSpc>
              <a:spcBef>
                <a:spcPts val="0"/>
              </a:spcBef>
              <a:buSzPts val="1000"/>
              <a:buFont typeface="Symbol" panose="05050102010706020507" pitchFamily="18" charset="2"/>
              <a:buChar char=""/>
              <a:tabLst>
                <a:tab pos="457200" algn="l"/>
              </a:tabLst>
            </a:pPr>
            <a:r>
              <a:rPr lang="en-US" sz="2000" b="1">
                <a:effectLst/>
                <a:ea typeface="Times New Roman" panose="02020603050405020304" pitchFamily="18" charset="0"/>
                <a:cs typeface="Times New Roman" panose="02020603050405020304" pitchFamily="18" charset="0"/>
              </a:rPr>
              <a:t>Physical Activity:</a:t>
            </a:r>
            <a:r>
              <a:rPr lang="en-US" sz="2000">
                <a:effectLst/>
                <a:ea typeface="Times New Roman" panose="02020603050405020304" pitchFamily="18" charset="0"/>
                <a:cs typeface="Times New Roman" panose="02020603050405020304" pitchFamily="18" charset="0"/>
              </a:rPr>
              <a:t> The student can likely participate in physical activities with appropriate modifications and monitoring. Ensure adequate hydration and access to snacks. Discuss any activity restrictions with the student's physician and document them in the IHCP.</a:t>
            </a:r>
          </a:p>
          <a:p>
            <a:pPr marL="342900" marR="0" lvl="0" indent="-342900">
              <a:lnSpc>
                <a:spcPct val="100000"/>
              </a:lnSpc>
              <a:spcBef>
                <a:spcPts val="0"/>
              </a:spcBef>
              <a:buSzPts val="1000"/>
              <a:buFont typeface="Symbol" panose="05050102010706020507" pitchFamily="18" charset="2"/>
              <a:buChar char=""/>
              <a:tabLst>
                <a:tab pos="457200" algn="l"/>
              </a:tabLst>
            </a:pPr>
            <a:r>
              <a:rPr lang="en-US" sz="2000" b="1">
                <a:effectLst/>
                <a:ea typeface="Times New Roman" panose="02020603050405020304" pitchFamily="18" charset="0"/>
                <a:cs typeface="Times New Roman" panose="02020603050405020304" pitchFamily="18" charset="0"/>
              </a:rPr>
              <a:t>Monitoring for Symptoms:</a:t>
            </a:r>
            <a:r>
              <a:rPr lang="en-US" sz="2000">
                <a:effectLst/>
                <a:ea typeface="Times New Roman" panose="02020603050405020304" pitchFamily="18" charset="0"/>
                <a:cs typeface="Times New Roman" panose="02020603050405020304" pitchFamily="18" charset="0"/>
              </a:rPr>
              <a:t> Staff should be vigilant in observing the student for signs and symptoms of AI, particularly hypoglycemia and adrenal crisis. Emergency Procedures (Adrenal Crisis):</a:t>
            </a:r>
          </a:p>
          <a:p>
            <a:pPr marL="342900" marR="0" lvl="0" indent="-342900">
              <a:lnSpc>
                <a:spcPct val="100000"/>
              </a:lnSpc>
              <a:spcBef>
                <a:spcPts val="0"/>
              </a:spcBef>
              <a:buSzPts val="1000"/>
              <a:buFont typeface="Symbol" panose="05050102010706020507" pitchFamily="18" charset="2"/>
              <a:buChar char=""/>
              <a:tabLst>
                <a:tab pos="457200" algn="l"/>
              </a:tabLst>
            </a:pPr>
            <a:endParaRPr lang="en-US" sz="2200">
              <a:solidFill>
                <a:schemeClr val="tx1"/>
              </a:solidFill>
              <a:effectLst/>
              <a:ea typeface="Times New Roman" panose="02020603050405020304" pitchFamily="18" charset="0"/>
              <a:cs typeface="Times New Roman" panose="02020603050405020304" pitchFamily="18" charset="0"/>
            </a:endParaRPr>
          </a:p>
          <a:p>
            <a:pPr marL="0" indent="0">
              <a:buNone/>
            </a:pPr>
            <a:endParaRPr lang="en-US"/>
          </a:p>
        </p:txBody>
      </p:sp>
      <p:pic>
        <p:nvPicPr>
          <p:cNvPr id="5" name="Picture 4" descr="KDE School Health Logo">
            <a:extLst>
              <a:ext uri="{FF2B5EF4-FFF2-40B4-BE49-F238E27FC236}">
                <a16:creationId xmlns:a16="http://schemas.microsoft.com/office/drawing/2014/main" id="{7B0001A6-0BA6-A9A9-DAC1-5E366E4F32CD}"/>
              </a:ext>
            </a:extLst>
          </p:cNvPr>
          <p:cNvPicPr>
            <a:picLocks noChangeAspect="1"/>
          </p:cNvPicPr>
          <p:nvPr/>
        </p:nvPicPr>
        <p:blipFill>
          <a:blip r:embed="rId2"/>
          <a:stretch>
            <a:fillRect/>
          </a:stretch>
        </p:blipFill>
        <p:spPr>
          <a:xfrm>
            <a:off x="10855476" y="257025"/>
            <a:ext cx="996647" cy="1176470"/>
          </a:xfrm>
          <a:prstGeom prst="rect">
            <a:avLst/>
          </a:prstGeom>
        </p:spPr>
      </p:pic>
    </p:spTree>
    <p:extLst>
      <p:ext uri="{BB962C8B-B14F-4D97-AF65-F5344CB8AC3E}">
        <p14:creationId xmlns:p14="http://schemas.microsoft.com/office/powerpoint/2010/main" val="15112889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A093B-6E1B-57EB-D324-182AAADF94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62D793-A0C6-B91B-6CDB-B1F1ADE5FFE4}"/>
              </a:ext>
            </a:extLst>
          </p:cNvPr>
          <p:cNvSpPr>
            <a:spLocks noGrp="1"/>
          </p:cNvSpPr>
          <p:nvPr>
            <p:ph type="title"/>
          </p:nvPr>
        </p:nvSpPr>
        <p:spPr>
          <a:xfrm>
            <a:off x="339877" y="112964"/>
            <a:ext cx="11059643" cy="1103246"/>
          </a:xfrm>
        </p:spPr>
        <p:txBody>
          <a:bodyPr/>
          <a:lstStyle/>
          <a:p>
            <a:r>
              <a:rPr lang="en-US"/>
              <a:t>An Adrenal Crisis is a Life-Threatening Issue</a:t>
            </a:r>
          </a:p>
        </p:txBody>
      </p:sp>
      <p:sp>
        <p:nvSpPr>
          <p:cNvPr id="3" name="Text Placeholder 2">
            <a:extLst>
              <a:ext uri="{FF2B5EF4-FFF2-40B4-BE49-F238E27FC236}">
                <a16:creationId xmlns:a16="http://schemas.microsoft.com/office/drawing/2014/main" id="{85E4B0B8-9CB8-F2DA-FFBF-35034215CD41}"/>
              </a:ext>
            </a:extLst>
          </p:cNvPr>
          <p:cNvSpPr>
            <a:spLocks noGrp="1"/>
          </p:cNvSpPr>
          <p:nvPr>
            <p:ph type="body" sz="quarter" idx="13"/>
          </p:nvPr>
        </p:nvSpPr>
        <p:spPr>
          <a:xfrm>
            <a:off x="339877" y="1216210"/>
            <a:ext cx="11296337" cy="4260668"/>
          </a:xfrm>
        </p:spPr>
        <p:txBody>
          <a:bodyPr>
            <a:normAutofit/>
          </a:bodyPr>
          <a:lstStyle/>
          <a:p>
            <a:pPr marL="0" indent="0">
              <a:buNone/>
            </a:pPr>
            <a:r>
              <a:rPr lang="en-US" b="1">
                <a:solidFill>
                  <a:schemeClr val="tx1"/>
                </a:solidFill>
              </a:rPr>
              <a:t>Recognize the Signs and Act Quicky!</a:t>
            </a:r>
          </a:p>
          <a:p>
            <a:pPr lvl="1"/>
            <a:r>
              <a:rPr lang="en-US">
                <a:solidFill>
                  <a:schemeClr val="tx1"/>
                </a:solidFill>
              </a:rPr>
              <a:t>Call 911 immediately</a:t>
            </a:r>
          </a:p>
          <a:p>
            <a:pPr lvl="1"/>
            <a:r>
              <a:rPr lang="en-US">
                <a:solidFill>
                  <a:schemeClr val="tx1"/>
                </a:solidFill>
              </a:rPr>
              <a:t>Notify the school nurse and principal</a:t>
            </a:r>
          </a:p>
          <a:p>
            <a:pPr lvl="1"/>
            <a:r>
              <a:rPr lang="en-US">
                <a:solidFill>
                  <a:schemeClr val="tx1"/>
                </a:solidFill>
              </a:rPr>
              <a:t>Administer emergency medication (if prescribed) as per the emergency care plan (ECP) and after appropriate training. This may involve an injection of hydrocortisone (Solu-</a:t>
            </a:r>
            <a:r>
              <a:rPr lang="en-US" err="1">
                <a:solidFill>
                  <a:schemeClr val="tx1"/>
                </a:solidFill>
              </a:rPr>
              <a:t>Cortef</a:t>
            </a:r>
            <a:r>
              <a:rPr lang="en-US">
                <a:solidFill>
                  <a:schemeClr val="tx1"/>
                </a:solidFill>
              </a:rPr>
              <a:t>)</a:t>
            </a:r>
          </a:p>
          <a:p>
            <a:pPr lvl="1"/>
            <a:r>
              <a:rPr lang="en-US">
                <a:solidFill>
                  <a:schemeClr val="tx1"/>
                </a:solidFill>
              </a:rPr>
              <a:t>Keep the student calm and comfortable</a:t>
            </a:r>
          </a:p>
          <a:p>
            <a:pPr lvl="1"/>
            <a:r>
              <a:rPr lang="en-US">
                <a:solidFill>
                  <a:schemeClr val="tx1"/>
                </a:solidFill>
              </a:rPr>
              <a:t>Do not give the student anything by mouth if they are unconscious or having difficulty swallowing</a:t>
            </a:r>
          </a:p>
          <a:p>
            <a:pPr marL="0" lvl="1" indent="0">
              <a:buNone/>
            </a:pPr>
            <a:r>
              <a:rPr lang="en-US">
                <a:solidFill>
                  <a:schemeClr val="tx1"/>
                </a:solidFill>
              </a:rPr>
              <a:t>Ensure relevant staff members receive appropriate training on adrenal insufficiency, medication administration, and emergency procedures</a:t>
            </a:r>
          </a:p>
          <a:p>
            <a:pPr lvl="1">
              <a:buFont typeface="Wingdings" panose="05000000000000000000" pitchFamily="2" charset="2"/>
              <a:buChar char="ü"/>
            </a:pPr>
            <a:endParaRPr lang="en-US"/>
          </a:p>
        </p:txBody>
      </p:sp>
      <p:pic>
        <p:nvPicPr>
          <p:cNvPr id="5" name="Picture 4" descr="KDE School Health Logo">
            <a:extLst>
              <a:ext uri="{FF2B5EF4-FFF2-40B4-BE49-F238E27FC236}">
                <a16:creationId xmlns:a16="http://schemas.microsoft.com/office/drawing/2014/main" id="{BF710238-B698-0143-099F-2A90786FCC38}"/>
              </a:ext>
            </a:extLst>
          </p:cNvPr>
          <p:cNvPicPr>
            <a:picLocks noChangeAspect="1"/>
          </p:cNvPicPr>
          <p:nvPr/>
        </p:nvPicPr>
        <p:blipFill>
          <a:blip r:embed="rId2"/>
          <a:stretch>
            <a:fillRect/>
          </a:stretch>
        </p:blipFill>
        <p:spPr>
          <a:xfrm>
            <a:off x="11137890" y="4703445"/>
            <a:ext cx="996647" cy="1176470"/>
          </a:xfrm>
          <a:prstGeom prst="rect">
            <a:avLst/>
          </a:prstGeom>
        </p:spPr>
      </p:pic>
    </p:spTree>
    <p:extLst>
      <p:ext uri="{BB962C8B-B14F-4D97-AF65-F5344CB8AC3E}">
        <p14:creationId xmlns:p14="http://schemas.microsoft.com/office/powerpoint/2010/main" val="150609219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5BA75-A4EF-EDC4-BFE8-863623F9C723}"/>
              </a:ext>
            </a:extLst>
          </p:cNvPr>
          <p:cNvSpPr>
            <a:spLocks noGrp="1"/>
          </p:cNvSpPr>
          <p:nvPr>
            <p:ph type="title"/>
          </p:nvPr>
        </p:nvSpPr>
        <p:spPr>
          <a:xfrm>
            <a:off x="554131" y="257025"/>
            <a:ext cx="10814909" cy="1320800"/>
          </a:xfrm>
        </p:spPr>
        <p:txBody>
          <a:bodyPr/>
          <a:lstStyle/>
          <a:p>
            <a:r>
              <a:rPr lang="en-US"/>
              <a:t>Kentucky Board of Nursing (KBN) Guidance Regarding Solu-Cortef</a:t>
            </a:r>
          </a:p>
        </p:txBody>
      </p:sp>
      <p:sp>
        <p:nvSpPr>
          <p:cNvPr id="3" name="Text Placeholder 2">
            <a:extLst>
              <a:ext uri="{FF2B5EF4-FFF2-40B4-BE49-F238E27FC236}">
                <a16:creationId xmlns:a16="http://schemas.microsoft.com/office/drawing/2014/main" id="{CB662FB5-5CE5-8085-FC9A-7591AF193F0C}"/>
              </a:ext>
            </a:extLst>
          </p:cNvPr>
          <p:cNvSpPr>
            <a:spLocks noGrp="1"/>
          </p:cNvSpPr>
          <p:nvPr>
            <p:ph type="body" sz="quarter" idx="13"/>
          </p:nvPr>
        </p:nvSpPr>
        <p:spPr>
          <a:xfrm>
            <a:off x="555786" y="1773450"/>
            <a:ext cx="10584653" cy="3682469"/>
          </a:xfrm>
        </p:spPr>
        <p:txBody>
          <a:bodyPr>
            <a:normAutofit/>
          </a:bodyPr>
          <a:lstStyle/>
          <a:p>
            <a:pPr>
              <a:lnSpc>
                <a:spcPct val="100000"/>
              </a:lnSpc>
              <a:spcBef>
                <a:spcPts val="0"/>
              </a:spcBef>
            </a:pPr>
            <a:r>
              <a:rPr lang="en-US" sz="2400">
                <a:solidFill>
                  <a:schemeClr val="tx1"/>
                </a:solidFill>
                <a:effectLst/>
                <a:ea typeface="Times New Roman" panose="02020603050405020304" pitchFamily="18" charset="0"/>
                <a:cs typeface="Times New Roman" panose="02020603050405020304" pitchFamily="18" charset="0"/>
              </a:rPr>
              <a:t>The administration of Solu-</a:t>
            </a:r>
            <a:r>
              <a:rPr lang="en-US" sz="2400" err="1">
                <a:solidFill>
                  <a:schemeClr val="tx1"/>
                </a:solidFill>
                <a:effectLst/>
                <a:ea typeface="Times New Roman" panose="02020603050405020304" pitchFamily="18" charset="0"/>
                <a:cs typeface="Times New Roman" panose="02020603050405020304" pitchFamily="18" charset="0"/>
              </a:rPr>
              <a:t>Cortef</a:t>
            </a:r>
            <a:r>
              <a:rPr lang="en-US" sz="2400">
                <a:solidFill>
                  <a:schemeClr val="tx1"/>
                </a:solidFill>
                <a:effectLst/>
                <a:ea typeface="Times New Roman" panose="02020603050405020304" pitchFamily="18" charset="0"/>
                <a:cs typeface="Times New Roman" panose="02020603050405020304" pitchFamily="18" charset="0"/>
              </a:rPr>
              <a:t>, a prescription medication, generally falls within the scope of nursing practice. </a:t>
            </a:r>
          </a:p>
          <a:p>
            <a:pPr>
              <a:lnSpc>
                <a:spcPct val="100000"/>
              </a:lnSpc>
              <a:spcBef>
                <a:spcPts val="0"/>
              </a:spcBef>
            </a:pPr>
            <a:r>
              <a:rPr lang="en-US" sz="2400">
                <a:solidFill>
                  <a:schemeClr val="tx1"/>
                </a:solidFill>
                <a:effectLst/>
                <a:ea typeface="Times New Roman" panose="02020603050405020304" pitchFamily="18" charset="0"/>
                <a:cs typeface="Times New Roman" panose="02020603050405020304" pitchFamily="18" charset="0"/>
              </a:rPr>
              <a:t>The KBN's guidance on delegation and supervision should be strictly followed when considering delegating this task to unlicensed school staff. </a:t>
            </a:r>
          </a:p>
          <a:p>
            <a:pPr>
              <a:lnSpc>
                <a:spcPct val="100000"/>
              </a:lnSpc>
              <a:spcBef>
                <a:spcPts val="0"/>
              </a:spcBef>
            </a:pPr>
            <a:r>
              <a:rPr lang="en-US" sz="2400">
                <a:solidFill>
                  <a:schemeClr val="tx1"/>
                </a:solidFill>
                <a:effectLst/>
                <a:ea typeface="Times New Roman" panose="02020603050405020304" pitchFamily="18" charset="0"/>
                <a:cs typeface="Times New Roman" panose="02020603050405020304" pitchFamily="18" charset="0"/>
              </a:rPr>
              <a:t>It is essential to ensure that the individual administering Solu-</a:t>
            </a:r>
            <a:r>
              <a:rPr lang="en-US" sz="2400" err="1">
                <a:solidFill>
                  <a:schemeClr val="tx1"/>
                </a:solidFill>
                <a:effectLst/>
                <a:ea typeface="Times New Roman" panose="02020603050405020304" pitchFamily="18" charset="0"/>
                <a:cs typeface="Times New Roman" panose="02020603050405020304" pitchFamily="18" charset="0"/>
              </a:rPr>
              <a:t>Cortef</a:t>
            </a:r>
            <a:r>
              <a:rPr lang="en-US" sz="2400">
                <a:solidFill>
                  <a:schemeClr val="tx1"/>
                </a:solidFill>
                <a:effectLst/>
                <a:ea typeface="Times New Roman" panose="02020603050405020304" pitchFamily="18" charset="0"/>
                <a:cs typeface="Times New Roman" panose="02020603050405020304" pitchFamily="18" charset="0"/>
              </a:rPr>
              <a:t> has received thorough training, demonstrates competency, and acts under the direct supervision of a licensed nurse.</a:t>
            </a:r>
          </a:p>
          <a:p>
            <a:endParaRPr lang="en-US"/>
          </a:p>
        </p:txBody>
      </p:sp>
      <p:pic>
        <p:nvPicPr>
          <p:cNvPr id="5" name="Picture 4" descr="KDE School Health Logo">
            <a:extLst>
              <a:ext uri="{FF2B5EF4-FFF2-40B4-BE49-F238E27FC236}">
                <a16:creationId xmlns:a16="http://schemas.microsoft.com/office/drawing/2014/main" id="{04C43B2E-078B-7A05-6DB6-AABA8AE340C6}"/>
              </a:ext>
            </a:extLst>
          </p:cNvPr>
          <p:cNvPicPr>
            <a:picLocks noChangeAspect="1"/>
          </p:cNvPicPr>
          <p:nvPr/>
        </p:nvPicPr>
        <p:blipFill>
          <a:blip r:embed="rId2"/>
          <a:stretch>
            <a:fillRect/>
          </a:stretch>
        </p:blipFill>
        <p:spPr>
          <a:xfrm>
            <a:off x="10855476" y="4465320"/>
            <a:ext cx="996647" cy="1176470"/>
          </a:xfrm>
          <a:prstGeom prst="rect">
            <a:avLst/>
          </a:prstGeom>
        </p:spPr>
      </p:pic>
    </p:spTree>
    <p:extLst>
      <p:ext uri="{BB962C8B-B14F-4D97-AF65-F5344CB8AC3E}">
        <p14:creationId xmlns:p14="http://schemas.microsoft.com/office/powerpoint/2010/main" val="420332455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18D93-83F2-51A3-B38F-6EB085B93E09}"/>
              </a:ext>
            </a:extLst>
          </p:cNvPr>
          <p:cNvSpPr>
            <a:spLocks noGrp="1"/>
          </p:cNvSpPr>
          <p:nvPr>
            <p:ph type="title"/>
          </p:nvPr>
        </p:nvSpPr>
        <p:spPr>
          <a:xfrm>
            <a:off x="207132" y="103538"/>
            <a:ext cx="10994268" cy="1112672"/>
          </a:xfrm>
        </p:spPr>
        <p:txBody>
          <a:bodyPr/>
          <a:lstStyle/>
          <a:p>
            <a:r>
              <a:rPr lang="en-US"/>
              <a:t>How to Administer Solu-</a:t>
            </a:r>
            <a:r>
              <a:rPr lang="en-US" err="1"/>
              <a:t>Cortef</a:t>
            </a:r>
            <a:endParaRPr lang="en-US"/>
          </a:p>
        </p:txBody>
      </p:sp>
      <p:sp>
        <p:nvSpPr>
          <p:cNvPr id="3" name="Text Placeholder 2">
            <a:extLst>
              <a:ext uri="{FF2B5EF4-FFF2-40B4-BE49-F238E27FC236}">
                <a16:creationId xmlns:a16="http://schemas.microsoft.com/office/drawing/2014/main" id="{763D6B18-7D2B-DDCE-8442-2CEFC8302D71}"/>
              </a:ext>
            </a:extLst>
          </p:cNvPr>
          <p:cNvSpPr>
            <a:spLocks noGrp="1"/>
          </p:cNvSpPr>
          <p:nvPr>
            <p:ph type="body" sz="quarter" idx="13"/>
          </p:nvPr>
        </p:nvSpPr>
        <p:spPr>
          <a:xfrm>
            <a:off x="207132" y="1005841"/>
            <a:ext cx="11146668" cy="4635950"/>
          </a:xfrm>
        </p:spPr>
        <p:txBody>
          <a:bodyPr>
            <a:normAutofit/>
          </a:bodyPr>
          <a:lstStyle/>
          <a:p>
            <a:pPr marL="0" marR="0">
              <a:lnSpc>
                <a:spcPct val="100000"/>
              </a:lnSpc>
              <a:spcBef>
                <a:spcPts val="0"/>
              </a:spcBef>
              <a:buNone/>
            </a:pPr>
            <a:r>
              <a:rPr lang="en-US" sz="200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 </a:t>
            </a:r>
            <a:r>
              <a:rPr lang="en-US" sz="2000">
                <a:solidFill>
                  <a:schemeClr val="tx1"/>
                </a:solidFill>
                <a:effectLst/>
                <a:ea typeface="Times New Roman" panose="02020603050405020304" pitchFamily="18" charset="0"/>
                <a:cs typeface="Times New Roman" panose="02020603050405020304" pitchFamily="18" charset="0"/>
              </a:rPr>
              <a:t>Solu-Cortef kits for emergency administration related to adrenal crisis should contain at minimum, a vial of Solu-Cortef, a syringe, a needle, and an alcohol swab. </a:t>
            </a:r>
          </a:p>
          <a:p>
            <a:pPr lvl="1">
              <a:lnSpc>
                <a:spcPct val="100000"/>
              </a:lnSpc>
              <a:spcBef>
                <a:spcPts val="0"/>
              </a:spcBef>
            </a:pPr>
            <a:r>
              <a:rPr lang="en-US" sz="2000">
                <a:solidFill>
                  <a:schemeClr val="tx1"/>
                </a:solidFill>
                <a:effectLst/>
                <a:ea typeface="Times New Roman" panose="02020603050405020304" pitchFamily="18" charset="0"/>
                <a:cs typeface="Times New Roman" panose="02020603050405020304" pitchFamily="18" charset="0"/>
              </a:rPr>
              <a:t>Identify someone to call 9-1-1</a:t>
            </a:r>
          </a:p>
          <a:p>
            <a:pPr lvl="1">
              <a:lnSpc>
                <a:spcPct val="100000"/>
              </a:lnSpc>
              <a:spcBef>
                <a:spcPts val="0"/>
              </a:spcBef>
            </a:pPr>
            <a:r>
              <a:rPr lang="en-US" sz="2000">
                <a:solidFill>
                  <a:schemeClr val="tx1"/>
                </a:solidFill>
                <a:effectLst/>
                <a:ea typeface="Times New Roman" panose="02020603050405020304" pitchFamily="18" charset="0"/>
                <a:cs typeface="Times New Roman" panose="02020603050405020304" pitchFamily="18" charset="0"/>
              </a:rPr>
              <a:t>Open the emergency injection kit and take out supplies. Supplies should be laid on a clean, open surface.</a:t>
            </a:r>
          </a:p>
          <a:p>
            <a:pPr lvl="1">
              <a:lnSpc>
                <a:spcPct val="100000"/>
              </a:lnSpc>
              <a:spcBef>
                <a:spcPts val="0"/>
              </a:spcBef>
            </a:pPr>
            <a:r>
              <a:rPr lang="en-US" sz="2000">
                <a:solidFill>
                  <a:schemeClr val="tx1"/>
                </a:solidFill>
                <a:effectLst/>
                <a:ea typeface="Times New Roman" panose="02020603050405020304" pitchFamily="18" charset="0"/>
                <a:cs typeface="Times New Roman" panose="02020603050405020304" pitchFamily="18" charset="0"/>
              </a:rPr>
              <a:t>Check the expiration date of medications to ensure the medication is not expired. If it is expired, call 9-1-1.</a:t>
            </a:r>
          </a:p>
          <a:p>
            <a:pPr lvl="1">
              <a:lnSpc>
                <a:spcPct val="100000"/>
              </a:lnSpc>
              <a:spcBef>
                <a:spcPts val="0"/>
              </a:spcBef>
            </a:pPr>
            <a:r>
              <a:rPr lang="en-US" sz="2000">
                <a:solidFill>
                  <a:schemeClr val="tx1"/>
                </a:solidFill>
                <a:effectLst/>
                <a:ea typeface="Times New Roman" panose="02020603050405020304" pitchFamily="18" charset="0"/>
                <a:cs typeface="Times New Roman" panose="02020603050405020304" pitchFamily="18" charset="0"/>
              </a:rPr>
              <a:t>Clean your hands with soap and water. If soap and water are not available, utilize an alcohol-based hand sanitizer.</a:t>
            </a:r>
          </a:p>
          <a:p>
            <a:pPr lvl="1">
              <a:lnSpc>
                <a:spcPct val="100000"/>
              </a:lnSpc>
              <a:spcBef>
                <a:spcPts val="0"/>
              </a:spcBef>
            </a:pPr>
            <a:r>
              <a:rPr lang="en-US" sz="2000">
                <a:solidFill>
                  <a:schemeClr val="tx1"/>
                </a:solidFill>
                <a:effectLst/>
                <a:ea typeface="Times New Roman" panose="02020603050405020304" pitchFamily="18" charset="0"/>
                <a:cs typeface="Times New Roman" panose="02020603050405020304" pitchFamily="18" charset="0"/>
              </a:rPr>
              <a:t>Peel the cap off the medication vial </a:t>
            </a:r>
          </a:p>
          <a:p>
            <a:pPr lvl="1">
              <a:lnSpc>
                <a:spcPct val="100000"/>
              </a:lnSpc>
              <a:spcBef>
                <a:spcPts val="0"/>
              </a:spcBef>
            </a:pPr>
            <a:r>
              <a:rPr lang="en-US" sz="2000">
                <a:solidFill>
                  <a:schemeClr val="tx1"/>
                </a:solidFill>
                <a:effectLst/>
                <a:ea typeface="Times New Roman" panose="02020603050405020304" pitchFamily="18" charset="0"/>
                <a:cs typeface="Times New Roman" panose="02020603050405020304" pitchFamily="18" charset="0"/>
              </a:rPr>
              <a:t>Push down hard on the cap to release the liquid within the vial</a:t>
            </a:r>
          </a:p>
          <a:p>
            <a:pPr lvl="1">
              <a:lnSpc>
                <a:spcPct val="100000"/>
              </a:lnSpc>
              <a:spcBef>
                <a:spcPts val="0"/>
              </a:spcBef>
            </a:pPr>
            <a:r>
              <a:rPr lang="en-US" sz="2000">
                <a:solidFill>
                  <a:schemeClr val="tx1"/>
                </a:solidFill>
                <a:effectLst/>
                <a:ea typeface="Times New Roman" panose="02020603050405020304" pitchFamily="18" charset="0"/>
                <a:cs typeface="Times New Roman" panose="02020603050405020304" pitchFamily="18" charset="0"/>
              </a:rPr>
              <a:t>Swirl the vial to mix the solution (the powder medication with the liquid)</a:t>
            </a:r>
          </a:p>
          <a:p>
            <a:pPr lvl="1">
              <a:lnSpc>
                <a:spcPct val="100000"/>
              </a:lnSpc>
              <a:spcBef>
                <a:spcPts val="0"/>
              </a:spcBef>
            </a:pPr>
            <a:r>
              <a:rPr lang="en-US" sz="2000">
                <a:solidFill>
                  <a:schemeClr val="tx1"/>
                </a:solidFill>
                <a:effectLst/>
                <a:ea typeface="Times New Roman" panose="02020603050405020304" pitchFamily="18" charset="0"/>
                <a:cs typeface="Times New Roman" panose="02020603050405020304" pitchFamily="18" charset="0"/>
              </a:rPr>
              <a:t>Clean the cap with the alcohol swab</a:t>
            </a:r>
          </a:p>
          <a:p>
            <a:pPr lvl="1">
              <a:lnSpc>
                <a:spcPct val="100000"/>
              </a:lnSpc>
              <a:spcBef>
                <a:spcPts val="0"/>
              </a:spcBef>
            </a:pPr>
            <a:r>
              <a:rPr lang="en-US" sz="2000">
                <a:solidFill>
                  <a:schemeClr val="tx1"/>
                </a:solidFill>
                <a:effectLst/>
                <a:ea typeface="Times New Roman" panose="02020603050405020304" pitchFamily="18" charset="0"/>
                <a:cs typeface="Times New Roman" panose="02020603050405020304" pitchFamily="18" charset="0"/>
              </a:rPr>
              <a:t>Insert the needle into the middle of the rubber stopper. Make sure the needle tip is in the liquid</a:t>
            </a:r>
          </a:p>
        </p:txBody>
      </p:sp>
      <p:pic>
        <p:nvPicPr>
          <p:cNvPr id="5" name="Picture 4" descr="KDE School Health Logo">
            <a:extLst>
              <a:ext uri="{FF2B5EF4-FFF2-40B4-BE49-F238E27FC236}">
                <a16:creationId xmlns:a16="http://schemas.microsoft.com/office/drawing/2014/main" id="{4F9E6D16-A958-6B2C-DD0A-AFB1FF1C6C6F}"/>
              </a:ext>
            </a:extLst>
          </p:cNvPr>
          <p:cNvPicPr>
            <a:picLocks noChangeAspect="1"/>
          </p:cNvPicPr>
          <p:nvPr/>
        </p:nvPicPr>
        <p:blipFill>
          <a:blip r:embed="rId2"/>
          <a:stretch>
            <a:fillRect/>
          </a:stretch>
        </p:blipFill>
        <p:spPr>
          <a:xfrm>
            <a:off x="11055501" y="71639"/>
            <a:ext cx="996647" cy="1176470"/>
          </a:xfrm>
          <a:prstGeom prst="rect">
            <a:avLst/>
          </a:prstGeom>
        </p:spPr>
      </p:pic>
    </p:spTree>
    <p:extLst>
      <p:ext uri="{BB962C8B-B14F-4D97-AF65-F5344CB8AC3E}">
        <p14:creationId xmlns:p14="http://schemas.microsoft.com/office/powerpoint/2010/main" val="56929051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02838-306F-D4E2-2940-EA6A0C1BD0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2457F6-EAEB-B5F5-D82F-9D57B0CD9BED}"/>
              </a:ext>
            </a:extLst>
          </p:cNvPr>
          <p:cNvSpPr>
            <a:spLocks noGrp="1"/>
          </p:cNvSpPr>
          <p:nvPr>
            <p:ph type="title"/>
          </p:nvPr>
        </p:nvSpPr>
        <p:spPr>
          <a:xfrm>
            <a:off x="555786" y="257025"/>
            <a:ext cx="9932272" cy="679409"/>
          </a:xfrm>
        </p:spPr>
        <p:txBody>
          <a:bodyPr>
            <a:normAutofit fontScale="90000"/>
          </a:bodyPr>
          <a:lstStyle/>
          <a:p>
            <a:r>
              <a:rPr lang="en-US"/>
              <a:t>How to Administer Solu-</a:t>
            </a:r>
            <a:r>
              <a:rPr lang="en-US" err="1"/>
              <a:t>Cortef</a:t>
            </a:r>
            <a:r>
              <a:rPr lang="en-US"/>
              <a:t> Continued</a:t>
            </a:r>
          </a:p>
        </p:txBody>
      </p:sp>
      <p:sp>
        <p:nvSpPr>
          <p:cNvPr id="3" name="Text Placeholder 2">
            <a:extLst>
              <a:ext uri="{FF2B5EF4-FFF2-40B4-BE49-F238E27FC236}">
                <a16:creationId xmlns:a16="http://schemas.microsoft.com/office/drawing/2014/main" id="{566D07E5-E43C-6E27-A831-83273F0945C1}"/>
              </a:ext>
            </a:extLst>
          </p:cNvPr>
          <p:cNvSpPr>
            <a:spLocks noGrp="1"/>
          </p:cNvSpPr>
          <p:nvPr>
            <p:ph type="body" sz="quarter" idx="13"/>
          </p:nvPr>
        </p:nvSpPr>
        <p:spPr>
          <a:xfrm>
            <a:off x="152400" y="936434"/>
            <a:ext cx="11125200" cy="4718724"/>
          </a:xfrm>
        </p:spPr>
        <p:txBody>
          <a:bodyPr>
            <a:noAutofit/>
          </a:bodyPr>
          <a:lstStyle/>
          <a:p>
            <a:pPr marR="0" lvl="1">
              <a:lnSpc>
                <a:spcPct val="100000"/>
              </a:lnSpc>
              <a:spcBef>
                <a:spcPts val="0"/>
              </a:spcBef>
              <a:buFont typeface="Wingdings" panose="05000000000000000000" pitchFamily="2" charset="2"/>
              <a:buChar char="ü"/>
            </a:pPr>
            <a:r>
              <a:rPr lang="en-US" sz="2200">
                <a:solidFill>
                  <a:schemeClr val="tx1"/>
                </a:solidFill>
                <a:effectLst/>
                <a:ea typeface="Times New Roman" panose="02020603050405020304" pitchFamily="18" charset="0"/>
                <a:cs typeface="Times New Roman" panose="02020603050405020304" pitchFamily="18" charset="0"/>
              </a:rPr>
              <a:t>Turn vial upside down</a:t>
            </a:r>
          </a:p>
          <a:p>
            <a:pPr marR="0" lvl="1">
              <a:lnSpc>
                <a:spcPct val="100000"/>
              </a:lnSpc>
              <a:spcBef>
                <a:spcPts val="0"/>
              </a:spcBef>
              <a:buFont typeface="Wingdings" panose="05000000000000000000" pitchFamily="2" charset="2"/>
              <a:buChar char="ü"/>
            </a:pPr>
            <a:r>
              <a:rPr lang="en-US" sz="2200">
                <a:solidFill>
                  <a:schemeClr val="tx1"/>
                </a:solidFill>
                <a:effectLst/>
                <a:ea typeface="Times New Roman" panose="02020603050405020304" pitchFamily="18" charset="0"/>
                <a:cs typeface="Times New Roman" panose="02020603050405020304" pitchFamily="18" charset="0"/>
              </a:rPr>
              <a:t>Pull back the plunger of the syringe until you have the correct dose of Solu-Cortef </a:t>
            </a:r>
          </a:p>
          <a:p>
            <a:pPr marR="0" lvl="1">
              <a:lnSpc>
                <a:spcPct val="100000"/>
              </a:lnSpc>
              <a:spcBef>
                <a:spcPts val="0"/>
              </a:spcBef>
              <a:buFont typeface="Wingdings" panose="05000000000000000000" pitchFamily="2" charset="2"/>
              <a:buChar char="ü"/>
            </a:pPr>
            <a:r>
              <a:rPr lang="en-US" sz="2200">
                <a:solidFill>
                  <a:schemeClr val="tx1"/>
                </a:solidFill>
                <a:effectLst/>
                <a:ea typeface="Times New Roman" panose="02020603050405020304" pitchFamily="18" charset="0"/>
                <a:cs typeface="Times New Roman" panose="02020603050405020304" pitchFamily="18" charset="0"/>
              </a:rPr>
              <a:t>Check the syringe for air bubbles. If you see any, tap the syringe with your fingers until the air bubbles rise to the top near the needle. Slowly push the plunger up to force the air bubbles out of the syringe. Be careful not to push out any medication.</a:t>
            </a:r>
          </a:p>
          <a:p>
            <a:pPr marR="0" lvl="1">
              <a:lnSpc>
                <a:spcPct val="100000"/>
              </a:lnSpc>
              <a:spcBef>
                <a:spcPts val="0"/>
              </a:spcBef>
              <a:buFont typeface="Wingdings" panose="05000000000000000000" pitchFamily="2" charset="2"/>
              <a:buChar char="ü"/>
            </a:pPr>
            <a:r>
              <a:rPr lang="en-US" sz="2200">
                <a:solidFill>
                  <a:schemeClr val="tx1"/>
                </a:solidFill>
                <a:effectLst/>
                <a:ea typeface="Times New Roman" panose="02020603050405020304" pitchFamily="18" charset="0"/>
                <a:cs typeface="Times New Roman" panose="02020603050405020304" pitchFamily="18" charset="0"/>
              </a:rPr>
              <a:t>Put the cap back on the needle and place the syringe on a clean surface</a:t>
            </a:r>
          </a:p>
          <a:p>
            <a:pPr marR="0" lvl="1">
              <a:lnSpc>
                <a:spcPct val="100000"/>
              </a:lnSpc>
              <a:spcBef>
                <a:spcPts val="0"/>
              </a:spcBef>
              <a:buFont typeface="Wingdings" panose="05000000000000000000" pitchFamily="2" charset="2"/>
              <a:buChar char="ü"/>
            </a:pPr>
            <a:r>
              <a:rPr lang="en-US" sz="2200">
                <a:solidFill>
                  <a:schemeClr val="tx1"/>
                </a:solidFill>
                <a:effectLst/>
                <a:ea typeface="Times New Roman" panose="02020603050405020304" pitchFamily="18" charset="0"/>
                <a:cs typeface="Times New Roman" panose="02020603050405020304" pitchFamily="18" charset="0"/>
              </a:rPr>
              <a:t>Use additional alcohol wipe to prep the injection site (mid-thigh)</a:t>
            </a:r>
          </a:p>
          <a:p>
            <a:pPr marR="0" lvl="1">
              <a:lnSpc>
                <a:spcPct val="100000"/>
              </a:lnSpc>
              <a:spcBef>
                <a:spcPts val="0"/>
              </a:spcBef>
              <a:buFont typeface="Wingdings" panose="05000000000000000000" pitchFamily="2" charset="2"/>
              <a:buChar char="ü"/>
            </a:pPr>
            <a:r>
              <a:rPr lang="en-US" sz="2200">
                <a:solidFill>
                  <a:schemeClr val="tx1"/>
                </a:solidFill>
                <a:effectLst/>
                <a:ea typeface="Times New Roman" panose="02020603050405020304" pitchFamily="18" charset="0"/>
                <a:cs typeface="Times New Roman" panose="02020603050405020304" pitchFamily="18" charset="0"/>
              </a:rPr>
              <a:t>Take the cap off the syringe</a:t>
            </a:r>
          </a:p>
          <a:p>
            <a:pPr marR="0" lvl="1">
              <a:lnSpc>
                <a:spcPct val="100000"/>
              </a:lnSpc>
              <a:spcBef>
                <a:spcPts val="0"/>
              </a:spcBef>
              <a:buFont typeface="Wingdings" panose="05000000000000000000" pitchFamily="2" charset="2"/>
              <a:buChar char="ü"/>
            </a:pPr>
            <a:r>
              <a:rPr lang="en-US" sz="2200">
                <a:solidFill>
                  <a:schemeClr val="tx1"/>
                </a:solidFill>
                <a:effectLst/>
                <a:ea typeface="Times New Roman" panose="02020603050405020304" pitchFamily="18" charset="0"/>
                <a:cs typeface="Times New Roman" panose="02020603050405020304" pitchFamily="18" charset="0"/>
              </a:rPr>
              <a:t>Inject into the outside of the mid-thigh keeping the needle in the thigh for 10 seconds.</a:t>
            </a:r>
          </a:p>
          <a:p>
            <a:pPr marR="0" lvl="1">
              <a:lnSpc>
                <a:spcPct val="100000"/>
              </a:lnSpc>
              <a:spcBef>
                <a:spcPts val="0"/>
              </a:spcBef>
              <a:buFont typeface="Wingdings" panose="05000000000000000000" pitchFamily="2" charset="2"/>
              <a:buChar char="ü"/>
            </a:pPr>
            <a:r>
              <a:rPr lang="en-US" sz="2200">
                <a:solidFill>
                  <a:schemeClr val="tx1"/>
                </a:solidFill>
                <a:effectLst/>
                <a:ea typeface="Times New Roman" panose="02020603050405020304" pitchFamily="18" charset="0"/>
                <a:cs typeface="Times New Roman" panose="02020603050405020304" pitchFamily="18" charset="0"/>
              </a:rPr>
              <a:t>Remove the needle and place it in an FDA-cleared sharps disposal container right away after use. </a:t>
            </a:r>
          </a:p>
          <a:p>
            <a:pPr marR="0" lvl="1">
              <a:lnSpc>
                <a:spcPct val="100000"/>
              </a:lnSpc>
              <a:spcBef>
                <a:spcPts val="0"/>
              </a:spcBef>
              <a:buFont typeface="Wingdings" panose="05000000000000000000" pitchFamily="2" charset="2"/>
              <a:buChar char="ü"/>
            </a:pPr>
            <a:r>
              <a:rPr lang="en-US" sz="2200">
                <a:solidFill>
                  <a:schemeClr val="tx1"/>
                </a:solidFill>
                <a:effectLst/>
                <a:ea typeface="Times New Roman" panose="02020603050405020304" pitchFamily="18" charset="0"/>
                <a:cs typeface="Times New Roman" panose="02020603050405020304" pitchFamily="18" charset="0"/>
              </a:rPr>
              <a:t>Document the administration of Solu-Cortef and continue to observe until EMS arrives</a:t>
            </a:r>
          </a:p>
        </p:txBody>
      </p:sp>
      <p:pic>
        <p:nvPicPr>
          <p:cNvPr id="5" name="Picture 4" descr="KDE School Health Logo">
            <a:extLst>
              <a:ext uri="{FF2B5EF4-FFF2-40B4-BE49-F238E27FC236}">
                <a16:creationId xmlns:a16="http://schemas.microsoft.com/office/drawing/2014/main" id="{00E173A9-3A32-8CD5-0A45-804EB4A2B0DD}"/>
              </a:ext>
            </a:extLst>
          </p:cNvPr>
          <p:cNvPicPr>
            <a:picLocks noChangeAspect="1"/>
          </p:cNvPicPr>
          <p:nvPr/>
        </p:nvPicPr>
        <p:blipFill>
          <a:blip r:embed="rId2"/>
          <a:stretch>
            <a:fillRect/>
          </a:stretch>
        </p:blipFill>
        <p:spPr>
          <a:xfrm>
            <a:off x="10855476" y="4465320"/>
            <a:ext cx="996647" cy="1176470"/>
          </a:xfrm>
          <a:prstGeom prst="rect">
            <a:avLst/>
          </a:prstGeom>
        </p:spPr>
      </p:pic>
    </p:spTree>
    <p:extLst>
      <p:ext uri="{BB962C8B-B14F-4D97-AF65-F5344CB8AC3E}">
        <p14:creationId xmlns:p14="http://schemas.microsoft.com/office/powerpoint/2010/main" val="393269830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6E263-2A21-D1E7-314A-0D59A8676A69}"/>
              </a:ext>
            </a:extLst>
          </p:cNvPr>
          <p:cNvSpPr>
            <a:spLocks noGrp="1"/>
          </p:cNvSpPr>
          <p:nvPr>
            <p:ph type="title"/>
          </p:nvPr>
        </p:nvSpPr>
        <p:spPr/>
        <p:txBody>
          <a:bodyPr/>
          <a:lstStyle/>
          <a:p>
            <a:r>
              <a:rPr lang="en-US"/>
              <a:t>Narcan® for Opioid Overdose</a:t>
            </a:r>
          </a:p>
        </p:txBody>
      </p:sp>
      <p:sp>
        <p:nvSpPr>
          <p:cNvPr id="3" name="Text Placeholder 2">
            <a:extLst>
              <a:ext uri="{FF2B5EF4-FFF2-40B4-BE49-F238E27FC236}">
                <a16:creationId xmlns:a16="http://schemas.microsoft.com/office/drawing/2014/main" id="{D13BD475-DF75-D6CE-C883-1F5D9D48702B}"/>
              </a:ext>
            </a:extLst>
          </p:cNvPr>
          <p:cNvSpPr>
            <a:spLocks noGrp="1"/>
          </p:cNvSpPr>
          <p:nvPr>
            <p:ph type="body" sz="quarter" idx="13"/>
          </p:nvPr>
        </p:nvSpPr>
        <p:spPr>
          <a:xfrm>
            <a:off x="555786" y="1773451"/>
            <a:ext cx="10706574" cy="3377669"/>
          </a:xfrm>
        </p:spPr>
        <p:txBody>
          <a:bodyPr vert="horz" lIns="91440" tIns="45720" rIns="91440" bIns="45720" rtlCol="0" anchor="t">
            <a:normAutofit fontScale="85000" lnSpcReduction="10000"/>
          </a:bodyPr>
          <a:lstStyle/>
          <a:p>
            <a:r>
              <a:rPr lang="en-US">
                <a:solidFill>
                  <a:schemeClr val="tx1"/>
                </a:solidFill>
              </a:rPr>
              <a:t>Narcan® (naloxone) is an intra-nasal medication administered in the event of a life-threatening opioid overdose emergency</a:t>
            </a:r>
          </a:p>
          <a:p>
            <a:pPr marL="0" indent="0">
              <a:buNone/>
            </a:pPr>
            <a:endParaRPr lang="en-US">
              <a:solidFill>
                <a:schemeClr val="tx1"/>
              </a:solidFill>
            </a:endParaRPr>
          </a:p>
          <a:p>
            <a:pPr marL="0" indent="0">
              <a:buNone/>
            </a:pPr>
            <a:r>
              <a:rPr lang="en-US" b="1">
                <a:solidFill>
                  <a:schemeClr val="tx1"/>
                </a:solidFill>
              </a:rPr>
              <a:t>Commonly Abused Prescription Drugs:</a:t>
            </a:r>
          </a:p>
          <a:p>
            <a:pPr lvl="0"/>
            <a:r>
              <a:rPr lang="en-US">
                <a:solidFill>
                  <a:schemeClr val="tx1"/>
                </a:solidFill>
              </a:rPr>
              <a:t>Opioids (for pain) such as Hydrocodone, Vicodin, Percocet, Percodan, Oxycontin (oxycodone), Demerol or Fentanyl</a:t>
            </a:r>
          </a:p>
          <a:p>
            <a:pPr lvl="0"/>
            <a:r>
              <a:rPr lang="en-US">
                <a:solidFill>
                  <a:schemeClr val="tx1"/>
                </a:solidFill>
              </a:rPr>
              <a:t>Stimulants (ADHD medications) such as Ritalin, </a:t>
            </a:r>
            <a:r>
              <a:rPr lang="en-US" err="1">
                <a:solidFill>
                  <a:schemeClr val="tx1"/>
                </a:solidFill>
              </a:rPr>
              <a:t>Concerta</a:t>
            </a:r>
            <a:r>
              <a:rPr lang="en-US">
                <a:solidFill>
                  <a:schemeClr val="tx1"/>
                </a:solidFill>
              </a:rPr>
              <a:t>, Adderall or </a:t>
            </a:r>
            <a:r>
              <a:rPr lang="en-US" err="1">
                <a:solidFill>
                  <a:schemeClr val="tx1"/>
                </a:solidFill>
              </a:rPr>
              <a:t>Dexadrine</a:t>
            </a:r>
            <a:endParaRPr lang="en-US">
              <a:solidFill>
                <a:schemeClr val="tx1"/>
              </a:solidFill>
            </a:endParaRPr>
          </a:p>
          <a:p>
            <a:pPr lvl="0"/>
            <a:r>
              <a:rPr lang="en-US">
                <a:solidFill>
                  <a:schemeClr val="tx1"/>
                </a:solidFill>
              </a:rPr>
              <a:t> Benzodiazepines/ CNS Depressants (for anxiety and sleep disorders) such as Xanax, Valium or Nembutal</a:t>
            </a:r>
          </a:p>
          <a:p>
            <a:pPr marL="0" indent="0">
              <a:buNone/>
            </a:pPr>
            <a:endParaRPr lang="en-US"/>
          </a:p>
          <a:p>
            <a:pPr marL="0" indent="0">
              <a:buNone/>
            </a:pPr>
            <a:endParaRPr lang="en-US"/>
          </a:p>
        </p:txBody>
      </p:sp>
      <p:pic>
        <p:nvPicPr>
          <p:cNvPr id="5" name="Picture 4">
            <a:extLst>
              <a:ext uri="{FF2B5EF4-FFF2-40B4-BE49-F238E27FC236}">
                <a16:creationId xmlns:a16="http://schemas.microsoft.com/office/drawing/2014/main" id="{260FE993-41BC-49A4-9081-D90D33F35F9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152454" y="122312"/>
            <a:ext cx="2875763" cy="1590226"/>
          </a:xfrm>
          <a:prstGeom prst="rect">
            <a:avLst/>
          </a:prstGeom>
        </p:spPr>
      </p:pic>
      <p:pic>
        <p:nvPicPr>
          <p:cNvPr id="6" name="Picture 5" descr="KDE School Health Logo">
            <a:extLst>
              <a:ext uri="{FF2B5EF4-FFF2-40B4-BE49-F238E27FC236}">
                <a16:creationId xmlns:a16="http://schemas.microsoft.com/office/drawing/2014/main" id="{6A1DA856-FE93-8FF2-78A7-CD1A32E24714}"/>
              </a:ext>
            </a:extLst>
          </p:cNvPr>
          <p:cNvPicPr>
            <a:picLocks noChangeAspect="1"/>
          </p:cNvPicPr>
          <p:nvPr/>
        </p:nvPicPr>
        <p:blipFill>
          <a:blip r:embed="rId3"/>
          <a:stretch>
            <a:fillRect/>
          </a:stretch>
        </p:blipFill>
        <p:spPr>
          <a:xfrm>
            <a:off x="10855476" y="4465320"/>
            <a:ext cx="996647" cy="1176470"/>
          </a:xfrm>
          <a:prstGeom prst="rect">
            <a:avLst/>
          </a:prstGeom>
        </p:spPr>
      </p:pic>
    </p:spTree>
    <p:extLst>
      <p:ext uri="{BB962C8B-B14F-4D97-AF65-F5344CB8AC3E}">
        <p14:creationId xmlns:p14="http://schemas.microsoft.com/office/powerpoint/2010/main" val="127949797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113" y="223555"/>
            <a:ext cx="8596668" cy="916455"/>
          </a:xfrm>
        </p:spPr>
        <p:txBody>
          <a:bodyPr/>
          <a:lstStyle/>
          <a:p>
            <a:r>
              <a:rPr lang="en-US"/>
              <a:t>Reasons for Abuse</a:t>
            </a:r>
          </a:p>
        </p:txBody>
      </p:sp>
      <p:sp>
        <p:nvSpPr>
          <p:cNvPr id="3" name="Text Placeholder 2"/>
          <p:cNvSpPr>
            <a:spLocks noGrp="1"/>
          </p:cNvSpPr>
          <p:nvPr>
            <p:ph type="body" sz="quarter" idx="13"/>
          </p:nvPr>
        </p:nvSpPr>
        <p:spPr>
          <a:xfrm>
            <a:off x="514113" y="1140010"/>
            <a:ext cx="11163774" cy="4178750"/>
          </a:xfrm>
        </p:spPr>
        <p:txBody>
          <a:bodyPr>
            <a:normAutofit/>
          </a:bodyPr>
          <a:lstStyle/>
          <a:p>
            <a:pPr marL="0" indent="0" hangingPunct="0">
              <a:buNone/>
            </a:pPr>
            <a:r>
              <a:rPr lang="en-US">
                <a:solidFill>
                  <a:schemeClr val="tx1"/>
                </a:solidFill>
              </a:rPr>
              <a:t>There are a variety of reasons why students abuse prescription drugs, such as:</a:t>
            </a:r>
          </a:p>
          <a:p>
            <a:pPr lvl="1"/>
            <a:r>
              <a:rPr lang="en-US" sz="2500">
                <a:solidFill>
                  <a:schemeClr val="tx1"/>
                </a:solidFill>
              </a:rPr>
              <a:t>Easy access</a:t>
            </a:r>
          </a:p>
          <a:p>
            <a:pPr lvl="1"/>
            <a:r>
              <a:rPr lang="en-US" sz="2500">
                <a:solidFill>
                  <a:schemeClr val="tx1"/>
                </a:solidFill>
              </a:rPr>
              <a:t>Perception of safety</a:t>
            </a:r>
          </a:p>
          <a:p>
            <a:pPr lvl="1"/>
            <a:r>
              <a:rPr lang="en-US" sz="2500">
                <a:solidFill>
                  <a:schemeClr val="tx1"/>
                </a:solidFill>
              </a:rPr>
              <a:t>Desire to get high</a:t>
            </a:r>
          </a:p>
          <a:p>
            <a:pPr lvl="1"/>
            <a:r>
              <a:rPr lang="en-US" sz="2500">
                <a:solidFill>
                  <a:schemeClr val="tx1"/>
                </a:solidFill>
              </a:rPr>
              <a:t>Academic performance enhancement</a:t>
            </a:r>
          </a:p>
          <a:p>
            <a:pPr lvl="1"/>
            <a:r>
              <a:rPr lang="en-US" sz="2500">
                <a:solidFill>
                  <a:schemeClr val="tx1"/>
                </a:solidFill>
              </a:rPr>
              <a:t>To relieve stress and anxiety</a:t>
            </a:r>
          </a:p>
          <a:p>
            <a:pPr lvl="1"/>
            <a:r>
              <a:rPr lang="en-US" sz="2500">
                <a:solidFill>
                  <a:schemeClr val="tx1"/>
                </a:solidFill>
              </a:rPr>
              <a:t>Experimentation</a:t>
            </a:r>
          </a:p>
          <a:p>
            <a:pPr lvl="1"/>
            <a:r>
              <a:rPr lang="en-US" sz="2500">
                <a:solidFill>
                  <a:schemeClr val="tx1"/>
                </a:solidFill>
              </a:rPr>
              <a:t>Social Acceptance</a:t>
            </a:r>
          </a:p>
        </p:txBody>
      </p:sp>
      <p:pic>
        <p:nvPicPr>
          <p:cNvPr id="5" name="Picture 4" descr="KDE School Health Logo">
            <a:extLst>
              <a:ext uri="{FF2B5EF4-FFF2-40B4-BE49-F238E27FC236}">
                <a16:creationId xmlns:a16="http://schemas.microsoft.com/office/drawing/2014/main" id="{A712F8B0-8288-8E87-4470-E23B7A2D21DD}"/>
              </a:ext>
            </a:extLst>
          </p:cNvPr>
          <p:cNvPicPr>
            <a:picLocks noChangeAspect="1"/>
          </p:cNvPicPr>
          <p:nvPr/>
        </p:nvPicPr>
        <p:blipFill>
          <a:blip r:embed="rId2"/>
          <a:stretch>
            <a:fillRect/>
          </a:stretch>
        </p:blipFill>
        <p:spPr>
          <a:xfrm>
            <a:off x="10855476" y="4465320"/>
            <a:ext cx="996647" cy="1176470"/>
          </a:xfrm>
          <a:prstGeom prst="rect">
            <a:avLst/>
          </a:prstGeom>
        </p:spPr>
      </p:pic>
    </p:spTree>
    <p:extLst>
      <p:ext uri="{BB962C8B-B14F-4D97-AF65-F5344CB8AC3E}">
        <p14:creationId xmlns:p14="http://schemas.microsoft.com/office/powerpoint/2010/main" val="54534454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503" y="284515"/>
            <a:ext cx="10813254" cy="959185"/>
          </a:xfrm>
        </p:spPr>
        <p:txBody>
          <a:bodyPr>
            <a:normAutofit/>
          </a:bodyPr>
          <a:lstStyle/>
          <a:p>
            <a:r>
              <a:rPr lang="en-US"/>
              <a:t>The Opioid Epidemic</a:t>
            </a:r>
          </a:p>
        </p:txBody>
      </p:sp>
      <p:sp>
        <p:nvSpPr>
          <p:cNvPr id="3" name="Text Placeholder 2"/>
          <p:cNvSpPr>
            <a:spLocks noGrp="1"/>
          </p:cNvSpPr>
          <p:nvPr>
            <p:ph type="body" sz="quarter" idx="13"/>
          </p:nvPr>
        </p:nvSpPr>
        <p:spPr>
          <a:xfrm>
            <a:off x="377503" y="1144566"/>
            <a:ext cx="11118054" cy="3852957"/>
          </a:xfrm>
        </p:spPr>
        <p:txBody>
          <a:bodyPr vert="horz" lIns="91440" tIns="45720" rIns="91440" bIns="45720" rtlCol="0" anchor="t">
            <a:normAutofit fontScale="85000" lnSpcReduction="10000"/>
          </a:bodyPr>
          <a:lstStyle/>
          <a:p>
            <a:pPr marL="0" indent="0" hangingPunct="0">
              <a:buNone/>
            </a:pPr>
            <a:r>
              <a:rPr lang="en-US" b="1">
                <a:solidFill>
                  <a:schemeClr val="tx1"/>
                </a:solidFill>
              </a:rPr>
              <a:t>Although adolescent opioid drug use may begin with prescription pain pills, many adolescents make the switch to heroin  </a:t>
            </a:r>
          </a:p>
          <a:p>
            <a:pPr hangingPunct="0"/>
            <a:r>
              <a:rPr lang="en-US">
                <a:solidFill>
                  <a:schemeClr val="tx1"/>
                </a:solidFill>
              </a:rPr>
              <a:t>Heroin is approximately half the cost of prescription pain pills and is often more readily available  </a:t>
            </a:r>
          </a:p>
          <a:p>
            <a:pPr hangingPunct="0"/>
            <a:r>
              <a:rPr lang="en-US">
                <a:solidFill>
                  <a:schemeClr val="tx1"/>
                </a:solidFill>
              </a:rPr>
              <a:t>There has been a significant rise in the number of adolescents aged 12 and older who received treatment for the heroin problem-from 277,000 in 2002 to 526,000 in 2013</a:t>
            </a:r>
          </a:p>
          <a:p>
            <a:pPr hangingPunct="0"/>
            <a:r>
              <a:rPr lang="en-US">
                <a:solidFill>
                  <a:schemeClr val="tx1"/>
                </a:solidFill>
              </a:rPr>
              <a:t>Opioid overdose can affect breathing to the extent that breathing slows down and eventually stops  </a:t>
            </a:r>
          </a:p>
          <a:p>
            <a:pPr hangingPunct="0"/>
            <a:r>
              <a:rPr lang="en-US">
                <a:solidFill>
                  <a:schemeClr val="tx1"/>
                </a:solidFill>
              </a:rPr>
              <a:t>Oxygen starvation leads to unconsciousness, coma and within three to five minutes without oxygen, brain damage starts to occur, soon followed by death</a:t>
            </a:r>
          </a:p>
          <a:p>
            <a:endParaRPr lang="en-US"/>
          </a:p>
        </p:txBody>
      </p:sp>
      <p:pic>
        <p:nvPicPr>
          <p:cNvPr id="5" name="Picture 4" descr="KDE School Health Logo">
            <a:extLst>
              <a:ext uri="{FF2B5EF4-FFF2-40B4-BE49-F238E27FC236}">
                <a16:creationId xmlns:a16="http://schemas.microsoft.com/office/drawing/2014/main" id="{A58813D8-2E27-D668-B470-CE72D52095D9}"/>
              </a:ext>
            </a:extLst>
          </p:cNvPr>
          <p:cNvPicPr>
            <a:picLocks noChangeAspect="1"/>
          </p:cNvPicPr>
          <p:nvPr/>
        </p:nvPicPr>
        <p:blipFill>
          <a:blip r:embed="rId2"/>
          <a:stretch>
            <a:fillRect/>
          </a:stretch>
        </p:blipFill>
        <p:spPr>
          <a:xfrm>
            <a:off x="10821859" y="4599790"/>
            <a:ext cx="996647" cy="1176470"/>
          </a:xfrm>
          <a:prstGeom prst="rect">
            <a:avLst/>
          </a:prstGeom>
        </p:spPr>
      </p:pic>
    </p:spTree>
    <p:extLst>
      <p:ext uri="{BB962C8B-B14F-4D97-AF65-F5344CB8AC3E}">
        <p14:creationId xmlns:p14="http://schemas.microsoft.com/office/powerpoint/2010/main" val="327479256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0"/>
            <a:ext cx="10477974" cy="1015663"/>
          </a:xfrm>
        </p:spPr>
        <p:txBody>
          <a:bodyPr/>
          <a:lstStyle/>
          <a:p>
            <a:r>
              <a:rPr lang="en-US"/>
              <a:t>Opioid Overdose vs. Opioid High </a:t>
            </a:r>
          </a:p>
        </p:txBody>
      </p:sp>
      <p:sp>
        <p:nvSpPr>
          <p:cNvPr id="8" name="TextBox 7">
            <a:extLst>
              <a:ext uri="{FF2B5EF4-FFF2-40B4-BE49-F238E27FC236}">
                <a16:creationId xmlns:a16="http://schemas.microsoft.com/office/drawing/2014/main" id="{8AC38DDD-2CFC-EF74-2461-824B4662872C}"/>
              </a:ext>
            </a:extLst>
          </p:cNvPr>
          <p:cNvSpPr txBox="1"/>
          <p:nvPr/>
        </p:nvSpPr>
        <p:spPr>
          <a:xfrm>
            <a:off x="555786" y="974119"/>
            <a:ext cx="10767534" cy="1015663"/>
          </a:xfrm>
          <a:prstGeom prst="rect">
            <a:avLst/>
          </a:prstGeom>
          <a:noFill/>
        </p:spPr>
        <p:txBody>
          <a:bodyPr wrap="square" lIns="91440" tIns="45720" rIns="91440" bIns="45720" rtlCol="0" anchor="t">
            <a:spAutoFit/>
          </a:bodyPr>
          <a:lstStyle/>
          <a:p>
            <a:r>
              <a:rPr lang="en-US" sz="2000"/>
              <a:t>Opioid overdose can severely impact breathing, leading to unconsciousness, coma, brain damage within three to five minutes without oxygen, and death. Signs and symptoms of a high vs an overdose can be found in the chart below.</a:t>
            </a:r>
          </a:p>
        </p:txBody>
      </p:sp>
      <p:graphicFrame>
        <p:nvGraphicFramePr>
          <p:cNvPr id="5" name="Table 4">
            <a:extLst>
              <a:ext uri="{FF2B5EF4-FFF2-40B4-BE49-F238E27FC236}">
                <a16:creationId xmlns:a16="http://schemas.microsoft.com/office/drawing/2014/main" id="{A6C5A44A-D339-E0E3-D5F7-1CF6BBB1D655}"/>
              </a:ext>
            </a:extLst>
          </p:cNvPr>
          <p:cNvGraphicFramePr>
            <a:graphicFrameLocks noGrp="1"/>
          </p:cNvGraphicFramePr>
          <p:nvPr>
            <p:extLst>
              <p:ext uri="{D42A27DB-BD31-4B8C-83A1-F6EECF244321}">
                <p14:modId xmlns:p14="http://schemas.microsoft.com/office/powerpoint/2010/main" val="2266027219"/>
              </p:ext>
            </p:extLst>
          </p:nvPr>
        </p:nvGraphicFramePr>
        <p:xfrm>
          <a:off x="1790141" y="1989782"/>
          <a:ext cx="8009263" cy="3340100"/>
        </p:xfrm>
        <a:graphic>
          <a:graphicData uri="http://schemas.openxmlformats.org/drawingml/2006/table">
            <a:tbl>
              <a:tblPr firstRow="1" firstCol="1" bandRow="1"/>
              <a:tblGrid>
                <a:gridCol w="3999142">
                  <a:extLst>
                    <a:ext uri="{9D8B030D-6E8A-4147-A177-3AD203B41FA5}">
                      <a16:colId xmlns:a16="http://schemas.microsoft.com/office/drawing/2014/main" val="411698178"/>
                    </a:ext>
                  </a:extLst>
                </a:gridCol>
                <a:gridCol w="4010121">
                  <a:extLst>
                    <a:ext uri="{9D8B030D-6E8A-4147-A177-3AD203B41FA5}">
                      <a16:colId xmlns:a16="http://schemas.microsoft.com/office/drawing/2014/main" val="1206826822"/>
                    </a:ext>
                  </a:extLst>
                </a:gridCol>
              </a:tblGrid>
              <a:tr h="176147">
                <a:tc>
                  <a:txBody>
                    <a:bodyPr/>
                    <a:lstStyle/>
                    <a:p>
                      <a:pPr marL="0" marR="0" algn="ctr">
                        <a:lnSpc>
                          <a:spcPct val="115000"/>
                        </a:lnSpc>
                        <a:spcAft>
                          <a:spcPts val="1000"/>
                        </a:spcAft>
                        <a:buNone/>
                      </a:pPr>
                      <a:r>
                        <a:rPr lang="en-US" sz="1800" b="1" kern="100">
                          <a:effectLst/>
                          <a:latin typeface="Aptos" panose="020B0004020202020204" pitchFamily="34" charset="0"/>
                          <a:ea typeface="Times New Roman" panose="02020603050405020304" pitchFamily="18" charset="0"/>
                          <a:cs typeface="Times New Roman" panose="02020603050405020304" pitchFamily="18" charset="0"/>
                        </a:rPr>
                        <a:t>Opioid High</a:t>
                      </a: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800" b="1" kern="100">
                          <a:effectLst/>
                          <a:latin typeface="Aptos" panose="020B0004020202020204" pitchFamily="34" charset="0"/>
                          <a:ea typeface="Times New Roman" panose="02020603050405020304" pitchFamily="18" charset="0"/>
                          <a:cs typeface="Times New Roman" panose="02020603050405020304" pitchFamily="18" charset="0"/>
                        </a:rPr>
                        <a:t>Opioid Overdose</a:t>
                      </a: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3540684"/>
                  </a:ext>
                </a:extLst>
              </a:tr>
              <a:tr h="260177">
                <a:tc>
                  <a:txBody>
                    <a:bodyPr/>
                    <a:lstStyle/>
                    <a:p>
                      <a:pPr marL="0" marR="0">
                        <a:lnSpc>
                          <a:spcPct val="115000"/>
                        </a:lnSpc>
                        <a:spcAft>
                          <a:spcPts val="1000"/>
                        </a:spcAft>
                        <a:buNone/>
                      </a:pPr>
                      <a:r>
                        <a:rPr lang="en-US" sz="1800" kern="100">
                          <a:effectLst/>
                          <a:latin typeface="Aptos" panose="020B0004020202020204" pitchFamily="34" charset="0"/>
                          <a:ea typeface="Times New Roman" panose="02020603050405020304" pitchFamily="18" charset="0"/>
                          <a:cs typeface="Times New Roman" panose="02020603050405020304" pitchFamily="18" charset="0"/>
                        </a:rPr>
                        <a:t>Relaxed muscles</a:t>
                      </a: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800" kern="100">
                          <a:effectLst/>
                          <a:latin typeface="Aptos" panose="020B0004020202020204" pitchFamily="34" charset="0"/>
                          <a:ea typeface="Times New Roman" panose="02020603050405020304" pitchFamily="18" charset="0"/>
                          <a:cs typeface="Times New Roman" panose="02020603050405020304" pitchFamily="18" charset="0"/>
                        </a:rPr>
                        <a:t>Pale, clammy skin</a:t>
                      </a: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42237584"/>
                  </a:ext>
                </a:extLst>
              </a:tr>
              <a:tr h="534488">
                <a:tc>
                  <a:txBody>
                    <a:bodyPr/>
                    <a:lstStyle/>
                    <a:p>
                      <a:pPr marL="0" marR="0">
                        <a:lnSpc>
                          <a:spcPct val="115000"/>
                        </a:lnSpc>
                        <a:spcAft>
                          <a:spcPts val="1000"/>
                        </a:spcAft>
                        <a:buNone/>
                      </a:pPr>
                      <a:r>
                        <a:rPr lang="en-US" sz="1800" kern="100">
                          <a:effectLst/>
                          <a:latin typeface="Aptos" panose="020B0004020202020204" pitchFamily="34" charset="0"/>
                          <a:ea typeface="Times New Roman" panose="02020603050405020304" pitchFamily="18" charset="0"/>
                          <a:cs typeface="Times New Roman" panose="02020603050405020304" pitchFamily="18" charset="0"/>
                        </a:rPr>
                        <a:t>Speech slowed, slurred</a:t>
                      </a: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800" kern="100">
                          <a:effectLst/>
                          <a:latin typeface="Aptos" panose="020B0004020202020204" pitchFamily="34" charset="0"/>
                          <a:ea typeface="Times New Roman" panose="02020603050405020304" pitchFamily="18" charset="0"/>
                          <a:cs typeface="Times New Roman" panose="02020603050405020304" pitchFamily="18" charset="0"/>
                        </a:rPr>
                        <a:t>Speech is infrequent, not breathing or may have very shallow breathing</a:t>
                      </a: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34347121"/>
                  </a:ext>
                </a:extLst>
              </a:tr>
              <a:tr h="260177">
                <a:tc>
                  <a:txBody>
                    <a:bodyPr/>
                    <a:lstStyle/>
                    <a:p>
                      <a:pPr marL="0" marR="0">
                        <a:lnSpc>
                          <a:spcPct val="115000"/>
                        </a:lnSpc>
                        <a:spcAft>
                          <a:spcPts val="1000"/>
                        </a:spcAft>
                        <a:buNone/>
                      </a:pPr>
                      <a:r>
                        <a:rPr lang="en-US" sz="1800" kern="100">
                          <a:effectLst/>
                          <a:latin typeface="Aptos" panose="020B0004020202020204" pitchFamily="34" charset="0"/>
                          <a:ea typeface="Times New Roman" panose="02020603050405020304" pitchFamily="18" charset="0"/>
                          <a:cs typeface="Times New Roman" panose="02020603050405020304" pitchFamily="18" charset="0"/>
                        </a:rPr>
                        <a:t>Appears sleepy, nodding off</a:t>
                      </a: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800" kern="100">
                          <a:effectLst/>
                          <a:latin typeface="Aptos" panose="020B0004020202020204" pitchFamily="34" charset="0"/>
                          <a:ea typeface="Times New Roman" panose="02020603050405020304" pitchFamily="18" charset="0"/>
                          <a:cs typeface="Times New Roman" panose="02020603050405020304" pitchFamily="18" charset="0"/>
                        </a:rPr>
                        <a:t>Deep snorting or gurgling</a:t>
                      </a: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25224484"/>
                  </a:ext>
                </a:extLst>
              </a:tr>
              <a:tr h="260177">
                <a:tc>
                  <a:txBody>
                    <a:bodyPr/>
                    <a:lstStyle/>
                    <a:p>
                      <a:pPr marL="0" marR="0">
                        <a:lnSpc>
                          <a:spcPct val="115000"/>
                        </a:lnSpc>
                        <a:spcAft>
                          <a:spcPts val="1000"/>
                        </a:spcAft>
                        <a:buNone/>
                      </a:pPr>
                      <a:r>
                        <a:rPr lang="en-US" sz="1800" kern="100">
                          <a:effectLst/>
                          <a:latin typeface="Aptos" panose="020B0004020202020204" pitchFamily="34" charset="0"/>
                          <a:ea typeface="Times New Roman" panose="02020603050405020304" pitchFamily="18" charset="0"/>
                          <a:cs typeface="Times New Roman" panose="02020603050405020304" pitchFamily="18" charset="0"/>
                        </a:rPr>
                        <a:t>Normal heartbeat or pulse</a:t>
                      </a: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800" kern="100">
                          <a:effectLst/>
                          <a:latin typeface="Aptos" panose="020B0004020202020204" pitchFamily="34" charset="0"/>
                          <a:ea typeface="Times New Roman" panose="02020603050405020304" pitchFamily="18" charset="0"/>
                          <a:cs typeface="Times New Roman" panose="02020603050405020304" pitchFamily="18" charset="0"/>
                        </a:rPr>
                        <a:t>Slowed heartbeat or pulse</a:t>
                      </a: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96086038"/>
                  </a:ext>
                </a:extLst>
              </a:tr>
              <a:tr h="534488">
                <a:tc>
                  <a:txBody>
                    <a:bodyPr/>
                    <a:lstStyle/>
                    <a:p>
                      <a:pPr marL="0" marR="0">
                        <a:lnSpc>
                          <a:spcPct val="115000"/>
                        </a:lnSpc>
                        <a:spcAft>
                          <a:spcPts val="1000"/>
                        </a:spcAft>
                        <a:buNone/>
                      </a:pPr>
                      <a:r>
                        <a:rPr lang="en-US" sz="1800" kern="100">
                          <a:effectLst/>
                          <a:latin typeface="Aptos" panose="020B0004020202020204" pitchFamily="34" charset="0"/>
                          <a:ea typeface="Times New Roman" panose="02020603050405020304" pitchFamily="18" charset="0"/>
                          <a:cs typeface="Times New Roman" panose="02020603050405020304" pitchFamily="18" charset="0"/>
                        </a:rPr>
                        <a:t>Responds to stimuli</a:t>
                      </a: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800" kern="100">
                          <a:effectLst/>
                          <a:latin typeface="Aptos" panose="020B0004020202020204" pitchFamily="34" charset="0"/>
                          <a:ea typeface="Times New Roman" panose="02020603050405020304" pitchFamily="18" charset="0"/>
                          <a:cs typeface="Times New Roman" panose="02020603050405020304" pitchFamily="18" charset="0"/>
                        </a:rPr>
                        <a:t>Unresponsive to stimuli (calling name, shaking or sternal rub</a:t>
                      </a: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0375489"/>
                  </a:ext>
                </a:extLst>
              </a:tr>
              <a:tr h="534488">
                <a:tc>
                  <a:txBody>
                    <a:bodyPr/>
                    <a:lstStyle/>
                    <a:p>
                      <a:pPr marL="0" marR="0">
                        <a:lnSpc>
                          <a:spcPct val="115000"/>
                        </a:lnSpc>
                        <a:spcAft>
                          <a:spcPts val="1000"/>
                        </a:spcAft>
                        <a:buNone/>
                      </a:pPr>
                      <a:r>
                        <a:rPr lang="en-US" sz="1800" kern="100">
                          <a:effectLst/>
                          <a:latin typeface="Aptos" panose="020B0004020202020204" pitchFamily="34" charset="0"/>
                          <a:ea typeface="Times New Roman" panose="02020603050405020304" pitchFamily="18" charset="0"/>
                          <a:cs typeface="Times New Roman" panose="02020603050405020304" pitchFamily="18" charset="0"/>
                        </a:rPr>
                        <a:t>Normal skin color</a:t>
                      </a: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800" kern="100">
                          <a:effectLst/>
                          <a:latin typeface="Aptos" panose="020B0004020202020204" pitchFamily="34" charset="0"/>
                          <a:ea typeface="Times New Roman" panose="02020603050405020304" pitchFamily="18" charset="0"/>
                          <a:cs typeface="Times New Roman" panose="02020603050405020304" pitchFamily="18" charset="0"/>
                        </a:rPr>
                        <a:t>Cyanotic skin coloration (blue lips and fingertips)</a:t>
                      </a: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11074840"/>
                  </a:ext>
                </a:extLst>
              </a:tr>
              <a:tr h="260177">
                <a:tc>
                  <a:txBody>
                    <a:bodyPr/>
                    <a:lstStyle/>
                    <a:p>
                      <a:pPr marL="0" marR="0">
                        <a:lnSpc>
                          <a:spcPct val="115000"/>
                        </a:lnSpc>
                        <a:spcAft>
                          <a:spcPts val="1000"/>
                        </a:spcAft>
                        <a:buNone/>
                      </a:pPr>
                      <a:r>
                        <a:rPr lang="en-US" sz="1800" kern="100">
                          <a:effectLst/>
                          <a:latin typeface="Aptos" panose="020B0004020202020204" pitchFamily="34" charset="0"/>
                          <a:ea typeface="Times New Roman" panose="02020603050405020304" pitchFamily="18" charset="0"/>
                          <a:cs typeface="Times New Roman" panose="02020603050405020304" pitchFamily="18" charset="0"/>
                        </a:rPr>
                        <a:t> </a:t>
                      </a: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800" kern="100">
                          <a:effectLst/>
                          <a:latin typeface="Aptos" panose="020B0004020202020204" pitchFamily="34" charset="0"/>
                          <a:ea typeface="Times New Roman" panose="02020603050405020304" pitchFamily="18" charset="0"/>
                          <a:cs typeface="Times New Roman" panose="02020603050405020304" pitchFamily="18" charset="0"/>
                        </a:rPr>
                        <a:t>Pinpoint pupils</a:t>
                      </a: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28369687"/>
                  </a:ext>
                </a:extLst>
              </a:tr>
            </a:tbl>
          </a:graphicData>
        </a:graphic>
      </p:graphicFrame>
      <p:sp>
        <p:nvSpPr>
          <p:cNvPr id="6" name="Rectangle 1">
            <a:extLst>
              <a:ext uri="{FF2B5EF4-FFF2-40B4-BE49-F238E27FC236}">
                <a16:creationId xmlns:a16="http://schemas.microsoft.com/office/drawing/2014/main" id="{B7E752D7-14B2-CA79-CD16-6BD0A0801059}"/>
              </a:ext>
            </a:extLst>
          </p:cNvPr>
          <p:cNvSpPr>
            <a:spLocks noChangeArrowheads="1"/>
          </p:cNvSpPr>
          <p:nvPr/>
        </p:nvSpPr>
        <p:spPr bwMode="auto">
          <a:xfrm>
            <a:off x="2908244" y="5489571"/>
            <a:ext cx="504593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Adapted from Massachusetts Department of Public Health-Opioid Overdose Education</a:t>
            </a:r>
            <a:endParaRPr kumimoji="0" lang="en-US" altLang="en-US" sz="800" b="0" i="0" u="none" strike="noStrike" cap="none" normalizeH="0" baseline="0">
              <a:ln>
                <a:noFill/>
              </a:ln>
              <a:solidFill>
                <a:schemeClr val="tx1"/>
              </a:solidFill>
              <a:effectLst/>
            </a:endParaRPr>
          </a:p>
        </p:txBody>
      </p:sp>
      <p:pic>
        <p:nvPicPr>
          <p:cNvPr id="4" name="Picture 3">
            <a:extLst>
              <a:ext uri="{FF2B5EF4-FFF2-40B4-BE49-F238E27FC236}">
                <a16:creationId xmlns:a16="http://schemas.microsoft.com/office/drawing/2014/main" id="{7759133B-6CBF-46DA-DCEB-E7E383F1FE8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855476" y="4465320"/>
            <a:ext cx="996647" cy="1176470"/>
          </a:xfrm>
          <a:prstGeom prst="rect">
            <a:avLst/>
          </a:prstGeom>
        </p:spPr>
      </p:pic>
    </p:spTree>
    <p:extLst>
      <p:ext uri="{BB962C8B-B14F-4D97-AF65-F5344CB8AC3E}">
        <p14:creationId xmlns:p14="http://schemas.microsoft.com/office/powerpoint/2010/main" val="368192329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71110"/>
            <a:ext cx="8596668" cy="1009915"/>
          </a:xfrm>
        </p:spPr>
        <p:txBody>
          <a:bodyPr>
            <a:normAutofit/>
          </a:bodyPr>
          <a:lstStyle/>
          <a:p>
            <a:r>
              <a:rPr lang="en-US"/>
              <a:t>Preventing Fatal Opioid Overdoses</a:t>
            </a:r>
          </a:p>
        </p:txBody>
      </p:sp>
      <p:sp>
        <p:nvSpPr>
          <p:cNvPr id="3" name="Text Placeholder 2"/>
          <p:cNvSpPr>
            <a:spLocks noGrp="1"/>
          </p:cNvSpPr>
          <p:nvPr>
            <p:ph type="body" sz="quarter" idx="13"/>
          </p:nvPr>
        </p:nvSpPr>
        <p:spPr>
          <a:xfrm>
            <a:off x="632905" y="1443210"/>
            <a:ext cx="10736135" cy="2743200"/>
          </a:xfrm>
        </p:spPr>
        <p:txBody>
          <a:bodyPr>
            <a:normAutofit/>
          </a:bodyPr>
          <a:lstStyle/>
          <a:p>
            <a:pPr>
              <a:lnSpc>
                <a:spcPct val="100000"/>
              </a:lnSpc>
              <a:spcBef>
                <a:spcPts val="0"/>
              </a:spcBef>
            </a:pPr>
            <a:r>
              <a:rPr lang="en-US" sz="2600">
                <a:effectLst/>
                <a:ea typeface="Times New Roman" panose="02020603050405020304" pitchFamily="18" charset="0"/>
                <a:cs typeface="Times New Roman" panose="02020603050405020304" pitchFamily="18" charset="0"/>
              </a:rPr>
              <a:t>Under Kentucky Revised Statute </a:t>
            </a:r>
            <a:r>
              <a:rPr lang="en-US" sz="2600" u="sng">
                <a:solidFill>
                  <a:srgbClr val="0000FF"/>
                </a:solidFill>
                <a:effectLst/>
                <a:ea typeface="Times New Roman" panose="02020603050405020304" pitchFamily="18" charset="0"/>
                <a:cs typeface="Times New Roman" panose="02020603050405020304" pitchFamily="18" charset="0"/>
                <a:hlinkClick r:id="rId2"/>
              </a:rPr>
              <a:t>(KRS) 217.186</a:t>
            </a:r>
            <a:r>
              <a:rPr lang="en-US" sz="2600">
                <a:effectLst/>
                <a:ea typeface="Times New Roman" panose="02020603050405020304" pitchFamily="18" charset="0"/>
                <a:cs typeface="Times New Roman" panose="02020603050405020304" pitchFamily="18" charset="0"/>
              </a:rPr>
              <a:t>, non-medical school personnel authorized to administer medications per </a:t>
            </a:r>
            <a:r>
              <a:rPr lang="en-US" sz="2600" u="sng">
                <a:solidFill>
                  <a:srgbClr val="0000FF"/>
                </a:solidFill>
                <a:effectLst/>
                <a:ea typeface="Times New Roman" panose="02020603050405020304" pitchFamily="18" charset="0"/>
                <a:cs typeface="Times New Roman" panose="02020603050405020304" pitchFamily="18" charset="0"/>
                <a:hlinkClick r:id="rId3"/>
              </a:rPr>
              <a:t>KRS 156.502</a:t>
            </a:r>
            <a:r>
              <a:rPr lang="en-US" sz="2600">
                <a:effectLst/>
                <a:ea typeface="Times New Roman" panose="02020603050405020304" pitchFamily="18" charset="0"/>
                <a:cs typeface="Times New Roman" panose="02020603050405020304" pitchFamily="18" charset="0"/>
              </a:rPr>
              <a:t> can administer Narcan (naloxone) to prevent fatal opioid/heroin overdoses</a:t>
            </a:r>
          </a:p>
          <a:p>
            <a:pPr>
              <a:lnSpc>
                <a:spcPct val="100000"/>
              </a:lnSpc>
              <a:spcBef>
                <a:spcPts val="0"/>
              </a:spcBef>
            </a:pPr>
            <a:r>
              <a:rPr lang="en-US" sz="2600">
                <a:effectLst/>
                <a:ea typeface="Times New Roman" panose="02020603050405020304" pitchFamily="18" charset="0"/>
                <a:cs typeface="Times New Roman" panose="02020603050405020304" pitchFamily="18" charset="0"/>
              </a:rPr>
              <a:t> The statute includes a “Good Samaritan” provision protecting those seeking help for overdose victims from prosecution</a:t>
            </a:r>
          </a:p>
          <a:p>
            <a:pPr marL="0" indent="0">
              <a:buNone/>
            </a:pPr>
            <a:endParaRPr lang="en-US"/>
          </a:p>
        </p:txBody>
      </p:sp>
      <p:pic>
        <p:nvPicPr>
          <p:cNvPr id="5" name="Picture 4" descr="KDE School Health Logo">
            <a:extLst>
              <a:ext uri="{FF2B5EF4-FFF2-40B4-BE49-F238E27FC236}">
                <a16:creationId xmlns:a16="http://schemas.microsoft.com/office/drawing/2014/main" id="{B6267D12-8707-0E6E-7A27-31EC4E534CF0}"/>
              </a:ext>
            </a:extLst>
          </p:cNvPr>
          <p:cNvPicPr>
            <a:picLocks noChangeAspect="1"/>
          </p:cNvPicPr>
          <p:nvPr/>
        </p:nvPicPr>
        <p:blipFill>
          <a:blip r:embed="rId4"/>
          <a:stretch>
            <a:fillRect/>
          </a:stretch>
        </p:blipFill>
        <p:spPr>
          <a:xfrm>
            <a:off x="10855476" y="4465320"/>
            <a:ext cx="996647" cy="1176470"/>
          </a:xfrm>
          <a:prstGeom prst="rect">
            <a:avLst/>
          </a:prstGeom>
        </p:spPr>
      </p:pic>
    </p:spTree>
    <p:extLst>
      <p:ext uri="{BB962C8B-B14F-4D97-AF65-F5344CB8AC3E}">
        <p14:creationId xmlns:p14="http://schemas.microsoft.com/office/powerpoint/2010/main" val="13410188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080428" cy="1320800"/>
          </a:xfrm>
        </p:spPr>
        <p:txBody>
          <a:bodyPr>
            <a:normAutofit/>
          </a:bodyPr>
          <a:lstStyle/>
          <a:p>
            <a:r>
              <a:rPr lang="en-US"/>
              <a:t>Licensed Practical Nursing Practice</a:t>
            </a:r>
            <a:r>
              <a:rPr lang="en-US" b="1"/>
              <a:t> </a:t>
            </a:r>
            <a:endParaRPr lang="en-US"/>
          </a:p>
        </p:txBody>
      </p:sp>
      <p:sp>
        <p:nvSpPr>
          <p:cNvPr id="3" name="Text Placeholder 2"/>
          <p:cNvSpPr>
            <a:spLocks noGrp="1"/>
          </p:cNvSpPr>
          <p:nvPr>
            <p:ph type="body" sz="quarter" idx="13"/>
          </p:nvPr>
        </p:nvSpPr>
        <p:spPr>
          <a:xfrm>
            <a:off x="555786" y="1341121"/>
            <a:ext cx="10443140" cy="4236720"/>
          </a:xfrm>
        </p:spPr>
        <p:txBody>
          <a:bodyPr vert="horz" lIns="91440" tIns="45720" rIns="91440" bIns="45720" rtlCol="0" anchor="t">
            <a:normAutofit/>
          </a:bodyPr>
          <a:lstStyle/>
          <a:p>
            <a:pPr marL="0" indent="0" hangingPunct="0">
              <a:buNone/>
            </a:pPr>
            <a:r>
              <a:rPr lang="en-US" b="1">
                <a:solidFill>
                  <a:schemeClr val="tx1"/>
                </a:solidFill>
              </a:rPr>
              <a:t>Licensed Practical Nursing Practice</a:t>
            </a:r>
          </a:p>
          <a:p>
            <a:pPr marL="0" indent="0" hangingPunct="0">
              <a:buNone/>
            </a:pPr>
            <a:r>
              <a:rPr lang="en-US">
                <a:solidFill>
                  <a:schemeClr val="tx1"/>
                </a:solidFill>
              </a:rPr>
              <a:t>KRS 314.011(10) </a:t>
            </a:r>
          </a:p>
          <a:p>
            <a:pPr lvl="2" hangingPunct="0"/>
            <a:r>
              <a:rPr lang="en-US">
                <a:solidFill>
                  <a:schemeClr val="tx1"/>
                </a:solidFill>
              </a:rPr>
              <a:t>Licensed practical nurses practice under the direction of a registered nurse, physician or dentist and are not licensed for independent nursing practice</a:t>
            </a:r>
          </a:p>
          <a:p>
            <a:pPr lvl="2" hangingPunct="0"/>
            <a:r>
              <a:rPr lang="en-US">
                <a:solidFill>
                  <a:schemeClr val="tx1"/>
                </a:solidFill>
              </a:rPr>
              <a:t>The board recognizes the participation of the licensed practical nurse (LPN) in school nursing practice when the LPN is qualified by education, experience and current clinical competency and practices under the direction and delegation of a designated registered nurse, physician or when applicable, a dentist </a:t>
            </a:r>
          </a:p>
          <a:p>
            <a:pPr lvl="2" hangingPunct="0"/>
            <a:r>
              <a:rPr lang="en-US">
                <a:solidFill>
                  <a:schemeClr val="tx1"/>
                </a:solidFill>
              </a:rPr>
              <a:t>The licensed practical nurse performs acts within the scope of licensed practical nursing practice as defined in KRS 314.011 (10); however, under KRS 156.502 (2) the LPN does not delegate the performance of health services to school employees</a:t>
            </a:r>
          </a:p>
          <a:p>
            <a:endParaRPr lang="en-US"/>
          </a:p>
        </p:txBody>
      </p:sp>
      <p:pic>
        <p:nvPicPr>
          <p:cNvPr id="4" name="Picture 3" descr="KDE school health logo">
            <a:extLst>
              <a:ext uri="{FF2B5EF4-FFF2-40B4-BE49-F238E27FC236}">
                <a16:creationId xmlns:a16="http://schemas.microsoft.com/office/drawing/2014/main" id="{3A18209F-2065-458E-999A-983CB6053AC7}"/>
              </a:ext>
            </a:extLst>
          </p:cNvPr>
          <p:cNvPicPr>
            <a:picLocks noChangeAspect="1"/>
          </p:cNvPicPr>
          <p:nvPr/>
        </p:nvPicPr>
        <p:blipFill>
          <a:blip r:embed="rId2"/>
          <a:stretch>
            <a:fillRect/>
          </a:stretch>
        </p:blipFill>
        <p:spPr>
          <a:xfrm>
            <a:off x="10829109" y="4545874"/>
            <a:ext cx="964692" cy="1031966"/>
          </a:xfrm>
          <a:prstGeom prst="rect">
            <a:avLst/>
          </a:prstGeom>
        </p:spPr>
      </p:pic>
    </p:spTree>
    <p:extLst>
      <p:ext uri="{BB962C8B-B14F-4D97-AF65-F5344CB8AC3E}">
        <p14:creationId xmlns:p14="http://schemas.microsoft.com/office/powerpoint/2010/main" val="336569673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Responding to an Opioid Overdose</a:t>
            </a:r>
          </a:p>
        </p:txBody>
      </p:sp>
      <p:sp>
        <p:nvSpPr>
          <p:cNvPr id="3" name="Text Placeholder 2"/>
          <p:cNvSpPr>
            <a:spLocks noGrp="1"/>
          </p:cNvSpPr>
          <p:nvPr>
            <p:ph type="body" sz="quarter" idx="13"/>
          </p:nvPr>
        </p:nvSpPr>
        <p:spPr>
          <a:xfrm>
            <a:off x="555786" y="1773451"/>
            <a:ext cx="10874214" cy="2765498"/>
          </a:xfrm>
        </p:spPr>
        <p:txBody>
          <a:bodyPr/>
          <a:lstStyle/>
          <a:p>
            <a:r>
              <a:rPr lang="en-US">
                <a:solidFill>
                  <a:schemeClr val="tx1"/>
                </a:solidFill>
              </a:rPr>
              <a:t>If you suspect an overdose, </a:t>
            </a:r>
            <a:r>
              <a:rPr lang="en-US" b="1">
                <a:solidFill>
                  <a:schemeClr val="tx1"/>
                </a:solidFill>
              </a:rPr>
              <a:t>act promptly!</a:t>
            </a:r>
            <a:r>
              <a:rPr lang="en-US">
                <a:solidFill>
                  <a:schemeClr val="tx1"/>
                </a:solidFill>
              </a:rPr>
              <a:t>   </a:t>
            </a:r>
          </a:p>
          <a:p>
            <a:r>
              <a:rPr lang="en-US">
                <a:solidFill>
                  <a:schemeClr val="tx1"/>
                </a:solidFill>
              </a:rPr>
              <a:t>Always go to the distressed individual, never send the individual to the health room/school nurse alone or leave them alone </a:t>
            </a:r>
          </a:p>
          <a:p>
            <a:r>
              <a:rPr lang="en-US">
                <a:solidFill>
                  <a:schemeClr val="tx1"/>
                </a:solidFill>
              </a:rPr>
              <a:t>Do not move an individual who is in severe distress  </a:t>
            </a:r>
          </a:p>
          <a:p>
            <a:pPr marL="0" indent="0">
              <a:buNone/>
            </a:pPr>
            <a:endParaRPr lang="en-US"/>
          </a:p>
        </p:txBody>
      </p:sp>
      <p:pic>
        <p:nvPicPr>
          <p:cNvPr id="5" name="Picture 4" descr="KDE School Health Logo">
            <a:extLst>
              <a:ext uri="{FF2B5EF4-FFF2-40B4-BE49-F238E27FC236}">
                <a16:creationId xmlns:a16="http://schemas.microsoft.com/office/drawing/2014/main" id="{CE9AA57E-73B0-9F30-7E6E-7D5D52C0501E}"/>
              </a:ext>
            </a:extLst>
          </p:cNvPr>
          <p:cNvPicPr>
            <a:picLocks noChangeAspect="1"/>
          </p:cNvPicPr>
          <p:nvPr/>
        </p:nvPicPr>
        <p:blipFill>
          <a:blip r:embed="rId2"/>
          <a:stretch>
            <a:fillRect/>
          </a:stretch>
        </p:blipFill>
        <p:spPr>
          <a:xfrm>
            <a:off x="10855476" y="4465320"/>
            <a:ext cx="996647" cy="1176470"/>
          </a:xfrm>
          <a:prstGeom prst="rect">
            <a:avLst/>
          </a:prstGeom>
        </p:spPr>
      </p:pic>
    </p:spTree>
    <p:extLst>
      <p:ext uri="{BB962C8B-B14F-4D97-AF65-F5344CB8AC3E}">
        <p14:creationId xmlns:p14="http://schemas.microsoft.com/office/powerpoint/2010/main" val="283174657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5" y="328180"/>
            <a:ext cx="8596668" cy="899746"/>
          </a:xfrm>
        </p:spPr>
        <p:txBody>
          <a:bodyPr>
            <a:normAutofit/>
          </a:bodyPr>
          <a:lstStyle/>
          <a:p>
            <a:r>
              <a:rPr lang="en-US"/>
              <a:t>Immediate Medical Attention</a:t>
            </a:r>
          </a:p>
        </p:txBody>
      </p:sp>
      <p:sp>
        <p:nvSpPr>
          <p:cNvPr id="3" name="Text Placeholder 2"/>
          <p:cNvSpPr>
            <a:spLocks noGrp="1"/>
          </p:cNvSpPr>
          <p:nvPr>
            <p:ph type="body" sz="quarter" idx="13"/>
          </p:nvPr>
        </p:nvSpPr>
        <p:spPr>
          <a:xfrm>
            <a:off x="555785" y="1313420"/>
            <a:ext cx="10450065" cy="5062257"/>
          </a:xfrm>
        </p:spPr>
        <p:txBody>
          <a:bodyPr vert="horz" lIns="91440" tIns="45720" rIns="91440" bIns="45720" rtlCol="0" anchor="t">
            <a:noAutofit/>
          </a:bodyPr>
          <a:lstStyle/>
          <a:p>
            <a:pPr marL="0" indent="0" hangingPunct="0">
              <a:lnSpc>
                <a:spcPct val="100000"/>
              </a:lnSpc>
              <a:spcBef>
                <a:spcPts val="0"/>
              </a:spcBef>
              <a:buNone/>
            </a:pPr>
            <a:r>
              <a:rPr lang="en-US">
                <a:solidFill>
                  <a:schemeClr val="tx1"/>
                </a:solidFill>
              </a:rPr>
              <a:t>AN OPIOID OVERDOSE NEEDS IMMEDIATE MEDICAL ATTENTION</a:t>
            </a:r>
          </a:p>
          <a:p>
            <a:pPr lvl="0">
              <a:lnSpc>
                <a:spcPct val="100000"/>
              </a:lnSpc>
              <a:spcBef>
                <a:spcPts val="0"/>
              </a:spcBef>
            </a:pPr>
            <a:r>
              <a:rPr lang="en-US" sz="2400" b="1">
                <a:solidFill>
                  <a:schemeClr val="tx1"/>
                </a:solidFill>
              </a:rPr>
              <a:t>Recognize</a:t>
            </a:r>
            <a:r>
              <a:rPr lang="en-US" sz="2400">
                <a:solidFill>
                  <a:schemeClr val="tx1"/>
                </a:solidFill>
              </a:rPr>
              <a:t> signs/symptoms of opioid overdose (slow or absence of breathing; unresponsiveness to stimuli (calling name, shaking, sternal rub)</a:t>
            </a:r>
          </a:p>
          <a:p>
            <a:pPr lvl="0">
              <a:lnSpc>
                <a:spcPct val="100000"/>
              </a:lnSpc>
              <a:spcBef>
                <a:spcPts val="0"/>
              </a:spcBef>
            </a:pPr>
            <a:r>
              <a:rPr lang="en-US" sz="2400" b="1">
                <a:solidFill>
                  <a:schemeClr val="tx1"/>
                </a:solidFill>
              </a:rPr>
              <a:t>Respond </a:t>
            </a:r>
            <a:r>
              <a:rPr lang="en-US" sz="2400">
                <a:solidFill>
                  <a:schemeClr val="tx1"/>
                </a:solidFill>
              </a:rPr>
              <a:t>by </a:t>
            </a:r>
            <a:r>
              <a:rPr lang="en-US" sz="2400" u="sng">
                <a:solidFill>
                  <a:schemeClr val="tx1"/>
                </a:solidFill>
              </a:rPr>
              <a:t>calling immediately for help</a:t>
            </a:r>
            <a:r>
              <a:rPr lang="en-US" sz="2400">
                <a:solidFill>
                  <a:schemeClr val="tx1"/>
                </a:solidFill>
              </a:rPr>
              <a:t>: </a:t>
            </a:r>
          </a:p>
          <a:p>
            <a:pPr lvl="1">
              <a:lnSpc>
                <a:spcPct val="100000"/>
              </a:lnSpc>
              <a:spcBef>
                <a:spcPts val="0"/>
              </a:spcBef>
            </a:pPr>
            <a:r>
              <a:rPr lang="en-US">
                <a:solidFill>
                  <a:schemeClr val="tx1"/>
                </a:solidFill>
              </a:rPr>
              <a:t>Call 911 or direct someone to call 911 to request immediate medical assistance. Advise the 911 operator that an opioid overdose is suspected and that Narcan (naloxone) is being given or has been given.</a:t>
            </a:r>
          </a:p>
          <a:p>
            <a:pPr lvl="1">
              <a:lnSpc>
                <a:spcPct val="100000"/>
              </a:lnSpc>
              <a:spcBef>
                <a:spcPts val="0"/>
              </a:spcBef>
            </a:pPr>
            <a:r>
              <a:rPr lang="en-US">
                <a:solidFill>
                  <a:schemeClr val="tx1"/>
                </a:solidFill>
              </a:rPr>
              <a:t>Assess for breathing. If necessary, provide rescue breathing</a:t>
            </a:r>
          </a:p>
          <a:p>
            <a:pPr marL="0" indent="0">
              <a:lnSpc>
                <a:spcPct val="120000"/>
              </a:lnSpc>
              <a:spcBef>
                <a:spcPts val="0"/>
              </a:spcBef>
              <a:buNone/>
            </a:pPr>
            <a:endParaRPr lang="en-US" sz="1400"/>
          </a:p>
        </p:txBody>
      </p:sp>
      <p:pic>
        <p:nvPicPr>
          <p:cNvPr id="5" name="Picture 4" descr="KDE School Health Logo">
            <a:extLst>
              <a:ext uri="{FF2B5EF4-FFF2-40B4-BE49-F238E27FC236}">
                <a16:creationId xmlns:a16="http://schemas.microsoft.com/office/drawing/2014/main" id="{25FAA1B4-67F7-EB13-9A18-8E69375D35CE}"/>
              </a:ext>
            </a:extLst>
          </p:cNvPr>
          <p:cNvPicPr>
            <a:picLocks noChangeAspect="1"/>
          </p:cNvPicPr>
          <p:nvPr/>
        </p:nvPicPr>
        <p:blipFill>
          <a:blip r:embed="rId2"/>
          <a:stretch>
            <a:fillRect/>
          </a:stretch>
        </p:blipFill>
        <p:spPr>
          <a:xfrm>
            <a:off x="10855476" y="4465320"/>
            <a:ext cx="996647" cy="1176470"/>
          </a:xfrm>
          <a:prstGeom prst="rect">
            <a:avLst/>
          </a:prstGeom>
        </p:spPr>
      </p:pic>
    </p:spTree>
    <p:extLst>
      <p:ext uri="{BB962C8B-B14F-4D97-AF65-F5344CB8AC3E}">
        <p14:creationId xmlns:p14="http://schemas.microsoft.com/office/powerpoint/2010/main" val="278199701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9820A-6F9D-CD7B-F8FC-E6C995C208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CE3F12-000C-7261-399E-2E8C51FA85B8}"/>
              </a:ext>
            </a:extLst>
          </p:cNvPr>
          <p:cNvSpPr>
            <a:spLocks noGrp="1"/>
          </p:cNvSpPr>
          <p:nvPr>
            <p:ph type="title"/>
          </p:nvPr>
        </p:nvSpPr>
        <p:spPr>
          <a:xfrm>
            <a:off x="555785" y="257025"/>
            <a:ext cx="9866171" cy="899746"/>
          </a:xfrm>
        </p:spPr>
        <p:txBody>
          <a:bodyPr>
            <a:normAutofit/>
          </a:bodyPr>
          <a:lstStyle/>
          <a:p>
            <a:r>
              <a:rPr lang="en-US"/>
              <a:t>Immediate Medical Attention Continued</a:t>
            </a:r>
          </a:p>
        </p:txBody>
      </p:sp>
      <p:sp>
        <p:nvSpPr>
          <p:cNvPr id="3" name="Text Placeholder 2">
            <a:extLst>
              <a:ext uri="{FF2B5EF4-FFF2-40B4-BE49-F238E27FC236}">
                <a16:creationId xmlns:a16="http://schemas.microsoft.com/office/drawing/2014/main" id="{D320B399-E877-FC16-6935-F3D03AF64010}"/>
              </a:ext>
            </a:extLst>
          </p:cNvPr>
          <p:cNvSpPr>
            <a:spLocks noGrp="1"/>
          </p:cNvSpPr>
          <p:nvPr>
            <p:ph type="body" sz="quarter" idx="13"/>
          </p:nvPr>
        </p:nvSpPr>
        <p:spPr>
          <a:xfrm>
            <a:off x="557108" y="1430015"/>
            <a:ext cx="11373456" cy="4452625"/>
          </a:xfrm>
        </p:spPr>
        <p:txBody>
          <a:bodyPr vert="horz" lIns="91440" tIns="45720" rIns="91440" bIns="45720" rtlCol="0" anchor="t">
            <a:noAutofit/>
          </a:bodyPr>
          <a:lstStyle/>
          <a:p>
            <a:pPr hangingPunct="0">
              <a:lnSpc>
                <a:spcPct val="100000"/>
              </a:lnSpc>
              <a:spcBef>
                <a:spcPts val="0"/>
              </a:spcBef>
            </a:pPr>
            <a:r>
              <a:rPr lang="en-US" sz="2000">
                <a:solidFill>
                  <a:schemeClr val="tx1"/>
                </a:solidFill>
              </a:rPr>
              <a:t>Steps for rescue breathing:  </a:t>
            </a:r>
          </a:p>
          <a:p>
            <a:pPr lvl="1">
              <a:lnSpc>
                <a:spcPct val="100000"/>
              </a:lnSpc>
              <a:spcBef>
                <a:spcPts val="0"/>
              </a:spcBef>
            </a:pPr>
            <a:r>
              <a:rPr lang="en-US" sz="2000">
                <a:solidFill>
                  <a:schemeClr val="tx1"/>
                </a:solidFill>
              </a:rPr>
              <a:t>Place on his or her back and pinch nose</a:t>
            </a:r>
          </a:p>
          <a:p>
            <a:pPr lvl="1">
              <a:lnSpc>
                <a:spcPct val="100000"/>
              </a:lnSpc>
              <a:spcBef>
                <a:spcPts val="0"/>
              </a:spcBef>
            </a:pPr>
            <a:r>
              <a:rPr lang="en-US" sz="2000">
                <a:solidFill>
                  <a:schemeClr val="tx1"/>
                </a:solidFill>
              </a:rPr>
              <a:t>Tilt chin up to open airway.  	</a:t>
            </a:r>
          </a:p>
          <a:p>
            <a:pPr lvl="1">
              <a:lnSpc>
                <a:spcPct val="100000"/>
              </a:lnSpc>
              <a:spcBef>
                <a:spcPts val="0"/>
              </a:spcBef>
            </a:pPr>
            <a:r>
              <a:rPr lang="en-US" sz="2000">
                <a:solidFill>
                  <a:schemeClr val="tx1"/>
                </a:solidFill>
              </a:rPr>
              <a:t>Look in mouth to see if anything is blocking their airway. If so, remove it</a:t>
            </a:r>
          </a:p>
          <a:p>
            <a:pPr lvl="1">
              <a:lnSpc>
                <a:spcPct val="100000"/>
              </a:lnSpc>
              <a:spcBef>
                <a:spcPts val="0"/>
              </a:spcBef>
            </a:pPr>
            <a:r>
              <a:rPr lang="en-US" sz="2000">
                <a:solidFill>
                  <a:schemeClr val="tx1"/>
                </a:solidFill>
              </a:rPr>
              <a:t>Create an airtight mouth-to-mouth seal on victim’s mouth </a:t>
            </a:r>
          </a:p>
          <a:p>
            <a:pPr lvl="1">
              <a:lnSpc>
                <a:spcPct val="100000"/>
              </a:lnSpc>
              <a:spcBef>
                <a:spcPts val="0"/>
              </a:spcBef>
            </a:pPr>
            <a:r>
              <a:rPr lang="en-US" sz="2000">
                <a:solidFill>
                  <a:schemeClr val="tx1"/>
                </a:solidFill>
              </a:rPr>
              <a:t>If using mask, place and hold mask over mouth and nose</a:t>
            </a:r>
          </a:p>
          <a:p>
            <a:pPr lvl="1">
              <a:lnSpc>
                <a:spcPct val="100000"/>
              </a:lnSpc>
              <a:spcBef>
                <a:spcPts val="0"/>
              </a:spcBef>
            </a:pPr>
            <a:r>
              <a:rPr lang="en-US" sz="2000">
                <a:solidFill>
                  <a:schemeClr val="tx1"/>
                </a:solidFill>
              </a:rPr>
              <a:t>Give two even, regular-sized breaths</a:t>
            </a:r>
          </a:p>
          <a:p>
            <a:pPr lvl="1">
              <a:lnSpc>
                <a:spcPct val="100000"/>
              </a:lnSpc>
              <a:spcBef>
                <a:spcPts val="0"/>
              </a:spcBef>
            </a:pPr>
            <a:r>
              <a:rPr lang="en-US" sz="2000">
                <a:solidFill>
                  <a:schemeClr val="tx1"/>
                </a:solidFill>
              </a:rPr>
              <a:t>Blow enough air into their lungs to make their chest rise</a:t>
            </a:r>
          </a:p>
          <a:p>
            <a:pPr marL="0" indent="0" hangingPunct="0">
              <a:lnSpc>
                <a:spcPct val="100000"/>
              </a:lnSpc>
              <a:spcBef>
                <a:spcPts val="0"/>
              </a:spcBef>
              <a:buNone/>
            </a:pPr>
            <a:r>
              <a:rPr lang="en-US" sz="2000">
                <a:solidFill>
                  <a:schemeClr val="tx1"/>
                </a:solidFill>
              </a:rPr>
              <a:t>NOTE: If you are using a mask and don’t see their chest rise, out of the corner of your eye, tilt the head back more and make sure the seal around the mouth and nose is secure. If you are not using a mask and don’t see their chest rise, out of the corner of your eye, make sure you’re pinching their nose</a:t>
            </a:r>
          </a:p>
          <a:p>
            <a:pPr lvl="0">
              <a:lnSpc>
                <a:spcPct val="100000"/>
              </a:lnSpc>
              <a:spcBef>
                <a:spcPts val="0"/>
              </a:spcBef>
            </a:pPr>
            <a:r>
              <a:rPr lang="en-US" sz="2000"/>
              <a:t>Breathe again</a:t>
            </a:r>
          </a:p>
          <a:p>
            <a:pPr lvl="0">
              <a:lnSpc>
                <a:spcPct val="100000"/>
              </a:lnSpc>
              <a:spcBef>
                <a:spcPts val="0"/>
              </a:spcBef>
            </a:pPr>
            <a:r>
              <a:rPr lang="en-US" sz="2000"/>
              <a:t>Give one breath every five seconds</a:t>
            </a:r>
          </a:p>
          <a:p>
            <a:pPr>
              <a:lnSpc>
                <a:spcPct val="120000"/>
              </a:lnSpc>
              <a:spcBef>
                <a:spcPts val="0"/>
              </a:spcBef>
            </a:pPr>
            <a:endParaRPr lang="en-US" sz="1400"/>
          </a:p>
        </p:txBody>
      </p:sp>
      <p:pic>
        <p:nvPicPr>
          <p:cNvPr id="5" name="Picture 4" descr="KDE School Health Logo">
            <a:extLst>
              <a:ext uri="{FF2B5EF4-FFF2-40B4-BE49-F238E27FC236}">
                <a16:creationId xmlns:a16="http://schemas.microsoft.com/office/drawing/2014/main" id="{5B6CEF39-24EA-0646-453C-1A3DC92FDEAE}"/>
              </a:ext>
            </a:extLst>
          </p:cNvPr>
          <p:cNvPicPr>
            <a:picLocks noChangeAspect="1"/>
          </p:cNvPicPr>
          <p:nvPr/>
        </p:nvPicPr>
        <p:blipFill>
          <a:blip r:embed="rId2"/>
          <a:stretch>
            <a:fillRect/>
          </a:stretch>
        </p:blipFill>
        <p:spPr>
          <a:xfrm>
            <a:off x="10855476" y="257025"/>
            <a:ext cx="996647" cy="1176470"/>
          </a:xfrm>
          <a:prstGeom prst="rect">
            <a:avLst/>
          </a:prstGeom>
        </p:spPr>
      </p:pic>
    </p:spTree>
    <p:extLst>
      <p:ext uri="{BB962C8B-B14F-4D97-AF65-F5344CB8AC3E}">
        <p14:creationId xmlns:p14="http://schemas.microsoft.com/office/powerpoint/2010/main" val="313095371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45745-DE7B-5094-625A-5217B4444C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B4A454-862D-C340-249F-94C1C4458A26}"/>
              </a:ext>
            </a:extLst>
          </p:cNvPr>
          <p:cNvSpPr>
            <a:spLocks noGrp="1"/>
          </p:cNvSpPr>
          <p:nvPr>
            <p:ph type="title"/>
          </p:nvPr>
        </p:nvSpPr>
        <p:spPr>
          <a:xfrm>
            <a:off x="434600" y="210345"/>
            <a:ext cx="9921256" cy="1164151"/>
          </a:xfrm>
        </p:spPr>
        <p:txBody>
          <a:bodyPr/>
          <a:lstStyle/>
          <a:p>
            <a:r>
              <a:rPr lang="en-US"/>
              <a:t>How to Administer Narcan® (Naloxone)</a:t>
            </a:r>
          </a:p>
        </p:txBody>
      </p:sp>
      <p:sp>
        <p:nvSpPr>
          <p:cNvPr id="3" name="Text Placeholder 2">
            <a:extLst>
              <a:ext uri="{FF2B5EF4-FFF2-40B4-BE49-F238E27FC236}">
                <a16:creationId xmlns:a16="http://schemas.microsoft.com/office/drawing/2014/main" id="{835D8D57-9B3F-D317-8E21-4C437FFBC64F}"/>
              </a:ext>
            </a:extLst>
          </p:cNvPr>
          <p:cNvSpPr>
            <a:spLocks noGrp="1"/>
          </p:cNvSpPr>
          <p:nvPr>
            <p:ph type="body" sz="quarter" idx="13"/>
          </p:nvPr>
        </p:nvSpPr>
        <p:spPr>
          <a:xfrm>
            <a:off x="555786" y="1207463"/>
            <a:ext cx="10813254" cy="4537503"/>
          </a:xfrm>
        </p:spPr>
        <p:txBody>
          <a:bodyPr vert="horz" lIns="91440" tIns="45720" rIns="91440" bIns="45720" rtlCol="0" anchor="t">
            <a:normAutofit fontScale="85000" lnSpcReduction="20000"/>
          </a:bodyPr>
          <a:lstStyle/>
          <a:p>
            <a:pPr marR="0" lvl="0">
              <a:lnSpc>
                <a:spcPct val="100000"/>
              </a:lnSpc>
              <a:spcBef>
                <a:spcPts val="0"/>
              </a:spcBef>
              <a:buFont typeface="Wingdings" panose="05000000000000000000" pitchFamily="2" charset="2"/>
              <a:buChar char="ü"/>
            </a:pPr>
            <a:r>
              <a:rPr lang="en-US" sz="2400">
                <a:solidFill>
                  <a:schemeClr val="tx1"/>
                </a:solidFill>
                <a:effectLst/>
                <a:ea typeface="Times New Roman" panose="02020603050405020304" pitchFamily="18" charset="0"/>
                <a:cs typeface="Times New Roman"/>
              </a:rPr>
              <a:t>Identify someone to call 9-1-1</a:t>
            </a:r>
          </a:p>
          <a:p>
            <a:pPr marR="0" lvl="0">
              <a:lnSpc>
                <a:spcPct val="100000"/>
              </a:lnSpc>
              <a:spcBef>
                <a:spcPts val="0"/>
              </a:spcBef>
              <a:buFont typeface="Wingdings" panose="05000000000000000000" pitchFamily="2" charset="2"/>
              <a:buChar char="ü"/>
            </a:pPr>
            <a:r>
              <a:rPr lang="en-US" sz="2400">
                <a:solidFill>
                  <a:schemeClr val="tx1"/>
                </a:solidFill>
                <a:effectLst/>
                <a:ea typeface="Times New Roman" panose="02020603050405020304" pitchFamily="18" charset="0"/>
                <a:cs typeface="Times New Roman"/>
              </a:rPr>
              <a:t>Remove Narcan nasal spray from the box</a:t>
            </a:r>
          </a:p>
          <a:p>
            <a:pPr marR="0" lvl="0">
              <a:lnSpc>
                <a:spcPct val="100000"/>
              </a:lnSpc>
              <a:spcBef>
                <a:spcPts val="0"/>
              </a:spcBef>
              <a:buFont typeface="Wingdings" panose="05000000000000000000" pitchFamily="2" charset="2"/>
              <a:buChar char="ü"/>
            </a:pPr>
            <a:r>
              <a:rPr lang="en-US" sz="2400">
                <a:solidFill>
                  <a:schemeClr val="tx1"/>
                </a:solidFill>
                <a:effectLst/>
                <a:ea typeface="Times New Roman" panose="02020603050405020304" pitchFamily="18" charset="0"/>
                <a:cs typeface="Times New Roman"/>
              </a:rPr>
              <a:t>Peel back the tab with the circle to open the Narcan nasal spray</a:t>
            </a:r>
          </a:p>
          <a:p>
            <a:pPr marR="0" lvl="0">
              <a:lnSpc>
                <a:spcPct val="100000"/>
              </a:lnSpc>
              <a:spcBef>
                <a:spcPts val="0"/>
              </a:spcBef>
              <a:buFont typeface="Wingdings" panose="05000000000000000000" pitchFamily="2" charset="2"/>
              <a:buChar char="ü"/>
            </a:pPr>
            <a:r>
              <a:rPr lang="en-US" sz="2400">
                <a:solidFill>
                  <a:schemeClr val="tx1"/>
                </a:solidFill>
                <a:effectLst/>
                <a:ea typeface="Times New Roman" panose="02020603050405020304" pitchFamily="18" charset="0"/>
                <a:cs typeface="Times New Roman"/>
              </a:rPr>
              <a:t>Hold the Narcan with your thumb on the bottom of the plunger and your first and middle fingers on either side of the nozzle</a:t>
            </a:r>
          </a:p>
          <a:p>
            <a:pPr marR="0" lvl="0">
              <a:lnSpc>
                <a:spcPct val="100000"/>
              </a:lnSpc>
              <a:spcBef>
                <a:spcPts val="0"/>
              </a:spcBef>
              <a:buFont typeface="Wingdings" panose="05000000000000000000" pitchFamily="2" charset="2"/>
              <a:buChar char="ü"/>
            </a:pPr>
            <a:r>
              <a:rPr lang="en-US" sz="2400">
                <a:solidFill>
                  <a:schemeClr val="tx1"/>
                </a:solidFill>
                <a:effectLst/>
                <a:ea typeface="Times New Roman" panose="02020603050405020304" pitchFamily="18" charset="0"/>
                <a:cs typeface="Times New Roman"/>
              </a:rPr>
              <a:t>Tilt the person’s head back and provide support under the neck with your hand</a:t>
            </a:r>
          </a:p>
          <a:p>
            <a:pPr marR="0" lvl="0">
              <a:lnSpc>
                <a:spcPct val="100000"/>
              </a:lnSpc>
              <a:spcBef>
                <a:spcPts val="0"/>
              </a:spcBef>
              <a:buFont typeface="Wingdings" panose="05000000000000000000" pitchFamily="2" charset="2"/>
              <a:buChar char="ü"/>
            </a:pPr>
            <a:r>
              <a:rPr lang="en-US" sz="2400">
                <a:solidFill>
                  <a:schemeClr val="tx1"/>
                </a:solidFill>
                <a:effectLst/>
                <a:ea typeface="Times New Roman" panose="02020603050405020304" pitchFamily="18" charset="0"/>
                <a:cs typeface="Times New Roman"/>
              </a:rPr>
              <a:t>Gently insert the tip of the nozzle into one nostril until your fingers on either side of the nozzle are against the bottom of the nose</a:t>
            </a:r>
          </a:p>
          <a:p>
            <a:pPr marR="0" lvl="0">
              <a:lnSpc>
                <a:spcPct val="100000"/>
              </a:lnSpc>
              <a:spcBef>
                <a:spcPts val="0"/>
              </a:spcBef>
              <a:buFont typeface="Wingdings" panose="05000000000000000000" pitchFamily="2" charset="2"/>
              <a:buChar char="ü"/>
            </a:pPr>
            <a:r>
              <a:rPr lang="en-US" sz="2400">
                <a:solidFill>
                  <a:schemeClr val="tx1"/>
                </a:solidFill>
                <a:effectLst/>
                <a:ea typeface="Times New Roman" panose="02020603050405020304" pitchFamily="18" charset="0"/>
                <a:cs typeface="Times New Roman"/>
              </a:rPr>
              <a:t>DO NOT prime the sprayer</a:t>
            </a:r>
          </a:p>
          <a:p>
            <a:pPr marR="0" lvl="0">
              <a:lnSpc>
                <a:spcPct val="100000"/>
              </a:lnSpc>
              <a:spcBef>
                <a:spcPts val="0"/>
              </a:spcBef>
              <a:buFont typeface="Wingdings" panose="05000000000000000000" pitchFamily="2" charset="2"/>
              <a:buChar char="ü"/>
            </a:pPr>
            <a:r>
              <a:rPr lang="en-US" sz="2400">
                <a:solidFill>
                  <a:schemeClr val="tx1"/>
                </a:solidFill>
                <a:effectLst/>
                <a:ea typeface="Times New Roman" panose="02020603050405020304" pitchFamily="18" charset="0"/>
                <a:cs typeface="Times New Roman"/>
              </a:rPr>
              <a:t>Press the plunger firmly to give the dose of Narcan nasal spray</a:t>
            </a:r>
          </a:p>
          <a:p>
            <a:pPr marR="0" lvl="0">
              <a:lnSpc>
                <a:spcPct val="100000"/>
              </a:lnSpc>
              <a:spcBef>
                <a:spcPts val="0"/>
              </a:spcBef>
              <a:buFont typeface="Wingdings" panose="05000000000000000000" pitchFamily="2" charset="2"/>
              <a:buChar char="ü"/>
            </a:pPr>
            <a:r>
              <a:rPr lang="en-US" sz="2400">
                <a:solidFill>
                  <a:schemeClr val="tx1"/>
                </a:solidFill>
                <a:effectLst/>
                <a:ea typeface="Times New Roman" panose="02020603050405020304" pitchFamily="18" charset="0"/>
                <a:cs typeface="Times New Roman"/>
              </a:rPr>
              <a:t>Remove the nozzle after giving the dose</a:t>
            </a:r>
          </a:p>
          <a:p>
            <a:pPr>
              <a:lnSpc>
                <a:spcPct val="100000"/>
              </a:lnSpc>
              <a:spcBef>
                <a:spcPts val="0"/>
              </a:spcBef>
              <a:buFont typeface="Wingdings" panose="05000000000000000000" pitchFamily="2" charset="2"/>
              <a:buChar char="ü"/>
            </a:pPr>
            <a:r>
              <a:rPr lang="en-US" sz="2400">
                <a:solidFill>
                  <a:schemeClr val="tx1"/>
                </a:solidFill>
                <a:effectLst/>
                <a:ea typeface="Times New Roman" panose="02020603050405020304" pitchFamily="18" charset="0"/>
                <a:cs typeface="Times New Roman"/>
              </a:rPr>
              <a:t>If the person does not respond by waking up to voice, touch or breathing normally within </a:t>
            </a:r>
            <a:r>
              <a:rPr lang="en-US" sz="2400">
                <a:solidFill>
                  <a:schemeClr val="tx1"/>
                </a:solidFill>
                <a:ea typeface="Times New Roman" panose="02020603050405020304" pitchFamily="18" charset="0"/>
                <a:cs typeface="Times New Roman"/>
              </a:rPr>
              <a:t>two</a:t>
            </a:r>
            <a:r>
              <a:rPr lang="en-US" sz="2400">
                <a:solidFill>
                  <a:schemeClr val="tx1"/>
                </a:solidFill>
                <a:effectLst/>
                <a:ea typeface="Times New Roman" panose="02020603050405020304" pitchFamily="18" charset="0"/>
                <a:cs typeface="Times New Roman"/>
              </a:rPr>
              <a:t> </a:t>
            </a:r>
            <a:r>
              <a:rPr lang="en-US" sz="2400">
                <a:solidFill>
                  <a:schemeClr val="tx1"/>
                </a:solidFill>
                <a:ea typeface="Times New Roman" panose="02020603050405020304" pitchFamily="18" charset="0"/>
                <a:cs typeface="Times New Roman"/>
              </a:rPr>
              <a:t>to three </a:t>
            </a:r>
            <a:r>
              <a:rPr lang="en-US" sz="2400">
                <a:solidFill>
                  <a:schemeClr val="tx1"/>
                </a:solidFill>
                <a:effectLst/>
                <a:ea typeface="Times New Roman" panose="02020603050405020304" pitchFamily="18" charset="0"/>
                <a:cs typeface="Times New Roman"/>
              </a:rPr>
              <a:t>minutes, a second dose of Narcan nasal spray may be given (use the second Narcan nasal spray from the box)</a:t>
            </a:r>
          </a:p>
          <a:p>
            <a:pPr marR="0" lvl="0">
              <a:lnSpc>
                <a:spcPct val="100000"/>
              </a:lnSpc>
              <a:spcBef>
                <a:spcPts val="0"/>
              </a:spcBef>
              <a:buFont typeface="Wingdings" panose="05000000000000000000" pitchFamily="2" charset="2"/>
              <a:buChar char="ü"/>
            </a:pPr>
            <a:r>
              <a:rPr lang="en-US" sz="2400">
                <a:solidFill>
                  <a:schemeClr val="tx1"/>
                </a:solidFill>
                <a:effectLst/>
                <a:ea typeface="Times New Roman" panose="02020603050405020304" pitchFamily="18" charset="0"/>
                <a:cs typeface="Times New Roman"/>
              </a:rPr>
              <a:t>Document the administration of Narcan and continue to observe until EMS arrives</a:t>
            </a:r>
            <a:endParaRPr lang="en-US" sz="2400">
              <a:solidFill>
                <a:schemeClr val="tx1"/>
              </a:solidFill>
              <a:effectLst/>
              <a:latin typeface="Aptos" panose="020B0004020202020204" pitchFamily="34" charset="0"/>
              <a:ea typeface="Times New Roman" panose="02020603050405020304" pitchFamily="18" charset="0"/>
              <a:cs typeface="Times New Roman"/>
            </a:endParaRPr>
          </a:p>
          <a:p>
            <a:pPr marL="0" marR="0" indent="0">
              <a:lnSpc>
                <a:spcPct val="100000"/>
              </a:lnSpc>
              <a:spcBef>
                <a:spcPts val="0"/>
              </a:spcBef>
              <a:buNone/>
            </a:pPr>
            <a:r>
              <a:rPr lang="en-US" sz="2400" b="1">
                <a:effectLst/>
                <a:ea typeface="Times New Roman" panose="02020603050405020304" pitchFamily="18" charset="0"/>
                <a:cs typeface="Times New Roman"/>
              </a:rPr>
              <a:t>Sources</a:t>
            </a:r>
            <a:r>
              <a:rPr lang="en-US" sz="2400">
                <a:effectLst/>
                <a:ea typeface="Times New Roman" panose="02020603050405020304" pitchFamily="18" charset="0"/>
                <a:cs typeface="Times New Roman"/>
              </a:rPr>
              <a:t>: Emergent BioSolutions (formerly ADAPT Pharma), 2015 and NASN Narcan Toolkit, updated September 2023. </a:t>
            </a:r>
            <a:r>
              <a:rPr lang="en-US" sz="2400" b="1">
                <a:effectLst/>
                <a:ea typeface="Times New Roman" panose="02020603050405020304" pitchFamily="18" charset="0"/>
                <a:cs typeface="Times New Roman"/>
              </a:rPr>
              <a:t>For more information</a:t>
            </a:r>
            <a:r>
              <a:rPr lang="en-US" sz="2400">
                <a:effectLst/>
                <a:latin typeface="Aptos"/>
                <a:ea typeface="Times New Roman" panose="02020603050405020304" pitchFamily="18" charset="0"/>
                <a:cs typeface="Times New Roman"/>
              </a:rPr>
              <a:t>: </a:t>
            </a:r>
            <a:r>
              <a:rPr lang="en-US" sz="2400" u="sng">
                <a:solidFill>
                  <a:srgbClr val="0000FF"/>
                </a:solidFill>
                <a:effectLst/>
                <a:latin typeface="Aptos"/>
                <a:ea typeface="Times New Roman" panose="02020603050405020304" pitchFamily="18" charset="0"/>
                <a:cs typeface="Times New Roman"/>
                <a:hlinkClick r:id="rId2"/>
              </a:rPr>
              <a:t>NARCAN® Nasal Spray</a:t>
            </a:r>
            <a:endParaRPr lang="en-US" sz="2400">
              <a:effectLst/>
              <a:latin typeface="Aptos"/>
              <a:ea typeface="Times New Roman" panose="02020603050405020304" pitchFamily="18" charset="0"/>
              <a:cs typeface="Times New Roman"/>
            </a:endParaRPr>
          </a:p>
          <a:p>
            <a:pPr marL="0" marR="0" lvl="0" indent="0">
              <a:lnSpc>
                <a:spcPct val="100000"/>
              </a:lnSpc>
              <a:spcBef>
                <a:spcPts val="0"/>
              </a:spcBef>
              <a:buNone/>
            </a:pPr>
            <a:endParaRPr lang="en-US" sz="2400">
              <a:solidFill>
                <a:schemeClr val="tx1"/>
              </a:solidFill>
              <a:effectLst/>
              <a:ea typeface="Times New Roman" panose="02020603050405020304" pitchFamily="18" charset="0"/>
              <a:cs typeface="Times New Roman" panose="02020603050405020304" pitchFamily="18" charset="0"/>
            </a:endParaRPr>
          </a:p>
          <a:p>
            <a:pPr marL="0" marR="0" indent="0">
              <a:lnSpc>
                <a:spcPct val="115000"/>
              </a:lnSpc>
              <a:spcAft>
                <a:spcPts val="1000"/>
              </a:spcAft>
              <a:buNone/>
            </a:pP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buNone/>
            </a:pPr>
            <a:endParaRPr lang="en-US" sz="2400"/>
          </a:p>
        </p:txBody>
      </p:sp>
      <p:pic>
        <p:nvPicPr>
          <p:cNvPr id="6" name="Picture 5">
            <a:extLst>
              <a:ext uri="{FF2B5EF4-FFF2-40B4-BE49-F238E27FC236}">
                <a16:creationId xmlns:a16="http://schemas.microsoft.com/office/drawing/2014/main" id="{61588DA4-06C0-39B8-6293-8B3A03CB2F46}"/>
              </a:ext>
              <a:ext uri="{C183D7F6-B498-43B3-948B-1728B52AA6E4}">
                <adec:decorative xmlns:adec="http://schemas.microsoft.com/office/drawing/2017/decorative" val="1"/>
              </a:ext>
            </a:extLst>
          </p:cNvPr>
          <p:cNvPicPr>
            <a:picLocks noChangeAspect="1"/>
          </p:cNvPicPr>
          <p:nvPr/>
        </p:nvPicPr>
        <p:blipFill>
          <a:blip r:embed="rId3"/>
          <a:srcRect l="24737" r="16385"/>
          <a:stretch/>
        </p:blipFill>
        <p:spPr>
          <a:xfrm>
            <a:off x="10353020" y="242974"/>
            <a:ext cx="1705999" cy="1469743"/>
          </a:xfrm>
          <a:prstGeom prst="rect">
            <a:avLst/>
          </a:prstGeom>
        </p:spPr>
      </p:pic>
      <p:pic>
        <p:nvPicPr>
          <p:cNvPr id="4" name="Picture 3" descr="KDE School Health Logo">
            <a:extLst>
              <a:ext uri="{FF2B5EF4-FFF2-40B4-BE49-F238E27FC236}">
                <a16:creationId xmlns:a16="http://schemas.microsoft.com/office/drawing/2014/main" id="{C41ABC79-D85E-057D-4CE5-EC9D77928E5A}"/>
              </a:ext>
            </a:extLst>
          </p:cNvPr>
          <p:cNvPicPr>
            <a:picLocks noChangeAspect="1"/>
          </p:cNvPicPr>
          <p:nvPr/>
        </p:nvPicPr>
        <p:blipFill>
          <a:blip r:embed="rId4"/>
          <a:stretch>
            <a:fillRect/>
          </a:stretch>
        </p:blipFill>
        <p:spPr>
          <a:xfrm>
            <a:off x="11137890" y="4638594"/>
            <a:ext cx="996647" cy="1176470"/>
          </a:xfrm>
          <a:prstGeom prst="rect">
            <a:avLst/>
          </a:prstGeom>
        </p:spPr>
      </p:pic>
    </p:spTree>
    <p:extLst>
      <p:ext uri="{BB962C8B-B14F-4D97-AF65-F5344CB8AC3E}">
        <p14:creationId xmlns:p14="http://schemas.microsoft.com/office/powerpoint/2010/main" val="139384556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9929334" cy="1078428"/>
          </a:xfrm>
        </p:spPr>
        <p:txBody>
          <a:bodyPr/>
          <a:lstStyle/>
          <a:p>
            <a:r>
              <a:rPr lang="en-US"/>
              <a:t>After Administering Narcan</a:t>
            </a:r>
          </a:p>
        </p:txBody>
      </p:sp>
      <p:sp>
        <p:nvSpPr>
          <p:cNvPr id="3" name="Text Placeholder 2"/>
          <p:cNvSpPr>
            <a:spLocks noGrp="1"/>
          </p:cNvSpPr>
          <p:nvPr>
            <p:ph type="body" sz="quarter" idx="13"/>
          </p:nvPr>
        </p:nvSpPr>
        <p:spPr>
          <a:xfrm>
            <a:off x="555785" y="1335453"/>
            <a:ext cx="11296337" cy="4105227"/>
          </a:xfrm>
        </p:spPr>
        <p:txBody>
          <a:bodyPr vert="horz" lIns="91440" tIns="45720" rIns="91440" bIns="45720" rtlCol="0" anchor="t">
            <a:normAutofit/>
          </a:bodyPr>
          <a:lstStyle/>
          <a:p>
            <a:pPr lvl="0">
              <a:lnSpc>
                <a:spcPct val="100000"/>
              </a:lnSpc>
              <a:spcBef>
                <a:spcPts val="0"/>
              </a:spcBef>
              <a:buFont typeface="Wingdings" panose="05000000000000000000" pitchFamily="2" charset="2"/>
              <a:buChar char="ü"/>
            </a:pPr>
            <a:r>
              <a:rPr lang="en-US"/>
              <a:t>Place person in recovery position (lying on their side)</a:t>
            </a:r>
          </a:p>
          <a:p>
            <a:pPr lvl="0">
              <a:lnSpc>
                <a:spcPct val="100000"/>
              </a:lnSpc>
              <a:spcBef>
                <a:spcPts val="0"/>
              </a:spcBef>
              <a:buFont typeface="Wingdings" panose="05000000000000000000" pitchFamily="2" charset="2"/>
              <a:buChar char="ü"/>
            </a:pPr>
            <a:r>
              <a:rPr lang="en-US"/>
              <a:t>Stay with the person monitoring for respiratory distress until help arrives</a:t>
            </a:r>
          </a:p>
          <a:p>
            <a:pPr>
              <a:lnSpc>
                <a:spcPct val="100000"/>
              </a:lnSpc>
              <a:spcBef>
                <a:spcPts val="0"/>
              </a:spcBef>
              <a:buFont typeface="Wingdings" panose="05000000000000000000" pitchFamily="2" charset="2"/>
              <a:buChar char="ü"/>
            </a:pPr>
            <a:r>
              <a:rPr lang="en-US"/>
              <a:t>If person does not respond by waking up, to voice or touch, or is not breathing normally within two to three minutes, a second dose of Narcan nasal spray may be given (use a second Narcan nasal spray from box)</a:t>
            </a:r>
          </a:p>
          <a:p>
            <a:pPr lvl="0">
              <a:lnSpc>
                <a:spcPct val="100000"/>
              </a:lnSpc>
              <a:spcBef>
                <a:spcPts val="0"/>
              </a:spcBef>
              <a:buFont typeface="Wingdings" panose="05000000000000000000" pitchFamily="2" charset="2"/>
              <a:buChar char="ü"/>
            </a:pPr>
            <a:r>
              <a:rPr lang="en-US"/>
              <a:t>Be aware that as the medication works, the student may become combative, angry or confused as their “high goes away”</a:t>
            </a:r>
          </a:p>
          <a:p>
            <a:pPr lvl="0">
              <a:lnSpc>
                <a:spcPct val="100000"/>
              </a:lnSpc>
              <a:spcBef>
                <a:spcPts val="0"/>
              </a:spcBef>
              <a:buFont typeface="Wingdings" panose="05000000000000000000" pitchFamily="2" charset="2"/>
              <a:buChar char="ü"/>
            </a:pPr>
            <a:r>
              <a:rPr lang="en-US"/>
              <a:t>If illegal and/or non-prescribed opioid narcotics are found on victim, give to school administrator per school protocol</a:t>
            </a:r>
          </a:p>
          <a:p>
            <a:endParaRPr lang="en-US"/>
          </a:p>
        </p:txBody>
      </p:sp>
      <p:pic>
        <p:nvPicPr>
          <p:cNvPr id="5" name="Picture 4" descr="KDE School Health Logo">
            <a:extLst>
              <a:ext uri="{FF2B5EF4-FFF2-40B4-BE49-F238E27FC236}">
                <a16:creationId xmlns:a16="http://schemas.microsoft.com/office/drawing/2014/main" id="{2C143731-BFEC-B1B9-E8F7-043DCA97C40E}"/>
              </a:ext>
            </a:extLst>
          </p:cNvPr>
          <p:cNvPicPr>
            <a:picLocks noChangeAspect="1"/>
          </p:cNvPicPr>
          <p:nvPr/>
        </p:nvPicPr>
        <p:blipFill>
          <a:blip r:embed="rId2"/>
          <a:stretch>
            <a:fillRect/>
          </a:stretch>
        </p:blipFill>
        <p:spPr>
          <a:xfrm>
            <a:off x="10855475" y="208004"/>
            <a:ext cx="996647" cy="1176470"/>
          </a:xfrm>
          <a:prstGeom prst="rect">
            <a:avLst/>
          </a:prstGeom>
        </p:spPr>
      </p:pic>
    </p:spTree>
    <p:extLst>
      <p:ext uri="{BB962C8B-B14F-4D97-AF65-F5344CB8AC3E}">
        <p14:creationId xmlns:p14="http://schemas.microsoft.com/office/powerpoint/2010/main" val="320757565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Next Steps</a:t>
            </a:r>
          </a:p>
        </p:txBody>
      </p:sp>
      <p:sp>
        <p:nvSpPr>
          <p:cNvPr id="3" name="Text Placeholder 2"/>
          <p:cNvSpPr>
            <a:spLocks noGrp="1"/>
          </p:cNvSpPr>
          <p:nvPr>
            <p:ph type="body" sz="quarter" idx="13"/>
          </p:nvPr>
        </p:nvSpPr>
        <p:spPr>
          <a:xfrm>
            <a:off x="454186" y="1387371"/>
            <a:ext cx="11182028" cy="4007589"/>
          </a:xfrm>
        </p:spPr>
        <p:txBody>
          <a:bodyPr>
            <a:normAutofit/>
          </a:bodyPr>
          <a:lstStyle/>
          <a:p>
            <a:pPr>
              <a:lnSpc>
                <a:spcPct val="100000"/>
              </a:lnSpc>
              <a:spcBef>
                <a:spcPts val="0"/>
              </a:spcBef>
            </a:pPr>
            <a:r>
              <a:rPr lang="en-US"/>
              <a:t>Notify parent/guardians per school protocol</a:t>
            </a:r>
          </a:p>
          <a:p>
            <a:pPr lvl="0">
              <a:lnSpc>
                <a:spcPct val="100000"/>
              </a:lnSpc>
              <a:spcBef>
                <a:spcPts val="0"/>
              </a:spcBef>
            </a:pPr>
            <a:r>
              <a:rPr lang="en-US"/>
              <a:t>Document administration of Narcan and complete school incident report</a:t>
            </a:r>
          </a:p>
          <a:p>
            <a:pPr>
              <a:lnSpc>
                <a:spcPct val="100000"/>
              </a:lnSpc>
              <a:spcBef>
                <a:spcPts val="0"/>
              </a:spcBef>
            </a:pPr>
            <a:r>
              <a:rPr lang="en-US"/>
              <a:t>Student should be transported to the nearest facility, even if the student seems to get better</a:t>
            </a:r>
          </a:p>
          <a:p>
            <a:pPr>
              <a:lnSpc>
                <a:spcPct val="100000"/>
              </a:lnSpc>
              <a:spcBef>
                <a:spcPts val="0"/>
              </a:spcBef>
            </a:pPr>
            <a:r>
              <a:rPr lang="en-US"/>
              <a:t>Student should not return to school for the remainder of the school day</a:t>
            </a:r>
          </a:p>
        </p:txBody>
      </p:sp>
      <p:pic>
        <p:nvPicPr>
          <p:cNvPr id="5" name="Picture 4" descr="KDE School Health Logo">
            <a:extLst>
              <a:ext uri="{FF2B5EF4-FFF2-40B4-BE49-F238E27FC236}">
                <a16:creationId xmlns:a16="http://schemas.microsoft.com/office/drawing/2014/main" id="{25BC9E75-4443-87EE-2FE1-6C2CD789E5FE}"/>
              </a:ext>
            </a:extLst>
          </p:cNvPr>
          <p:cNvPicPr>
            <a:picLocks noChangeAspect="1"/>
          </p:cNvPicPr>
          <p:nvPr/>
        </p:nvPicPr>
        <p:blipFill>
          <a:blip r:embed="rId3"/>
          <a:stretch>
            <a:fillRect/>
          </a:stretch>
        </p:blipFill>
        <p:spPr>
          <a:xfrm>
            <a:off x="10855476" y="4465320"/>
            <a:ext cx="996647" cy="1176470"/>
          </a:xfrm>
          <a:prstGeom prst="rect">
            <a:avLst/>
          </a:prstGeom>
        </p:spPr>
      </p:pic>
    </p:spTree>
    <p:extLst>
      <p:ext uri="{BB962C8B-B14F-4D97-AF65-F5344CB8AC3E}">
        <p14:creationId xmlns:p14="http://schemas.microsoft.com/office/powerpoint/2010/main" val="392702402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ECDB74-D49C-5404-E3CF-8EA5D52D4A14}"/>
              </a:ext>
            </a:extLst>
          </p:cNvPr>
          <p:cNvSpPr>
            <a:spLocks noGrp="1"/>
          </p:cNvSpPr>
          <p:nvPr>
            <p:ph type="title"/>
          </p:nvPr>
        </p:nvSpPr>
        <p:spPr>
          <a:xfrm>
            <a:off x="831850" y="2606040"/>
            <a:ext cx="10515600" cy="1956435"/>
          </a:xfrm>
        </p:spPr>
        <p:txBody>
          <a:bodyPr/>
          <a:lstStyle/>
          <a:p>
            <a:r>
              <a:rPr lang="en-US"/>
              <a:t>Module IV: Local School District Policies and Procedures </a:t>
            </a:r>
          </a:p>
        </p:txBody>
      </p:sp>
    </p:spTree>
    <p:extLst>
      <p:ext uri="{BB962C8B-B14F-4D97-AF65-F5344CB8AC3E}">
        <p14:creationId xmlns:p14="http://schemas.microsoft.com/office/powerpoint/2010/main" val="327158924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438094" cy="1114575"/>
          </a:xfrm>
        </p:spPr>
        <p:txBody>
          <a:bodyPr>
            <a:normAutofit/>
          </a:bodyPr>
          <a:lstStyle/>
          <a:p>
            <a:r>
              <a:rPr lang="en-US"/>
              <a:t>Local School District Policies &amp; Procedures</a:t>
            </a:r>
          </a:p>
        </p:txBody>
      </p:sp>
      <p:sp>
        <p:nvSpPr>
          <p:cNvPr id="3" name="Text Placeholder 2"/>
          <p:cNvSpPr>
            <a:spLocks noGrp="1"/>
          </p:cNvSpPr>
          <p:nvPr>
            <p:ph type="body" sz="quarter" idx="13"/>
          </p:nvPr>
        </p:nvSpPr>
        <p:spPr>
          <a:xfrm>
            <a:off x="555786" y="1371601"/>
            <a:ext cx="10950414" cy="4099560"/>
          </a:xfrm>
        </p:spPr>
        <p:txBody>
          <a:bodyPr>
            <a:normAutofit/>
          </a:bodyPr>
          <a:lstStyle/>
          <a:p>
            <a:pPr marL="0" indent="0" hangingPunct="0">
              <a:buNone/>
            </a:pPr>
            <a:r>
              <a:rPr lang="en-US" b="1">
                <a:solidFill>
                  <a:schemeClr val="tx1"/>
                </a:solidFill>
              </a:rPr>
              <a:t>Medication Administration Policies </a:t>
            </a:r>
          </a:p>
          <a:p>
            <a:pPr hangingPunct="0"/>
            <a:r>
              <a:rPr lang="en-US">
                <a:solidFill>
                  <a:schemeClr val="tx1"/>
                </a:solidFill>
              </a:rPr>
              <a:t>KRS 156.502 states that schools shall administer health services (including medication administration) to students who require this service during the school day or school sponsored event </a:t>
            </a:r>
          </a:p>
          <a:p>
            <a:pPr hangingPunct="0"/>
            <a:r>
              <a:rPr lang="en-US">
                <a:solidFill>
                  <a:schemeClr val="tx1"/>
                </a:solidFill>
              </a:rPr>
              <a:t>School districts should have in place, policies and procedures that address how medications and other health services will be delivered  </a:t>
            </a:r>
          </a:p>
          <a:p>
            <a:pPr hangingPunct="0"/>
            <a:r>
              <a:rPr lang="en-US">
                <a:solidFill>
                  <a:schemeClr val="tx1"/>
                </a:solidFill>
              </a:rPr>
              <a:t>School district policies and procedures should be readily accessible for reference by all school personnel who may be delegated and trained to administer medication</a:t>
            </a:r>
          </a:p>
          <a:p>
            <a:endParaRPr lang="en-US"/>
          </a:p>
        </p:txBody>
      </p:sp>
      <p:pic>
        <p:nvPicPr>
          <p:cNvPr id="4" name="Picture 3" descr="KDE School Health Logo">
            <a:extLst>
              <a:ext uri="{FF2B5EF4-FFF2-40B4-BE49-F238E27FC236}">
                <a16:creationId xmlns:a16="http://schemas.microsoft.com/office/drawing/2014/main" id="{23162F8E-D7B6-AE18-A22E-37B4A077C613}"/>
              </a:ext>
            </a:extLst>
          </p:cNvPr>
          <p:cNvPicPr>
            <a:picLocks noChangeAspect="1"/>
          </p:cNvPicPr>
          <p:nvPr/>
        </p:nvPicPr>
        <p:blipFill>
          <a:blip r:embed="rId2"/>
          <a:stretch>
            <a:fillRect/>
          </a:stretch>
        </p:blipFill>
        <p:spPr>
          <a:xfrm>
            <a:off x="10998156" y="4565814"/>
            <a:ext cx="896190" cy="1042506"/>
          </a:xfrm>
          <a:prstGeom prst="rect">
            <a:avLst/>
          </a:prstGeom>
        </p:spPr>
      </p:pic>
    </p:spTree>
    <p:extLst>
      <p:ext uri="{BB962C8B-B14F-4D97-AF65-F5344CB8AC3E}">
        <p14:creationId xmlns:p14="http://schemas.microsoft.com/office/powerpoint/2010/main" val="192093613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 y="257025"/>
            <a:ext cx="11323320" cy="1042506"/>
          </a:xfrm>
        </p:spPr>
        <p:txBody>
          <a:bodyPr>
            <a:normAutofit fontScale="90000"/>
          </a:bodyPr>
          <a:lstStyle/>
          <a:p>
            <a:r>
              <a:rPr lang="en-US"/>
              <a:t>Local School District Policies and Procedures, Continued </a:t>
            </a:r>
          </a:p>
        </p:txBody>
      </p:sp>
      <p:sp>
        <p:nvSpPr>
          <p:cNvPr id="3" name="Text Placeholder 2"/>
          <p:cNvSpPr>
            <a:spLocks noGrp="1"/>
          </p:cNvSpPr>
          <p:nvPr>
            <p:ph type="body" sz="quarter" idx="13"/>
          </p:nvPr>
        </p:nvSpPr>
        <p:spPr>
          <a:xfrm>
            <a:off x="411481" y="1463040"/>
            <a:ext cx="11369040" cy="3977640"/>
          </a:xfrm>
        </p:spPr>
        <p:txBody>
          <a:bodyPr>
            <a:normAutofit/>
          </a:bodyPr>
          <a:lstStyle/>
          <a:p>
            <a:pPr marL="0" indent="0" hangingPunct="0">
              <a:buNone/>
            </a:pPr>
            <a:r>
              <a:rPr lang="en-US">
                <a:solidFill>
                  <a:schemeClr val="tx1"/>
                </a:solidFill>
              </a:rPr>
              <a:t>School district policies for medication administration should include:</a:t>
            </a:r>
          </a:p>
          <a:p>
            <a:pPr marL="514350" indent="-514350" hangingPunct="0">
              <a:buAutoNum type="arabicPeriod"/>
            </a:pPr>
            <a:r>
              <a:rPr lang="en-US">
                <a:solidFill>
                  <a:schemeClr val="tx1"/>
                </a:solidFill>
              </a:rPr>
              <a:t>Consent forms to be signed by parent/guardian giving authorization to the school district to administer medication</a:t>
            </a:r>
          </a:p>
          <a:p>
            <a:pPr marL="514350" indent="-514350" hangingPunct="0">
              <a:buAutoNum type="arabicPeriod"/>
            </a:pPr>
            <a:r>
              <a:rPr lang="en-US">
                <a:solidFill>
                  <a:schemeClr val="tx1"/>
                </a:solidFill>
              </a:rPr>
              <a:t>Health Care Provider’s forms to be signed regarding medication administration instructions</a:t>
            </a:r>
          </a:p>
          <a:p>
            <a:pPr hangingPunct="0"/>
            <a:r>
              <a:rPr lang="en-US">
                <a:solidFill>
                  <a:schemeClr val="tx1"/>
                </a:solidFill>
              </a:rPr>
              <a:t>The above policies should also address prescribed medication, over-the- counter medication, and self-administered medication as per KRS 158.834, 158.836 and 158.838  </a:t>
            </a:r>
          </a:p>
          <a:p>
            <a:endParaRPr lang="en-US"/>
          </a:p>
        </p:txBody>
      </p:sp>
      <p:pic>
        <p:nvPicPr>
          <p:cNvPr id="4" name="Picture 3" descr="KDE School Health Logo">
            <a:extLst>
              <a:ext uri="{FF2B5EF4-FFF2-40B4-BE49-F238E27FC236}">
                <a16:creationId xmlns:a16="http://schemas.microsoft.com/office/drawing/2014/main" id="{B89CF20A-E2CA-8ACB-95A5-793CB38920B1}"/>
              </a:ext>
            </a:extLst>
          </p:cNvPr>
          <p:cNvPicPr>
            <a:picLocks noChangeAspect="1"/>
          </p:cNvPicPr>
          <p:nvPr/>
        </p:nvPicPr>
        <p:blipFill>
          <a:blip r:embed="rId2"/>
          <a:stretch>
            <a:fillRect/>
          </a:stretch>
        </p:blipFill>
        <p:spPr>
          <a:xfrm>
            <a:off x="11004291" y="4642014"/>
            <a:ext cx="896190" cy="1042506"/>
          </a:xfrm>
          <a:prstGeom prst="rect">
            <a:avLst/>
          </a:prstGeom>
        </p:spPr>
      </p:pic>
    </p:spTree>
    <p:extLst>
      <p:ext uri="{BB962C8B-B14F-4D97-AF65-F5344CB8AC3E}">
        <p14:creationId xmlns:p14="http://schemas.microsoft.com/office/powerpoint/2010/main" val="231423030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255214" cy="867259"/>
          </a:xfrm>
        </p:spPr>
        <p:txBody>
          <a:bodyPr>
            <a:normAutofit/>
          </a:bodyPr>
          <a:lstStyle/>
          <a:p>
            <a:r>
              <a:rPr lang="en-US"/>
              <a:t>Additional Local School District Policies</a:t>
            </a:r>
          </a:p>
        </p:txBody>
      </p:sp>
      <p:sp>
        <p:nvSpPr>
          <p:cNvPr id="3" name="Text Placeholder 2"/>
          <p:cNvSpPr>
            <a:spLocks noGrp="1"/>
          </p:cNvSpPr>
          <p:nvPr>
            <p:ph type="body" sz="quarter" idx="13"/>
          </p:nvPr>
        </p:nvSpPr>
        <p:spPr>
          <a:xfrm>
            <a:off x="555786" y="1121152"/>
            <a:ext cx="11255214" cy="4410968"/>
          </a:xfrm>
        </p:spPr>
        <p:txBody>
          <a:bodyPr>
            <a:normAutofit fontScale="70000" lnSpcReduction="20000"/>
          </a:bodyPr>
          <a:lstStyle/>
          <a:p>
            <a:pPr marL="0" indent="0" hangingPunct="0">
              <a:buNone/>
            </a:pPr>
            <a:r>
              <a:rPr lang="en-US" b="1">
                <a:solidFill>
                  <a:schemeClr val="tx1"/>
                </a:solidFill>
              </a:rPr>
              <a:t>Other local school district policies/procedures should include:</a:t>
            </a:r>
          </a:p>
          <a:p>
            <a:pPr lvl="0" hangingPunct="0"/>
            <a:r>
              <a:rPr lang="en-US">
                <a:solidFill>
                  <a:schemeClr val="tx1"/>
                </a:solidFill>
              </a:rPr>
              <a:t>Storage of medication</a:t>
            </a:r>
          </a:p>
          <a:p>
            <a:pPr lvl="0" hangingPunct="0"/>
            <a:r>
              <a:rPr lang="en-US">
                <a:solidFill>
                  <a:schemeClr val="tx1"/>
                </a:solidFill>
              </a:rPr>
              <a:t>Disposal of unused medication</a:t>
            </a:r>
          </a:p>
          <a:p>
            <a:pPr lvl="0" hangingPunct="0"/>
            <a:r>
              <a:rPr lang="en-US">
                <a:solidFill>
                  <a:schemeClr val="tx1"/>
                </a:solidFill>
              </a:rPr>
              <a:t>Administration of medication on field trips</a:t>
            </a:r>
          </a:p>
          <a:p>
            <a:pPr lvl="0" hangingPunct="0"/>
            <a:r>
              <a:rPr lang="en-US">
                <a:solidFill>
                  <a:schemeClr val="tx1"/>
                </a:solidFill>
              </a:rPr>
              <a:t>Medication administration documentation</a:t>
            </a:r>
          </a:p>
          <a:p>
            <a:pPr lvl="0" hangingPunct="0"/>
            <a:r>
              <a:rPr lang="en-US">
                <a:solidFill>
                  <a:schemeClr val="tx1"/>
                </a:solidFill>
              </a:rPr>
              <a:t>Documentation and reporting of medication errors</a:t>
            </a:r>
          </a:p>
          <a:p>
            <a:pPr lvl="0" hangingPunct="0"/>
            <a:r>
              <a:rPr lang="en-US">
                <a:solidFill>
                  <a:schemeClr val="tx1"/>
                </a:solidFill>
              </a:rPr>
              <a:t>Possession and use of asthma or anaphylaxis medications as per KRS 158.834 and 158.836</a:t>
            </a:r>
          </a:p>
          <a:p>
            <a:pPr lvl="0" hangingPunct="0"/>
            <a:r>
              <a:rPr lang="en-US">
                <a:solidFill>
                  <a:schemeClr val="tx1"/>
                </a:solidFill>
              </a:rPr>
              <a:t>Emergency administration of diabetes and seizure management medications (KRS 158.838)</a:t>
            </a:r>
          </a:p>
          <a:p>
            <a:pPr lvl="0" hangingPunct="0"/>
            <a:r>
              <a:rPr lang="en-US">
                <a:solidFill>
                  <a:schemeClr val="tx1"/>
                </a:solidFill>
              </a:rPr>
              <a:t>Emergency administration of Narcan (naloxone) to prevent an opioid/heroin overdose from becoming fatal (KRS 217.186)</a:t>
            </a:r>
          </a:p>
          <a:p>
            <a:pPr marL="0" lvl="0" indent="0" hangingPunct="0">
              <a:buNone/>
            </a:pPr>
            <a:endParaRPr lang="en-US">
              <a:solidFill>
                <a:schemeClr val="tx1"/>
              </a:solidFill>
            </a:endParaRPr>
          </a:p>
          <a:p>
            <a:pPr hangingPunct="0">
              <a:buFont typeface="Wingdings" panose="05000000000000000000" pitchFamily="2" charset="2"/>
              <a:buChar char="ü"/>
            </a:pPr>
            <a:r>
              <a:rPr lang="en-US" sz="3400">
                <a:solidFill>
                  <a:schemeClr val="tx1"/>
                </a:solidFill>
              </a:rPr>
              <a:t>The above policies/procedures should also specify the appropriate school district forms to be completed</a:t>
            </a:r>
          </a:p>
          <a:p>
            <a:endParaRPr lang="en-US"/>
          </a:p>
        </p:txBody>
      </p:sp>
      <p:pic>
        <p:nvPicPr>
          <p:cNvPr id="4" name="Picture 3" descr="KDE School Health Logo">
            <a:extLst>
              <a:ext uri="{FF2B5EF4-FFF2-40B4-BE49-F238E27FC236}">
                <a16:creationId xmlns:a16="http://schemas.microsoft.com/office/drawing/2014/main" id="{62673B2C-A61D-7485-30E4-73CFC6795484}"/>
              </a:ext>
            </a:extLst>
          </p:cNvPr>
          <p:cNvPicPr>
            <a:picLocks noChangeAspect="1"/>
          </p:cNvPicPr>
          <p:nvPr/>
        </p:nvPicPr>
        <p:blipFill>
          <a:blip r:embed="rId2"/>
          <a:stretch>
            <a:fillRect/>
          </a:stretch>
        </p:blipFill>
        <p:spPr>
          <a:xfrm>
            <a:off x="11098304" y="4847633"/>
            <a:ext cx="896190" cy="1042506"/>
          </a:xfrm>
          <a:prstGeom prst="rect">
            <a:avLst/>
          </a:prstGeom>
        </p:spPr>
      </p:pic>
    </p:spTree>
    <p:extLst>
      <p:ext uri="{BB962C8B-B14F-4D97-AF65-F5344CB8AC3E}">
        <p14:creationId xmlns:p14="http://schemas.microsoft.com/office/powerpoint/2010/main" val="20883452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292640" cy="981119"/>
          </a:xfrm>
        </p:spPr>
        <p:txBody>
          <a:bodyPr/>
          <a:lstStyle/>
          <a:p>
            <a:r>
              <a:rPr lang="en-US"/>
              <a:t>Administering Medication</a:t>
            </a:r>
          </a:p>
        </p:txBody>
      </p:sp>
      <p:sp>
        <p:nvSpPr>
          <p:cNvPr id="3" name="Text Placeholder 2"/>
          <p:cNvSpPr>
            <a:spLocks noGrp="1"/>
          </p:cNvSpPr>
          <p:nvPr>
            <p:ph type="body" sz="quarter" idx="13"/>
          </p:nvPr>
        </p:nvSpPr>
        <p:spPr>
          <a:xfrm>
            <a:off x="555785" y="1291635"/>
            <a:ext cx="10997586" cy="5237861"/>
          </a:xfrm>
        </p:spPr>
        <p:txBody>
          <a:bodyPr vert="horz" lIns="91440" tIns="45720" rIns="91440" bIns="45720" rtlCol="0" anchor="t">
            <a:normAutofit/>
          </a:bodyPr>
          <a:lstStyle/>
          <a:p>
            <a:r>
              <a:rPr lang="en-US"/>
              <a:t>RNs may administer medications and treatments as prescribed by physicians, physician assistants, dentists and advanced practice registered nurses (APRNs) </a:t>
            </a:r>
          </a:p>
          <a:p>
            <a:r>
              <a:rPr lang="en-US"/>
              <a:t>Supervision of the LPN does not require the supervisor to be physically present in the same building. </a:t>
            </a:r>
          </a:p>
          <a:p>
            <a:pPr lvl="1"/>
            <a:r>
              <a:rPr lang="en-US"/>
              <a:t>However, the LPN shall </a:t>
            </a:r>
            <a:r>
              <a:rPr lang="en-US" b="1"/>
              <a:t>not </a:t>
            </a:r>
            <a:r>
              <a:rPr lang="en-US"/>
              <a:t>provide nursing care in the school setting without oversight (supervision) from an RN, APRN, PA, medical doctor (MD) or when applicable, dentist</a:t>
            </a:r>
          </a:p>
          <a:p>
            <a:endParaRPr lang="en-US"/>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92" y="3429000"/>
            <a:ext cx="902985" cy="722388"/>
          </a:xfrm>
          <a:prstGeom prst="rect">
            <a:avLst/>
          </a:prstGeom>
        </p:spPr>
      </p:pic>
      <p:pic>
        <p:nvPicPr>
          <p:cNvPr id="5" name="Picture 4">
            <a:extLst>
              <a:ext uri="{FF2B5EF4-FFF2-40B4-BE49-F238E27FC236}">
                <a16:creationId xmlns:a16="http://schemas.microsoft.com/office/drawing/2014/main" id="{B99D82F0-B0D1-C71A-89F7-F978D30BB71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952236" y="4577350"/>
            <a:ext cx="896190" cy="1042506"/>
          </a:xfrm>
          <a:prstGeom prst="rect">
            <a:avLst/>
          </a:prstGeom>
        </p:spPr>
      </p:pic>
    </p:spTree>
    <p:extLst>
      <p:ext uri="{BB962C8B-B14F-4D97-AF65-F5344CB8AC3E}">
        <p14:creationId xmlns:p14="http://schemas.microsoft.com/office/powerpoint/2010/main" val="94034458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655F2-05B1-2BDE-856D-7B9B2350A35E}"/>
              </a:ext>
            </a:extLst>
          </p:cNvPr>
          <p:cNvSpPr>
            <a:spLocks noGrp="1"/>
          </p:cNvSpPr>
          <p:nvPr>
            <p:ph type="title"/>
          </p:nvPr>
        </p:nvSpPr>
        <p:spPr>
          <a:xfrm>
            <a:off x="555786" y="257025"/>
            <a:ext cx="10782774" cy="1320800"/>
          </a:xfrm>
        </p:spPr>
        <p:txBody>
          <a:bodyPr>
            <a:normAutofit/>
          </a:bodyPr>
          <a:lstStyle/>
          <a:p>
            <a:r>
              <a:rPr lang="en-US"/>
              <a:t>** ______ District Policies and Procedures (Enter your school's name and policies here)</a:t>
            </a:r>
          </a:p>
        </p:txBody>
      </p:sp>
      <p:sp>
        <p:nvSpPr>
          <p:cNvPr id="3" name="Text Placeholder 2">
            <a:extLst>
              <a:ext uri="{FF2B5EF4-FFF2-40B4-BE49-F238E27FC236}">
                <a16:creationId xmlns:a16="http://schemas.microsoft.com/office/drawing/2014/main" id="{5996E428-EA10-1B7E-7765-20BAF7D131CD}"/>
              </a:ext>
            </a:extLst>
          </p:cNvPr>
          <p:cNvSpPr>
            <a:spLocks noGrp="1"/>
          </p:cNvSpPr>
          <p:nvPr>
            <p:ph type="body" sz="quarter" idx="13"/>
          </p:nvPr>
        </p:nvSpPr>
        <p:spPr>
          <a:xfrm>
            <a:off x="555786" y="1773451"/>
            <a:ext cx="11026614" cy="3408149"/>
          </a:xfrm>
        </p:spPr>
        <p:txBody>
          <a:bodyPr/>
          <a:lstStyle/>
          <a:p>
            <a:endParaRPr lang="en-US"/>
          </a:p>
        </p:txBody>
      </p:sp>
    </p:spTree>
    <p:extLst>
      <p:ext uri="{BB962C8B-B14F-4D97-AF65-F5344CB8AC3E}">
        <p14:creationId xmlns:p14="http://schemas.microsoft.com/office/powerpoint/2010/main" val="401487639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ABFFA6-BBE0-6063-FC25-FB7EA436639E}"/>
              </a:ext>
            </a:extLst>
          </p:cNvPr>
          <p:cNvSpPr>
            <a:spLocks noGrp="1"/>
          </p:cNvSpPr>
          <p:nvPr>
            <p:ph type="title"/>
          </p:nvPr>
        </p:nvSpPr>
        <p:spPr/>
        <p:txBody>
          <a:bodyPr>
            <a:normAutofit/>
          </a:bodyPr>
          <a:lstStyle/>
          <a:p>
            <a:r>
              <a:rPr lang="en-US" sz="4800"/>
              <a:t>Module V: Understanding HIPAA vs FERPA for Unlicensed School Personnel </a:t>
            </a:r>
          </a:p>
        </p:txBody>
      </p:sp>
      <p:pic>
        <p:nvPicPr>
          <p:cNvPr id="6" name="Picture 5" descr="KDE School Health Logo">
            <a:extLst>
              <a:ext uri="{FF2B5EF4-FFF2-40B4-BE49-F238E27FC236}">
                <a16:creationId xmlns:a16="http://schemas.microsoft.com/office/drawing/2014/main" id="{69A999FC-55C4-102D-956C-4DA629BA4783}"/>
              </a:ext>
            </a:extLst>
          </p:cNvPr>
          <p:cNvPicPr>
            <a:picLocks noChangeAspect="1"/>
          </p:cNvPicPr>
          <p:nvPr/>
        </p:nvPicPr>
        <p:blipFill>
          <a:blip r:embed="rId2"/>
          <a:stretch>
            <a:fillRect/>
          </a:stretch>
        </p:blipFill>
        <p:spPr>
          <a:xfrm>
            <a:off x="10899355" y="5376627"/>
            <a:ext cx="896190" cy="1042506"/>
          </a:xfrm>
          <a:prstGeom prst="rect">
            <a:avLst/>
          </a:prstGeom>
        </p:spPr>
      </p:pic>
    </p:spTree>
    <p:extLst>
      <p:ext uri="{BB962C8B-B14F-4D97-AF65-F5344CB8AC3E}">
        <p14:creationId xmlns:p14="http://schemas.microsoft.com/office/powerpoint/2010/main" val="418977688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575BD-D88F-1997-84EF-28CCD71C21C9}"/>
              </a:ext>
            </a:extLst>
          </p:cNvPr>
          <p:cNvSpPr>
            <a:spLocks noGrp="1"/>
          </p:cNvSpPr>
          <p:nvPr>
            <p:ph type="title"/>
          </p:nvPr>
        </p:nvSpPr>
        <p:spPr>
          <a:xfrm>
            <a:off x="381000" y="365125"/>
            <a:ext cx="11430000" cy="1325563"/>
          </a:xfrm>
        </p:spPr>
        <p:txBody>
          <a:bodyPr/>
          <a:lstStyle/>
          <a:p>
            <a:r>
              <a:rPr lang="en-US"/>
              <a:t>Health Insurance Portability and Accountability Act (HIPAA)	</a:t>
            </a:r>
          </a:p>
        </p:txBody>
      </p:sp>
      <p:sp>
        <p:nvSpPr>
          <p:cNvPr id="3" name="Content Placeholder 2">
            <a:extLst>
              <a:ext uri="{FF2B5EF4-FFF2-40B4-BE49-F238E27FC236}">
                <a16:creationId xmlns:a16="http://schemas.microsoft.com/office/drawing/2014/main" id="{018CA69A-72BE-97C5-4B2F-7F5AB551C977}"/>
              </a:ext>
            </a:extLst>
          </p:cNvPr>
          <p:cNvSpPr>
            <a:spLocks noGrp="1"/>
          </p:cNvSpPr>
          <p:nvPr>
            <p:ph idx="1"/>
          </p:nvPr>
        </p:nvSpPr>
        <p:spPr>
          <a:xfrm>
            <a:off x="381000" y="1825625"/>
            <a:ext cx="11430000" cy="3843655"/>
          </a:xfrm>
        </p:spPr>
        <p:txBody>
          <a:bodyPr vert="horz" lIns="91440" tIns="45720" rIns="91440" bIns="45720" rtlCol="0" anchor="t">
            <a:normAutofit/>
          </a:bodyPr>
          <a:lstStyle/>
          <a:p>
            <a:pPr marL="0" indent="0">
              <a:buNone/>
            </a:pPr>
            <a:r>
              <a:rPr lang="en-US" sz="2000"/>
              <a:t>The Health Insurance Portability and Accountability Act is a federal law that protects the privacy and security of individual’s medical information. It applies to healthcare providers, health plans and healthcare clearinghouses, as well as their business associates.</a:t>
            </a:r>
          </a:p>
          <a:p>
            <a:pPr marL="0" indent="0">
              <a:buNone/>
            </a:pPr>
            <a:r>
              <a:rPr lang="en-US" sz="2000"/>
              <a:t>HIPAA ensures that protected health information (PHI) is kept confidential and secure. </a:t>
            </a:r>
          </a:p>
          <a:p>
            <a:pPr marL="0" indent="0">
              <a:buNone/>
            </a:pPr>
            <a:r>
              <a:rPr lang="en-US" sz="2000" b="1"/>
              <a:t>Key Points</a:t>
            </a:r>
            <a:r>
              <a:rPr lang="en-US" sz="2000"/>
              <a:t>: </a:t>
            </a:r>
          </a:p>
          <a:p>
            <a:pPr marL="342900" marR="0" lvl="0" indent="-342900">
              <a:lnSpc>
                <a:spcPct val="110000"/>
              </a:lnSpc>
              <a:spcBef>
                <a:spcPts val="0"/>
              </a:spcBef>
              <a:buFont typeface="+mj-lt"/>
              <a:buAutoNum type="arabicPeriod"/>
            </a:pPr>
            <a:r>
              <a:rPr lang="en-US" sz="2000">
                <a:effectLst/>
                <a:latin typeface="Aptos"/>
                <a:ea typeface="Times New Roman" panose="02020603050405020304" pitchFamily="18" charset="0"/>
                <a:cs typeface="Times New Roman"/>
              </a:rPr>
              <a:t>Protected Health Information</a:t>
            </a:r>
            <a:r>
              <a:rPr lang="en-US" sz="2000">
                <a:latin typeface="Aptos"/>
                <a:ea typeface="Times New Roman" panose="02020603050405020304" pitchFamily="18" charset="0"/>
                <a:cs typeface="Times New Roman"/>
              </a:rPr>
              <a:t>:</a:t>
            </a:r>
            <a:r>
              <a:rPr lang="en-US" sz="2000">
                <a:effectLst/>
                <a:latin typeface="Aptos"/>
                <a:ea typeface="Times New Roman" panose="02020603050405020304" pitchFamily="18" charset="0"/>
                <a:cs typeface="Times New Roman"/>
              </a:rPr>
              <a:t> Includes any information about health status, provision of healthcare, or payment for healthcare services that can be linked to an individual. </a:t>
            </a:r>
          </a:p>
          <a:p>
            <a:pPr marL="342900" marR="0" lvl="0" indent="-342900">
              <a:lnSpc>
                <a:spcPct val="110000"/>
              </a:lnSpc>
              <a:spcBef>
                <a:spcPts val="0"/>
              </a:spcBef>
              <a:buFont typeface="+mj-lt"/>
              <a:buAutoNum type="arabicPeriod"/>
            </a:pPr>
            <a:r>
              <a:rPr lang="en-US" sz="2000">
                <a:effectLst/>
                <a:latin typeface="Aptos"/>
                <a:ea typeface="Times New Roman" panose="02020603050405020304" pitchFamily="18" charset="0"/>
                <a:cs typeface="Times New Roman"/>
              </a:rPr>
              <a:t>Covered Entities: Healthcare providers, health plans and healthcare clearinghouses.</a:t>
            </a:r>
          </a:p>
          <a:p>
            <a:pPr marL="342900" marR="0" lvl="0" indent="-342900">
              <a:lnSpc>
                <a:spcPct val="110000"/>
              </a:lnSpc>
              <a:spcBef>
                <a:spcPts val="0"/>
              </a:spcBef>
              <a:buFont typeface="+mj-lt"/>
              <a:buAutoNum type="arabicPeriod"/>
            </a:pPr>
            <a:r>
              <a:rPr lang="en-US" sz="2000">
                <a:effectLst/>
                <a:latin typeface="Aptos"/>
                <a:ea typeface="Times New Roman" panose="02020603050405020304" pitchFamily="18" charset="0"/>
                <a:cs typeface="Times New Roman"/>
              </a:rPr>
              <a:t>Privacy Rule: Established standards for the protection of PHI.</a:t>
            </a:r>
          </a:p>
          <a:p>
            <a:pPr marL="342900" marR="0" lvl="0" indent="-342900">
              <a:lnSpc>
                <a:spcPct val="110000"/>
              </a:lnSpc>
              <a:spcBef>
                <a:spcPts val="0"/>
              </a:spcBef>
              <a:buFont typeface="+mj-lt"/>
              <a:buAutoNum type="arabicPeriod"/>
            </a:pPr>
            <a:r>
              <a:rPr lang="en-US" sz="2000">
                <a:effectLst/>
                <a:latin typeface="Aptos"/>
                <a:ea typeface="Times New Roman" panose="02020603050405020304" pitchFamily="18" charset="0"/>
                <a:cs typeface="Times New Roman"/>
              </a:rPr>
              <a:t>Security Rule: Sets standards for securing electronic PHI. </a:t>
            </a:r>
          </a:p>
          <a:p>
            <a:pPr marL="0" indent="0">
              <a:buNone/>
            </a:pPr>
            <a:endParaRPr lang="en-US"/>
          </a:p>
        </p:txBody>
      </p:sp>
      <p:pic>
        <p:nvPicPr>
          <p:cNvPr id="4" name="Picture 3" descr="KDE School Health Logo">
            <a:extLst>
              <a:ext uri="{FF2B5EF4-FFF2-40B4-BE49-F238E27FC236}">
                <a16:creationId xmlns:a16="http://schemas.microsoft.com/office/drawing/2014/main" id="{11DCE53E-D159-A80A-BD26-3E14508E177A}"/>
              </a:ext>
            </a:extLst>
          </p:cNvPr>
          <p:cNvPicPr>
            <a:picLocks noChangeAspect="1"/>
          </p:cNvPicPr>
          <p:nvPr/>
        </p:nvPicPr>
        <p:blipFill>
          <a:blip r:embed="rId2"/>
          <a:stretch>
            <a:fillRect/>
          </a:stretch>
        </p:blipFill>
        <p:spPr>
          <a:xfrm>
            <a:off x="11004291" y="4642014"/>
            <a:ext cx="896190" cy="1042506"/>
          </a:xfrm>
          <a:prstGeom prst="rect">
            <a:avLst/>
          </a:prstGeom>
        </p:spPr>
      </p:pic>
    </p:spTree>
    <p:extLst>
      <p:ext uri="{BB962C8B-B14F-4D97-AF65-F5344CB8AC3E}">
        <p14:creationId xmlns:p14="http://schemas.microsoft.com/office/powerpoint/2010/main" val="111438863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C0DCA4-C53A-CFFA-AD87-15F69A1139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8E6E2C-C7CD-6950-3855-E39E73103EE6}"/>
              </a:ext>
            </a:extLst>
          </p:cNvPr>
          <p:cNvSpPr>
            <a:spLocks noGrp="1"/>
          </p:cNvSpPr>
          <p:nvPr>
            <p:ph type="title"/>
          </p:nvPr>
        </p:nvSpPr>
        <p:spPr>
          <a:xfrm>
            <a:off x="193965" y="1"/>
            <a:ext cx="11776362" cy="1343890"/>
          </a:xfrm>
        </p:spPr>
        <p:txBody>
          <a:bodyPr>
            <a:normAutofit/>
          </a:bodyPr>
          <a:lstStyle/>
          <a:p>
            <a:r>
              <a:rPr lang="en-US" sz="3600"/>
              <a:t>The Family </a:t>
            </a:r>
            <a:r>
              <a:rPr lang="en-US" sz="3800"/>
              <a:t>Educational</a:t>
            </a:r>
            <a:r>
              <a:rPr lang="en-US" sz="3600"/>
              <a:t> Rights and Privacy Act (FERPA)</a:t>
            </a:r>
            <a:br>
              <a:rPr lang="en-US" sz="3600"/>
            </a:br>
            <a:endParaRPr lang="en-US" sz="3600"/>
          </a:p>
        </p:txBody>
      </p:sp>
      <p:sp>
        <p:nvSpPr>
          <p:cNvPr id="3" name="Text Placeholder 2">
            <a:extLst>
              <a:ext uri="{FF2B5EF4-FFF2-40B4-BE49-F238E27FC236}">
                <a16:creationId xmlns:a16="http://schemas.microsoft.com/office/drawing/2014/main" id="{7881BD87-02B2-5529-F81F-3FE8251AA871}"/>
              </a:ext>
            </a:extLst>
          </p:cNvPr>
          <p:cNvSpPr>
            <a:spLocks noGrp="1"/>
          </p:cNvSpPr>
          <p:nvPr>
            <p:ph type="body" sz="quarter" idx="13"/>
          </p:nvPr>
        </p:nvSpPr>
        <p:spPr>
          <a:xfrm>
            <a:off x="193965" y="807720"/>
            <a:ext cx="11776362" cy="5371407"/>
          </a:xfrm>
        </p:spPr>
        <p:txBody>
          <a:bodyPr vert="horz" lIns="91440" tIns="45720" rIns="91440" bIns="45720" rtlCol="0" anchor="t">
            <a:normAutofit fontScale="55000" lnSpcReduction="20000"/>
          </a:bodyPr>
          <a:lstStyle/>
          <a:p>
            <a:pPr hangingPunct="0">
              <a:lnSpc>
                <a:spcPct val="120000"/>
              </a:lnSpc>
              <a:spcBef>
                <a:spcPts val="0"/>
              </a:spcBef>
            </a:pPr>
            <a:r>
              <a:rPr lang="en-US" sz="3200" b="1">
                <a:solidFill>
                  <a:schemeClr val="tx1"/>
                </a:solidFill>
              </a:rPr>
              <a:t>(20 U.S.C. § 1232g; 34 CFR Part 99) </a:t>
            </a:r>
            <a:r>
              <a:rPr lang="en-US" sz="3200"/>
              <a:t>is a federal law that </a:t>
            </a:r>
            <a:r>
              <a:rPr lang="en-US" sz="3200">
                <a:solidFill>
                  <a:schemeClr val="tx1"/>
                </a:solidFill>
              </a:rPr>
              <a:t>protects the privacy of student education records.</a:t>
            </a:r>
          </a:p>
          <a:p>
            <a:pPr hangingPunct="0">
              <a:lnSpc>
                <a:spcPct val="120000"/>
              </a:lnSpc>
              <a:spcBef>
                <a:spcPts val="0"/>
              </a:spcBef>
            </a:pPr>
            <a:r>
              <a:rPr lang="en-US" sz="3200">
                <a:solidFill>
                  <a:schemeClr val="tx1"/>
                </a:solidFill>
              </a:rPr>
              <a:t>The law applies to all schools that receive funds under an applicable program of the U.S. Department of Education</a:t>
            </a:r>
          </a:p>
          <a:p>
            <a:pPr hangingPunct="0">
              <a:lnSpc>
                <a:spcPct val="120000"/>
              </a:lnSpc>
              <a:spcBef>
                <a:spcPts val="0"/>
              </a:spcBef>
            </a:pPr>
            <a:r>
              <a:rPr lang="en-US" sz="3200">
                <a:solidFill>
                  <a:schemeClr val="tx1"/>
                </a:solidFill>
              </a:rPr>
              <a:t>Generally, schools must have written permission from the parent or eligible student in order to release any information from a student's education record. However, FERPA allows schools to disclose those records, without consent, to the following parties or under the following conditions:</a:t>
            </a:r>
          </a:p>
          <a:p>
            <a:pPr lvl="1" hangingPunct="0">
              <a:lnSpc>
                <a:spcPct val="120000"/>
              </a:lnSpc>
              <a:spcBef>
                <a:spcPts val="0"/>
              </a:spcBef>
            </a:pPr>
            <a:r>
              <a:rPr lang="en-US" sz="3200">
                <a:solidFill>
                  <a:schemeClr val="tx1"/>
                </a:solidFill>
              </a:rPr>
              <a:t>School officials with legitimate educational interest</a:t>
            </a:r>
          </a:p>
          <a:p>
            <a:pPr lvl="1" hangingPunct="0">
              <a:lnSpc>
                <a:spcPct val="120000"/>
              </a:lnSpc>
              <a:spcBef>
                <a:spcPts val="0"/>
              </a:spcBef>
            </a:pPr>
            <a:r>
              <a:rPr lang="en-US" sz="3200">
                <a:solidFill>
                  <a:schemeClr val="tx1"/>
                </a:solidFill>
              </a:rPr>
              <a:t>Other schools to which a student is transferring</a:t>
            </a:r>
          </a:p>
          <a:p>
            <a:pPr lvl="1" hangingPunct="0">
              <a:lnSpc>
                <a:spcPct val="120000"/>
              </a:lnSpc>
              <a:spcBef>
                <a:spcPts val="0"/>
              </a:spcBef>
            </a:pPr>
            <a:r>
              <a:rPr lang="en-US" sz="3200">
                <a:solidFill>
                  <a:schemeClr val="tx1"/>
                </a:solidFill>
              </a:rPr>
              <a:t>Specified officials for audit or evaluation purposes</a:t>
            </a:r>
          </a:p>
          <a:p>
            <a:pPr lvl="1" hangingPunct="0">
              <a:lnSpc>
                <a:spcPct val="120000"/>
              </a:lnSpc>
              <a:spcBef>
                <a:spcPts val="0"/>
              </a:spcBef>
            </a:pPr>
            <a:r>
              <a:rPr lang="en-US" sz="3200">
                <a:solidFill>
                  <a:schemeClr val="tx1"/>
                </a:solidFill>
              </a:rPr>
              <a:t>Appropriate parties in connection with financial aid to a student</a:t>
            </a:r>
          </a:p>
          <a:p>
            <a:pPr lvl="1" hangingPunct="0">
              <a:lnSpc>
                <a:spcPct val="120000"/>
              </a:lnSpc>
              <a:spcBef>
                <a:spcPts val="0"/>
              </a:spcBef>
            </a:pPr>
            <a:r>
              <a:rPr lang="en-US" sz="3200">
                <a:solidFill>
                  <a:schemeClr val="tx1"/>
                </a:solidFill>
              </a:rPr>
              <a:t>Organizations conducting certain studies for or on behalf of the school</a:t>
            </a:r>
          </a:p>
          <a:p>
            <a:pPr lvl="1" hangingPunct="0">
              <a:lnSpc>
                <a:spcPct val="120000"/>
              </a:lnSpc>
              <a:spcBef>
                <a:spcPts val="0"/>
              </a:spcBef>
            </a:pPr>
            <a:r>
              <a:rPr lang="en-US" sz="3200">
                <a:solidFill>
                  <a:schemeClr val="tx1"/>
                </a:solidFill>
              </a:rPr>
              <a:t>Accrediting organizations</a:t>
            </a:r>
          </a:p>
          <a:p>
            <a:pPr lvl="1" hangingPunct="0">
              <a:lnSpc>
                <a:spcPct val="120000"/>
              </a:lnSpc>
              <a:spcBef>
                <a:spcPts val="0"/>
              </a:spcBef>
            </a:pPr>
            <a:r>
              <a:rPr lang="en-US" sz="3200">
                <a:solidFill>
                  <a:schemeClr val="tx1"/>
                </a:solidFill>
              </a:rPr>
              <a:t>To comply with a judicial order or lawfully issued subpoena </a:t>
            </a:r>
          </a:p>
          <a:p>
            <a:pPr lvl="1" hangingPunct="0">
              <a:lnSpc>
                <a:spcPct val="120000"/>
              </a:lnSpc>
              <a:spcBef>
                <a:spcPts val="0"/>
              </a:spcBef>
            </a:pPr>
            <a:r>
              <a:rPr lang="en-US" sz="3200">
                <a:solidFill>
                  <a:schemeClr val="tx1"/>
                </a:solidFill>
              </a:rPr>
              <a:t>Appropriate officials in cases of health and safety emergencies; and</a:t>
            </a:r>
          </a:p>
          <a:p>
            <a:pPr lvl="1" hangingPunct="0">
              <a:lnSpc>
                <a:spcPct val="120000"/>
              </a:lnSpc>
              <a:spcBef>
                <a:spcPts val="0"/>
              </a:spcBef>
            </a:pPr>
            <a:r>
              <a:rPr lang="en-US" sz="3200">
                <a:solidFill>
                  <a:schemeClr val="tx1"/>
                </a:solidFill>
              </a:rPr>
              <a:t>State and local authorities, within a juvenile justice system, pursuant to specific State law</a:t>
            </a:r>
          </a:p>
          <a:p>
            <a:pPr marL="0" indent="0" hangingPunct="0">
              <a:lnSpc>
                <a:spcPct val="120000"/>
              </a:lnSpc>
              <a:spcBef>
                <a:spcPts val="0"/>
              </a:spcBef>
              <a:buNone/>
            </a:pPr>
            <a:r>
              <a:rPr lang="en-US" sz="2500" i="1" u="sng">
                <a:solidFill>
                  <a:schemeClr val="tx1"/>
                </a:solidFill>
              </a:rPr>
              <a:t>Forum Guide to the Privacy of Student Information: A Resource for Schools</a:t>
            </a:r>
            <a:r>
              <a:rPr lang="en-US" sz="2500" i="1">
                <a:solidFill>
                  <a:schemeClr val="tx1"/>
                </a:solidFill>
              </a:rPr>
              <a:t> </a:t>
            </a:r>
            <a:r>
              <a:rPr lang="en-US" sz="2500">
                <a:solidFill>
                  <a:schemeClr val="tx1"/>
                </a:solidFill>
              </a:rPr>
              <a:t>(NFES 2006–805).U.S. Department of Education, Washington, DC: National Center for Education Statistics</a:t>
            </a:r>
            <a:endParaRPr lang="en-US"/>
          </a:p>
        </p:txBody>
      </p:sp>
    </p:spTree>
    <p:extLst>
      <p:ext uri="{BB962C8B-B14F-4D97-AF65-F5344CB8AC3E}">
        <p14:creationId xmlns:p14="http://schemas.microsoft.com/office/powerpoint/2010/main" val="67566509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F2D98-AB19-9E6C-DC11-359DF188410A}"/>
              </a:ext>
            </a:extLst>
          </p:cNvPr>
          <p:cNvSpPr>
            <a:spLocks noGrp="1"/>
          </p:cNvSpPr>
          <p:nvPr>
            <p:ph type="title"/>
          </p:nvPr>
        </p:nvSpPr>
        <p:spPr>
          <a:xfrm>
            <a:off x="716280" y="365125"/>
            <a:ext cx="10637520" cy="1325563"/>
          </a:xfrm>
        </p:spPr>
        <p:txBody>
          <a:bodyPr/>
          <a:lstStyle/>
          <a:p>
            <a:r>
              <a:rPr lang="en-US"/>
              <a:t>Differences Between HIPAA and FERPA 	</a:t>
            </a:r>
          </a:p>
        </p:txBody>
      </p:sp>
      <p:sp>
        <p:nvSpPr>
          <p:cNvPr id="3" name="Content Placeholder 2">
            <a:extLst>
              <a:ext uri="{FF2B5EF4-FFF2-40B4-BE49-F238E27FC236}">
                <a16:creationId xmlns:a16="http://schemas.microsoft.com/office/drawing/2014/main" id="{1418A611-425B-8726-B8C6-5DA4A319960E}"/>
              </a:ext>
            </a:extLst>
          </p:cNvPr>
          <p:cNvSpPr>
            <a:spLocks noGrp="1"/>
          </p:cNvSpPr>
          <p:nvPr>
            <p:ph idx="1"/>
          </p:nvPr>
        </p:nvSpPr>
        <p:spPr>
          <a:xfrm>
            <a:off x="716280" y="1484312"/>
            <a:ext cx="10515600" cy="3889375"/>
          </a:xfrm>
        </p:spPr>
        <p:txBody>
          <a:bodyPr>
            <a:normAutofit fontScale="77500" lnSpcReduction="20000"/>
          </a:bodyPr>
          <a:lstStyle/>
          <a:p>
            <a:r>
              <a:rPr lang="en-US">
                <a:solidFill>
                  <a:schemeClr val="tx1"/>
                </a:solidFill>
              </a:rPr>
              <a:t>Applicability:</a:t>
            </a:r>
          </a:p>
          <a:p>
            <a:pPr lvl="1"/>
            <a:r>
              <a:rPr lang="en-US">
                <a:solidFill>
                  <a:schemeClr val="tx1"/>
                </a:solidFill>
              </a:rPr>
              <a:t>HIPAA: Applies to healthcare providers and entities handling PHI</a:t>
            </a:r>
          </a:p>
          <a:p>
            <a:pPr lvl="1"/>
            <a:r>
              <a:rPr lang="en-US">
                <a:solidFill>
                  <a:schemeClr val="tx1"/>
                </a:solidFill>
              </a:rPr>
              <a:t>FERPA: Applies to educational institutions and agencies handling student education records.</a:t>
            </a:r>
          </a:p>
          <a:p>
            <a:r>
              <a:rPr lang="en-US">
                <a:solidFill>
                  <a:schemeClr val="tx1"/>
                </a:solidFill>
              </a:rPr>
              <a:t>Protected Information:</a:t>
            </a:r>
          </a:p>
          <a:p>
            <a:pPr lvl="1"/>
            <a:r>
              <a:rPr lang="en-US">
                <a:solidFill>
                  <a:schemeClr val="tx1"/>
                </a:solidFill>
              </a:rPr>
              <a:t>HIPAA: Protects PHI including medical records and health information</a:t>
            </a:r>
          </a:p>
          <a:p>
            <a:pPr lvl="1"/>
            <a:r>
              <a:rPr lang="en-US">
                <a:solidFill>
                  <a:schemeClr val="tx1"/>
                </a:solidFill>
              </a:rPr>
              <a:t>FERPA: Protects educational records including academic records, disciplinary records, and health records maintained by the school </a:t>
            </a:r>
          </a:p>
          <a:p>
            <a:r>
              <a:rPr lang="en-US">
                <a:solidFill>
                  <a:schemeClr val="tx1"/>
                </a:solidFill>
              </a:rPr>
              <a:t>Disclosure Rules:</a:t>
            </a:r>
          </a:p>
          <a:p>
            <a:pPr lvl="1"/>
            <a:r>
              <a:rPr lang="en-US">
                <a:solidFill>
                  <a:schemeClr val="tx1"/>
                </a:solidFill>
              </a:rPr>
              <a:t>HIPAA: Requires patient consent for most disclosures of PHI with some exceptions</a:t>
            </a:r>
          </a:p>
          <a:p>
            <a:pPr lvl="1"/>
            <a:r>
              <a:rPr lang="en-US">
                <a:solidFill>
                  <a:schemeClr val="tx1"/>
                </a:solidFill>
              </a:rPr>
              <a:t>FERPA: Requires parental or student consent for most disclosures of education records with some expectations</a:t>
            </a:r>
          </a:p>
          <a:p>
            <a:r>
              <a:rPr lang="en-US">
                <a:solidFill>
                  <a:schemeClr val="tx1"/>
                </a:solidFill>
              </a:rPr>
              <a:t>In Kentucky, HIPAA and FERPA are recognized and enforced to protect the privacy of the individual's health and education information.</a:t>
            </a:r>
          </a:p>
        </p:txBody>
      </p:sp>
      <p:pic>
        <p:nvPicPr>
          <p:cNvPr id="4" name="Picture 3" descr="KDE School Health Logo">
            <a:extLst>
              <a:ext uri="{FF2B5EF4-FFF2-40B4-BE49-F238E27FC236}">
                <a16:creationId xmlns:a16="http://schemas.microsoft.com/office/drawing/2014/main" id="{508A713F-BBDF-9AD3-30C7-2A54E1A00FA1}"/>
              </a:ext>
            </a:extLst>
          </p:cNvPr>
          <p:cNvPicPr>
            <a:picLocks noChangeAspect="1"/>
          </p:cNvPicPr>
          <p:nvPr/>
        </p:nvPicPr>
        <p:blipFill>
          <a:blip r:embed="rId2"/>
          <a:stretch>
            <a:fillRect/>
          </a:stretch>
        </p:blipFill>
        <p:spPr>
          <a:xfrm>
            <a:off x="11004291" y="4642014"/>
            <a:ext cx="896190" cy="1042506"/>
          </a:xfrm>
          <a:prstGeom prst="rect">
            <a:avLst/>
          </a:prstGeom>
        </p:spPr>
      </p:pic>
    </p:spTree>
    <p:extLst>
      <p:ext uri="{BB962C8B-B14F-4D97-AF65-F5344CB8AC3E}">
        <p14:creationId xmlns:p14="http://schemas.microsoft.com/office/powerpoint/2010/main" val="160875189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FBFBD-4B11-D912-96E6-60C437A92E29}"/>
              </a:ext>
            </a:extLst>
          </p:cNvPr>
          <p:cNvSpPr>
            <a:spLocks noGrp="1"/>
          </p:cNvSpPr>
          <p:nvPr>
            <p:ph type="title"/>
          </p:nvPr>
        </p:nvSpPr>
        <p:spPr>
          <a:xfrm>
            <a:off x="563880" y="153192"/>
            <a:ext cx="10515600" cy="1325563"/>
          </a:xfrm>
        </p:spPr>
        <p:txBody>
          <a:bodyPr/>
          <a:lstStyle/>
          <a:p>
            <a:r>
              <a:rPr lang="en-US"/>
              <a:t>Practical Implications for School Personnel</a:t>
            </a:r>
          </a:p>
        </p:txBody>
      </p:sp>
      <p:sp>
        <p:nvSpPr>
          <p:cNvPr id="3" name="Content Placeholder 2">
            <a:extLst>
              <a:ext uri="{FF2B5EF4-FFF2-40B4-BE49-F238E27FC236}">
                <a16:creationId xmlns:a16="http://schemas.microsoft.com/office/drawing/2014/main" id="{87DA2168-432E-1B3C-AE43-AC654DDDE184}"/>
              </a:ext>
            </a:extLst>
          </p:cNvPr>
          <p:cNvSpPr>
            <a:spLocks noGrp="1"/>
          </p:cNvSpPr>
          <p:nvPr>
            <p:ph idx="1"/>
          </p:nvPr>
        </p:nvSpPr>
        <p:spPr>
          <a:xfrm>
            <a:off x="710184" y="1271016"/>
            <a:ext cx="10515600" cy="4215384"/>
          </a:xfrm>
        </p:spPr>
        <p:txBody>
          <a:bodyPr/>
          <a:lstStyle/>
          <a:p>
            <a:r>
              <a:rPr lang="en-US">
                <a:solidFill>
                  <a:schemeClr val="tx1"/>
                </a:solidFill>
              </a:rPr>
              <a:t>Best Practices </a:t>
            </a:r>
          </a:p>
          <a:p>
            <a:pPr lvl="1"/>
            <a:r>
              <a:rPr lang="en-US">
                <a:solidFill>
                  <a:schemeClr val="tx1"/>
                </a:solidFill>
              </a:rPr>
              <a:t>Training: Complete require training on HIPAA and FERPA to understand your responsibilities</a:t>
            </a:r>
          </a:p>
          <a:p>
            <a:pPr lvl="1"/>
            <a:r>
              <a:rPr lang="en-US">
                <a:solidFill>
                  <a:schemeClr val="tx1"/>
                </a:solidFill>
              </a:rPr>
              <a:t>Confidentiality: Always maintain the confidentiality of student information whether it falls under HIPAA or FERPA</a:t>
            </a:r>
          </a:p>
          <a:p>
            <a:pPr lvl="1"/>
            <a:r>
              <a:rPr lang="en-US">
                <a:solidFill>
                  <a:schemeClr val="tx1"/>
                </a:solidFill>
              </a:rPr>
              <a:t>Documentation: Follow proper documentation procedures for both health and education records</a:t>
            </a:r>
          </a:p>
          <a:p>
            <a:pPr lvl="1"/>
            <a:r>
              <a:rPr lang="en-US">
                <a:solidFill>
                  <a:schemeClr val="tx1"/>
                </a:solidFill>
              </a:rPr>
              <a:t>Communication: When in doubt, consult with school administrators or legal counsel to ensure compliance with privacy laws</a:t>
            </a:r>
          </a:p>
          <a:p>
            <a:pPr marL="457200" lvl="1" indent="0">
              <a:buNone/>
            </a:pPr>
            <a:r>
              <a:rPr lang="en-US">
                <a:solidFill>
                  <a:schemeClr val="tx1"/>
                </a:solidFill>
              </a:rPr>
              <a:t>By understanding and adhering to HIPAA and FERPA regulations, you can help protect the privacy and rights of students and their families. </a:t>
            </a:r>
          </a:p>
        </p:txBody>
      </p:sp>
    </p:spTree>
    <p:extLst>
      <p:ext uri="{BB962C8B-B14F-4D97-AF65-F5344CB8AC3E}">
        <p14:creationId xmlns:p14="http://schemas.microsoft.com/office/powerpoint/2010/main" val="127554035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1A0A2-3234-046D-D3E5-7E2298C86D53}"/>
              </a:ext>
            </a:extLst>
          </p:cNvPr>
          <p:cNvSpPr>
            <a:spLocks noGrp="1"/>
          </p:cNvSpPr>
          <p:nvPr>
            <p:ph type="title"/>
          </p:nvPr>
        </p:nvSpPr>
        <p:spPr>
          <a:xfrm>
            <a:off x="411480" y="343216"/>
            <a:ext cx="10515600" cy="945515"/>
          </a:xfrm>
        </p:spPr>
        <p:txBody>
          <a:bodyPr/>
          <a:lstStyle/>
          <a:p>
            <a:r>
              <a:rPr lang="en-US"/>
              <a:t>Resources</a:t>
            </a:r>
          </a:p>
        </p:txBody>
      </p:sp>
      <p:sp>
        <p:nvSpPr>
          <p:cNvPr id="3" name="Content Placeholder 2">
            <a:extLst>
              <a:ext uri="{FF2B5EF4-FFF2-40B4-BE49-F238E27FC236}">
                <a16:creationId xmlns:a16="http://schemas.microsoft.com/office/drawing/2014/main" id="{7628A01A-077D-1EF7-978C-EFDCF70E810E}"/>
              </a:ext>
            </a:extLst>
          </p:cNvPr>
          <p:cNvSpPr>
            <a:spLocks noGrp="1"/>
          </p:cNvSpPr>
          <p:nvPr>
            <p:ph idx="1"/>
          </p:nvPr>
        </p:nvSpPr>
        <p:spPr>
          <a:xfrm>
            <a:off x="411480" y="1447800"/>
            <a:ext cx="10942320" cy="4594226"/>
          </a:xfrm>
        </p:spPr>
        <p:txBody>
          <a:bodyPr/>
          <a:lstStyle/>
          <a:p>
            <a:r>
              <a:rPr lang="en-US">
                <a:solidFill>
                  <a:schemeClr val="tx1"/>
                </a:solidFill>
              </a:rPr>
              <a:t>KDE has developed various resources for school nurses, school health staff, and unlicensed personnel to utilize. </a:t>
            </a:r>
          </a:p>
          <a:p>
            <a:r>
              <a:rPr lang="en-US">
                <a:solidFill>
                  <a:schemeClr val="tx1"/>
                </a:solidFill>
              </a:rPr>
              <a:t>These resources include the following:</a:t>
            </a:r>
          </a:p>
          <a:p>
            <a:pPr lvl="1"/>
            <a:r>
              <a:rPr lang="en-US">
                <a:solidFill>
                  <a:schemeClr val="tx1"/>
                </a:solidFill>
              </a:rPr>
              <a:t>Medication Administration Guides </a:t>
            </a:r>
          </a:p>
          <a:p>
            <a:pPr lvl="1"/>
            <a:r>
              <a:rPr lang="en-US">
                <a:solidFill>
                  <a:schemeClr val="tx1"/>
                </a:solidFill>
              </a:rPr>
              <a:t>Medication Abbreviation List </a:t>
            </a:r>
          </a:p>
          <a:p>
            <a:pPr lvl="1"/>
            <a:r>
              <a:rPr lang="en-US">
                <a:solidFill>
                  <a:schemeClr val="tx1"/>
                </a:solidFill>
              </a:rPr>
              <a:t>Glossary of Medical Terminology </a:t>
            </a:r>
          </a:p>
          <a:p>
            <a:pPr lvl="1"/>
            <a:r>
              <a:rPr lang="en-US">
                <a:solidFill>
                  <a:schemeClr val="tx1"/>
                </a:solidFill>
              </a:rPr>
              <a:t>Skill Competency Checklists </a:t>
            </a:r>
          </a:p>
          <a:p>
            <a:r>
              <a:rPr lang="en-US">
                <a:solidFill>
                  <a:schemeClr val="tx1"/>
                </a:solidFill>
              </a:rPr>
              <a:t>These resources can be found in the </a:t>
            </a:r>
            <a:r>
              <a:rPr lang="en-US">
                <a:solidFill>
                  <a:schemeClr val="tx1"/>
                </a:solidFill>
                <a:hlinkClick r:id="rId2"/>
              </a:rPr>
              <a:t>2025 KDE Medication Administration Training Manual  </a:t>
            </a:r>
            <a:endParaRPr lang="en-US">
              <a:solidFill>
                <a:schemeClr val="tx1"/>
              </a:solidFill>
            </a:endParaRPr>
          </a:p>
        </p:txBody>
      </p:sp>
    </p:spTree>
    <p:extLst>
      <p:ext uri="{BB962C8B-B14F-4D97-AF65-F5344CB8AC3E}">
        <p14:creationId xmlns:p14="http://schemas.microsoft.com/office/powerpoint/2010/main" val="235614849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C236C-2BB5-4EAB-898F-0CCE51E2740D}"/>
              </a:ext>
            </a:extLst>
          </p:cNvPr>
          <p:cNvSpPr>
            <a:spLocks noGrp="1"/>
          </p:cNvSpPr>
          <p:nvPr>
            <p:ph type="title"/>
          </p:nvPr>
        </p:nvSpPr>
        <p:spPr>
          <a:xfrm>
            <a:off x="487680" y="136842"/>
            <a:ext cx="10515600" cy="1325563"/>
          </a:xfrm>
        </p:spPr>
        <p:txBody>
          <a:bodyPr/>
          <a:lstStyle/>
          <a:p>
            <a:r>
              <a:rPr lang="en-US"/>
              <a:t>KDE Training Program Testing Materials	</a:t>
            </a:r>
          </a:p>
        </p:txBody>
      </p:sp>
      <p:sp>
        <p:nvSpPr>
          <p:cNvPr id="3" name="Content Placeholder 2">
            <a:extLst>
              <a:ext uri="{FF2B5EF4-FFF2-40B4-BE49-F238E27FC236}">
                <a16:creationId xmlns:a16="http://schemas.microsoft.com/office/drawing/2014/main" id="{725654C0-28DD-BA0F-D068-CFDC0517CF36}"/>
              </a:ext>
            </a:extLst>
          </p:cNvPr>
          <p:cNvSpPr>
            <a:spLocks noGrp="1"/>
          </p:cNvSpPr>
          <p:nvPr>
            <p:ph idx="1"/>
          </p:nvPr>
        </p:nvSpPr>
        <p:spPr>
          <a:xfrm>
            <a:off x="487680" y="1337945"/>
            <a:ext cx="10896600" cy="3904615"/>
          </a:xfrm>
        </p:spPr>
        <p:txBody>
          <a:bodyPr vert="horz" lIns="91440" tIns="45720" rIns="91440" bIns="45720" rtlCol="0" anchor="t">
            <a:normAutofit fontScale="85000" lnSpcReduction="20000"/>
          </a:bodyPr>
          <a:lstStyle/>
          <a:p>
            <a:pPr>
              <a:spcAft>
                <a:spcPts val="750"/>
              </a:spcAft>
            </a:pPr>
            <a:r>
              <a:rPr lang="en-US" i="0" dirty="0">
                <a:solidFill>
                  <a:srgbClr val="333333"/>
                </a:solidFill>
                <a:effectLst/>
              </a:rPr>
              <a:t>Final exams, certificates of completion and certificate for Effective Instructional Leadership Act (EILA) hours will not be posted on the KDE Health Services Website to protect the integrity of the final examination for the course.</a:t>
            </a:r>
          </a:p>
          <a:p>
            <a:pPr>
              <a:spcAft>
                <a:spcPts val="750"/>
              </a:spcAft>
            </a:pPr>
            <a:r>
              <a:rPr lang="en-US" i="0" dirty="0">
                <a:solidFill>
                  <a:srgbClr val="333333"/>
                </a:solidFill>
                <a:effectLst/>
              </a:rPr>
              <a:t>District Health Coordinators may request this information by emailing</a:t>
            </a:r>
            <a:r>
              <a:rPr lang="en-US" b="1" i="0" dirty="0">
                <a:solidFill>
                  <a:srgbClr val="333333"/>
                </a:solidFill>
                <a:effectLst/>
              </a:rPr>
              <a:t> Tonia Hickman at tonia.hickman@education.ky.gov </a:t>
            </a:r>
            <a:br>
              <a:rPr lang="en-US" i="0" dirty="0">
                <a:effectLst/>
              </a:rPr>
            </a:br>
            <a:endParaRPr lang="en-US" i="0">
              <a:solidFill>
                <a:srgbClr val="333333"/>
              </a:solidFill>
              <a:effectLst/>
            </a:endParaRPr>
          </a:p>
          <a:p>
            <a:pPr marL="0" indent="0">
              <a:spcAft>
                <a:spcPts val="750"/>
              </a:spcAft>
              <a:buNone/>
            </a:pPr>
            <a:r>
              <a:rPr lang="en-US" b="1" i="0" dirty="0">
                <a:solidFill>
                  <a:srgbClr val="333333"/>
                </a:solidFill>
                <a:effectLst/>
              </a:rPr>
              <a:t>*Please submit only one request per district</a:t>
            </a:r>
          </a:p>
          <a:p>
            <a:pPr marL="0" indent="0">
              <a:spcAft>
                <a:spcPts val="750"/>
              </a:spcAft>
              <a:buNone/>
            </a:pPr>
            <a:r>
              <a:rPr lang="en-US" i="0" dirty="0">
                <a:solidFill>
                  <a:srgbClr val="333333"/>
                </a:solidFill>
                <a:effectLst/>
              </a:rPr>
              <a:t>Reminder: Per KRS.156.502, the delegation is only valid for the current school year. Training for the previous school year expires at the end of the district's summer programming. Training should be completed </a:t>
            </a:r>
            <a:r>
              <a:rPr lang="en-US" dirty="0">
                <a:solidFill>
                  <a:srgbClr val="333333"/>
                </a:solidFill>
              </a:rPr>
              <a:t>for the new school year </a:t>
            </a:r>
            <a:r>
              <a:rPr lang="en-US" i="0" dirty="0">
                <a:solidFill>
                  <a:srgbClr val="333333"/>
                </a:solidFill>
                <a:effectLst/>
              </a:rPr>
              <a:t>on or after July </a:t>
            </a:r>
            <a:r>
              <a:rPr lang="en-US" dirty="0">
                <a:solidFill>
                  <a:srgbClr val="333333"/>
                </a:solidFill>
              </a:rPr>
              <a:t>1</a:t>
            </a:r>
            <a:r>
              <a:rPr lang="en-US" i="0" dirty="0">
                <a:solidFill>
                  <a:srgbClr val="333333"/>
                </a:solidFill>
                <a:effectLst/>
              </a:rPr>
              <a:t>. </a:t>
            </a:r>
            <a:endParaRPr lang="en-US" dirty="0"/>
          </a:p>
        </p:txBody>
      </p:sp>
    </p:spTree>
    <p:extLst>
      <p:ext uri="{BB962C8B-B14F-4D97-AF65-F5344CB8AC3E}">
        <p14:creationId xmlns:p14="http://schemas.microsoft.com/office/powerpoint/2010/main" val="699938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244328" cy="904118"/>
          </a:xfrm>
        </p:spPr>
        <p:txBody>
          <a:bodyPr>
            <a:normAutofit/>
          </a:bodyPr>
          <a:lstStyle/>
          <a:p>
            <a:r>
              <a:rPr lang="en-US"/>
              <a:t>Different Educational Preparation</a:t>
            </a:r>
          </a:p>
        </p:txBody>
      </p:sp>
      <p:sp>
        <p:nvSpPr>
          <p:cNvPr id="3" name="Text Placeholder 2"/>
          <p:cNvSpPr>
            <a:spLocks noGrp="1"/>
          </p:cNvSpPr>
          <p:nvPr>
            <p:ph type="body" sz="quarter" idx="13"/>
          </p:nvPr>
        </p:nvSpPr>
        <p:spPr>
          <a:xfrm>
            <a:off x="555786" y="1334853"/>
            <a:ext cx="11244328" cy="5211735"/>
          </a:xfrm>
        </p:spPr>
        <p:txBody>
          <a:bodyPr vert="horz" lIns="91440" tIns="45720" rIns="91440" bIns="45720" rtlCol="0" anchor="t">
            <a:normAutofit/>
          </a:bodyPr>
          <a:lstStyle/>
          <a:p>
            <a:pPr marL="0" indent="0">
              <a:buNone/>
            </a:pPr>
            <a:r>
              <a:rPr lang="en-US"/>
              <a:t>Registered Nurse practice and the Licensed Practical Nurse practice</a:t>
            </a:r>
          </a:p>
          <a:p>
            <a:pPr lvl="1">
              <a:buFont typeface="Wingdings" panose="05000000000000000000" pitchFamily="2" charset="2"/>
              <a:buChar char="Ø"/>
            </a:pPr>
            <a:r>
              <a:rPr lang="en-US"/>
              <a:t>Degree of educational preparation and the responsibilities of each are different </a:t>
            </a:r>
          </a:p>
          <a:p>
            <a:pPr lvl="2"/>
            <a:r>
              <a:rPr lang="en-US"/>
              <a:t>Both the RN and LPN must hold a current license from the Kentucky Board of Nursing and their licenses must be renewed annually</a:t>
            </a:r>
          </a:p>
          <a:p>
            <a:pPr lvl="2">
              <a:buFont typeface="Arial" panose="020B0604020202020204" pitchFamily="34" charset="0"/>
              <a:buChar char="•"/>
            </a:pPr>
            <a:r>
              <a:rPr lang="en-US"/>
              <a:t>Licensure renewal each nurse is required to complete KBN approved continuing education each year, or provide documentation of a state nursing board approved alternative</a:t>
            </a:r>
          </a:p>
          <a:p>
            <a:pPr lvl="1">
              <a:buFont typeface="Wingdings" panose="05000000000000000000" pitchFamily="2" charset="2"/>
              <a:buChar char="ü"/>
            </a:pPr>
            <a:r>
              <a:rPr lang="en-US"/>
              <a:t>Licensed practical nurses practice under the direction of a registered nurse, therefore they cannot train or delegate to unlicensed personnel in the school setting. They can assist a medical provider during training.</a:t>
            </a:r>
          </a:p>
          <a:p>
            <a:endParaRPr lang="en-US"/>
          </a:p>
        </p:txBody>
      </p:sp>
      <p:pic>
        <p:nvPicPr>
          <p:cNvPr id="4" name="Picture 3" descr="KDE school health logo">
            <a:extLst>
              <a:ext uri="{FF2B5EF4-FFF2-40B4-BE49-F238E27FC236}">
                <a16:creationId xmlns:a16="http://schemas.microsoft.com/office/drawing/2014/main" id="{152CDFCC-1F85-4FA0-171D-24CE140A858A}"/>
              </a:ext>
            </a:extLst>
          </p:cNvPr>
          <p:cNvPicPr>
            <a:picLocks noChangeAspect="1"/>
          </p:cNvPicPr>
          <p:nvPr/>
        </p:nvPicPr>
        <p:blipFill>
          <a:blip r:embed="rId4"/>
          <a:stretch>
            <a:fillRect/>
          </a:stretch>
        </p:blipFill>
        <p:spPr>
          <a:xfrm>
            <a:off x="10740024" y="4625323"/>
            <a:ext cx="896190" cy="1042506"/>
          </a:xfrm>
          <a:prstGeom prst="rect">
            <a:avLst/>
          </a:prstGeom>
        </p:spPr>
      </p:pic>
    </p:spTree>
    <p:extLst>
      <p:ext uri="{BB962C8B-B14F-4D97-AF65-F5344CB8AC3E}">
        <p14:creationId xmlns:p14="http://schemas.microsoft.com/office/powerpoint/2010/main" val="1094870734"/>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1" y="257025"/>
            <a:ext cx="11713028" cy="1014427"/>
          </a:xfrm>
        </p:spPr>
        <p:txBody>
          <a:bodyPr/>
          <a:lstStyle/>
          <a:p>
            <a:r>
              <a:rPr lang="en-US"/>
              <a:t>KBN Legal Authority</a:t>
            </a:r>
          </a:p>
        </p:txBody>
      </p:sp>
      <p:sp>
        <p:nvSpPr>
          <p:cNvPr id="3" name="Text Placeholder 2"/>
          <p:cNvSpPr>
            <a:spLocks noGrp="1"/>
          </p:cNvSpPr>
          <p:nvPr>
            <p:ph type="body" sz="quarter" idx="13"/>
          </p:nvPr>
        </p:nvSpPr>
        <p:spPr>
          <a:xfrm>
            <a:off x="304801" y="1156979"/>
            <a:ext cx="11074399" cy="4544042"/>
          </a:xfrm>
        </p:spPr>
        <p:txBody>
          <a:bodyPr vert="horz" lIns="91440" tIns="45720" rIns="91440" bIns="45720" rtlCol="0" anchor="t">
            <a:normAutofit/>
          </a:bodyPr>
          <a:lstStyle/>
          <a:p>
            <a:pPr marL="0" indent="0">
              <a:buNone/>
            </a:pPr>
            <a:r>
              <a:rPr lang="en-US" sz="2400">
                <a:solidFill>
                  <a:schemeClr val="tx1"/>
                </a:solidFill>
              </a:rPr>
              <a:t>KBN has the legal authority (KRS 314.021) to regulate nursing practice in order to safeguard the health and safety of citizens of Kentucky </a:t>
            </a:r>
          </a:p>
          <a:p>
            <a:r>
              <a:rPr lang="en-US" sz="2400">
                <a:solidFill>
                  <a:schemeClr val="tx1"/>
                </a:solidFill>
              </a:rPr>
              <a:t>Delegation is defined by the American Nurses’ Association </a:t>
            </a:r>
          </a:p>
          <a:p>
            <a:pPr lvl="1"/>
            <a:r>
              <a:rPr lang="en-US">
                <a:solidFill>
                  <a:schemeClr val="tx1"/>
                </a:solidFill>
              </a:rPr>
              <a:t>“The transfer of responsibility for the performance of an activity from one individual to another, while maintaining the accountability for the outcome” </a:t>
            </a:r>
          </a:p>
          <a:p>
            <a:pPr lvl="1"/>
            <a:r>
              <a:rPr lang="en-US">
                <a:solidFill>
                  <a:schemeClr val="tx1"/>
                </a:solidFill>
              </a:rPr>
              <a:t>School health services (i.e., such as the administration of medications) may be delegated to unlicensed school personnel according to related sections of KRS 156.502 </a:t>
            </a:r>
          </a:p>
          <a:p>
            <a:pPr lvl="1"/>
            <a:r>
              <a:rPr lang="en-US">
                <a:solidFill>
                  <a:schemeClr val="tx1"/>
                </a:solidFill>
              </a:rPr>
              <a:t>KRS 156.502 describes who may delegate health service(s) (physician, APRN or RN), the training and documentation of the training</a:t>
            </a:r>
          </a:p>
          <a:p>
            <a:pPr>
              <a:buFont typeface="Wingdings 2" panose="05020102010507070707" pitchFamily="18" charset="2"/>
              <a:buChar char=""/>
            </a:pPr>
            <a:r>
              <a:rPr lang="en-US" sz="2400"/>
              <a:t>The delegation and training is only valid for the current school year (KRS 156.502 (2)2)</a:t>
            </a:r>
          </a:p>
          <a:p>
            <a:endParaRPr lang="en-US"/>
          </a:p>
        </p:txBody>
      </p:sp>
      <p:pic>
        <p:nvPicPr>
          <p:cNvPr id="4" name="Picture 3" descr="KDE school health logo">
            <a:extLst>
              <a:ext uri="{FF2B5EF4-FFF2-40B4-BE49-F238E27FC236}">
                <a16:creationId xmlns:a16="http://schemas.microsoft.com/office/drawing/2014/main" id="{1FD90D72-B62A-F340-9EFC-8F8DF8FBB47E}"/>
              </a:ext>
            </a:extLst>
          </p:cNvPr>
          <p:cNvPicPr>
            <a:picLocks noChangeAspect="1"/>
          </p:cNvPicPr>
          <p:nvPr/>
        </p:nvPicPr>
        <p:blipFill>
          <a:blip r:embed="rId2"/>
          <a:stretch>
            <a:fillRect/>
          </a:stretch>
        </p:blipFill>
        <p:spPr>
          <a:xfrm>
            <a:off x="10931105" y="257025"/>
            <a:ext cx="896190" cy="1042506"/>
          </a:xfrm>
          <a:prstGeom prst="rect">
            <a:avLst/>
          </a:prstGeom>
        </p:spPr>
      </p:pic>
    </p:spTree>
    <p:extLst>
      <p:ext uri="{BB962C8B-B14F-4D97-AF65-F5344CB8AC3E}">
        <p14:creationId xmlns:p14="http://schemas.microsoft.com/office/powerpoint/2010/main" val="37621366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4575"/>
          </a:xfrm>
        </p:spPr>
        <p:txBody>
          <a:bodyPr anchor="ctr">
            <a:normAutofit/>
          </a:bodyPr>
          <a:lstStyle/>
          <a:p>
            <a:r>
              <a:rPr lang="en-US" cap="small"/>
              <a:t>Acknowledgement </a:t>
            </a:r>
            <a:endParaRPr lang="en-US"/>
          </a:p>
        </p:txBody>
      </p:sp>
      <p:sp>
        <p:nvSpPr>
          <p:cNvPr id="3" name="Text Placeholder 2"/>
          <p:cNvSpPr>
            <a:spLocks noGrp="1"/>
          </p:cNvSpPr>
          <p:nvPr>
            <p:ph idx="1"/>
          </p:nvPr>
        </p:nvSpPr>
        <p:spPr>
          <a:xfrm>
            <a:off x="838199" y="1225011"/>
            <a:ext cx="10515600" cy="4672628"/>
          </a:xfrm>
        </p:spPr>
        <p:txBody>
          <a:bodyPr vert="horz" lIns="91440" tIns="45720" rIns="91440" bIns="45720" rtlCol="0" anchor="t">
            <a:normAutofit/>
          </a:bodyPr>
          <a:lstStyle/>
          <a:p>
            <a:r>
              <a:rPr lang="en-US" sz="2200"/>
              <a:t>The Kentucky Department of Education (KDE) recognizes the need for a uniform medication administration training program for unlicensed school personnel.</a:t>
            </a:r>
          </a:p>
          <a:p>
            <a:r>
              <a:rPr lang="en-US" sz="2200"/>
              <a:t>Developed collaboratively between the KDE and the Kentucky Board of Nursing (KBN). This training program has been reviewed and approved by the KBN.  </a:t>
            </a:r>
          </a:p>
          <a:p>
            <a:r>
              <a:rPr lang="en-US" sz="2200"/>
              <a:t>Aligns with the guidelines form the American Academy of Pediatrics’ (AAP) policy statement: </a:t>
            </a:r>
            <a:r>
              <a:rPr lang="en-US" sz="2200" i="1" u="sng"/>
              <a:t>Safe Administration of Medication in School </a:t>
            </a:r>
            <a:r>
              <a:rPr lang="en-US" sz="2200"/>
              <a:t>(2024), the National School Nurse Association’s (NASN) school nursing evidence-based clinical guideline: </a:t>
            </a:r>
            <a:r>
              <a:rPr lang="en-US" sz="2200" i="1" u="sng"/>
              <a:t>Medication Administration in Schools implementation Toolkit</a:t>
            </a:r>
            <a:r>
              <a:rPr lang="en-US" sz="2200"/>
              <a:t> (2022), and advisory opinions form the Kentucky Board of Nursing</a:t>
            </a:r>
          </a:p>
          <a:p>
            <a:r>
              <a:rPr lang="en-US" sz="2200"/>
              <a:t>This curriculum is the official training program for all unlicensed Kentucky public school personnel who accept delegation to perform medication administration</a:t>
            </a:r>
          </a:p>
          <a:p>
            <a:endParaRPr lang="en-US" sz="2200"/>
          </a:p>
          <a:p>
            <a:endParaRPr lang="en-US" sz="2200"/>
          </a:p>
        </p:txBody>
      </p:sp>
      <p:pic>
        <p:nvPicPr>
          <p:cNvPr id="4" name="Picture 3" descr="KDE school health logo">
            <a:extLst>
              <a:ext uri="{FF2B5EF4-FFF2-40B4-BE49-F238E27FC236}">
                <a16:creationId xmlns:a16="http://schemas.microsoft.com/office/drawing/2014/main" id="{94F6F52F-6271-97C0-8B10-7C49DFE7C2DA}"/>
              </a:ext>
            </a:extLst>
          </p:cNvPr>
          <p:cNvPicPr>
            <a:picLocks noChangeAspect="1"/>
          </p:cNvPicPr>
          <p:nvPr/>
        </p:nvPicPr>
        <p:blipFill>
          <a:blip r:embed="rId2"/>
          <a:stretch>
            <a:fillRect/>
          </a:stretch>
        </p:blipFill>
        <p:spPr>
          <a:xfrm>
            <a:off x="10792716" y="4483062"/>
            <a:ext cx="1122167" cy="1149927"/>
          </a:xfrm>
          <a:prstGeom prst="rect">
            <a:avLst/>
          </a:prstGeom>
        </p:spPr>
      </p:pic>
    </p:spTree>
    <p:extLst>
      <p:ext uri="{BB962C8B-B14F-4D97-AF65-F5344CB8AC3E}">
        <p14:creationId xmlns:p14="http://schemas.microsoft.com/office/powerpoint/2010/main" val="39641296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857" y="257025"/>
            <a:ext cx="11451771" cy="817032"/>
          </a:xfrm>
        </p:spPr>
        <p:txBody>
          <a:bodyPr>
            <a:normAutofit/>
          </a:bodyPr>
          <a:lstStyle/>
          <a:p>
            <a:r>
              <a:rPr lang="en-US"/>
              <a:t>Kentucky Administrative Regulation</a:t>
            </a:r>
          </a:p>
        </p:txBody>
      </p:sp>
      <p:sp>
        <p:nvSpPr>
          <p:cNvPr id="3" name="Text Placeholder 2"/>
          <p:cNvSpPr>
            <a:spLocks noGrp="1"/>
          </p:cNvSpPr>
          <p:nvPr>
            <p:ph type="body" sz="quarter" idx="13"/>
          </p:nvPr>
        </p:nvSpPr>
        <p:spPr>
          <a:xfrm>
            <a:off x="362858" y="1074058"/>
            <a:ext cx="10856686" cy="4709886"/>
          </a:xfrm>
        </p:spPr>
        <p:txBody>
          <a:bodyPr>
            <a:normAutofit fontScale="47500" lnSpcReduction="20000"/>
          </a:bodyPr>
          <a:lstStyle/>
          <a:p>
            <a:pPr marL="0" indent="0">
              <a:buNone/>
            </a:pPr>
            <a:r>
              <a:rPr lang="en-US" sz="4400" b="1">
                <a:solidFill>
                  <a:schemeClr val="tx1"/>
                </a:solidFill>
              </a:rPr>
              <a:t>(KAR) 201 KAR 20:400 Delegation of nursing tasks to non-licensed personnel</a:t>
            </a:r>
          </a:p>
          <a:p>
            <a:r>
              <a:rPr lang="en-US" sz="4200">
                <a:solidFill>
                  <a:schemeClr val="tx1"/>
                </a:solidFill>
              </a:rPr>
              <a:t>Provides direction on how tasks may be delegated to a non-licensed individual by a licensed registered nurse </a:t>
            </a:r>
          </a:p>
          <a:p>
            <a:r>
              <a:rPr lang="en-US" sz="4200">
                <a:solidFill>
                  <a:schemeClr val="tx1"/>
                </a:solidFill>
              </a:rPr>
              <a:t>The delegating school nurse will also be responsible for ongoing training and competency evaluations of the non-licensed personnel to safeguard the health and welfare of the students in their care </a:t>
            </a:r>
          </a:p>
          <a:p>
            <a:r>
              <a:rPr lang="en-US" sz="4200">
                <a:solidFill>
                  <a:schemeClr val="tx1"/>
                </a:solidFill>
              </a:rPr>
              <a:t>Supervision is defined in 201 KAR 20:400 to mean “the provision of guidance by a qualified nurse for the accomplishment of a nursing task with periodic observation and evaluation of the performance of the task” </a:t>
            </a:r>
          </a:p>
          <a:p>
            <a:r>
              <a:rPr lang="en-US" sz="4200">
                <a:solidFill>
                  <a:schemeClr val="tx1"/>
                </a:solidFill>
              </a:rPr>
              <a:t>The evaluation should include validation that the nursing task has been performed according to established standards of practice</a:t>
            </a:r>
          </a:p>
          <a:p>
            <a:r>
              <a:rPr lang="en-US" sz="4200">
                <a:solidFill>
                  <a:schemeClr val="tx1"/>
                </a:solidFill>
              </a:rPr>
              <a:t>Even when school personnel may perform the task, whoever delegates the task will retain the responsibility for the outcome</a:t>
            </a:r>
          </a:p>
          <a:p>
            <a:r>
              <a:rPr lang="en-US" sz="4200">
                <a:solidFill>
                  <a:schemeClr val="tx1"/>
                </a:solidFill>
              </a:rPr>
              <a:t>Supervision of unlicensed school personnel does not require the delegating nurse to be present in the same building. </a:t>
            </a:r>
          </a:p>
          <a:p>
            <a:pPr>
              <a:buFont typeface="Wingdings" panose="05000000000000000000" pitchFamily="2" charset="2"/>
              <a:buChar char="ü"/>
            </a:pPr>
            <a:r>
              <a:rPr lang="en-US" sz="4200"/>
              <a:t>The delegating school nurse should be available by phone for consultation</a:t>
            </a:r>
          </a:p>
          <a:p>
            <a:endParaRPr lang="en-US"/>
          </a:p>
        </p:txBody>
      </p:sp>
      <p:pic>
        <p:nvPicPr>
          <p:cNvPr id="4" name="Picture 3" descr="KDE school health logo">
            <a:extLst>
              <a:ext uri="{FF2B5EF4-FFF2-40B4-BE49-F238E27FC236}">
                <a16:creationId xmlns:a16="http://schemas.microsoft.com/office/drawing/2014/main" id="{CC7A6087-832B-F331-E679-0C9D915C37C0}"/>
              </a:ext>
            </a:extLst>
          </p:cNvPr>
          <p:cNvPicPr>
            <a:picLocks noChangeAspect="1"/>
          </p:cNvPicPr>
          <p:nvPr/>
        </p:nvPicPr>
        <p:blipFill>
          <a:blip r:embed="rId2"/>
          <a:stretch>
            <a:fillRect/>
          </a:stretch>
        </p:blipFill>
        <p:spPr>
          <a:xfrm>
            <a:off x="10932952" y="4741436"/>
            <a:ext cx="896190" cy="1042506"/>
          </a:xfrm>
          <a:prstGeom prst="rect">
            <a:avLst/>
          </a:prstGeom>
        </p:spPr>
      </p:pic>
    </p:spTree>
    <p:extLst>
      <p:ext uri="{BB962C8B-B14F-4D97-AF65-F5344CB8AC3E}">
        <p14:creationId xmlns:p14="http://schemas.microsoft.com/office/powerpoint/2010/main" val="42521091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5" y="257025"/>
            <a:ext cx="11080427" cy="1165375"/>
          </a:xfrm>
        </p:spPr>
        <p:txBody>
          <a:bodyPr>
            <a:normAutofit fontScale="90000"/>
          </a:bodyPr>
          <a:lstStyle/>
          <a:p>
            <a:r>
              <a:rPr lang="en-US" b="1"/>
              <a:t>Role of Unlicensed Personnel in Medication Administration</a:t>
            </a:r>
            <a:endParaRPr lang="en-US"/>
          </a:p>
        </p:txBody>
      </p:sp>
      <p:sp>
        <p:nvSpPr>
          <p:cNvPr id="3" name="Text Placeholder 2"/>
          <p:cNvSpPr>
            <a:spLocks noGrp="1"/>
          </p:cNvSpPr>
          <p:nvPr>
            <p:ph type="body" sz="quarter" idx="13"/>
          </p:nvPr>
        </p:nvSpPr>
        <p:spPr>
          <a:xfrm>
            <a:off x="555786" y="1596571"/>
            <a:ext cx="11080428" cy="3947886"/>
          </a:xfrm>
        </p:spPr>
        <p:txBody>
          <a:bodyPr/>
          <a:lstStyle/>
          <a:p>
            <a:r>
              <a:rPr lang="en-US"/>
              <a:t>KRS 156.502 established the definition of “health services” and the provisions for who may provide health services in schools</a:t>
            </a:r>
          </a:p>
          <a:p>
            <a:r>
              <a:rPr lang="en-US"/>
              <a:t>School employees may be delegated selected health services according to KRS 156.502</a:t>
            </a:r>
          </a:p>
        </p:txBody>
      </p:sp>
      <p:pic>
        <p:nvPicPr>
          <p:cNvPr id="4" name="Picture 3" descr="KDE school health logo">
            <a:extLst>
              <a:ext uri="{FF2B5EF4-FFF2-40B4-BE49-F238E27FC236}">
                <a16:creationId xmlns:a16="http://schemas.microsoft.com/office/drawing/2014/main" id="{5078286B-F3EE-4C79-0D1C-176687A5CEC5}"/>
              </a:ext>
            </a:extLst>
          </p:cNvPr>
          <p:cNvPicPr>
            <a:picLocks noChangeAspect="1"/>
          </p:cNvPicPr>
          <p:nvPr/>
        </p:nvPicPr>
        <p:blipFill>
          <a:blip r:embed="rId2"/>
          <a:stretch>
            <a:fillRect/>
          </a:stretch>
        </p:blipFill>
        <p:spPr>
          <a:xfrm>
            <a:off x="10755086" y="4697894"/>
            <a:ext cx="881128" cy="1042506"/>
          </a:xfrm>
          <a:prstGeom prst="rect">
            <a:avLst/>
          </a:prstGeom>
        </p:spPr>
      </p:pic>
    </p:spTree>
    <p:extLst>
      <p:ext uri="{BB962C8B-B14F-4D97-AF65-F5344CB8AC3E}">
        <p14:creationId xmlns:p14="http://schemas.microsoft.com/office/powerpoint/2010/main" val="3761589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229814" cy="686404"/>
          </a:xfrm>
        </p:spPr>
        <p:txBody>
          <a:bodyPr>
            <a:normAutofit fontScale="90000"/>
          </a:bodyPr>
          <a:lstStyle/>
          <a:p>
            <a:r>
              <a:rPr lang="en-US"/>
              <a:t>Accepting Delegation</a:t>
            </a:r>
          </a:p>
        </p:txBody>
      </p:sp>
      <p:sp>
        <p:nvSpPr>
          <p:cNvPr id="3" name="Text Placeholder 2"/>
          <p:cNvSpPr>
            <a:spLocks noGrp="1"/>
          </p:cNvSpPr>
          <p:nvPr>
            <p:ph type="body" sz="quarter" idx="13"/>
          </p:nvPr>
        </p:nvSpPr>
        <p:spPr>
          <a:xfrm>
            <a:off x="555786" y="943429"/>
            <a:ext cx="11229814" cy="4630057"/>
          </a:xfrm>
        </p:spPr>
        <p:txBody>
          <a:bodyPr>
            <a:normAutofit/>
          </a:bodyPr>
          <a:lstStyle/>
          <a:p>
            <a:pPr marL="0" indent="0">
              <a:buNone/>
            </a:pPr>
            <a:r>
              <a:rPr lang="en-US" sz="2400" b="1">
                <a:solidFill>
                  <a:schemeClr val="tx1"/>
                </a:solidFill>
              </a:rPr>
              <a:t>When accepting the delegation to perform medication administration in the school setting:</a:t>
            </a:r>
          </a:p>
          <a:p>
            <a:r>
              <a:rPr lang="en-US" sz="2400">
                <a:solidFill>
                  <a:schemeClr val="tx1"/>
                </a:solidFill>
              </a:rPr>
              <a:t>The unlicensed school employee performs this function under the supervision of the delegating licensed professional (KRS 156.502)</a:t>
            </a:r>
          </a:p>
          <a:p>
            <a:r>
              <a:rPr lang="en-US" sz="2400">
                <a:solidFill>
                  <a:schemeClr val="tx1"/>
                </a:solidFill>
              </a:rPr>
              <a:t>Unlicensed school personnel should only accept a delegation that he/she knows is within his/her skill set or knowledge and should always contact the supervising school nurse if unclear about administering a medication </a:t>
            </a:r>
          </a:p>
          <a:p>
            <a:r>
              <a:rPr lang="en-US" sz="2400">
                <a:solidFill>
                  <a:schemeClr val="tx1"/>
                </a:solidFill>
              </a:rPr>
              <a:t>Unlicensed personnel have the responsibility to follow school district policies and procedures and report to the nurse if they have any reason to believe they have made a medication error  </a:t>
            </a:r>
          </a:p>
          <a:p>
            <a:pPr>
              <a:buFont typeface="Wingdings" panose="05000000000000000000" pitchFamily="2" charset="2"/>
              <a:buChar char="Ø"/>
            </a:pPr>
            <a:r>
              <a:rPr lang="en-US" sz="2400"/>
              <a:t>Errors should be reported as soon as possible</a:t>
            </a:r>
          </a:p>
          <a:p>
            <a:pPr marL="0" indent="0">
              <a:buNone/>
            </a:pPr>
            <a:endParaRPr lang="en-US"/>
          </a:p>
        </p:txBody>
      </p:sp>
      <p:pic>
        <p:nvPicPr>
          <p:cNvPr id="4" name="Picture 3" descr="KDE school health logo">
            <a:extLst>
              <a:ext uri="{FF2B5EF4-FFF2-40B4-BE49-F238E27FC236}">
                <a16:creationId xmlns:a16="http://schemas.microsoft.com/office/drawing/2014/main" id="{455B0F7B-B7AF-1796-5D84-7DE405A1A63C}"/>
              </a:ext>
            </a:extLst>
          </p:cNvPr>
          <p:cNvPicPr>
            <a:picLocks noChangeAspect="1"/>
          </p:cNvPicPr>
          <p:nvPr/>
        </p:nvPicPr>
        <p:blipFill>
          <a:blip r:embed="rId2"/>
          <a:stretch>
            <a:fillRect/>
          </a:stretch>
        </p:blipFill>
        <p:spPr>
          <a:xfrm>
            <a:off x="10889410" y="4741437"/>
            <a:ext cx="896190" cy="1042506"/>
          </a:xfrm>
          <a:prstGeom prst="rect">
            <a:avLst/>
          </a:prstGeom>
        </p:spPr>
      </p:pic>
    </p:spTree>
    <p:extLst>
      <p:ext uri="{BB962C8B-B14F-4D97-AF65-F5344CB8AC3E}">
        <p14:creationId xmlns:p14="http://schemas.microsoft.com/office/powerpoint/2010/main" val="31907003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0939528" cy="962175"/>
          </a:xfrm>
        </p:spPr>
        <p:txBody>
          <a:bodyPr/>
          <a:lstStyle/>
          <a:p>
            <a:r>
              <a:rPr lang="en-US"/>
              <a:t>Consent to Delegate</a:t>
            </a:r>
          </a:p>
        </p:txBody>
      </p:sp>
      <p:sp>
        <p:nvSpPr>
          <p:cNvPr id="3" name="Text Placeholder 2"/>
          <p:cNvSpPr>
            <a:spLocks noGrp="1"/>
          </p:cNvSpPr>
          <p:nvPr>
            <p:ph type="body" sz="quarter" idx="13"/>
          </p:nvPr>
        </p:nvSpPr>
        <p:spPr>
          <a:xfrm>
            <a:off x="555786" y="1364343"/>
            <a:ext cx="11403985" cy="3788228"/>
          </a:xfrm>
        </p:spPr>
        <p:txBody>
          <a:bodyPr/>
          <a:lstStyle/>
          <a:p>
            <a:r>
              <a:rPr lang="en-US"/>
              <a:t>KRS 156.502 </a:t>
            </a:r>
          </a:p>
          <a:p>
            <a:r>
              <a:rPr lang="en-US"/>
              <a:t>Requires written documentation of the school employee’s consent to the delegation of medication administration verifying that they have received training and demonstrated competency </a:t>
            </a:r>
          </a:p>
          <a:p>
            <a:r>
              <a:rPr lang="en-US"/>
              <a:t>The delegation, training and documentation are only valid during the current school year</a:t>
            </a:r>
          </a:p>
          <a:p>
            <a:endParaRPr lang="en-US"/>
          </a:p>
        </p:txBody>
      </p:sp>
      <p:pic>
        <p:nvPicPr>
          <p:cNvPr id="4" name="Picture 3" descr="KDE school health logo">
            <a:extLst>
              <a:ext uri="{FF2B5EF4-FFF2-40B4-BE49-F238E27FC236}">
                <a16:creationId xmlns:a16="http://schemas.microsoft.com/office/drawing/2014/main" id="{05B34EA0-0691-277F-53DD-685D244CB0F5}"/>
              </a:ext>
            </a:extLst>
          </p:cNvPr>
          <p:cNvPicPr>
            <a:picLocks noChangeAspect="1"/>
          </p:cNvPicPr>
          <p:nvPr/>
        </p:nvPicPr>
        <p:blipFill>
          <a:blip r:embed="rId2"/>
          <a:stretch>
            <a:fillRect/>
          </a:stretch>
        </p:blipFill>
        <p:spPr>
          <a:xfrm>
            <a:off x="10935348" y="4631318"/>
            <a:ext cx="896190" cy="1042506"/>
          </a:xfrm>
          <a:prstGeom prst="rect">
            <a:avLst/>
          </a:prstGeom>
        </p:spPr>
      </p:pic>
    </p:spTree>
    <p:extLst>
      <p:ext uri="{BB962C8B-B14F-4D97-AF65-F5344CB8AC3E}">
        <p14:creationId xmlns:p14="http://schemas.microsoft.com/office/powerpoint/2010/main" val="38874965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57025"/>
            <a:ext cx="11611428" cy="683156"/>
          </a:xfrm>
        </p:spPr>
        <p:txBody>
          <a:bodyPr>
            <a:normAutofit fontScale="90000"/>
          </a:bodyPr>
          <a:lstStyle/>
          <a:p>
            <a:r>
              <a:rPr lang="en-US" b="1">
                <a:latin typeface="+mn-lt"/>
              </a:rPr>
              <a:t>Confidentiality and Privacy</a:t>
            </a:r>
            <a:endParaRPr lang="en-US">
              <a:latin typeface="+mn-lt"/>
            </a:endParaRPr>
          </a:p>
        </p:txBody>
      </p:sp>
      <p:sp>
        <p:nvSpPr>
          <p:cNvPr id="3" name="Text Placeholder 2"/>
          <p:cNvSpPr>
            <a:spLocks noGrp="1"/>
          </p:cNvSpPr>
          <p:nvPr>
            <p:ph type="body" sz="quarter" idx="13"/>
          </p:nvPr>
        </p:nvSpPr>
        <p:spPr>
          <a:xfrm>
            <a:off x="290286" y="940181"/>
            <a:ext cx="11596914" cy="4450080"/>
          </a:xfrm>
        </p:spPr>
        <p:txBody>
          <a:bodyPr>
            <a:normAutofit fontScale="25000" lnSpcReduction="20000"/>
          </a:bodyPr>
          <a:lstStyle/>
          <a:p>
            <a:pPr marL="0" indent="0">
              <a:lnSpc>
                <a:spcPct val="120000"/>
              </a:lnSpc>
              <a:spcBef>
                <a:spcPts val="0"/>
              </a:spcBef>
              <a:buNone/>
            </a:pPr>
            <a:r>
              <a:rPr lang="en-US" sz="8000" b="1"/>
              <a:t>FERPA</a:t>
            </a:r>
          </a:p>
          <a:p>
            <a:pPr>
              <a:lnSpc>
                <a:spcPct val="120000"/>
              </a:lnSpc>
              <a:spcBef>
                <a:spcPts val="0"/>
              </a:spcBef>
            </a:pPr>
            <a:r>
              <a:rPr lang="en-US" sz="7200"/>
              <a:t>Rights and Privacy Act (FERPA) is the federal law that protects the privacy interests of students and their educational records </a:t>
            </a:r>
          </a:p>
          <a:p>
            <a:pPr>
              <a:lnSpc>
                <a:spcPct val="120000"/>
              </a:lnSpc>
              <a:spcBef>
                <a:spcPts val="0"/>
              </a:spcBef>
            </a:pPr>
            <a:r>
              <a:rPr lang="en-US" sz="7200"/>
              <a:t>Applies to any educational agency that receives funds from the United States Department of Education (USDOE)</a:t>
            </a:r>
          </a:p>
          <a:p>
            <a:pPr>
              <a:lnSpc>
                <a:spcPct val="120000"/>
              </a:lnSpc>
              <a:spcBef>
                <a:spcPts val="0"/>
              </a:spcBef>
            </a:pPr>
            <a:r>
              <a:rPr lang="en-US" sz="7200"/>
              <a:t>Health records maintained by school employees for Pre-Kindergarten through grade 12 students are protected by FERPA</a:t>
            </a:r>
          </a:p>
          <a:p>
            <a:pPr>
              <a:lnSpc>
                <a:spcPct val="120000"/>
              </a:lnSpc>
              <a:spcBef>
                <a:spcPts val="0"/>
              </a:spcBef>
            </a:pPr>
            <a:r>
              <a:rPr lang="en-US" sz="7200"/>
              <a:t>Information regarding student health information should be shared with school personnel only on a “need to know” basis</a:t>
            </a:r>
          </a:p>
          <a:p>
            <a:pPr>
              <a:lnSpc>
                <a:spcPct val="120000"/>
              </a:lnSpc>
              <a:spcBef>
                <a:spcPts val="0"/>
              </a:spcBef>
            </a:pPr>
            <a:r>
              <a:rPr lang="en-US" sz="7200"/>
              <a:t>Health records contain sensitive information and may not be disclosed without parental/guardian permission</a:t>
            </a:r>
          </a:p>
          <a:p>
            <a:pPr>
              <a:lnSpc>
                <a:spcPct val="120000"/>
              </a:lnSpc>
              <a:spcBef>
                <a:spcPts val="0"/>
              </a:spcBef>
            </a:pPr>
            <a:r>
              <a:rPr lang="en-US" sz="7200"/>
              <a:t>Certain student health information may be necessary to share with school personnel who may be assisting with medication administration. However, this information is confidential and should not be shared with other students or school employees</a:t>
            </a:r>
          </a:p>
          <a:p>
            <a:pPr>
              <a:lnSpc>
                <a:spcPct val="120000"/>
              </a:lnSpc>
              <a:spcBef>
                <a:spcPts val="0"/>
              </a:spcBef>
            </a:pPr>
            <a:r>
              <a:rPr lang="en-US" sz="7200"/>
              <a:t>Privacy is a separate legal concept</a:t>
            </a:r>
          </a:p>
          <a:p>
            <a:pPr>
              <a:lnSpc>
                <a:spcPct val="120000"/>
              </a:lnSpc>
              <a:spcBef>
                <a:spcPts val="0"/>
              </a:spcBef>
            </a:pPr>
            <a:r>
              <a:rPr lang="en-US" sz="7200"/>
              <a:t>If a student tells school personnel how they feel about having a chronic health condition, this information should be shared with the school nurse but not disclosed to those who do not have a “need to know</a:t>
            </a:r>
            <a:r>
              <a:rPr lang="en-US" sz="8000"/>
              <a:t>”</a:t>
            </a:r>
          </a:p>
          <a:p>
            <a:endParaRPr lang="en-US"/>
          </a:p>
        </p:txBody>
      </p:sp>
      <p:pic>
        <p:nvPicPr>
          <p:cNvPr id="4" name="Picture 3" descr="KDE school health logo">
            <a:extLst>
              <a:ext uri="{FF2B5EF4-FFF2-40B4-BE49-F238E27FC236}">
                <a16:creationId xmlns:a16="http://schemas.microsoft.com/office/drawing/2014/main" id="{EA3DED4C-9573-66A4-0E60-EDC204DA7EC1}"/>
              </a:ext>
            </a:extLst>
          </p:cNvPr>
          <p:cNvPicPr>
            <a:picLocks noChangeAspect="1"/>
          </p:cNvPicPr>
          <p:nvPr/>
        </p:nvPicPr>
        <p:blipFill>
          <a:blip r:embed="rId2"/>
          <a:stretch>
            <a:fillRect/>
          </a:stretch>
        </p:blipFill>
        <p:spPr>
          <a:xfrm>
            <a:off x="10833748" y="77350"/>
            <a:ext cx="896190" cy="1042506"/>
          </a:xfrm>
          <a:prstGeom prst="rect">
            <a:avLst/>
          </a:prstGeom>
        </p:spPr>
      </p:pic>
    </p:spTree>
    <p:extLst>
      <p:ext uri="{BB962C8B-B14F-4D97-AF65-F5344CB8AC3E}">
        <p14:creationId xmlns:p14="http://schemas.microsoft.com/office/powerpoint/2010/main" val="3252050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229" y="257024"/>
            <a:ext cx="11713027" cy="1194405"/>
          </a:xfrm>
        </p:spPr>
        <p:txBody>
          <a:bodyPr>
            <a:normAutofit/>
          </a:bodyPr>
          <a:lstStyle/>
          <a:p>
            <a:r>
              <a:rPr lang="en-US" sz="4000"/>
              <a:t>Other Legal Considerations in Medication Administration</a:t>
            </a:r>
            <a:endParaRPr lang="en-US"/>
          </a:p>
        </p:txBody>
      </p:sp>
      <p:sp>
        <p:nvSpPr>
          <p:cNvPr id="3" name="Text Placeholder 2"/>
          <p:cNvSpPr>
            <a:spLocks noGrp="1"/>
          </p:cNvSpPr>
          <p:nvPr>
            <p:ph type="body" sz="quarter" idx="13"/>
          </p:nvPr>
        </p:nvSpPr>
        <p:spPr>
          <a:xfrm>
            <a:off x="232228" y="1611085"/>
            <a:ext cx="11713027" cy="4741667"/>
          </a:xfrm>
        </p:spPr>
        <p:txBody>
          <a:bodyPr>
            <a:normAutofit/>
          </a:bodyPr>
          <a:lstStyle/>
          <a:p>
            <a:r>
              <a:rPr lang="en-US"/>
              <a:t>All school districts should have written policies and procedures on medication administration </a:t>
            </a:r>
          </a:p>
          <a:p>
            <a:r>
              <a:rPr lang="en-US"/>
              <a:t>The purpose of these policies and procedures are to give guidance to the local school district employees and students</a:t>
            </a:r>
          </a:p>
          <a:p>
            <a:r>
              <a:rPr lang="en-US"/>
              <a:t>Each school district employee administering medications should be familiar with their district’s policies and procedures on medication administration</a:t>
            </a:r>
          </a:p>
        </p:txBody>
      </p:sp>
      <p:pic>
        <p:nvPicPr>
          <p:cNvPr id="4" name="Picture 3" descr="KDE school health logo">
            <a:extLst>
              <a:ext uri="{FF2B5EF4-FFF2-40B4-BE49-F238E27FC236}">
                <a16:creationId xmlns:a16="http://schemas.microsoft.com/office/drawing/2014/main" id="{E62FB6D0-5B22-27DA-4596-4961902711F6}"/>
              </a:ext>
            </a:extLst>
          </p:cNvPr>
          <p:cNvPicPr>
            <a:picLocks noChangeAspect="1"/>
          </p:cNvPicPr>
          <p:nvPr/>
        </p:nvPicPr>
        <p:blipFill>
          <a:blip r:embed="rId2"/>
          <a:stretch>
            <a:fillRect/>
          </a:stretch>
        </p:blipFill>
        <p:spPr>
          <a:xfrm>
            <a:off x="10848262" y="4712408"/>
            <a:ext cx="896190" cy="1042506"/>
          </a:xfrm>
          <a:prstGeom prst="rect">
            <a:avLst/>
          </a:prstGeom>
        </p:spPr>
      </p:pic>
    </p:spTree>
    <p:extLst>
      <p:ext uri="{BB962C8B-B14F-4D97-AF65-F5344CB8AC3E}">
        <p14:creationId xmlns:p14="http://schemas.microsoft.com/office/powerpoint/2010/main" val="32039974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080428" cy="892161"/>
          </a:xfrm>
        </p:spPr>
        <p:txBody>
          <a:bodyPr>
            <a:normAutofit fontScale="90000"/>
          </a:bodyPr>
          <a:lstStyle/>
          <a:p>
            <a:r>
              <a:rPr lang="en-US"/>
              <a:t>National Association of School Nurses (NASN)</a:t>
            </a:r>
          </a:p>
        </p:txBody>
      </p:sp>
      <p:sp>
        <p:nvSpPr>
          <p:cNvPr id="3" name="Text Placeholder 2"/>
          <p:cNvSpPr>
            <a:spLocks noGrp="1"/>
          </p:cNvSpPr>
          <p:nvPr>
            <p:ph type="body" sz="quarter" idx="13"/>
          </p:nvPr>
        </p:nvSpPr>
        <p:spPr>
          <a:xfrm>
            <a:off x="555786" y="1149186"/>
            <a:ext cx="10823414" cy="3626014"/>
          </a:xfrm>
        </p:spPr>
        <p:txBody>
          <a:bodyPr>
            <a:normAutofit fontScale="92500" lnSpcReduction="10000"/>
          </a:bodyPr>
          <a:lstStyle/>
          <a:p>
            <a:r>
              <a:rPr lang="en-US"/>
              <a:t>The following are accepted practice guidelines on medication administration from the National Association of School Nurses (NASN)</a:t>
            </a:r>
          </a:p>
          <a:p>
            <a:pPr lvl="1"/>
            <a:r>
              <a:rPr lang="en-US"/>
              <a:t>Administration of Medication (Prescribed and Non-Prescribed, Over-the-Counter) </a:t>
            </a:r>
          </a:p>
          <a:p>
            <a:pPr lvl="1"/>
            <a:r>
              <a:rPr lang="en-US"/>
              <a:t>Student self-medication </a:t>
            </a:r>
          </a:p>
          <a:p>
            <a:pPr lvl="1"/>
            <a:r>
              <a:rPr lang="en-US"/>
              <a:t>Medication Safety</a:t>
            </a:r>
          </a:p>
          <a:p>
            <a:pPr lvl="1"/>
            <a:r>
              <a:rPr lang="en-US"/>
              <a:t>Changes in Medication</a:t>
            </a:r>
          </a:p>
          <a:p>
            <a:pPr lvl="1"/>
            <a:r>
              <a:rPr lang="en-US"/>
              <a:t>Storage and Disposal of Medications</a:t>
            </a:r>
          </a:p>
          <a:p>
            <a:pPr lvl="1"/>
            <a:r>
              <a:rPr lang="en-US"/>
              <a:t>Medication Administration on Field Trips</a:t>
            </a:r>
          </a:p>
          <a:p>
            <a:pPr lvl="1"/>
            <a:r>
              <a:rPr lang="en-US"/>
              <a:t>Refusal of Medications </a:t>
            </a:r>
          </a:p>
          <a:p>
            <a:pPr lvl="1"/>
            <a:r>
              <a:rPr lang="en-US"/>
              <a:t>Medication Errors </a:t>
            </a:r>
          </a:p>
          <a:p>
            <a:pPr lvl="1"/>
            <a:endParaRPr lang="en-US"/>
          </a:p>
          <a:p>
            <a:endParaRPr lang="en-US"/>
          </a:p>
          <a:p>
            <a:endParaRPr lang="en-US"/>
          </a:p>
          <a:p>
            <a:endParaRPr lang="en-US"/>
          </a:p>
        </p:txBody>
      </p:sp>
      <p:pic>
        <p:nvPicPr>
          <p:cNvPr id="4" name="Picture 3" descr="KDE school health logo">
            <a:extLst>
              <a:ext uri="{FF2B5EF4-FFF2-40B4-BE49-F238E27FC236}">
                <a16:creationId xmlns:a16="http://schemas.microsoft.com/office/drawing/2014/main" id="{0BC2A758-290D-7B04-31AC-836A476A03AB}"/>
              </a:ext>
            </a:extLst>
          </p:cNvPr>
          <p:cNvPicPr>
            <a:picLocks noChangeAspect="1"/>
          </p:cNvPicPr>
          <p:nvPr/>
        </p:nvPicPr>
        <p:blipFill>
          <a:blip r:embed="rId2"/>
          <a:stretch>
            <a:fillRect/>
          </a:stretch>
        </p:blipFill>
        <p:spPr>
          <a:xfrm>
            <a:off x="10991284" y="4775200"/>
            <a:ext cx="896190" cy="1042506"/>
          </a:xfrm>
          <a:prstGeom prst="rect">
            <a:avLst/>
          </a:prstGeom>
        </p:spPr>
      </p:pic>
    </p:spTree>
    <p:extLst>
      <p:ext uri="{BB962C8B-B14F-4D97-AF65-F5344CB8AC3E}">
        <p14:creationId xmlns:p14="http://schemas.microsoft.com/office/powerpoint/2010/main" val="37403350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829" y="257025"/>
            <a:ext cx="11495313" cy="758975"/>
          </a:xfrm>
        </p:spPr>
        <p:txBody>
          <a:bodyPr>
            <a:normAutofit/>
          </a:bodyPr>
          <a:lstStyle/>
          <a:p>
            <a:r>
              <a:rPr lang="en-US"/>
              <a:t>Administration of Medications</a:t>
            </a:r>
          </a:p>
        </p:txBody>
      </p:sp>
      <p:sp>
        <p:nvSpPr>
          <p:cNvPr id="3" name="Text Placeholder 2"/>
          <p:cNvSpPr>
            <a:spLocks noGrp="1"/>
          </p:cNvSpPr>
          <p:nvPr>
            <p:ph type="body" sz="quarter" idx="13"/>
          </p:nvPr>
        </p:nvSpPr>
        <p:spPr>
          <a:xfrm>
            <a:off x="333828" y="1055343"/>
            <a:ext cx="11495313" cy="4576200"/>
          </a:xfrm>
        </p:spPr>
        <p:txBody>
          <a:bodyPr>
            <a:normAutofit fontScale="92500" lnSpcReduction="10000"/>
          </a:bodyPr>
          <a:lstStyle/>
          <a:p>
            <a:pPr marL="0" lvl="0" indent="0" hangingPunct="0">
              <a:buNone/>
            </a:pPr>
            <a:r>
              <a:rPr lang="en-US" sz="2400" b="1">
                <a:solidFill>
                  <a:schemeClr val="tx1"/>
                </a:solidFill>
              </a:rPr>
              <a:t>Prescribed Medication </a:t>
            </a:r>
          </a:p>
          <a:p>
            <a:pPr hangingPunct="0"/>
            <a:r>
              <a:rPr lang="en-US" sz="2400">
                <a:solidFill>
                  <a:schemeClr val="tx1"/>
                </a:solidFill>
              </a:rPr>
              <a:t>Prescribed medication must be sent to the school in the </a:t>
            </a:r>
            <a:r>
              <a:rPr lang="en-US" sz="2400" u="sng">
                <a:solidFill>
                  <a:schemeClr val="tx1"/>
                </a:solidFill>
              </a:rPr>
              <a:t>original</a:t>
            </a:r>
            <a:r>
              <a:rPr lang="en-US" sz="2400">
                <a:solidFill>
                  <a:schemeClr val="tx1"/>
                </a:solidFill>
              </a:rPr>
              <a:t> labeled container and the label shall include: </a:t>
            </a:r>
          </a:p>
          <a:p>
            <a:pPr lvl="1" hangingPunct="0"/>
            <a:r>
              <a:rPr lang="en-US">
                <a:solidFill>
                  <a:schemeClr val="tx1"/>
                </a:solidFill>
              </a:rPr>
              <a:t>Name and address of the pharmacy</a:t>
            </a:r>
          </a:p>
          <a:p>
            <a:pPr lvl="1" hangingPunct="0"/>
            <a:r>
              <a:rPr lang="en-US">
                <a:solidFill>
                  <a:schemeClr val="tx1"/>
                </a:solidFill>
              </a:rPr>
              <a:t>Name of the student</a:t>
            </a:r>
          </a:p>
          <a:p>
            <a:pPr lvl="1" hangingPunct="0"/>
            <a:r>
              <a:rPr lang="en-US">
                <a:solidFill>
                  <a:schemeClr val="tx1"/>
                </a:solidFill>
              </a:rPr>
              <a:t>Name of the prescribing health care provider</a:t>
            </a:r>
          </a:p>
          <a:p>
            <a:pPr lvl="1" hangingPunct="0"/>
            <a:r>
              <a:rPr lang="en-US">
                <a:solidFill>
                  <a:schemeClr val="tx1"/>
                </a:solidFill>
              </a:rPr>
              <a:t>Date the prescription was dispensed</a:t>
            </a:r>
          </a:p>
          <a:p>
            <a:pPr lvl="1" hangingPunct="0"/>
            <a:r>
              <a:rPr lang="en-US">
                <a:solidFill>
                  <a:schemeClr val="tx1"/>
                </a:solidFill>
              </a:rPr>
              <a:t>Expiration date of the medication</a:t>
            </a:r>
          </a:p>
          <a:p>
            <a:pPr lvl="1" hangingPunct="0"/>
            <a:r>
              <a:rPr lang="en-US">
                <a:solidFill>
                  <a:schemeClr val="tx1"/>
                </a:solidFill>
              </a:rPr>
              <a:t>Name of the medication, dosage and </a:t>
            </a:r>
            <a:r>
              <a:rPr lang="en-US"/>
              <a:t>strength of medication</a:t>
            </a:r>
          </a:p>
          <a:p>
            <a:pPr lvl="1" hangingPunct="0"/>
            <a:r>
              <a:rPr lang="en-US"/>
              <a:t>Route of administration </a:t>
            </a:r>
          </a:p>
          <a:p>
            <a:pPr lvl="1" hangingPunct="0"/>
            <a:r>
              <a:rPr lang="en-US"/>
              <a:t>Frequency of medication </a:t>
            </a:r>
          </a:p>
          <a:p>
            <a:pPr hangingPunct="0"/>
            <a:r>
              <a:rPr lang="en-US" sz="2400"/>
              <a:t>An authorization form completed by the parent/legal guardian must be on file in the student’s cumulative health record and is only valid for the current school year</a:t>
            </a:r>
          </a:p>
        </p:txBody>
      </p:sp>
      <p:pic>
        <p:nvPicPr>
          <p:cNvPr id="4" name="Picture 3" descr="KDE school health logo">
            <a:extLst>
              <a:ext uri="{FF2B5EF4-FFF2-40B4-BE49-F238E27FC236}">
                <a16:creationId xmlns:a16="http://schemas.microsoft.com/office/drawing/2014/main" id="{5F7C2CF9-153B-8BD8-5280-346E593DEC11}"/>
              </a:ext>
            </a:extLst>
          </p:cNvPr>
          <p:cNvPicPr>
            <a:picLocks noChangeAspect="1"/>
          </p:cNvPicPr>
          <p:nvPr/>
        </p:nvPicPr>
        <p:blipFill>
          <a:blip r:embed="rId3"/>
          <a:stretch>
            <a:fillRect/>
          </a:stretch>
        </p:blipFill>
        <p:spPr>
          <a:xfrm>
            <a:off x="10932951" y="183951"/>
            <a:ext cx="896190" cy="1042506"/>
          </a:xfrm>
          <a:prstGeom prst="rect">
            <a:avLst/>
          </a:prstGeom>
        </p:spPr>
      </p:pic>
    </p:spTree>
    <p:extLst>
      <p:ext uri="{BB962C8B-B14F-4D97-AF65-F5344CB8AC3E}">
        <p14:creationId xmlns:p14="http://schemas.microsoft.com/office/powerpoint/2010/main" val="13011254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835" y="257025"/>
            <a:ext cx="11445679" cy="802518"/>
          </a:xfrm>
        </p:spPr>
        <p:txBody>
          <a:bodyPr>
            <a:normAutofit fontScale="90000"/>
          </a:bodyPr>
          <a:lstStyle/>
          <a:p>
            <a:r>
              <a:rPr lang="en-US"/>
              <a:t>Non-prescribed/Over the Counter (OTC) Medications </a:t>
            </a:r>
          </a:p>
        </p:txBody>
      </p:sp>
      <p:sp>
        <p:nvSpPr>
          <p:cNvPr id="3" name="Text Placeholder 2"/>
          <p:cNvSpPr>
            <a:spLocks noGrp="1"/>
          </p:cNvSpPr>
          <p:nvPr>
            <p:ph type="body" sz="quarter" idx="13"/>
          </p:nvPr>
        </p:nvSpPr>
        <p:spPr>
          <a:xfrm>
            <a:off x="252835" y="1245998"/>
            <a:ext cx="10997585" cy="3819488"/>
          </a:xfrm>
        </p:spPr>
        <p:txBody>
          <a:bodyPr>
            <a:normAutofit/>
          </a:bodyPr>
          <a:lstStyle/>
          <a:p>
            <a:pPr hangingPunct="0"/>
            <a:r>
              <a:rPr lang="en-US" sz="2200">
                <a:solidFill>
                  <a:schemeClr val="tx1"/>
                </a:solidFill>
              </a:rPr>
              <a:t>Non-prescribed/OTC medications require a written order from the student’s medical provider with instructions regarding the medication dose, route and when to administer the medication</a:t>
            </a:r>
          </a:p>
          <a:p>
            <a:pPr hangingPunct="0"/>
            <a:r>
              <a:rPr lang="en-US" sz="2200">
                <a:solidFill>
                  <a:schemeClr val="tx1"/>
                </a:solidFill>
              </a:rPr>
              <a:t>An authorization form completed by the parent/legal guardian must also be on file in the student’s cumulative health record </a:t>
            </a:r>
          </a:p>
          <a:p>
            <a:pPr hangingPunct="0"/>
            <a:r>
              <a:rPr lang="en-US" sz="2200">
                <a:solidFill>
                  <a:schemeClr val="tx1"/>
                </a:solidFill>
              </a:rPr>
              <a:t>Medications must be provided by the parent/legal guardian in the original container which includes </a:t>
            </a:r>
          </a:p>
          <a:p>
            <a:pPr hangingPunct="0"/>
            <a:r>
              <a:rPr lang="en-US" sz="2200">
                <a:solidFill>
                  <a:schemeClr val="tx1"/>
                </a:solidFill>
              </a:rPr>
              <a:t>An OTC medication shall not be administered beyond its expiration date.</a:t>
            </a:r>
          </a:p>
          <a:p>
            <a:pPr hangingPunct="0"/>
            <a:r>
              <a:rPr lang="en-US" sz="2200" b="1"/>
              <a:t>Provider and parental authorizations are only valid for the current school year</a:t>
            </a:r>
          </a:p>
          <a:p>
            <a:pPr marL="0" indent="0">
              <a:buNone/>
            </a:pPr>
            <a:endParaRPr lang="en-US"/>
          </a:p>
        </p:txBody>
      </p:sp>
      <p:pic>
        <p:nvPicPr>
          <p:cNvPr id="4" name="Picture 3" descr="KDE school health logo">
            <a:extLst>
              <a:ext uri="{FF2B5EF4-FFF2-40B4-BE49-F238E27FC236}">
                <a16:creationId xmlns:a16="http://schemas.microsoft.com/office/drawing/2014/main" id="{76220C03-ACFD-E756-A20C-F3858FC86DDE}"/>
              </a:ext>
            </a:extLst>
          </p:cNvPr>
          <p:cNvPicPr>
            <a:picLocks noChangeAspect="1"/>
          </p:cNvPicPr>
          <p:nvPr/>
        </p:nvPicPr>
        <p:blipFill>
          <a:blip r:embed="rId2"/>
          <a:stretch>
            <a:fillRect/>
          </a:stretch>
        </p:blipFill>
        <p:spPr>
          <a:xfrm>
            <a:off x="11045370" y="4601029"/>
            <a:ext cx="893795" cy="1010973"/>
          </a:xfrm>
          <a:prstGeom prst="rect">
            <a:avLst/>
          </a:prstGeom>
        </p:spPr>
      </p:pic>
    </p:spTree>
    <p:extLst>
      <p:ext uri="{BB962C8B-B14F-4D97-AF65-F5344CB8AC3E}">
        <p14:creationId xmlns:p14="http://schemas.microsoft.com/office/powerpoint/2010/main" val="37583210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885" y="257025"/>
            <a:ext cx="11408229" cy="768102"/>
          </a:xfrm>
        </p:spPr>
        <p:txBody>
          <a:bodyPr>
            <a:normAutofit/>
          </a:bodyPr>
          <a:lstStyle/>
          <a:p>
            <a:r>
              <a:rPr lang="en-US"/>
              <a:t>Student Self-Medication </a:t>
            </a:r>
          </a:p>
        </p:txBody>
      </p:sp>
      <p:sp>
        <p:nvSpPr>
          <p:cNvPr id="3" name="Text Placeholder 2"/>
          <p:cNvSpPr>
            <a:spLocks noGrp="1"/>
          </p:cNvSpPr>
          <p:nvPr>
            <p:ph type="body" sz="quarter" idx="13"/>
          </p:nvPr>
        </p:nvSpPr>
        <p:spPr>
          <a:xfrm>
            <a:off x="391885" y="1123405"/>
            <a:ext cx="11219544" cy="5636317"/>
          </a:xfrm>
        </p:spPr>
        <p:txBody>
          <a:bodyPr>
            <a:normAutofit fontScale="25000" lnSpcReduction="20000"/>
          </a:bodyPr>
          <a:lstStyle/>
          <a:p>
            <a:pPr marL="0" indent="0" hangingPunct="0">
              <a:buNone/>
            </a:pPr>
            <a:r>
              <a:rPr lang="en-US" sz="8600" b="1">
                <a:solidFill>
                  <a:schemeClr val="tx1"/>
                </a:solidFill>
              </a:rPr>
              <a:t>Student self-medication </a:t>
            </a:r>
          </a:p>
          <a:p>
            <a:pPr hangingPunct="0"/>
            <a:r>
              <a:rPr lang="en-US" sz="7200">
                <a:solidFill>
                  <a:schemeClr val="tx1"/>
                </a:solidFill>
              </a:rPr>
              <a:t>Allowed in certain situations, with a written health care provider’s authorization, that allows a student to responsibly carry self-administered medication (e.g., Epipen® or asthma inhaler, diabetic or seizure care) </a:t>
            </a:r>
          </a:p>
          <a:p>
            <a:pPr hangingPunct="0"/>
            <a:r>
              <a:rPr lang="en-US" sz="7200">
                <a:solidFill>
                  <a:schemeClr val="tx1"/>
                </a:solidFill>
              </a:rPr>
              <a:t>An authorization form must be completed by the parent/guardian and health care provider and on file in the school. </a:t>
            </a:r>
          </a:p>
          <a:p>
            <a:pPr hangingPunct="0"/>
            <a:r>
              <a:rPr lang="en-US" sz="7200">
                <a:solidFill>
                  <a:schemeClr val="tx1"/>
                </a:solidFill>
              </a:rPr>
              <a:t>This authorization must be renewed each school year. </a:t>
            </a:r>
          </a:p>
          <a:p>
            <a:pPr hangingPunct="0"/>
            <a:r>
              <a:rPr lang="en-US" sz="7200">
                <a:solidFill>
                  <a:schemeClr val="tx1"/>
                </a:solidFill>
              </a:rPr>
              <a:t>Documentation from the prescribing health provider shall include: </a:t>
            </a:r>
          </a:p>
          <a:p>
            <a:pPr lvl="1" hangingPunct="0"/>
            <a:r>
              <a:rPr lang="en-US" sz="7200">
                <a:solidFill>
                  <a:schemeClr val="tx1"/>
                </a:solidFill>
              </a:rPr>
              <a:t>Student is capable of administering the prescribed medication</a:t>
            </a:r>
          </a:p>
          <a:p>
            <a:pPr lvl="1" hangingPunct="0"/>
            <a:r>
              <a:rPr lang="en-US" sz="7200">
                <a:solidFill>
                  <a:schemeClr val="tx1"/>
                </a:solidFill>
              </a:rPr>
              <a:t>Name and purpose of the medication</a:t>
            </a:r>
          </a:p>
          <a:p>
            <a:pPr lvl="1" hangingPunct="0"/>
            <a:r>
              <a:rPr lang="en-US" sz="7200">
                <a:solidFill>
                  <a:schemeClr val="tx1"/>
                </a:solidFill>
              </a:rPr>
              <a:t>Prescribed dosage of the medication</a:t>
            </a:r>
          </a:p>
          <a:p>
            <a:pPr lvl="1" hangingPunct="0"/>
            <a:r>
              <a:rPr lang="en-US" sz="7200">
                <a:solidFill>
                  <a:schemeClr val="tx1"/>
                </a:solidFill>
              </a:rPr>
              <a:t>Times at which or circumstances under which the medication may be given and the period of time for which the medication is prescribed</a:t>
            </a:r>
          </a:p>
          <a:p>
            <a:pPr hangingPunct="0"/>
            <a:r>
              <a:rPr lang="en-US" sz="7200">
                <a:solidFill>
                  <a:schemeClr val="tx1"/>
                </a:solidFill>
              </a:rPr>
              <a:t>Students may not share any medication with another student. It is recommended as best practice that self-administered medications be documented on the Medication Administration Record. If the student uses his/her medication inappropriately or more often than prescribed, the parent/guardian should be notified </a:t>
            </a:r>
          </a:p>
          <a:p>
            <a:pPr hangingPunct="0"/>
            <a:r>
              <a:rPr lang="en-US" sz="7200"/>
              <a:t>Only share student health information with the student’s teachers or school staff on a “need to know” basis</a:t>
            </a:r>
          </a:p>
        </p:txBody>
      </p:sp>
      <p:pic>
        <p:nvPicPr>
          <p:cNvPr id="4" name="Picture 3" descr="KDE school health logo">
            <a:extLst>
              <a:ext uri="{FF2B5EF4-FFF2-40B4-BE49-F238E27FC236}">
                <a16:creationId xmlns:a16="http://schemas.microsoft.com/office/drawing/2014/main" id="{BF23BDDF-B2EE-8E0C-7BD4-FF797A8B641A}"/>
              </a:ext>
            </a:extLst>
          </p:cNvPr>
          <p:cNvPicPr>
            <a:picLocks noChangeAspect="1"/>
          </p:cNvPicPr>
          <p:nvPr/>
        </p:nvPicPr>
        <p:blipFill>
          <a:blip r:embed="rId2"/>
          <a:stretch>
            <a:fillRect/>
          </a:stretch>
        </p:blipFill>
        <p:spPr>
          <a:xfrm>
            <a:off x="10903924" y="257025"/>
            <a:ext cx="896190" cy="1042506"/>
          </a:xfrm>
          <a:prstGeom prst="rect">
            <a:avLst/>
          </a:prstGeom>
        </p:spPr>
      </p:pic>
    </p:spTree>
    <p:extLst>
      <p:ext uri="{BB962C8B-B14F-4D97-AF65-F5344CB8AC3E}">
        <p14:creationId xmlns:p14="http://schemas.microsoft.com/office/powerpoint/2010/main" val="15738559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80889-D425-3907-514E-3B7582B05A1A}"/>
              </a:ext>
            </a:extLst>
          </p:cNvPr>
          <p:cNvSpPr>
            <a:spLocks noGrp="1"/>
          </p:cNvSpPr>
          <p:nvPr>
            <p:ph type="title"/>
          </p:nvPr>
        </p:nvSpPr>
        <p:spPr>
          <a:xfrm>
            <a:off x="838200" y="365126"/>
            <a:ext cx="10515600" cy="981894"/>
          </a:xfrm>
        </p:spPr>
        <p:txBody>
          <a:bodyPr/>
          <a:lstStyle/>
          <a:p>
            <a:r>
              <a:rPr lang="en-US"/>
              <a:t>Please Note:</a:t>
            </a:r>
          </a:p>
        </p:txBody>
      </p:sp>
      <p:sp>
        <p:nvSpPr>
          <p:cNvPr id="3" name="Content Placeholder 2">
            <a:extLst>
              <a:ext uri="{FF2B5EF4-FFF2-40B4-BE49-F238E27FC236}">
                <a16:creationId xmlns:a16="http://schemas.microsoft.com/office/drawing/2014/main" id="{1FFE788F-BE2E-C90F-84CD-9118EBC4D9FF}"/>
              </a:ext>
            </a:extLst>
          </p:cNvPr>
          <p:cNvSpPr>
            <a:spLocks noGrp="1"/>
          </p:cNvSpPr>
          <p:nvPr>
            <p:ph idx="1"/>
          </p:nvPr>
        </p:nvSpPr>
        <p:spPr>
          <a:xfrm>
            <a:off x="838200" y="1347020"/>
            <a:ext cx="10515600" cy="4829943"/>
          </a:xfrm>
        </p:spPr>
        <p:txBody>
          <a:bodyPr/>
          <a:lstStyle/>
          <a:p>
            <a:r>
              <a:rPr lang="en-US" sz="2400">
                <a:effectLst/>
                <a:ea typeface="Times New Roman" panose="02020603050405020304" pitchFamily="18" charset="0"/>
                <a:cs typeface="Times New Roman" panose="02020603050405020304" pitchFamily="18" charset="0"/>
              </a:rPr>
              <a:t>Due to the vast number of medications that may be prescribed to students, it is not feasible to include every possible medication in our medication administration training program for unlicensed school personnel. </a:t>
            </a:r>
          </a:p>
          <a:p>
            <a:r>
              <a:rPr lang="en-US" sz="2400">
                <a:effectLst/>
                <a:ea typeface="Times New Roman" panose="02020603050405020304" pitchFamily="18" charset="0"/>
                <a:cs typeface="Times New Roman" panose="02020603050405020304" pitchFamily="18" charset="0"/>
              </a:rPr>
              <a:t>Our training program is designed to provide comprehensive guidance on the administration of the most commonly prescribed medications in the Commonwealth. </a:t>
            </a:r>
          </a:p>
          <a:p>
            <a:r>
              <a:rPr lang="en-US" sz="2400">
                <a:effectLst/>
                <a:ea typeface="Times New Roman" panose="02020603050405020304" pitchFamily="18" charset="0"/>
                <a:cs typeface="Times New Roman" panose="02020603050405020304" pitchFamily="18" charset="0"/>
              </a:rPr>
              <a:t>We strive to equip school personnel with the knowledge and skills necessary to safely and effectively manage these medications, while also emphasizing the importance of consulting with healthcare professionals for any medications not covered in the training. </a:t>
            </a:r>
          </a:p>
          <a:p>
            <a:endParaRPr lang="en-US"/>
          </a:p>
        </p:txBody>
      </p:sp>
      <p:pic>
        <p:nvPicPr>
          <p:cNvPr id="4" name="Picture 3" descr="KDE school health logo">
            <a:extLst>
              <a:ext uri="{FF2B5EF4-FFF2-40B4-BE49-F238E27FC236}">
                <a16:creationId xmlns:a16="http://schemas.microsoft.com/office/drawing/2014/main" id="{071DBB27-7242-024F-E959-4F99DCEF6B28}"/>
              </a:ext>
            </a:extLst>
          </p:cNvPr>
          <p:cNvPicPr>
            <a:picLocks noChangeAspect="1"/>
          </p:cNvPicPr>
          <p:nvPr/>
        </p:nvPicPr>
        <p:blipFill>
          <a:blip r:embed="rId2"/>
          <a:stretch>
            <a:fillRect/>
          </a:stretch>
        </p:blipFill>
        <p:spPr>
          <a:xfrm>
            <a:off x="10803004" y="4323744"/>
            <a:ext cx="1101592" cy="1187236"/>
          </a:xfrm>
          <a:prstGeom prst="rect">
            <a:avLst/>
          </a:prstGeom>
        </p:spPr>
      </p:pic>
    </p:spTree>
    <p:extLst>
      <p:ext uri="{BB962C8B-B14F-4D97-AF65-F5344CB8AC3E}">
        <p14:creationId xmlns:p14="http://schemas.microsoft.com/office/powerpoint/2010/main" val="32261574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5" y="257025"/>
            <a:ext cx="11165951" cy="849655"/>
          </a:xfrm>
        </p:spPr>
        <p:txBody>
          <a:bodyPr>
            <a:normAutofit/>
          </a:bodyPr>
          <a:lstStyle/>
          <a:p>
            <a:r>
              <a:rPr lang="en-US"/>
              <a:t>Medication Safety</a:t>
            </a:r>
          </a:p>
        </p:txBody>
      </p:sp>
      <p:sp>
        <p:nvSpPr>
          <p:cNvPr id="3" name="Text Placeholder 2"/>
          <p:cNvSpPr>
            <a:spLocks noGrp="1"/>
          </p:cNvSpPr>
          <p:nvPr>
            <p:ph type="body" sz="quarter" idx="13"/>
          </p:nvPr>
        </p:nvSpPr>
        <p:spPr>
          <a:xfrm>
            <a:off x="470264" y="1106680"/>
            <a:ext cx="11165951" cy="3944291"/>
          </a:xfrm>
        </p:spPr>
        <p:txBody>
          <a:bodyPr>
            <a:noAutofit/>
          </a:bodyPr>
          <a:lstStyle/>
          <a:p>
            <a:pPr hangingPunct="0">
              <a:spcBef>
                <a:spcPts val="0"/>
              </a:spcBef>
            </a:pPr>
            <a:r>
              <a:rPr lang="en-US" sz="1800"/>
              <a:t>The first dose of any new medication should be given at home and not at school </a:t>
            </a:r>
          </a:p>
          <a:p>
            <a:pPr hangingPunct="0">
              <a:spcBef>
                <a:spcPts val="0"/>
              </a:spcBef>
            </a:pPr>
            <a:r>
              <a:rPr lang="en-US" sz="1800"/>
              <a:t>When possible, all medication should be brought to the school by a parent or guardian</a:t>
            </a:r>
          </a:p>
          <a:p>
            <a:pPr hangingPunct="0">
              <a:spcBef>
                <a:spcPts val="0"/>
              </a:spcBef>
            </a:pPr>
            <a:r>
              <a:rPr lang="en-US" sz="1800"/>
              <a:t>If medication must be transported to the school by the student, it should be transported in the original container and in a sealed envelope with the student’s name on the outside and given to the appropriate school personnel (school nurse or designated school personnel) </a:t>
            </a:r>
          </a:p>
          <a:p>
            <a:pPr hangingPunct="0">
              <a:spcBef>
                <a:spcPts val="0"/>
              </a:spcBef>
            </a:pPr>
            <a:r>
              <a:rPr lang="en-US" sz="1800"/>
              <a:t>According to school district policy and procedures, prescribed medication should be counted and the number of pills received should be noted on the Medication Administration Record</a:t>
            </a:r>
          </a:p>
          <a:p>
            <a:pPr hangingPunct="0">
              <a:spcBef>
                <a:spcPts val="0"/>
              </a:spcBef>
            </a:pPr>
            <a:r>
              <a:rPr lang="en-US" sz="1800"/>
              <a:t>Medication shall only be administered according to the health care provider’s instructions on the prescription label. (May apply clear tape over the label to maintain legibility of label.)  </a:t>
            </a:r>
          </a:p>
          <a:p>
            <a:pPr hangingPunct="0">
              <a:spcBef>
                <a:spcPts val="0"/>
              </a:spcBef>
            </a:pPr>
            <a:r>
              <a:rPr lang="en-US" sz="1800"/>
              <a:t>Discrepancies that exist between the information on the Parent/Guardian Authorization Form and the prescription label should require one of the following:  </a:t>
            </a:r>
          </a:p>
          <a:p>
            <a:pPr lvl="1" hangingPunct="0">
              <a:spcBef>
                <a:spcPts val="0"/>
              </a:spcBef>
            </a:pPr>
            <a:r>
              <a:rPr lang="en-US" sz="1800"/>
              <a:t> New Authorization Form completed by the parent/guardian</a:t>
            </a:r>
          </a:p>
          <a:p>
            <a:pPr lvl="1" hangingPunct="0">
              <a:spcBef>
                <a:spcPts val="0"/>
              </a:spcBef>
            </a:pPr>
            <a:r>
              <a:rPr lang="en-US" sz="1800"/>
              <a:t> New prescription bottle or label issued by the dispensing pharmacy</a:t>
            </a:r>
          </a:p>
          <a:p>
            <a:pPr hangingPunct="0">
              <a:spcBef>
                <a:spcPts val="0"/>
              </a:spcBef>
            </a:pPr>
            <a:r>
              <a:rPr lang="en-US" sz="1800"/>
              <a:t>Medications shall not be given beyond the date specified on the Authorization form, or beyond the expiration date on the label</a:t>
            </a:r>
          </a:p>
        </p:txBody>
      </p:sp>
      <p:pic>
        <p:nvPicPr>
          <p:cNvPr id="4" name="Picture 3" descr="KDE school health logo">
            <a:extLst>
              <a:ext uri="{FF2B5EF4-FFF2-40B4-BE49-F238E27FC236}">
                <a16:creationId xmlns:a16="http://schemas.microsoft.com/office/drawing/2014/main" id="{026D4BAB-9CA1-895A-51B8-F61281713318}"/>
              </a:ext>
            </a:extLst>
          </p:cNvPr>
          <p:cNvPicPr>
            <a:picLocks noChangeAspect="1"/>
          </p:cNvPicPr>
          <p:nvPr/>
        </p:nvPicPr>
        <p:blipFill>
          <a:blip r:embed="rId2"/>
          <a:stretch>
            <a:fillRect/>
          </a:stretch>
        </p:blipFill>
        <p:spPr>
          <a:xfrm>
            <a:off x="10935348" y="4708814"/>
            <a:ext cx="896190" cy="1042506"/>
          </a:xfrm>
          <a:prstGeom prst="rect">
            <a:avLst/>
          </a:prstGeom>
        </p:spPr>
      </p:pic>
    </p:spTree>
    <p:extLst>
      <p:ext uri="{BB962C8B-B14F-4D97-AF65-F5344CB8AC3E}">
        <p14:creationId xmlns:p14="http://schemas.microsoft.com/office/powerpoint/2010/main" val="24990201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5" y="257025"/>
            <a:ext cx="11302385" cy="848619"/>
          </a:xfrm>
        </p:spPr>
        <p:txBody>
          <a:bodyPr>
            <a:normAutofit/>
          </a:bodyPr>
          <a:lstStyle/>
          <a:p>
            <a:r>
              <a:rPr lang="en-US"/>
              <a:t>Changes in Medication</a:t>
            </a:r>
          </a:p>
        </p:txBody>
      </p:sp>
      <p:sp>
        <p:nvSpPr>
          <p:cNvPr id="3" name="Text Placeholder 2"/>
          <p:cNvSpPr>
            <a:spLocks noGrp="1"/>
          </p:cNvSpPr>
          <p:nvPr>
            <p:ph type="body" sz="quarter" idx="13"/>
          </p:nvPr>
        </p:nvSpPr>
        <p:spPr>
          <a:xfrm>
            <a:off x="555785" y="1215069"/>
            <a:ext cx="11302384" cy="4358417"/>
          </a:xfrm>
        </p:spPr>
        <p:txBody>
          <a:bodyPr>
            <a:normAutofit fontScale="92500" lnSpcReduction="10000"/>
          </a:bodyPr>
          <a:lstStyle/>
          <a:p>
            <a:pPr hangingPunct="0"/>
            <a:r>
              <a:rPr lang="en-US"/>
              <a:t>The authorization to administer medication is only valid for the current school year or until treatment changes </a:t>
            </a:r>
          </a:p>
          <a:p>
            <a:pPr hangingPunct="0"/>
            <a:r>
              <a:rPr lang="en-US"/>
              <a:t>A new Authorization for Medication Administration form must be obtained whenever there is a change to the medication, dosage, time and/or frequency and a new prescription bottle (or medication label if applicable) from the pharmacy indicating the prescription change</a:t>
            </a:r>
          </a:p>
          <a:p>
            <a:pPr hangingPunct="0"/>
            <a:r>
              <a:rPr lang="en-US"/>
              <a:t>Nurses may only accept medication orders as prescribed by a physician, physician’s assistant, advanced practice registered nurse (APRN), physician’s assistant or dentist</a:t>
            </a:r>
          </a:p>
          <a:p>
            <a:pPr hangingPunct="0"/>
            <a:r>
              <a:rPr lang="en-US"/>
              <a:t>Nurses may not accept requests from parents to change a prescribed medication dose without first contacting the prescribing health care provider</a:t>
            </a:r>
          </a:p>
          <a:p>
            <a:pPr hangingPunct="0"/>
            <a:endParaRPr lang="en-US"/>
          </a:p>
          <a:p>
            <a:endParaRPr lang="en-US"/>
          </a:p>
        </p:txBody>
      </p:sp>
      <p:pic>
        <p:nvPicPr>
          <p:cNvPr id="4" name="Picture 3" descr="KDE school health logo">
            <a:extLst>
              <a:ext uri="{FF2B5EF4-FFF2-40B4-BE49-F238E27FC236}">
                <a16:creationId xmlns:a16="http://schemas.microsoft.com/office/drawing/2014/main" id="{A6829894-19CF-24F4-58CE-980436F03F12}"/>
              </a:ext>
            </a:extLst>
          </p:cNvPr>
          <p:cNvPicPr>
            <a:picLocks noChangeAspect="1"/>
          </p:cNvPicPr>
          <p:nvPr/>
        </p:nvPicPr>
        <p:blipFill>
          <a:blip r:embed="rId2"/>
          <a:stretch>
            <a:fillRect/>
          </a:stretch>
        </p:blipFill>
        <p:spPr>
          <a:xfrm>
            <a:off x="10829506" y="172563"/>
            <a:ext cx="896190" cy="1042506"/>
          </a:xfrm>
          <a:prstGeom prst="rect">
            <a:avLst/>
          </a:prstGeom>
        </p:spPr>
      </p:pic>
    </p:spTree>
    <p:extLst>
      <p:ext uri="{BB962C8B-B14F-4D97-AF65-F5344CB8AC3E}">
        <p14:creationId xmlns:p14="http://schemas.microsoft.com/office/powerpoint/2010/main" val="19364979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244328" cy="1003989"/>
          </a:xfrm>
        </p:spPr>
        <p:txBody>
          <a:bodyPr>
            <a:normAutofit/>
          </a:bodyPr>
          <a:lstStyle/>
          <a:p>
            <a:r>
              <a:rPr lang="en-US"/>
              <a:t>Storage and Disposal of Medications</a:t>
            </a:r>
          </a:p>
        </p:txBody>
      </p:sp>
      <p:sp>
        <p:nvSpPr>
          <p:cNvPr id="3" name="Text Placeholder 2"/>
          <p:cNvSpPr>
            <a:spLocks noGrp="1"/>
          </p:cNvSpPr>
          <p:nvPr>
            <p:ph type="body" sz="quarter" idx="13"/>
          </p:nvPr>
        </p:nvSpPr>
        <p:spPr>
          <a:xfrm>
            <a:off x="555786" y="1261014"/>
            <a:ext cx="11374957" cy="4370529"/>
          </a:xfrm>
        </p:spPr>
        <p:txBody>
          <a:bodyPr>
            <a:normAutofit fontScale="92500" lnSpcReduction="20000"/>
          </a:bodyPr>
          <a:lstStyle/>
          <a:p>
            <a:pPr hangingPunct="0"/>
            <a:r>
              <a:rPr lang="en-US"/>
              <a:t>Except for emergency medications (Diastat®, Glucagon® and EpiPen®) specified in an emergency care plan, all medications should be kept in an appropriately labeled, secure, locked container or cabinet accessible only to the responsible authorized school personnel</a:t>
            </a:r>
          </a:p>
          <a:p>
            <a:pPr hangingPunct="0"/>
            <a:r>
              <a:rPr lang="en-US"/>
              <a:t>Medications requiring refrigeration shall be kept in a separate refrigerator in a supervised area or locked container that can be stored with food in a supervised area</a:t>
            </a:r>
          </a:p>
          <a:p>
            <a:pPr hangingPunct="0"/>
            <a:r>
              <a:rPr lang="en-US"/>
              <a:t>Temperature of that refrigerator will be checked on a daily basis and recorded according to agency policy. Temperatures should be maintained between 33- and 45-degrees Fahrenheit </a:t>
            </a:r>
          </a:p>
          <a:p>
            <a:pPr hangingPunct="0"/>
            <a:r>
              <a:rPr lang="en-US"/>
              <a:t>For students receiving medication throughout the school year, it is recommended that no more than a month’s supply of medication be stored on school property</a:t>
            </a:r>
          </a:p>
          <a:p>
            <a:endParaRPr lang="en-US"/>
          </a:p>
        </p:txBody>
      </p:sp>
      <p:pic>
        <p:nvPicPr>
          <p:cNvPr id="4" name="Picture 3" descr="KDE school health logo">
            <a:extLst>
              <a:ext uri="{FF2B5EF4-FFF2-40B4-BE49-F238E27FC236}">
                <a16:creationId xmlns:a16="http://schemas.microsoft.com/office/drawing/2014/main" id="{6D732B54-353F-7C64-7C2C-28F6B22044DA}"/>
              </a:ext>
            </a:extLst>
          </p:cNvPr>
          <p:cNvPicPr>
            <a:picLocks noChangeAspect="1"/>
          </p:cNvPicPr>
          <p:nvPr/>
        </p:nvPicPr>
        <p:blipFill>
          <a:blip r:embed="rId2"/>
          <a:stretch>
            <a:fillRect/>
          </a:stretch>
        </p:blipFill>
        <p:spPr>
          <a:xfrm>
            <a:off x="11072478" y="183951"/>
            <a:ext cx="896190" cy="1042506"/>
          </a:xfrm>
          <a:prstGeom prst="rect">
            <a:avLst/>
          </a:prstGeom>
        </p:spPr>
      </p:pic>
    </p:spTree>
    <p:extLst>
      <p:ext uri="{BB962C8B-B14F-4D97-AF65-F5344CB8AC3E}">
        <p14:creationId xmlns:p14="http://schemas.microsoft.com/office/powerpoint/2010/main" val="2089401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080428" cy="787659"/>
          </a:xfrm>
        </p:spPr>
        <p:txBody>
          <a:bodyPr>
            <a:normAutofit fontScale="90000"/>
          </a:bodyPr>
          <a:lstStyle/>
          <a:p>
            <a:r>
              <a:rPr lang="en-US"/>
              <a:t>Discontinued, Unused and Expired Medications </a:t>
            </a:r>
          </a:p>
        </p:txBody>
      </p:sp>
      <p:sp>
        <p:nvSpPr>
          <p:cNvPr id="3" name="Text Placeholder 2"/>
          <p:cNvSpPr>
            <a:spLocks noGrp="1"/>
          </p:cNvSpPr>
          <p:nvPr>
            <p:ph type="body" sz="quarter" idx="13"/>
          </p:nvPr>
        </p:nvSpPr>
        <p:spPr>
          <a:xfrm>
            <a:off x="555786" y="1227909"/>
            <a:ext cx="11080428" cy="4214246"/>
          </a:xfrm>
        </p:spPr>
        <p:txBody>
          <a:bodyPr>
            <a:normAutofit fontScale="92500" lnSpcReduction="10000"/>
          </a:bodyPr>
          <a:lstStyle/>
          <a:p>
            <a:pPr hangingPunct="0"/>
            <a:r>
              <a:rPr lang="en-US"/>
              <a:t>When medications are no longer needed, the school should notify the parent/guardian and request that it be picked up by the parent/guardian  </a:t>
            </a:r>
          </a:p>
          <a:p>
            <a:pPr hangingPunct="0"/>
            <a:r>
              <a:rPr lang="en-US"/>
              <a:t>For disposal of unused medication or expired medication that has not been picked up by parent/guardian:</a:t>
            </a:r>
          </a:p>
          <a:p>
            <a:pPr lvl="1" hangingPunct="0"/>
            <a:r>
              <a:rPr lang="en-US"/>
              <a:t>For pills: pour glue into pill container, after glue is hardened, container may be thrown into garbage can</a:t>
            </a:r>
          </a:p>
          <a:p>
            <a:pPr lvl="1" hangingPunct="0"/>
            <a:r>
              <a:rPr lang="en-US"/>
              <a:t>For liquids: pour cat litter or sand into container and wait for it to set-up, after it becomes hardened, it may be thrown into garbage can</a:t>
            </a:r>
          </a:p>
          <a:p>
            <a:pPr lvl="1" hangingPunct="0"/>
            <a:r>
              <a:rPr lang="en-US"/>
              <a:t>Disposal of medication must be documented on the student’s medication record to verify it was destroyed, sign, date and have a witness also sign and date</a:t>
            </a:r>
          </a:p>
          <a:p>
            <a:pPr lvl="1" hangingPunct="0"/>
            <a:r>
              <a:rPr lang="en-US"/>
              <a:t>Items such as inhaler canisters may be placed in a sharps container or disposed of according to the school district’s Bloodborne Pathogen Occupational Safety and Health Administration (OSHA) plan</a:t>
            </a:r>
          </a:p>
          <a:p>
            <a:endParaRPr lang="en-US"/>
          </a:p>
        </p:txBody>
      </p:sp>
      <p:pic>
        <p:nvPicPr>
          <p:cNvPr id="4" name="Picture 3" descr="KDE school health logo">
            <a:extLst>
              <a:ext uri="{FF2B5EF4-FFF2-40B4-BE49-F238E27FC236}">
                <a16:creationId xmlns:a16="http://schemas.microsoft.com/office/drawing/2014/main" id="{484DE24F-C09B-19D6-7BA3-8CC56D9BF5B4}"/>
              </a:ext>
            </a:extLst>
          </p:cNvPr>
          <p:cNvPicPr>
            <a:picLocks noChangeAspect="1"/>
          </p:cNvPicPr>
          <p:nvPr/>
        </p:nvPicPr>
        <p:blipFill>
          <a:blip r:embed="rId2"/>
          <a:stretch>
            <a:fillRect/>
          </a:stretch>
        </p:blipFill>
        <p:spPr>
          <a:xfrm>
            <a:off x="10933007" y="4920902"/>
            <a:ext cx="896190" cy="1042506"/>
          </a:xfrm>
          <a:prstGeom prst="rect">
            <a:avLst/>
          </a:prstGeom>
        </p:spPr>
      </p:pic>
    </p:spTree>
    <p:extLst>
      <p:ext uri="{BB962C8B-B14F-4D97-AF65-F5344CB8AC3E}">
        <p14:creationId xmlns:p14="http://schemas.microsoft.com/office/powerpoint/2010/main" val="28450660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5" y="257025"/>
            <a:ext cx="11080429" cy="836837"/>
          </a:xfrm>
        </p:spPr>
        <p:txBody>
          <a:bodyPr>
            <a:normAutofit/>
          </a:bodyPr>
          <a:lstStyle/>
          <a:p>
            <a:r>
              <a:rPr lang="en-US"/>
              <a:t>Field Trip Medication Administration</a:t>
            </a:r>
          </a:p>
        </p:txBody>
      </p:sp>
      <p:sp>
        <p:nvSpPr>
          <p:cNvPr id="3" name="Text Placeholder 2"/>
          <p:cNvSpPr>
            <a:spLocks noGrp="1"/>
          </p:cNvSpPr>
          <p:nvPr>
            <p:ph type="body" sz="quarter" idx="13"/>
          </p:nvPr>
        </p:nvSpPr>
        <p:spPr>
          <a:xfrm>
            <a:off x="555786" y="1093862"/>
            <a:ext cx="11242924" cy="4495777"/>
          </a:xfrm>
        </p:spPr>
        <p:txBody>
          <a:bodyPr>
            <a:normAutofit fontScale="92500" lnSpcReduction="20000"/>
          </a:bodyPr>
          <a:lstStyle/>
          <a:p>
            <a:pPr hangingPunct="0"/>
            <a:r>
              <a:rPr lang="en-US"/>
              <a:t>If a student is attending a field trip away from school during his/her scheduled medication time, school personnel with current training on medication administration may be designated to administer the medication while on the field trip</a:t>
            </a:r>
          </a:p>
          <a:p>
            <a:pPr hangingPunct="0"/>
            <a:r>
              <a:rPr lang="en-US"/>
              <a:t>Notification and preparation for administering medications during a field trip should begin well in advance of the day of the field trip</a:t>
            </a:r>
          </a:p>
          <a:p>
            <a:pPr hangingPunct="0"/>
            <a:r>
              <a:rPr lang="en-US"/>
              <a:t>Student medication may not be repackaged for field trips by school personnel </a:t>
            </a:r>
          </a:p>
          <a:p>
            <a:pPr hangingPunct="0"/>
            <a:r>
              <a:rPr lang="en-US"/>
              <a:t>The school should request the parent send a separate bottle with enough medication for the field trip day</a:t>
            </a:r>
          </a:p>
          <a:p>
            <a:pPr hangingPunct="0"/>
            <a:r>
              <a:rPr lang="en-US"/>
              <a:t>The medication bottle should also have a pharmacy prescription label attached </a:t>
            </a:r>
          </a:p>
          <a:p>
            <a:pPr hangingPunct="0"/>
            <a:r>
              <a:rPr lang="en-US"/>
              <a:t>Consult local school district policies and procedures for field trip medication administration </a:t>
            </a:r>
          </a:p>
          <a:p>
            <a:pPr marL="0" indent="0" hangingPunct="0">
              <a:buNone/>
            </a:pPr>
            <a:endParaRPr lang="en-US"/>
          </a:p>
          <a:p>
            <a:endParaRPr lang="en-US"/>
          </a:p>
        </p:txBody>
      </p:sp>
      <p:pic>
        <p:nvPicPr>
          <p:cNvPr id="4" name="Picture 3" descr="KDE school health logo">
            <a:extLst>
              <a:ext uri="{FF2B5EF4-FFF2-40B4-BE49-F238E27FC236}">
                <a16:creationId xmlns:a16="http://schemas.microsoft.com/office/drawing/2014/main" id="{948BCC4E-B46E-E974-E2B4-EE7B83760DE7}"/>
              </a:ext>
            </a:extLst>
          </p:cNvPr>
          <p:cNvPicPr>
            <a:picLocks noChangeAspect="1"/>
          </p:cNvPicPr>
          <p:nvPr/>
        </p:nvPicPr>
        <p:blipFill>
          <a:blip r:embed="rId2"/>
          <a:stretch>
            <a:fillRect/>
          </a:stretch>
        </p:blipFill>
        <p:spPr>
          <a:xfrm>
            <a:off x="11065742" y="154191"/>
            <a:ext cx="896190" cy="1042506"/>
          </a:xfrm>
          <a:prstGeom prst="rect">
            <a:avLst/>
          </a:prstGeom>
        </p:spPr>
      </p:pic>
    </p:spTree>
    <p:extLst>
      <p:ext uri="{BB962C8B-B14F-4D97-AF65-F5344CB8AC3E}">
        <p14:creationId xmlns:p14="http://schemas.microsoft.com/office/powerpoint/2010/main" val="5669886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0714598" cy="1119974"/>
          </a:xfrm>
        </p:spPr>
        <p:txBody>
          <a:bodyPr>
            <a:normAutofit fontScale="90000"/>
          </a:bodyPr>
          <a:lstStyle/>
          <a:p>
            <a:r>
              <a:rPr lang="en-US"/>
              <a:t>Kentucky Laws: KRS 156.502 and KRS 158.838</a:t>
            </a:r>
          </a:p>
        </p:txBody>
      </p:sp>
      <p:sp>
        <p:nvSpPr>
          <p:cNvPr id="3" name="Text Placeholder 2"/>
          <p:cNvSpPr>
            <a:spLocks noGrp="1"/>
          </p:cNvSpPr>
          <p:nvPr>
            <p:ph type="body" sz="quarter" idx="13"/>
          </p:nvPr>
        </p:nvSpPr>
        <p:spPr>
          <a:xfrm>
            <a:off x="539004" y="1253613"/>
            <a:ext cx="11244957" cy="4232787"/>
          </a:xfrm>
        </p:spPr>
        <p:txBody>
          <a:bodyPr>
            <a:normAutofit fontScale="85000" lnSpcReduction="20000"/>
          </a:bodyPr>
          <a:lstStyle/>
          <a:p>
            <a:r>
              <a:rPr lang="en-US"/>
              <a:t>Kentucky’s law (KRS 156.502 and KRS 158.838) </a:t>
            </a:r>
          </a:p>
          <a:p>
            <a:pPr lvl="1"/>
            <a:r>
              <a:rPr lang="en-US"/>
              <a:t>Addresses the required provision of “health services” to students in the “school setting or a school sponsored activity” </a:t>
            </a:r>
          </a:p>
          <a:p>
            <a:pPr lvl="1"/>
            <a:r>
              <a:rPr lang="en-US"/>
              <a:t>According to federal laws, schools that received federal funds are subject to Section 504 and the American with Disabilities Act (ADA) of 1990 </a:t>
            </a:r>
          </a:p>
          <a:p>
            <a:pPr lvl="1"/>
            <a:r>
              <a:rPr lang="en-US"/>
              <a:t>Under Section 504 regulations, schools must provide equal access including school health services on instate or out of state school-sponsored field trips</a:t>
            </a:r>
          </a:p>
          <a:p>
            <a:pPr lvl="1"/>
            <a:r>
              <a:rPr lang="en-US"/>
              <a:t>Kentucky nurse’s provision or delegation to a school employee of health services to students on out-or-state, school-sponsored field trips will be governed by the state boards of nursing where the care is provided</a:t>
            </a:r>
          </a:p>
          <a:p>
            <a:pPr lvl="1"/>
            <a:r>
              <a:rPr lang="en-US"/>
              <a:t>This will include all the states along the travel route as well as the final destination of the field trip</a:t>
            </a:r>
          </a:p>
          <a:p>
            <a:pPr hangingPunct="0"/>
            <a:r>
              <a:rPr lang="en-US"/>
              <a:t>More information about medication administration rules on out-of-state field trips may be found below:  </a:t>
            </a:r>
          </a:p>
          <a:p>
            <a:pPr lvl="1"/>
            <a:r>
              <a:rPr lang="en-US">
                <a:hlinkClick r:id="rId2"/>
              </a:rPr>
              <a:t>Medication Administration on Out of State Field Trips</a:t>
            </a:r>
            <a:endParaRPr lang="en-US"/>
          </a:p>
          <a:p>
            <a:endParaRPr lang="en-US"/>
          </a:p>
        </p:txBody>
      </p:sp>
    </p:spTree>
    <p:extLst>
      <p:ext uri="{BB962C8B-B14F-4D97-AF65-F5344CB8AC3E}">
        <p14:creationId xmlns:p14="http://schemas.microsoft.com/office/powerpoint/2010/main" val="32939976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080428" cy="834356"/>
          </a:xfrm>
        </p:spPr>
        <p:txBody>
          <a:bodyPr/>
          <a:lstStyle/>
          <a:p>
            <a:r>
              <a:rPr lang="en-US"/>
              <a:t>Refusal of Medications</a:t>
            </a:r>
          </a:p>
        </p:txBody>
      </p:sp>
      <p:sp>
        <p:nvSpPr>
          <p:cNvPr id="3" name="Text Placeholder 2"/>
          <p:cNvSpPr>
            <a:spLocks noGrp="1"/>
          </p:cNvSpPr>
          <p:nvPr>
            <p:ph type="body" sz="quarter" idx="13"/>
          </p:nvPr>
        </p:nvSpPr>
        <p:spPr>
          <a:xfrm>
            <a:off x="555786" y="1091381"/>
            <a:ext cx="10918459" cy="4321277"/>
          </a:xfrm>
        </p:spPr>
        <p:txBody>
          <a:bodyPr>
            <a:normAutofit fontScale="85000" lnSpcReduction="20000"/>
          </a:bodyPr>
          <a:lstStyle/>
          <a:p>
            <a:pPr hangingPunct="0"/>
            <a:r>
              <a:rPr lang="en-US"/>
              <a:t>When school personnel are unable to grant the request from a parent/legal guardian to administer medication to a student, the delegating school nurse or physician should be notified</a:t>
            </a:r>
          </a:p>
          <a:p>
            <a:pPr hangingPunct="0"/>
            <a:r>
              <a:rPr lang="en-US"/>
              <a:t>Some of the circumstances may include:</a:t>
            </a:r>
          </a:p>
          <a:p>
            <a:pPr lvl="1" hangingPunct="0"/>
            <a:r>
              <a:rPr lang="en-US"/>
              <a:t>Medication was sent to school out of the original container</a:t>
            </a:r>
          </a:p>
          <a:p>
            <a:pPr lvl="1" hangingPunct="0"/>
            <a:r>
              <a:rPr lang="en-US"/>
              <a:t>Medication is prescribed twice daily and can be administered before school and after school hours</a:t>
            </a:r>
          </a:p>
          <a:p>
            <a:pPr lvl="1" hangingPunct="0"/>
            <a:r>
              <a:rPr lang="en-US"/>
              <a:t>Medication is prescribed three times daily and can be given before school, after school and before bedtime</a:t>
            </a:r>
          </a:p>
          <a:p>
            <a:pPr lvl="1" hangingPunct="0"/>
            <a:r>
              <a:rPr lang="en-US"/>
              <a:t>Student has requested over-the-counter medication every day for several days (which may be beyond school district policy of no more than 3 consecutive days without their medical provider’s authorization)</a:t>
            </a:r>
          </a:p>
          <a:p>
            <a:pPr lvl="1" hangingPunct="0"/>
            <a:r>
              <a:rPr lang="en-US"/>
              <a:t>No written authorization is on file</a:t>
            </a:r>
          </a:p>
          <a:p>
            <a:pPr hangingPunct="0"/>
            <a:r>
              <a:rPr lang="en-US"/>
              <a:t>Other unusual circumstances that are not listed above will require consultation with the supervising school nurse or health care provider</a:t>
            </a:r>
          </a:p>
          <a:p>
            <a:endParaRPr lang="en-US"/>
          </a:p>
        </p:txBody>
      </p:sp>
      <p:pic>
        <p:nvPicPr>
          <p:cNvPr id="4" name="Picture 3" descr="KDE school health logo">
            <a:extLst>
              <a:ext uri="{FF2B5EF4-FFF2-40B4-BE49-F238E27FC236}">
                <a16:creationId xmlns:a16="http://schemas.microsoft.com/office/drawing/2014/main" id="{E57E758C-1A8B-FE4F-93A2-BE76BBD69D89}"/>
              </a:ext>
            </a:extLst>
          </p:cNvPr>
          <p:cNvPicPr>
            <a:picLocks noChangeAspect="1"/>
          </p:cNvPicPr>
          <p:nvPr/>
        </p:nvPicPr>
        <p:blipFill>
          <a:blip r:embed="rId2"/>
          <a:stretch>
            <a:fillRect/>
          </a:stretch>
        </p:blipFill>
        <p:spPr>
          <a:xfrm>
            <a:off x="11043489" y="4724113"/>
            <a:ext cx="896190" cy="1042506"/>
          </a:xfrm>
          <a:prstGeom prst="rect">
            <a:avLst/>
          </a:prstGeom>
        </p:spPr>
      </p:pic>
    </p:spTree>
    <p:extLst>
      <p:ext uri="{BB962C8B-B14F-4D97-AF65-F5344CB8AC3E}">
        <p14:creationId xmlns:p14="http://schemas.microsoft.com/office/powerpoint/2010/main" val="8419214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080428" cy="996588"/>
          </a:xfrm>
        </p:spPr>
        <p:txBody>
          <a:bodyPr/>
          <a:lstStyle/>
          <a:p>
            <a:r>
              <a:rPr lang="en-US"/>
              <a:t>Refusal to take Prescribed Meds</a:t>
            </a:r>
          </a:p>
        </p:txBody>
      </p:sp>
      <p:sp>
        <p:nvSpPr>
          <p:cNvPr id="3" name="Text Placeholder 2"/>
          <p:cNvSpPr>
            <a:spLocks noGrp="1"/>
          </p:cNvSpPr>
          <p:nvPr>
            <p:ph type="body" sz="quarter" idx="13"/>
          </p:nvPr>
        </p:nvSpPr>
        <p:spPr>
          <a:xfrm>
            <a:off x="555786" y="1577825"/>
            <a:ext cx="11080428" cy="3008923"/>
          </a:xfrm>
        </p:spPr>
        <p:txBody>
          <a:bodyPr>
            <a:normAutofit/>
          </a:bodyPr>
          <a:lstStyle/>
          <a:p>
            <a:pPr marL="0" indent="0">
              <a:buNone/>
            </a:pPr>
            <a:r>
              <a:rPr lang="en-US"/>
              <a:t>A student may refuse to take prescribed medications </a:t>
            </a:r>
          </a:p>
          <a:p>
            <a:pPr lvl="1"/>
            <a:r>
              <a:rPr lang="en-US"/>
              <a:t>As best practice and according to the student’s developmental level, the student should understand the symptoms for which the medications are prescribed and know any common side effects</a:t>
            </a:r>
          </a:p>
          <a:p>
            <a:pPr lvl="1"/>
            <a:r>
              <a:rPr lang="en-US"/>
              <a:t>The student should be able to verbalize their understanding that these medications are considered a part of treatment and that the parent and/or prescriber will be notified should he/she refuse the medication</a:t>
            </a:r>
          </a:p>
          <a:p>
            <a:endParaRPr lang="en-US"/>
          </a:p>
        </p:txBody>
      </p:sp>
      <p:pic>
        <p:nvPicPr>
          <p:cNvPr id="4" name="Picture 3" descr="KDE school health logo">
            <a:extLst>
              <a:ext uri="{FF2B5EF4-FFF2-40B4-BE49-F238E27FC236}">
                <a16:creationId xmlns:a16="http://schemas.microsoft.com/office/drawing/2014/main" id="{D78D0C1C-EF3D-E470-3294-A29E79BA6427}"/>
              </a:ext>
            </a:extLst>
          </p:cNvPr>
          <p:cNvPicPr>
            <a:picLocks noChangeAspect="1"/>
          </p:cNvPicPr>
          <p:nvPr/>
        </p:nvPicPr>
        <p:blipFill>
          <a:blip r:embed="rId2"/>
          <a:stretch>
            <a:fillRect/>
          </a:stretch>
        </p:blipFill>
        <p:spPr>
          <a:xfrm>
            <a:off x="10872760" y="4758922"/>
            <a:ext cx="896190" cy="1042506"/>
          </a:xfrm>
          <a:prstGeom prst="rect">
            <a:avLst/>
          </a:prstGeom>
        </p:spPr>
      </p:pic>
    </p:spTree>
    <p:extLst>
      <p:ext uri="{BB962C8B-B14F-4D97-AF65-F5344CB8AC3E}">
        <p14:creationId xmlns:p14="http://schemas.microsoft.com/office/powerpoint/2010/main" val="11211871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080428" cy="1070330"/>
          </a:xfrm>
        </p:spPr>
        <p:txBody>
          <a:bodyPr/>
          <a:lstStyle/>
          <a:p>
            <a:r>
              <a:rPr lang="en-US"/>
              <a:t>Medication Administration Record</a:t>
            </a:r>
          </a:p>
        </p:txBody>
      </p:sp>
      <p:sp>
        <p:nvSpPr>
          <p:cNvPr id="3" name="Text Placeholder 2"/>
          <p:cNvSpPr>
            <a:spLocks noGrp="1"/>
          </p:cNvSpPr>
          <p:nvPr>
            <p:ph type="body" sz="quarter" idx="13"/>
          </p:nvPr>
        </p:nvSpPr>
        <p:spPr>
          <a:xfrm>
            <a:off x="423051" y="1209253"/>
            <a:ext cx="11080428" cy="3495482"/>
          </a:xfrm>
        </p:spPr>
        <p:txBody>
          <a:bodyPr>
            <a:normAutofit/>
          </a:bodyPr>
          <a:lstStyle/>
          <a:p>
            <a:pPr hangingPunct="0"/>
            <a:r>
              <a:rPr lang="en-US"/>
              <a:t>Refusing medications is </a:t>
            </a:r>
            <a:r>
              <a:rPr lang="en-US" b="1"/>
              <a:t>not</a:t>
            </a:r>
            <a:r>
              <a:rPr lang="en-US"/>
              <a:t> considered a medication error and should be documented on the Medication Administration Record as “refused medication” </a:t>
            </a:r>
          </a:p>
          <a:p>
            <a:pPr hangingPunct="0"/>
            <a:r>
              <a:rPr lang="en-US"/>
              <a:t>This shows that the individual has been offered the medication as ordered by the physician</a:t>
            </a:r>
          </a:p>
          <a:p>
            <a:pPr lvl="1" hangingPunct="0"/>
            <a:r>
              <a:rPr lang="en-US"/>
              <a:t>When a student refuses medications, the school nurse and parent should be notified as soon as possible</a:t>
            </a:r>
          </a:p>
          <a:p>
            <a:pPr hangingPunct="0"/>
            <a:endParaRPr lang="en-US"/>
          </a:p>
          <a:p>
            <a:endParaRPr lang="en-US"/>
          </a:p>
        </p:txBody>
      </p:sp>
      <p:pic>
        <p:nvPicPr>
          <p:cNvPr id="4" name="Picture 3" descr="KDE school health logo">
            <a:extLst>
              <a:ext uri="{FF2B5EF4-FFF2-40B4-BE49-F238E27FC236}">
                <a16:creationId xmlns:a16="http://schemas.microsoft.com/office/drawing/2014/main" id="{49E87E08-1C5D-D5A5-85DB-93689C2286FF}"/>
              </a:ext>
            </a:extLst>
          </p:cNvPr>
          <p:cNvPicPr>
            <a:picLocks noChangeAspect="1"/>
          </p:cNvPicPr>
          <p:nvPr/>
        </p:nvPicPr>
        <p:blipFill>
          <a:blip r:embed="rId2"/>
          <a:stretch>
            <a:fillRect/>
          </a:stretch>
        </p:blipFill>
        <p:spPr>
          <a:xfrm>
            <a:off x="10838610" y="4606241"/>
            <a:ext cx="896190" cy="1042506"/>
          </a:xfrm>
          <a:prstGeom prst="rect">
            <a:avLst/>
          </a:prstGeom>
        </p:spPr>
      </p:pic>
    </p:spTree>
    <p:extLst>
      <p:ext uri="{BB962C8B-B14F-4D97-AF65-F5344CB8AC3E}">
        <p14:creationId xmlns:p14="http://schemas.microsoft.com/office/powerpoint/2010/main" val="39236328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183930" cy="908098"/>
          </a:xfrm>
        </p:spPr>
        <p:txBody>
          <a:bodyPr>
            <a:normAutofit/>
          </a:bodyPr>
          <a:lstStyle/>
          <a:p>
            <a:r>
              <a:rPr lang="en-US"/>
              <a:t>Medication Errors</a:t>
            </a:r>
          </a:p>
        </p:txBody>
      </p:sp>
      <p:sp>
        <p:nvSpPr>
          <p:cNvPr id="3" name="Text Placeholder 2"/>
          <p:cNvSpPr>
            <a:spLocks noGrp="1"/>
          </p:cNvSpPr>
          <p:nvPr>
            <p:ph type="body" sz="quarter" idx="13"/>
          </p:nvPr>
        </p:nvSpPr>
        <p:spPr>
          <a:xfrm>
            <a:off x="555787" y="1239797"/>
            <a:ext cx="11051194" cy="4379338"/>
          </a:xfrm>
        </p:spPr>
        <p:txBody>
          <a:bodyPr>
            <a:normAutofit fontScale="77500" lnSpcReduction="20000"/>
          </a:bodyPr>
          <a:lstStyle/>
          <a:p>
            <a:pPr marL="0" indent="0" hangingPunct="0">
              <a:buNone/>
            </a:pPr>
            <a:r>
              <a:rPr lang="en-US" sz="3100" b="1"/>
              <a:t>Preventing and Reporting Medication Errors</a:t>
            </a:r>
          </a:p>
          <a:p>
            <a:pPr marL="0" indent="0">
              <a:buNone/>
            </a:pPr>
            <a:r>
              <a:rPr lang="en-US"/>
              <a:t>District policies and procedures should state what documentation is required if an error in medication administration has been made.</a:t>
            </a:r>
          </a:p>
          <a:p>
            <a:pPr marL="0" indent="0">
              <a:buNone/>
            </a:pPr>
            <a:r>
              <a:rPr lang="en-US"/>
              <a:t>Any error must be documented on the school district’s “medication error” or incident form and reported as soon as possible to the school nurse, school principal and parents</a:t>
            </a:r>
          </a:p>
          <a:p>
            <a:pPr marL="0" indent="0" hangingPunct="0">
              <a:buNone/>
            </a:pPr>
            <a:r>
              <a:rPr lang="en-US"/>
              <a:t>A medication error occurs when one of the “six rights of medication administration” have been violated. The six rights include: </a:t>
            </a:r>
          </a:p>
          <a:p>
            <a:pPr lvl="1" hangingPunct="0"/>
            <a:r>
              <a:rPr lang="en-US"/>
              <a:t>Administering the wrong medication</a:t>
            </a:r>
          </a:p>
          <a:p>
            <a:pPr lvl="1" hangingPunct="0"/>
            <a:r>
              <a:rPr lang="en-US"/>
              <a:t>Administering the wrong dose of medication</a:t>
            </a:r>
          </a:p>
          <a:p>
            <a:pPr lvl="1" hangingPunct="0"/>
            <a:r>
              <a:rPr lang="en-US"/>
              <a:t>Administering medication at the wrong time </a:t>
            </a:r>
          </a:p>
          <a:p>
            <a:pPr lvl="1" hangingPunct="0"/>
            <a:r>
              <a:rPr lang="en-US"/>
              <a:t>Administering the medication in the wrong way </a:t>
            </a:r>
          </a:p>
          <a:p>
            <a:pPr marL="457200" lvl="1" indent="0" hangingPunct="0">
              <a:buNone/>
            </a:pPr>
            <a:r>
              <a:rPr lang="en-US"/>
              <a:t>    (e.g., ear drops administered to eye)</a:t>
            </a:r>
          </a:p>
          <a:p>
            <a:pPr lvl="1" hangingPunct="0"/>
            <a:r>
              <a:rPr lang="en-US"/>
              <a:t>Administering medication to wrong student</a:t>
            </a:r>
          </a:p>
          <a:p>
            <a:pPr lvl="1" hangingPunct="0"/>
            <a:r>
              <a:rPr lang="en-US"/>
              <a:t>Failing to document that medication was given or inaccurate documentation of medicine given</a:t>
            </a:r>
          </a:p>
          <a:p>
            <a:pPr marL="457200" lvl="1" indent="0" hangingPunct="0">
              <a:buNone/>
            </a:pPr>
            <a:r>
              <a:rPr lang="en-US"/>
              <a:t>Accidents do happen. In the interest of the student’s health and safety, report all errors promptly!</a:t>
            </a:r>
          </a:p>
          <a:p>
            <a:pPr lvl="1" hangingPunct="0"/>
            <a:endParaRPr lang="en-US">
              <a:solidFill>
                <a:schemeClr val="tx1"/>
              </a:solidFill>
            </a:endParaRPr>
          </a:p>
          <a:p>
            <a:endParaRPr lang="en-US"/>
          </a:p>
        </p:txBody>
      </p:sp>
      <p:pic>
        <p:nvPicPr>
          <p:cNvPr id="4" name="Picture 3" descr="KDE school health logo">
            <a:extLst>
              <a:ext uri="{FF2B5EF4-FFF2-40B4-BE49-F238E27FC236}">
                <a16:creationId xmlns:a16="http://schemas.microsoft.com/office/drawing/2014/main" id="{95831C44-2046-6FDA-748A-1805E30926A1}"/>
              </a:ext>
            </a:extLst>
          </p:cNvPr>
          <p:cNvPicPr>
            <a:picLocks noChangeAspect="1"/>
          </p:cNvPicPr>
          <p:nvPr/>
        </p:nvPicPr>
        <p:blipFill>
          <a:blip r:embed="rId2"/>
          <a:stretch>
            <a:fillRect/>
          </a:stretch>
        </p:blipFill>
        <p:spPr>
          <a:xfrm>
            <a:off x="10976262" y="196359"/>
            <a:ext cx="896190" cy="1042506"/>
          </a:xfrm>
          <a:prstGeom prst="rect">
            <a:avLst/>
          </a:prstGeom>
        </p:spPr>
      </p:pic>
    </p:spTree>
    <p:extLst>
      <p:ext uri="{BB962C8B-B14F-4D97-AF65-F5344CB8AC3E}">
        <p14:creationId xmlns:p14="http://schemas.microsoft.com/office/powerpoint/2010/main" val="42841518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84185"/>
            <a:ext cx="11212144" cy="799180"/>
          </a:xfrm>
        </p:spPr>
        <p:txBody>
          <a:bodyPr/>
          <a:lstStyle/>
          <a:p>
            <a:r>
              <a:rPr lang="en-US"/>
              <a:t>Recommended Individuals</a:t>
            </a:r>
          </a:p>
        </p:txBody>
      </p:sp>
      <p:sp>
        <p:nvSpPr>
          <p:cNvPr id="3" name="Text Placeholder 2"/>
          <p:cNvSpPr>
            <a:spLocks noGrp="1"/>
          </p:cNvSpPr>
          <p:nvPr>
            <p:ph type="body" sz="quarter" idx="13"/>
          </p:nvPr>
        </p:nvSpPr>
        <p:spPr>
          <a:xfrm>
            <a:off x="555786" y="1206547"/>
            <a:ext cx="11212144" cy="5367268"/>
          </a:xfrm>
        </p:spPr>
        <p:txBody>
          <a:bodyPr>
            <a:normAutofit/>
          </a:bodyPr>
          <a:lstStyle/>
          <a:p>
            <a:r>
              <a:rPr lang="en-US"/>
              <a:t>Employing schools reserve the right to recommend individuals for this training  </a:t>
            </a:r>
          </a:p>
          <a:p>
            <a:pPr lvl="0" hangingPunct="0"/>
            <a:r>
              <a:rPr lang="en-US"/>
              <a:t>Upon successful completion, the non-licensed school employee will demonstrate competency as determined by the delegating Registered Nurse (RN), Advanced Practice Registered Nurse (APRN), Physician’s Assistant, or physician in:</a:t>
            </a:r>
          </a:p>
          <a:p>
            <a:pPr lvl="1" hangingPunct="0"/>
            <a:r>
              <a:rPr lang="en-US"/>
              <a:t>Administration of student medication</a:t>
            </a:r>
          </a:p>
          <a:p>
            <a:pPr lvl="1" hangingPunct="0"/>
            <a:r>
              <a:rPr lang="en-US"/>
              <a:t>Verification of student instruction on self-administration of medications</a:t>
            </a:r>
          </a:p>
          <a:p>
            <a:pPr lvl="1" hangingPunct="0"/>
            <a:r>
              <a:rPr lang="en-US"/>
              <a:t>Administration of emergency medications for students with diabetes, allergic anaphylactic reactions, and seizures</a:t>
            </a:r>
          </a:p>
          <a:p>
            <a:pPr lvl="1" hangingPunct="0"/>
            <a:endParaRPr lang="en-US"/>
          </a:p>
          <a:p>
            <a:pPr marL="0" indent="0" hangingPunct="0">
              <a:buNone/>
            </a:pPr>
            <a:endParaRPr lang="en-US"/>
          </a:p>
          <a:p>
            <a:pPr lvl="1" hangingPunct="0"/>
            <a:endParaRPr lang="en-US"/>
          </a:p>
          <a:p>
            <a:pPr lvl="1" hangingPunct="0"/>
            <a:endParaRPr lang="en-US"/>
          </a:p>
          <a:p>
            <a:pPr marL="0" indent="0" hangingPunct="0">
              <a:buNone/>
            </a:pPr>
            <a:endParaRPr lang="en-US"/>
          </a:p>
          <a:p>
            <a:endParaRPr lang="en-US"/>
          </a:p>
          <a:p>
            <a:endParaRPr lang="en-US"/>
          </a:p>
        </p:txBody>
      </p:sp>
      <p:pic>
        <p:nvPicPr>
          <p:cNvPr id="4" name="Picture 3" descr="KDE school health logo">
            <a:extLst>
              <a:ext uri="{FF2B5EF4-FFF2-40B4-BE49-F238E27FC236}">
                <a16:creationId xmlns:a16="http://schemas.microsoft.com/office/drawing/2014/main" id="{8F095DB8-2D39-550E-4F80-5E5DAE71B153}"/>
              </a:ext>
            </a:extLst>
          </p:cNvPr>
          <p:cNvPicPr>
            <a:picLocks noChangeAspect="1"/>
          </p:cNvPicPr>
          <p:nvPr/>
        </p:nvPicPr>
        <p:blipFill>
          <a:blip r:embed="rId3"/>
          <a:stretch>
            <a:fillRect/>
          </a:stretch>
        </p:blipFill>
        <p:spPr>
          <a:xfrm>
            <a:off x="10889672" y="4733638"/>
            <a:ext cx="989094" cy="1042506"/>
          </a:xfrm>
          <a:prstGeom prst="rect">
            <a:avLst/>
          </a:prstGeom>
        </p:spPr>
      </p:pic>
    </p:spTree>
    <p:extLst>
      <p:ext uri="{BB962C8B-B14F-4D97-AF65-F5344CB8AC3E}">
        <p14:creationId xmlns:p14="http://schemas.microsoft.com/office/powerpoint/2010/main" val="17612565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5" y="257025"/>
            <a:ext cx="11198680" cy="1042506"/>
          </a:xfrm>
        </p:spPr>
        <p:txBody>
          <a:bodyPr/>
          <a:lstStyle/>
          <a:p>
            <a:r>
              <a:rPr lang="en-US"/>
              <a:t>Preventing Medication Errors</a:t>
            </a:r>
          </a:p>
        </p:txBody>
      </p:sp>
      <p:sp>
        <p:nvSpPr>
          <p:cNvPr id="3" name="Text Placeholder 2"/>
          <p:cNvSpPr>
            <a:spLocks noGrp="1"/>
          </p:cNvSpPr>
          <p:nvPr>
            <p:ph type="body" sz="quarter" idx="13"/>
          </p:nvPr>
        </p:nvSpPr>
        <p:spPr>
          <a:xfrm>
            <a:off x="496296" y="1299531"/>
            <a:ext cx="11317657" cy="4901324"/>
          </a:xfrm>
        </p:spPr>
        <p:txBody>
          <a:bodyPr>
            <a:normAutofit/>
          </a:bodyPr>
          <a:lstStyle/>
          <a:p>
            <a:pPr hangingPunct="0"/>
            <a:r>
              <a:rPr lang="en-US"/>
              <a:t>Knowing the following before administering medications will help prevent medication errors:</a:t>
            </a:r>
          </a:p>
          <a:p>
            <a:pPr lvl="1" hangingPunct="0"/>
            <a:r>
              <a:rPr lang="en-US"/>
              <a:t>Name of medication (the generic and real or “trade” name)</a:t>
            </a:r>
          </a:p>
          <a:p>
            <a:pPr lvl="1"/>
            <a:r>
              <a:rPr lang="en-US"/>
              <a:t>Purpose</a:t>
            </a:r>
          </a:p>
          <a:p>
            <a:pPr lvl="1"/>
            <a:r>
              <a:rPr lang="en-US"/>
              <a:t>Potential side effects</a:t>
            </a:r>
          </a:p>
          <a:p>
            <a:pPr lvl="1"/>
            <a:r>
              <a:rPr lang="en-US"/>
              <a:t>Special instructions (if appropriate)</a:t>
            </a:r>
          </a:p>
          <a:p>
            <a:pPr lvl="1"/>
            <a:r>
              <a:rPr lang="en-US"/>
              <a:t>Health care provider and emergency contact names and phone numbers</a:t>
            </a:r>
          </a:p>
          <a:p>
            <a:endParaRPr lang="en-US"/>
          </a:p>
        </p:txBody>
      </p:sp>
      <p:pic>
        <p:nvPicPr>
          <p:cNvPr id="4" name="Picture 3" descr="KDE school health logo">
            <a:extLst>
              <a:ext uri="{FF2B5EF4-FFF2-40B4-BE49-F238E27FC236}">
                <a16:creationId xmlns:a16="http://schemas.microsoft.com/office/drawing/2014/main" id="{3CBA5A3A-D42C-F57F-44BB-EEE5930E2251}"/>
              </a:ext>
            </a:extLst>
          </p:cNvPr>
          <p:cNvPicPr>
            <a:picLocks noChangeAspect="1"/>
          </p:cNvPicPr>
          <p:nvPr/>
        </p:nvPicPr>
        <p:blipFill>
          <a:blip r:embed="rId2"/>
          <a:stretch>
            <a:fillRect/>
          </a:stretch>
        </p:blipFill>
        <p:spPr>
          <a:xfrm>
            <a:off x="10977253" y="4694617"/>
            <a:ext cx="896190" cy="1042506"/>
          </a:xfrm>
          <a:prstGeom prst="rect">
            <a:avLst/>
          </a:prstGeom>
        </p:spPr>
      </p:pic>
    </p:spTree>
    <p:extLst>
      <p:ext uri="{BB962C8B-B14F-4D97-AF65-F5344CB8AC3E}">
        <p14:creationId xmlns:p14="http://schemas.microsoft.com/office/powerpoint/2010/main" val="27463367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041" y="257025"/>
            <a:ext cx="11375920" cy="804859"/>
          </a:xfrm>
        </p:spPr>
        <p:txBody>
          <a:bodyPr/>
          <a:lstStyle/>
          <a:p>
            <a:r>
              <a:rPr lang="en-US"/>
              <a:t>Medication Error Occurrence </a:t>
            </a:r>
          </a:p>
        </p:txBody>
      </p:sp>
      <p:sp>
        <p:nvSpPr>
          <p:cNvPr id="3" name="Text Placeholder 2"/>
          <p:cNvSpPr>
            <a:spLocks noGrp="1"/>
          </p:cNvSpPr>
          <p:nvPr>
            <p:ph type="body" sz="quarter" idx="13"/>
          </p:nvPr>
        </p:nvSpPr>
        <p:spPr>
          <a:xfrm>
            <a:off x="408040" y="1061884"/>
            <a:ext cx="11228174" cy="3864077"/>
          </a:xfrm>
        </p:spPr>
        <p:txBody>
          <a:bodyPr>
            <a:normAutofit/>
          </a:bodyPr>
          <a:lstStyle/>
          <a:p>
            <a:pPr marL="0" indent="0">
              <a:buNone/>
            </a:pPr>
            <a:r>
              <a:rPr lang="en-US">
                <a:solidFill>
                  <a:schemeClr val="tx1"/>
                </a:solidFill>
              </a:rPr>
              <a:t>When a medication administration error occurs, follow these guidelines:</a:t>
            </a:r>
          </a:p>
          <a:p>
            <a:pPr lvl="1"/>
            <a:r>
              <a:rPr lang="en-US">
                <a:solidFill>
                  <a:schemeClr val="tx1"/>
                </a:solidFill>
              </a:rPr>
              <a:t>Keep the student in the health room </a:t>
            </a:r>
          </a:p>
          <a:p>
            <a:pPr lvl="1" hangingPunct="0"/>
            <a:r>
              <a:rPr lang="en-US">
                <a:solidFill>
                  <a:schemeClr val="tx1"/>
                </a:solidFill>
              </a:rPr>
              <a:t>If the student has already returned to class, have someone accompany the student back to the health room</a:t>
            </a:r>
          </a:p>
          <a:p>
            <a:pPr lvl="1" hangingPunct="0"/>
            <a:r>
              <a:rPr lang="en-US">
                <a:solidFill>
                  <a:schemeClr val="tx1"/>
                </a:solidFill>
              </a:rPr>
              <a:t>Observe the student’s status and document what you see</a:t>
            </a:r>
          </a:p>
          <a:p>
            <a:pPr lvl="1" hangingPunct="0"/>
            <a:r>
              <a:rPr lang="en-US">
                <a:solidFill>
                  <a:schemeClr val="tx1"/>
                </a:solidFill>
              </a:rPr>
              <a:t>Identify the incorrect dose or type of medication taken by the student</a:t>
            </a:r>
          </a:p>
          <a:p>
            <a:pPr lvl="1" hangingPunct="0"/>
            <a:r>
              <a:rPr lang="en-US">
                <a:solidFill>
                  <a:schemeClr val="tx1"/>
                </a:solidFill>
              </a:rPr>
              <a:t>Notify the principal and supervising school nurse immediately if medication was given by non-licensed personnel (The supervising nurse will contact the parents of the student and/or health care provider)</a:t>
            </a:r>
          </a:p>
          <a:p>
            <a:endParaRPr lang="en-US"/>
          </a:p>
        </p:txBody>
      </p:sp>
      <p:pic>
        <p:nvPicPr>
          <p:cNvPr id="4" name="Picture 3" descr="KDE school health logo">
            <a:extLst>
              <a:ext uri="{FF2B5EF4-FFF2-40B4-BE49-F238E27FC236}">
                <a16:creationId xmlns:a16="http://schemas.microsoft.com/office/drawing/2014/main" id="{DA10EE33-3193-56C0-72F6-4E9472488618}"/>
              </a:ext>
            </a:extLst>
          </p:cNvPr>
          <p:cNvPicPr>
            <a:picLocks noChangeAspect="1"/>
          </p:cNvPicPr>
          <p:nvPr/>
        </p:nvPicPr>
        <p:blipFill>
          <a:blip r:embed="rId2"/>
          <a:stretch>
            <a:fillRect/>
          </a:stretch>
        </p:blipFill>
        <p:spPr>
          <a:xfrm>
            <a:off x="11006749" y="4753610"/>
            <a:ext cx="896190" cy="1042506"/>
          </a:xfrm>
          <a:prstGeom prst="rect">
            <a:avLst/>
          </a:prstGeom>
        </p:spPr>
      </p:pic>
    </p:spTree>
    <p:extLst>
      <p:ext uri="{BB962C8B-B14F-4D97-AF65-F5344CB8AC3E}">
        <p14:creationId xmlns:p14="http://schemas.microsoft.com/office/powerpoint/2010/main" val="6658842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080428" cy="893349"/>
          </a:xfrm>
        </p:spPr>
        <p:txBody>
          <a:bodyPr/>
          <a:lstStyle/>
          <a:p>
            <a:r>
              <a:rPr lang="en-US"/>
              <a:t>Adverse Reactions</a:t>
            </a:r>
          </a:p>
        </p:txBody>
      </p:sp>
      <p:sp>
        <p:nvSpPr>
          <p:cNvPr id="3" name="Text Placeholder 2"/>
          <p:cNvSpPr>
            <a:spLocks noGrp="1"/>
          </p:cNvSpPr>
          <p:nvPr>
            <p:ph type="body" sz="quarter" idx="13"/>
          </p:nvPr>
        </p:nvSpPr>
        <p:spPr>
          <a:xfrm>
            <a:off x="555786" y="1342103"/>
            <a:ext cx="11302908" cy="3849330"/>
          </a:xfrm>
        </p:spPr>
        <p:txBody>
          <a:bodyPr>
            <a:normAutofit/>
          </a:bodyPr>
          <a:lstStyle/>
          <a:p>
            <a:pPr hangingPunct="0"/>
            <a:r>
              <a:rPr lang="en-US"/>
              <a:t>Medication errors may result in adverse reactions to the student </a:t>
            </a:r>
          </a:p>
          <a:p>
            <a:pPr hangingPunct="0"/>
            <a:r>
              <a:rPr lang="en-US"/>
              <a:t>These reactions could range from a rash to a life-threatening situation </a:t>
            </a:r>
          </a:p>
          <a:p>
            <a:pPr hangingPunct="0"/>
            <a:r>
              <a:rPr lang="en-US"/>
              <a:t>Always check the medication label when:</a:t>
            </a:r>
          </a:p>
          <a:p>
            <a:pPr lvl="1" hangingPunct="0"/>
            <a:r>
              <a:rPr lang="en-US"/>
              <a:t>Removing the medication from storage</a:t>
            </a:r>
          </a:p>
          <a:p>
            <a:pPr lvl="1" hangingPunct="0"/>
            <a:r>
              <a:rPr lang="en-US"/>
              <a:t>Removing the medication from its container</a:t>
            </a:r>
          </a:p>
          <a:p>
            <a:pPr lvl="1" hangingPunct="0"/>
            <a:r>
              <a:rPr lang="en-US"/>
              <a:t>Returning the medication to storage</a:t>
            </a:r>
          </a:p>
          <a:p>
            <a:endParaRPr lang="en-US"/>
          </a:p>
        </p:txBody>
      </p:sp>
      <p:pic>
        <p:nvPicPr>
          <p:cNvPr id="4" name="Picture 3" descr="KDE school health logo">
            <a:extLst>
              <a:ext uri="{FF2B5EF4-FFF2-40B4-BE49-F238E27FC236}">
                <a16:creationId xmlns:a16="http://schemas.microsoft.com/office/drawing/2014/main" id="{D299C723-1A5C-DDED-750C-A26BBDA002F1}"/>
              </a:ext>
            </a:extLst>
          </p:cNvPr>
          <p:cNvPicPr>
            <a:picLocks noChangeAspect="1"/>
          </p:cNvPicPr>
          <p:nvPr/>
        </p:nvPicPr>
        <p:blipFill>
          <a:blip r:embed="rId2"/>
          <a:stretch>
            <a:fillRect/>
          </a:stretch>
        </p:blipFill>
        <p:spPr>
          <a:xfrm>
            <a:off x="10962504" y="4665120"/>
            <a:ext cx="896190" cy="1042506"/>
          </a:xfrm>
          <a:prstGeom prst="rect">
            <a:avLst/>
          </a:prstGeom>
        </p:spPr>
      </p:pic>
    </p:spTree>
    <p:extLst>
      <p:ext uri="{BB962C8B-B14F-4D97-AF65-F5344CB8AC3E}">
        <p14:creationId xmlns:p14="http://schemas.microsoft.com/office/powerpoint/2010/main" val="13239412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405156" cy="807436"/>
          </a:xfrm>
        </p:spPr>
        <p:txBody>
          <a:bodyPr/>
          <a:lstStyle/>
          <a:p>
            <a:r>
              <a:rPr lang="en-US"/>
              <a:t>Poison Control Center </a:t>
            </a:r>
          </a:p>
        </p:txBody>
      </p:sp>
      <p:sp>
        <p:nvSpPr>
          <p:cNvPr id="3" name="Text Placeholder 2"/>
          <p:cNvSpPr>
            <a:spLocks noGrp="1"/>
          </p:cNvSpPr>
          <p:nvPr>
            <p:ph type="body" sz="quarter" idx="13"/>
          </p:nvPr>
        </p:nvSpPr>
        <p:spPr>
          <a:xfrm>
            <a:off x="555786" y="1052290"/>
            <a:ext cx="11301917" cy="4566845"/>
          </a:xfrm>
        </p:spPr>
        <p:txBody>
          <a:bodyPr>
            <a:normAutofit fontScale="92500" lnSpcReduction="20000"/>
          </a:bodyPr>
          <a:lstStyle/>
          <a:p>
            <a:pPr hangingPunct="0"/>
            <a:r>
              <a:rPr lang="en-US"/>
              <a:t>If contacting the Poison Control Center for instructions:</a:t>
            </a:r>
          </a:p>
          <a:p>
            <a:pPr lvl="1" hangingPunct="0"/>
            <a:r>
              <a:rPr lang="en-US"/>
              <a:t>Give the name and dose of the medication taken in error</a:t>
            </a:r>
          </a:p>
          <a:p>
            <a:pPr lvl="1" hangingPunct="0"/>
            <a:r>
              <a:rPr lang="en-US"/>
              <a:t>Give the student’s age and approximate weight, if possible</a:t>
            </a:r>
          </a:p>
          <a:p>
            <a:pPr lvl="1" hangingPunct="0"/>
            <a:r>
              <a:rPr lang="en-US"/>
              <a:t>Give the name and dose of any other medication the student receives, if possible</a:t>
            </a:r>
          </a:p>
          <a:p>
            <a:pPr lvl="1" hangingPunct="0"/>
            <a:r>
              <a:rPr lang="en-US"/>
              <a:t>Follow instructions from the Poison Control Center, if possible. If unable to follow their instructions, explain the problem to the Poison Control Center to determine if the student should be transported for emergency care</a:t>
            </a:r>
          </a:p>
          <a:p>
            <a:pPr hangingPunct="0"/>
            <a:r>
              <a:rPr lang="en-US"/>
              <a:t>Complete a Medication Administration Incident Report form</a:t>
            </a:r>
          </a:p>
          <a:p>
            <a:pPr lvl="1" hangingPunct="0"/>
            <a:r>
              <a:rPr lang="en-US"/>
              <a:t>Carefully record all circumstances and actions taken, including instructions from the Poison Control Center or the student’s health care provider, and the student’s status </a:t>
            </a:r>
          </a:p>
          <a:p>
            <a:pPr hangingPunct="0"/>
            <a:r>
              <a:rPr lang="en-US"/>
              <a:t>All reports are to be filed and kept according to district policy</a:t>
            </a:r>
          </a:p>
          <a:p>
            <a:pPr hangingPunct="0"/>
            <a:r>
              <a:rPr lang="en-US"/>
              <a:t>Errors made in recording medications on the Medication Administration Record should be marked “void,” initialed and dated. </a:t>
            </a:r>
            <a:r>
              <a:rPr lang="en-US" i="1"/>
              <a:t>Whiteout</a:t>
            </a:r>
            <a:r>
              <a:rPr lang="en-US"/>
              <a:t> may not be used</a:t>
            </a:r>
          </a:p>
          <a:p>
            <a:pPr hangingPunct="0">
              <a:buFont typeface="Wingdings" panose="05000000000000000000" pitchFamily="2" charset="2"/>
              <a:buChar char="ü"/>
            </a:pPr>
            <a:endParaRPr lang="en-US"/>
          </a:p>
          <a:p>
            <a:pPr lvl="1" hangingPunct="0"/>
            <a:endParaRPr lang="en-US"/>
          </a:p>
          <a:p>
            <a:pPr lvl="1" hangingPunct="0"/>
            <a:endParaRPr lang="en-US"/>
          </a:p>
          <a:p>
            <a:endParaRPr lang="en-US"/>
          </a:p>
        </p:txBody>
      </p:sp>
      <p:pic>
        <p:nvPicPr>
          <p:cNvPr id="4" name="Picture 3" descr="KDE school health logo">
            <a:extLst>
              <a:ext uri="{FF2B5EF4-FFF2-40B4-BE49-F238E27FC236}">
                <a16:creationId xmlns:a16="http://schemas.microsoft.com/office/drawing/2014/main" id="{01AEA532-A28C-A514-C348-76FF2CA1465A}"/>
              </a:ext>
            </a:extLst>
          </p:cNvPr>
          <p:cNvPicPr>
            <a:picLocks noChangeAspect="1"/>
          </p:cNvPicPr>
          <p:nvPr/>
        </p:nvPicPr>
        <p:blipFill>
          <a:blip r:embed="rId2"/>
          <a:stretch>
            <a:fillRect/>
          </a:stretch>
        </p:blipFill>
        <p:spPr>
          <a:xfrm>
            <a:off x="10961513" y="259602"/>
            <a:ext cx="896190" cy="1042506"/>
          </a:xfrm>
          <a:prstGeom prst="rect">
            <a:avLst/>
          </a:prstGeom>
        </p:spPr>
      </p:pic>
    </p:spTree>
    <p:extLst>
      <p:ext uri="{BB962C8B-B14F-4D97-AF65-F5344CB8AC3E}">
        <p14:creationId xmlns:p14="http://schemas.microsoft.com/office/powerpoint/2010/main" val="708077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6902" y="893431"/>
            <a:ext cx="10744200" cy="4478261"/>
          </a:xfrm>
        </p:spPr>
        <p:txBody>
          <a:bodyPr>
            <a:normAutofit/>
          </a:bodyPr>
          <a:lstStyle/>
          <a:p>
            <a:r>
              <a:rPr lang="en-US" sz="5400" b="1"/>
              <a:t>MODULE II: ADMINISTRATION OF MEDICATIONS</a:t>
            </a:r>
            <a:br>
              <a:rPr lang="en-US"/>
            </a:br>
            <a:endParaRPr lang="en-US"/>
          </a:p>
        </p:txBody>
      </p:sp>
      <p:pic>
        <p:nvPicPr>
          <p:cNvPr id="3" name="Picture 2" descr="KDE school health logo">
            <a:extLst>
              <a:ext uri="{FF2B5EF4-FFF2-40B4-BE49-F238E27FC236}">
                <a16:creationId xmlns:a16="http://schemas.microsoft.com/office/drawing/2014/main" id="{21831D63-135A-7CEC-38E7-336A0E789EF4}"/>
              </a:ext>
            </a:extLst>
          </p:cNvPr>
          <p:cNvPicPr>
            <a:picLocks noChangeAspect="1"/>
          </p:cNvPicPr>
          <p:nvPr/>
        </p:nvPicPr>
        <p:blipFill>
          <a:blip r:embed="rId2"/>
          <a:stretch>
            <a:fillRect/>
          </a:stretch>
        </p:blipFill>
        <p:spPr>
          <a:xfrm>
            <a:off x="10933007" y="4583739"/>
            <a:ext cx="896190" cy="1042506"/>
          </a:xfrm>
          <a:prstGeom prst="rect">
            <a:avLst/>
          </a:prstGeom>
        </p:spPr>
      </p:pic>
    </p:spTree>
    <p:extLst>
      <p:ext uri="{BB962C8B-B14F-4D97-AF65-F5344CB8AC3E}">
        <p14:creationId xmlns:p14="http://schemas.microsoft.com/office/powerpoint/2010/main" val="16671704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080428" cy="720875"/>
          </a:xfrm>
        </p:spPr>
        <p:txBody>
          <a:bodyPr>
            <a:normAutofit/>
          </a:bodyPr>
          <a:lstStyle/>
          <a:p>
            <a:r>
              <a:rPr lang="en-US"/>
              <a:t>Medication Classifications</a:t>
            </a:r>
          </a:p>
        </p:txBody>
      </p:sp>
      <p:sp>
        <p:nvSpPr>
          <p:cNvPr id="3" name="Text Placeholder 2"/>
          <p:cNvSpPr>
            <a:spLocks noGrp="1"/>
          </p:cNvSpPr>
          <p:nvPr>
            <p:ph type="body" sz="quarter" idx="13"/>
          </p:nvPr>
        </p:nvSpPr>
        <p:spPr>
          <a:xfrm>
            <a:off x="454186" y="1165842"/>
            <a:ext cx="11080428" cy="4064000"/>
          </a:xfrm>
        </p:spPr>
        <p:txBody>
          <a:bodyPr>
            <a:normAutofit/>
          </a:bodyPr>
          <a:lstStyle/>
          <a:p>
            <a:r>
              <a:rPr lang="en-US"/>
              <a:t>Classifications of medications include prescribed medications, controlled medications, non-controlled medications and over-the-counter (OTC) medications</a:t>
            </a:r>
          </a:p>
          <a:p>
            <a:r>
              <a:rPr lang="en-US"/>
              <a:t>Prescribed medications are medications that a licensed practitioner has ordered for treatment of a student’s diagnosis or symptoms</a:t>
            </a:r>
          </a:p>
          <a:p>
            <a:pPr lvl="1"/>
            <a:r>
              <a:rPr lang="en-US"/>
              <a:t>These medications may include controlled/scheduled or non-controlled/scheduled</a:t>
            </a:r>
          </a:p>
          <a:p>
            <a:r>
              <a:rPr lang="en-US"/>
              <a:t>Prescribed medications may be ordered on an as needed basis (PRN) or on a routine scheduled basis</a:t>
            </a:r>
          </a:p>
          <a:p>
            <a:endParaRPr lang="en-US"/>
          </a:p>
        </p:txBody>
      </p:sp>
      <p:pic>
        <p:nvPicPr>
          <p:cNvPr id="4" name="Picture 3" descr="KDE school health logo">
            <a:extLst>
              <a:ext uri="{FF2B5EF4-FFF2-40B4-BE49-F238E27FC236}">
                <a16:creationId xmlns:a16="http://schemas.microsoft.com/office/drawing/2014/main" id="{71259F31-0E4A-0B0A-8926-51EEAAA18BB3}"/>
              </a:ext>
            </a:extLst>
          </p:cNvPr>
          <p:cNvPicPr>
            <a:picLocks noChangeAspect="1"/>
          </p:cNvPicPr>
          <p:nvPr/>
        </p:nvPicPr>
        <p:blipFill>
          <a:blip r:embed="rId2"/>
          <a:stretch>
            <a:fillRect/>
          </a:stretch>
        </p:blipFill>
        <p:spPr>
          <a:xfrm>
            <a:off x="10996269" y="4708589"/>
            <a:ext cx="896190" cy="1042506"/>
          </a:xfrm>
          <a:prstGeom prst="rect">
            <a:avLst/>
          </a:prstGeom>
        </p:spPr>
      </p:pic>
    </p:spTree>
    <p:extLst>
      <p:ext uri="{BB962C8B-B14F-4D97-AF65-F5344CB8AC3E}">
        <p14:creationId xmlns:p14="http://schemas.microsoft.com/office/powerpoint/2010/main" val="39074492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6"/>
            <a:ext cx="11080428" cy="874744"/>
          </a:xfrm>
        </p:spPr>
        <p:txBody>
          <a:bodyPr>
            <a:normAutofit/>
          </a:bodyPr>
          <a:lstStyle/>
          <a:p>
            <a:r>
              <a:rPr lang="en-US"/>
              <a:t>Medication Classifications, Continued </a:t>
            </a:r>
          </a:p>
        </p:txBody>
      </p:sp>
      <p:sp>
        <p:nvSpPr>
          <p:cNvPr id="3" name="Text Placeholder 2"/>
          <p:cNvSpPr>
            <a:spLocks noGrp="1"/>
          </p:cNvSpPr>
          <p:nvPr>
            <p:ph type="body" sz="quarter" idx="13"/>
          </p:nvPr>
        </p:nvSpPr>
        <p:spPr>
          <a:xfrm>
            <a:off x="555786" y="1131770"/>
            <a:ext cx="11080428" cy="4392730"/>
          </a:xfrm>
        </p:spPr>
        <p:txBody>
          <a:bodyPr>
            <a:normAutofit fontScale="85000" lnSpcReduction="20000"/>
          </a:bodyPr>
          <a:lstStyle/>
          <a:p>
            <a:pPr marL="0" indent="0" hangingPunct="0">
              <a:buNone/>
            </a:pPr>
            <a:r>
              <a:rPr lang="en-US" sz="3300" b="1">
                <a:solidFill>
                  <a:schemeClr val="tx1"/>
                </a:solidFill>
              </a:rPr>
              <a:t>Medications may be controlled or non-controlled</a:t>
            </a:r>
          </a:p>
          <a:p>
            <a:pPr hangingPunct="0"/>
            <a:r>
              <a:rPr lang="en-US"/>
              <a:t>It is very important that a person administering medications compares the medication label with the medication record including the student’s name, time of administration, how the medication is to be given, and the dosage for administration</a:t>
            </a:r>
          </a:p>
          <a:p>
            <a:pPr hangingPunct="0"/>
            <a:r>
              <a:rPr lang="en-US"/>
              <a:t>All OTC medications must be given in accordance with school district policies  </a:t>
            </a:r>
          </a:p>
          <a:p>
            <a:pPr hangingPunct="0"/>
            <a:r>
              <a:rPr lang="en-US"/>
              <a:t>It is recommended that school employees administering medication have access to an updated drug book or an online medical website for review of any newly prescribed medications and/or over the counter medication when questions arise</a:t>
            </a:r>
          </a:p>
          <a:p>
            <a:pPr hangingPunct="0"/>
            <a:r>
              <a:rPr lang="en-US"/>
              <a:t>Student health information is important for student safety in medication administration and management</a:t>
            </a:r>
          </a:p>
          <a:p>
            <a:pPr hangingPunct="0"/>
            <a:r>
              <a:rPr lang="en-US"/>
              <a:t>This information includes, but is not limited to student name, date of birth, sex and any allergies</a:t>
            </a:r>
          </a:p>
          <a:p>
            <a:endParaRPr lang="en-US"/>
          </a:p>
        </p:txBody>
      </p:sp>
      <p:pic>
        <p:nvPicPr>
          <p:cNvPr id="4" name="Picture 3" descr="KDE school health logo">
            <a:extLst>
              <a:ext uri="{FF2B5EF4-FFF2-40B4-BE49-F238E27FC236}">
                <a16:creationId xmlns:a16="http://schemas.microsoft.com/office/drawing/2014/main" id="{A06A15DC-3D85-AB17-D61C-7C8BFD7F8888}"/>
              </a:ext>
            </a:extLst>
          </p:cNvPr>
          <p:cNvPicPr>
            <a:picLocks noChangeAspect="1"/>
          </p:cNvPicPr>
          <p:nvPr/>
        </p:nvPicPr>
        <p:blipFill>
          <a:blip r:embed="rId2"/>
          <a:stretch>
            <a:fillRect/>
          </a:stretch>
        </p:blipFill>
        <p:spPr>
          <a:xfrm>
            <a:off x="11004291" y="4786794"/>
            <a:ext cx="896190" cy="1042506"/>
          </a:xfrm>
          <a:prstGeom prst="rect">
            <a:avLst/>
          </a:prstGeom>
        </p:spPr>
      </p:pic>
    </p:spTree>
    <p:extLst>
      <p:ext uri="{BB962C8B-B14F-4D97-AF65-F5344CB8AC3E}">
        <p14:creationId xmlns:p14="http://schemas.microsoft.com/office/powerpoint/2010/main" val="10767762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002E6-5624-1564-C25E-AA105BCD931F}"/>
              </a:ext>
            </a:extLst>
          </p:cNvPr>
          <p:cNvSpPr>
            <a:spLocks noGrp="1"/>
          </p:cNvSpPr>
          <p:nvPr>
            <p:ph type="title"/>
          </p:nvPr>
        </p:nvSpPr>
        <p:spPr>
          <a:xfrm>
            <a:off x="555786" y="257025"/>
            <a:ext cx="10950414" cy="718335"/>
          </a:xfrm>
        </p:spPr>
        <p:txBody>
          <a:bodyPr>
            <a:normAutofit/>
          </a:bodyPr>
          <a:lstStyle/>
          <a:p>
            <a:r>
              <a:rPr lang="en-US"/>
              <a:t>Standing Orders and School Protocols	</a:t>
            </a:r>
          </a:p>
        </p:txBody>
      </p:sp>
      <p:sp>
        <p:nvSpPr>
          <p:cNvPr id="3" name="Text Placeholder 2">
            <a:extLst>
              <a:ext uri="{FF2B5EF4-FFF2-40B4-BE49-F238E27FC236}">
                <a16:creationId xmlns:a16="http://schemas.microsoft.com/office/drawing/2014/main" id="{016A1057-3760-35BA-3088-284C6B4012DC}"/>
              </a:ext>
            </a:extLst>
          </p:cNvPr>
          <p:cNvSpPr>
            <a:spLocks noGrp="1"/>
          </p:cNvSpPr>
          <p:nvPr>
            <p:ph type="body" sz="quarter" idx="13"/>
          </p:nvPr>
        </p:nvSpPr>
        <p:spPr>
          <a:xfrm>
            <a:off x="555786" y="1026361"/>
            <a:ext cx="10950414" cy="4901324"/>
          </a:xfrm>
        </p:spPr>
        <p:txBody>
          <a:bodyPr>
            <a:normAutofit fontScale="92500" lnSpcReduction="10000"/>
          </a:bodyPr>
          <a:lstStyle/>
          <a:p>
            <a:r>
              <a:rPr lang="en-US"/>
              <a:t>Standing orders are essential for administration of over-the-counter (non-prescription) medications in schools. </a:t>
            </a:r>
          </a:p>
          <a:p>
            <a:r>
              <a:rPr lang="en-US"/>
              <a:t>Standing orders are written instructions from a licensed healthcare provider that authorize school nurses and unlicensed personnel to administer specific medications under defined circumstances/ </a:t>
            </a:r>
          </a:p>
          <a:p>
            <a:r>
              <a:rPr lang="en-US"/>
              <a:t>Standing orders should include the following:</a:t>
            </a:r>
          </a:p>
          <a:p>
            <a:pPr lvl="1"/>
            <a:r>
              <a:rPr lang="en-US"/>
              <a:t>Identification of Authorized Personnel: Clearly specify which unlicensed school personnel are authorized to administer the medications</a:t>
            </a:r>
          </a:p>
          <a:p>
            <a:pPr lvl="1"/>
            <a:r>
              <a:rPr lang="en-US"/>
              <a:t>Medication Details: Include the name, dosage and administration route of the medication</a:t>
            </a:r>
          </a:p>
          <a:p>
            <a:pPr lvl="1"/>
            <a:r>
              <a:rPr lang="en-US"/>
              <a:t>Indications for Use: Provide step-by-step instructions for administering the medication, including any necessary follow-up actions</a:t>
            </a:r>
          </a:p>
          <a:p>
            <a:pPr lvl="1"/>
            <a:r>
              <a:rPr lang="en-US"/>
              <a:t>Documentation Requirements: Outline procedures for documenting the administration of the medication and any subsequent actions taken.</a:t>
            </a:r>
          </a:p>
        </p:txBody>
      </p:sp>
    </p:spTree>
    <p:extLst>
      <p:ext uri="{BB962C8B-B14F-4D97-AF65-F5344CB8AC3E}">
        <p14:creationId xmlns:p14="http://schemas.microsoft.com/office/powerpoint/2010/main" val="42613182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CA497-5D4D-3118-5F10-F2C56B3A0A3B}"/>
              </a:ext>
            </a:extLst>
          </p:cNvPr>
          <p:cNvSpPr>
            <a:spLocks noGrp="1"/>
          </p:cNvSpPr>
          <p:nvPr>
            <p:ph type="title"/>
          </p:nvPr>
        </p:nvSpPr>
        <p:spPr>
          <a:xfrm>
            <a:off x="555786" y="257025"/>
            <a:ext cx="11224734" cy="1084095"/>
          </a:xfrm>
        </p:spPr>
        <p:txBody>
          <a:bodyPr>
            <a:normAutofit fontScale="90000"/>
          </a:bodyPr>
          <a:lstStyle/>
          <a:p>
            <a:r>
              <a:rPr lang="en-US"/>
              <a:t>School Policies and Procedures Related to Medications in the School Setting</a:t>
            </a:r>
          </a:p>
        </p:txBody>
      </p:sp>
      <p:sp>
        <p:nvSpPr>
          <p:cNvPr id="3" name="Text Placeholder 2">
            <a:extLst>
              <a:ext uri="{FF2B5EF4-FFF2-40B4-BE49-F238E27FC236}">
                <a16:creationId xmlns:a16="http://schemas.microsoft.com/office/drawing/2014/main" id="{338E4F20-A239-06B8-F053-89CA693EA5B9}"/>
              </a:ext>
            </a:extLst>
          </p:cNvPr>
          <p:cNvSpPr>
            <a:spLocks noGrp="1"/>
          </p:cNvSpPr>
          <p:nvPr>
            <p:ph type="body" sz="quarter" idx="13"/>
          </p:nvPr>
        </p:nvSpPr>
        <p:spPr>
          <a:xfrm>
            <a:off x="555786" y="1341121"/>
            <a:ext cx="11011374" cy="4358640"/>
          </a:xfrm>
        </p:spPr>
        <p:txBody>
          <a:bodyPr/>
          <a:lstStyle/>
          <a:p>
            <a:r>
              <a:rPr lang="en-US"/>
              <a:t>Compressive district policies and procedures regarding stock medications for both over-the-counter (OTC) or non-prescription and emergency medications are crucial for ensuring the safety and wellbeing of students. Policies should include:</a:t>
            </a:r>
          </a:p>
          <a:p>
            <a:pPr lvl="1"/>
            <a:r>
              <a:rPr lang="en-US"/>
              <a:t>Clear Guidelines</a:t>
            </a:r>
          </a:p>
          <a:p>
            <a:pPr lvl="1"/>
            <a:r>
              <a:rPr lang="en-US"/>
              <a:t>Training Requirements</a:t>
            </a:r>
          </a:p>
          <a:p>
            <a:pPr lvl="1"/>
            <a:r>
              <a:rPr lang="en-US"/>
              <a:t>Emergency Protocols </a:t>
            </a:r>
          </a:p>
          <a:p>
            <a:pPr lvl="1"/>
            <a:r>
              <a:rPr lang="en-US"/>
              <a:t>Documentation and Reporting</a:t>
            </a:r>
          </a:p>
          <a:p>
            <a:pPr lvl="1"/>
            <a:r>
              <a:rPr lang="en-US"/>
              <a:t>Accessibility </a:t>
            </a:r>
          </a:p>
          <a:p>
            <a:pPr marL="457200" lvl="1" indent="0">
              <a:buNone/>
            </a:pPr>
            <a:r>
              <a:rPr lang="en-US"/>
              <a:t>For additional information, please refer to the </a:t>
            </a:r>
            <a:r>
              <a:rPr lang="en-US">
                <a:hlinkClick r:id="rId2"/>
              </a:rPr>
              <a:t>KDE Medication Administration Training Manual </a:t>
            </a:r>
            <a:endParaRPr lang="en-US"/>
          </a:p>
        </p:txBody>
      </p:sp>
    </p:spTree>
    <p:extLst>
      <p:ext uri="{BB962C8B-B14F-4D97-AF65-F5344CB8AC3E}">
        <p14:creationId xmlns:p14="http://schemas.microsoft.com/office/powerpoint/2010/main" val="28096897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686" y="282003"/>
            <a:ext cx="11498021" cy="847875"/>
          </a:xfrm>
        </p:spPr>
        <p:txBody>
          <a:bodyPr>
            <a:normAutofit/>
          </a:bodyPr>
          <a:lstStyle/>
          <a:p>
            <a:r>
              <a:rPr lang="en-US"/>
              <a:t>Prescribed Medications Administered at School</a:t>
            </a:r>
          </a:p>
        </p:txBody>
      </p:sp>
      <p:sp>
        <p:nvSpPr>
          <p:cNvPr id="3" name="Text Placeholder 2"/>
          <p:cNvSpPr>
            <a:spLocks noGrp="1"/>
          </p:cNvSpPr>
          <p:nvPr>
            <p:ph type="body" sz="quarter" idx="13"/>
          </p:nvPr>
        </p:nvSpPr>
        <p:spPr>
          <a:xfrm>
            <a:off x="263686" y="1270988"/>
            <a:ext cx="11205921" cy="4595001"/>
          </a:xfrm>
        </p:spPr>
        <p:txBody>
          <a:bodyPr>
            <a:normAutofit fontScale="92500" lnSpcReduction="10000"/>
          </a:bodyPr>
          <a:lstStyle/>
          <a:p>
            <a:pPr marL="0" indent="0" hangingPunct="0">
              <a:buNone/>
            </a:pPr>
            <a:r>
              <a:rPr lang="en-US" sz="2600">
                <a:solidFill>
                  <a:schemeClr val="tx1"/>
                </a:solidFill>
              </a:rPr>
              <a:t>The prescribed medication to be administered at school must be in the original container from the providing pharmacy. The pharmacy label must include:</a:t>
            </a:r>
          </a:p>
          <a:p>
            <a:pPr lvl="1" hangingPunct="0"/>
            <a:r>
              <a:rPr lang="en-US"/>
              <a:t>Name, address, and phone number of licensed pharmacy</a:t>
            </a:r>
          </a:p>
          <a:p>
            <a:pPr lvl="1" hangingPunct="0"/>
            <a:r>
              <a:rPr lang="en-US"/>
              <a:t>Date</a:t>
            </a:r>
          </a:p>
          <a:p>
            <a:pPr lvl="1" hangingPunct="0"/>
            <a:r>
              <a:rPr lang="en-US"/>
              <a:t>Prescription identifying number</a:t>
            </a:r>
          </a:p>
          <a:p>
            <a:pPr lvl="1" hangingPunct="0"/>
            <a:r>
              <a:rPr lang="en-US"/>
              <a:t>Patient’s full name</a:t>
            </a:r>
          </a:p>
          <a:p>
            <a:pPr lvl="1" hangingPunct="0"/>
            <a:r>
              <a:rPr lang="en-US"/>
              <a:t>Name of drug, strength and amount</a:t>
            </a:r>
          </a:p>
          <a:p>
            <a:pPr lvl="1" hangingPunct="0"/>
            <a:r>
              <a:rPr lang="en-US"/>
              <a:t>Directions for use</a:t>
            </a:r>
          </a:p>
          <a:p>
            <a:pPr lvl="1" hangingPunct="0"/>
            <a:r>
              <a:rPr lang="en-US"/>
              <a:t>Required controlled substances transfer warnings, where applicable</a:t>
            </a:r>
          </a:p>
          <a:p>
            <a:pPr lvl="1" hangingPunct="0"/>
            <a:r>
              <a:rPr lang="en-US"/>
              <a:t>Expiration date</a:t>
            </a:r>
          </a:p>
          <a:p>
            <a:pPr lvl="1" hangingPunct="0"/>
            <a:r>
              <a:rPr lang="en-US"/>
              <a:t>Identity of dispensing pharmacist</a:t>
            </a:r>
          </a:p>
          <a:p>
            <a:pPr lvl="1" hangingPunct="0"/>
            <a:r>
              <a:rPr lang="en-US"/>
              <a:t>Storage requirements, when applicable, and</a:t>
            </a:r>
          </a:p>
          <a:p>
            <a:pPr lvl="1" hangingPunct="0"/>
            <a:r>
              <a:rPr lang="en-US"/>
              <a:t>Auxiliary labels, when applicable</a:t>
            </a:r>
          </a:p>
          <a:p>
            <a:endParaRPr lang="en-US"/>
          </a:p>
        </p:txBody>
      </p:sp>
      <p:pic>
        <p:nvPicPr>
          <p:cNvPr id="4" name="Picture 3" descr="KDE school health logo">
            <a:extLst>
              <a:ext uri="{FF2B5EF4-FFF2-40B4-BE49-F238E27FC236}">
                <a16:creationId xmlns:a16="http://schemas.microsoft.com/office/drawing/2014/main" id="{B278AE3C-AD72-04BB-0A33-0BE3EDE552BA}"/>
              </a:ext>
            </a:extLst>
          </p:cNvPr>
          <p:cNvPicPr>
            <a:picLocks noChangeAspect="1"/>
          </p:cNvPicPr>
          <p:nvPr/>
        </p:nvPicPr>
        <p:blipFill>
          <a:blip r:embed="rId2"/>
          <a:stretch>
            <a:fillRect/>
          </a:stretch>
        </p:blipFill>
        <p:spPr>
          <a:xfrm>
            <a:off x="10865517" y="4799494"/>
            <a:ext cx="896190" cy="1042506"/>
          </a:xfrm>
          <a:prstGeom prst="rect">
            <a:avLst/>
          </a:prstGeom>
        </p:spPr>
      </p:pic>
    </p:spTree>
    <p:extLst>
      <p:ext uri="{BB962C8B-B14F-4D97-AF65-F5344CB8AC3E}">
        <p14:creationId xmlns:p14="http://schemas.microsoft.com/office/powerpoint/2010/main" val="1410124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Course Objectives</a:t>
            </a:r>
            <a:br>
              <a:rPr lang="en-US"/>
            </a:br>
            <a:endParaRPr lang="en-US"/>
          </a:p>
        </p:txBody>
      </p:sp>
      <p:sp>
        <p:nvSpPr>
          <p:cNvPr id="3" name="Text Placeholder 2"/>
          <p:cNvSpPr>
            <a:spLocks noGrp="1"/>
          </p:cNvSpPr>
          <p:nvPr>
            <p:ph type="body" sz="quarter" idx="13"/>
          </p:nvPr>
        </p:nvSpPr>
        <p:spPr>
          <a:xfrm>
            <a:off x="555786" y="983974"/>
            <a:ext cx="11080428" cy="5352773"/>
          </a:xfrm>
        </p:spPr>
        <p:txBody>
          <a:bodyPr vert="horz" lIns="91440" tIns="45720" rIns="91440" bIns="45720" rtlCol="0" anchor="t">
            <a:normAutofit fontScale="77500" lnSpcReduction="20000"/>
          </a:bodyPr>
          <a:lstStyle/>
          <a:p>
            <a:pPr marL="0" indent="0" hangingPunct="0">
              <a:lnSpc>
                <a:spcPct val="120000"/>
              </a:lnSpc>
              <a:spcBef>
                <a:spcPts val="0"/>
              </a:spcBef>
              <a:buNone/>
            </a:pPr>
            <a:r>
              <a:rPr lang="en-US" sz="3400" b="1">
                <a:solidFill>
                  <a:schemeClr val="tx2">
                    <a:lumMod val="75000"/>
                  </a:schemeClr>
                </a:solidFill>
              </a:rPr>
              <a:t>Upon completion of this course, unlicensed school personnel will be able to:</a:t>
            </a:r>
          </a:p>
          <a:p>
            <a:pPr lvl="0" hangingPunct="0">
              <a:lnSpc>
                <a:spcPct val="120000"/>
              </a:lnSpc>
              <a:spcBef>
                <a:spcPts val="0"/>
              </a:spcBef>
              <a:buFont typeface="Wingdings 2" panose="05020102010507070707" pitchFamily="18" charset="2"/>
              <a:buChar char="P"/>
            </a:pPr>
            <a:r>
              <a:rPr lang="en-US"/>
              <a:t>Understand how medication administration may be safely delegated</a:t>
            </a:r>
          </a:p>
          <a:p>
            <a:pPr lvl="0" hangingPunct="0">
              <a:lnSpc>
                <a:spcPct val="120000"/>
              </a:lnSpc>
              <a:spcBef>
                <a:spcPts val="0"/>
              </a:spcBef>
              <a:buFont typeface="Wingdings 2" panose="05020102010507070707" pitchFamily="18" charset="2"/>
              <a:buChar char="P"/>
            </a:pPr>
            <a:r>
              <a:rPr lang="en-US"/>
              <a:t>Identify the responsibilities of the school nurse and unlicensed school personnel in medication administration</a:t>
            </a:r>
          </a:p>
          <a:p>
            <a:pPr lvl="0" hangingPunct="0">
              <a:lnSpc>
                <a:spcPct val="120000"/>
              </a:lnSpc>
              <a:spcBef>
                <a:spcPts val="0"/>
              </a:spcBef>
              <a:buFont typeface="Wingdings" panose="05000000000000000000" pitchFamily="2" charset="2"/>
              <a:buChar char="ü"/>
            </a:pPr>
            <a:r>
              <a:rPr lang="en-US"/>
              <a:t>Understand local school board policies for medication administration</a:t>
            </a:r>
          </a:p>
          <a:p>
            <a:pPr lvl="0" hangingPunct="0">
              <a:lnSpc>
                <a:spcPct val="120000"/>
              </a:lnSpc>
              <a:spcBef>
                <a:spcPts val="0"/>
              </a:spcBef>
              <a:buFont typeface="Wingdings" panose="05000000000000000000" pitchFamily="2" charset="2"/>
              <a:buChar char="ü"/>
            </a:pPr>
            <a:r>
              <a:rPr lang="en-US"/>
              <a:t>Recognize and apply the six rights of medication administration</a:t>
            </a:r>
          </a:p>
          <a:p>
            <a:pPr lvl="0" hangingPunct="0">
              <a:lnSpc>
                <a:spcPct val="120000"/>
              </a:lnSpc>
              <a:spcBef>
                <a:spcPts val="0"/>
              </a:spcBef>
              <a:buFont typeface="Wingdings" panose="05000000000000000000" pitchFamily="2" charset="2"/>
              <a:buChar char="ü"/>
            </a:pPr>
            <a:r>
              <a:rPr lang="en-US"/>
              <a:t>Identify proper storage of prescription and over-the-counter medication</a:t>
            </a:r>
          </a:p>
          <a:p>
            <a:pPr lvl="0" hangingPunct="0">
              <a:lnSpc>
                <a:spcPct val="120000"/>
              </a:lnSpc>
              <a:spcBef>
                <a:spcPts val="0"/>
              </a:spcBef>
              <a:buFont typeface="Wingdings" panose="05000000000000000000" pitchFamily="2" charset="2"/>
              <a:buChar char="ü"/>
            </a:pPr>
            <a:r>
              <a:rPr lang="en-US"/>
              <a:t>Understand appropriate and correct documentation of medication administration</a:t>
            </a:r>
          </a:p>
          <a:p>
            <a:pPr lvl="0" hangingPunct="0">
              <a:lnSpc>
                <a:spcPct val="120000"/>
              </a:lnSpc>
              <a:spcBef>
                <a:spcPts val="0"/>
              </a:spcBef>
              <a:buFont typeface="Wingdings" panose="05000000000000000000" pitchFamily="2" charset="2"/>
              <a:buChar char="ü"/>
            </a:pPr>
            <a:r>
              <a:rPr lang="en-US"/>
              <a:t>Understand proper action and documentation necessary for refusal and omission of scheduled medications</a:t>
            </a:r>
          </a:p>
          <a:p>
            <a:pPr lvl="0" hangingPunct="0">
              <a:lnSpc>
                <a:spcPct val="120000"/>
              </a:lnSpc>
              <a:spcBef>
                <a:spcPts val="0"/>
              </a:spcBef>
              <a:buFont typeface="Wingdings" panose="05000000000000000000" pitchFamily="2" charset="2"/>
              <a:buChar char="ü"/>
            </a:pPr>
            <a:r>
              <a:rPr lang="en-US"/>
              <a:t>Understand prevention of medication errors and incident reporting</a:t>
            </a:r>
          </a:p>
          <a:p>
            <a:pPr lvl="0" hangingPunct="0">
              <a:lnSpc>
                <a:spcPct val="120000"/>
              </a:lnSpc>
              <a:spcBef>
                <a:spcPts val="0"/>
              </a:spcBef>
              <a:buFont typeface="Wingdings" panose="05000000000000000000" pitchFamily="2" charset="2"/>
              <a:buChar char="ü"/>
            </a:pPr>
            <a:r>
              <a:rPr lang="en-US"/>
              <a:t>Recognize when it is appropriate to contact additional resources (nurses, physicians, poison control and emergency medical services)</a:t>
            </a:r>
          </a:p>
          <a:p>
            <a:pPr hangingPunct="0"/>
            <a:endParaRPr lang="en-US"/>
          </a:p>
          <a:p>
            <a:endParaRPr lang="en-US"/>
          </a:p>
        </p:txBody>
      </p:sp>
      <p:pic>
        <p:nvPicPr>
          <p:cNvPr id="4" name="Picture 3" descr="KDE school health logo">
            <a:extLst>
              <a:ext uri="{FF2B5EF4-FFF2-40B4-BE49-F238E27FC236}">
                <a16:creationId xmlns:a16="http://schemas.microsoft.com/office/drawing/2014/main" id="{96920AC4-BC08-B193-779F-A4C8B5106E53}"/>
              </a:ext>
            </a:extLst>
          </p:cNvPr>
          <p:cNvPicPr>
            <a:picLocks noChangeAspect="1"/>
          </p:cNvPicPr>
          <p:nvPr/>
        </p:nvPicPr>
        <p:blipFill>
          <a:blip r:embed="rId2"/>
          <a:stretch>
            <a:fillRect/>
          </a:stretch>
        </p:blipFill>
        <p:spPr>
          <a:xfrm>
            <a:off x="10962696" y="4831520"/>
            <a:ext cx="1014527" cy="1042506"/>
          </a:xfrm>
          <a:prstGeom prst="rect">
            <a:avLst/>
          </a:prstGeom>
        </p:spPr>
      </p:pic>
    </p:spTree>
    <p:extLst>
      <p:ext uri="{BB962C8B-B14F-4D97-AF65-F5344CB8AC3E}">
        <p14:creationId xmlns:p14="http://schemas.microsoft.com/office/powerpoint/2010/main" val="20396108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0988514" cy="949475"/>
          </a:xfrm>
        </p:spPr>
        <p:txBody>
          <a:bodyPr>
            <a:normAutofit/>
          </a:bodyPr>
          <a:lstStyle/>
          <a:p>
            <a:r>
              <a:rPr lang="en-US"/>
              <a:t>Controlled/Scheduled Medications</a:t>
            </a:r>
          </a:p>
        </p:txBody>
      </p:sp>
      <p:sp>
        <p:nvSpPr>
          <p:cNvPr id="3" name="Text Placeholder 2"/>
          <p:cNvSpPr>
            <a:spLocks noGrp="1"/>
          </p:cNvSpPr>
          <p:nvPr>
            <p:ph type="body" sz="quarter" idx="13"/>
          </p:nvPr>
        </p:nvSpPr>
        <p:spPr>
          <a:xfrm>
            <a:off x="555786" y="1303551"/>
            <a:ext cx="10988514" cy="4250898"/>
          </a:xfrm>
        </p:spPr>
        <p:txBody>
          <a:bodyPr>
            <a:normAutofit/>
          </a:bodyPr>
          <a:lstStyle/>
          <a:p>
            <a:pPr hangingPunct="0"/>
            <a:r>
              <a:rPr lang="en-US"/>
              <a:t>“Controlled scheduled medications” are medications that are potentially addictive and that are: </a:t>
            </a:r>
          </a:p>
          <a:p>
            <a:pPr lvl="1" hangingPunct="0"/>
            <a:r>
              <a:rPr lang="en-US"/>
              <a:t>Regulated under the Controlled/Scheduled Substance Act of 1970</a:t>
            </a:r>
          </a:p>
          <a:p>
            <a:r>
              <a:rPr lang="en-US"/>
              <a:t>Controlled/scheduled medications cannot be obtained without a written prescription from a licensed practitioner (e.g., Percocet, Valium, Ritalin®, Tylenol® with Codeine, etc.)</a:t>
            </a:r>
          </a:p>
          <a:p>
            <a:pPr marL="0" indent="0">
              <a:buNone/>
            </a:pPr>
            <a:endParaRPr lang="en-US"/>
          </a:p>
        </p:txBody>
      </p:sp>
      <p:pic>
        <p:nvPicPr>
          <p:cNvPr id="4" name="Picture 3" descr="KDE school health logo">
            <a:extLst>
              <a:ext uri="{FF2B5EF4-FFF2-40B4-BE49-F238E27FC236}">
                <a16:creationId xmlns:a16="http://schemas.microsoft.com/office/drawing/2014/main" id="{1DA944DF-6189-B455-6083-2FF02A56E070}"/>
              </a:ext>
            </a:extLst>
          </p:cNvPr>
          <p:cNvPicPr>
            <a:picLocks noChangeAspect="1"/>
          </p:cNvPicPr>
          <p:nvPr/>
        </p:nvPicPr>
        <p:blipFill>
          <a:blip r:embed="rId2"/>
          <a:stretch>
            <a:fillRect/>
          </a:stretch>
        </p:blipFill>
        <p:spPr>
          <a:xfrm>
            <a:off x="10978310" y="4511943"/>
            <a:ext cx="896190" cy="1042506"/>
          </a:xfrm>
          <a:prstGeom prst="rect">
            <a:avLst/>
          </a:prstGeom>
        </p:spPr>
      </p:pic>
    </p:spTree>
    <p:extLst>
      <p:ext uri="{BB962C8B-B14F-4D97-AF65-F5344CB8AC3E}">
        <p14:creationId xmlns:p14="http://schemas.microsoft.com/office/powerpoint/2010/main" val="27566379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394914" cy="841619"/>
          </a:xfrm>
        </p:spPr>
        <p:txBody>
          <a:bodyPr/>
          <a:lstStyle/>
          <a:p>
            <a:r>
              <a:rPr lang="en-US"/>
              <a:t>Handling of Controlled Medicine</a:t>
            </a:r>
          </a:p>
        </p:txBody>
      </p:sp>
      <p:sp>
        <p:nvSpPr>
          <p:cNvPr id="3" name="Text Placeholder 2"/>
          <p:cNvSpPr>
            <a:spLocks noGrp="1"/>
          </p:cNvSpPr>
          <p:nvPr>
            <p:ph type="body" sz="quarter" idx="13"/>
          </p:nvPr>
        </p:nvSpPr>
        <p:spPr>
          <a:xfrm>
            <a:off x="555786" y="1098644"/>
            <a:ext cx="11394914" cy="4362356"/>
          </a:xfrm>
        </p:spPr>
        <p:txBody>
          <a:bodyPr>
            <a:normAutofit/>
          </a:bodyPr>
          <a:lstStyle/>
          <a:p>
            <a:pPr marL="0" indent="0" hangingPunct="0">
              <a:buNone/>
            </a:pPr>
            <a:r>
              <a:rPr lang="en-US" sz="2400">
                <a:solidFill>
                  <a:schemeClr val="tx1"/>
                </a:solidFill>
              </a:rPr>
              <a:t>It is very important that controlled/scheduled medications be handled according to school district policies and procedures. Policies and procedures regarding these medications should include the following:</a:t>
            </a:r>
          </a:p>
          <a:p>
            <a:pPr lvl="1" hangingPunct="0"/>
            <a:r>
              <a:rPr lang="en-US"/>
              <a:t>Medications should be kept under double lock and key, separate from other medications</a:t>
            </a:r>
          </a:p>
          <a:p>
            <a:pPr lvl="1" hangingPunct="0"/>
            <a:r>
              <a:rPr lang="en-US"/>
              <a:t>Medications should be signed out each time a dose is administered </a:t>
            </a:r>
          </a:p>
          <a:p>
            <a:pPr lvl="1" hangingPunct="0"/>
            <a:r>
              <a:rPr lang="en-US"/>
              <a:t>The RN or individual providing the medication administration should count and record the number of remaining pills on the student’s medication record </a:t>
            </a:r>
          </a:p>
          <a:p>
            <a:pPr lvl="1" hangingPunct="0"/>
            <a:r>
              <a:rPr lang="en-US"/>
              <a:t>Medications should be disposed of according to the medication storage and disposal </a:t>
            </a:r>
            <a:r>
              <a:rPr lang="en-US" b="1" u="sng">
                <a:hlinkClick r:id="rId2"/>
              </a:rPr>
              <a:t>by U.S. Food and Drug Administration</a:t>
            </a:r>
            <a:endParaRPr lang="en-US"/>
          </a:p>
          <a:p>
            <a:endParaRPr lang="en-US"/>
          </a:p>
        </p:txBody>
      </p:sp>
      <p:pic>
        <p:nvPicPr>
          <p:cNvPr id="4" name="Picture 3" descr="KDE school health logo">
            <a:extLst>
              <a:ext uri="{FF2B5EF4-FFF2-40B4-BE49-F238E27FC236}">
                <a16:creationId xmlns:a16="http://schemas.microsoft.com/office/drawing/2014/main" id="{35B5B8DA-D883-9F84-4BBC-D730E18DFD92}"/>
              </a:ext>
            </a:extLst>
          </p:cNvPr>
          <p:cNvPicPr>
            <a:picLocks noChangeAspect="1"/>
          </p:cNvPicPr>
          <p:nvPr/>
        </p:nvPicPr>
        <p:blipFill>
          <a:blip r:embed="rId3"/>
          <a:stretch>
            <a:fillRect/>
          </a:stretch>
        </p:blipFill>
        <p:spPr>
          <a:xfrm>
            <a:off x="11054510" y="4824894"/>
            <a:ext cx="896190" cy="1042506"/>
          </a:xfrm>
          <a:prstGeom prst="rect">
            <a:avLst/>
          </a:prstGeom>
        </p:spPr>
      </p:pic>
    </p:spTree>
    <p:extLst>
      <p:ext uri="{BB962C8B-B14F-4D97-AF65-F5344CB8AC3E}">
        <p14:creationId xmlns:p14="http://schemas.microsoft.com/office/powerpoint/2010/main" val="9089081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300" y="257025"/>
            <a:ext cx="11442700" cy="898675"/>
          </a:xfrm>
        </p:spPr>
        <p:txBody>
          <a:bodyPr>
            <a:normAutofit/>
          </a:bodyPr>
          <a:lstStyle/>
          <a:p>
            <a:r>
              <a:rPr lang="en-US"/>
              <a:t>Non-controlled/Scheduled Medications</a:t>
            </a:r>
          </a:p>
        </p:txBody>
      </p:sp>
      <p:sp>
        <p:nvSpPr>
          <p:cNvPr id="3" name="Text Placeholder 2"/>
          <p:cNvSpPr>
            <a:spLocks noGrp="1"/>
          </p:cNvSpPr>
          <p:nvPr>
            <p:ph type="body" sz="quarter" idx="13"/>
          </p:nvPr>
        </p:nvSpPr>
        <p:spPr>
          <a:xfrm>
            <a:off x="469900" y="1155701"/>
            <a:ext cx="11201400" cy="4330700"/>
          </a:xfrm>
        </p:spPr>
        <p:txBody>
          <a:bodyPr>
            <a:normAutofit/>
          </a:bodyPr>
          <a:lstStyle/>
          <a:p>
            <a:pPr hangingPunct="0"/>
            <a:r>
              <a:rPr lang="en-US"/>
              <a:t>Non-controlled medications include prescribed medications that are used to treat medical conditions</a:t>
            </a:r>
          </a:p>
          <a:p>
            <a:pPr hangingPunct="0"/>
            <a:r>
              <a:rPr lang="en-US"/>
              <a:t>All prescribed, non-controlled/scheduled medications require an order from a licensed practitioner</a:t>
            </a:r>
          </a:p>
          <a:p>
            <a:pPr hangingPunct="0"/>
            <a:r>
              <a:rPr lang="en-US"/>
              <a:t>All non-controlled/scheduled medications are kept locked, according to school district policies and procedures </a:t>
            </a:r>
          </a:p>
          <a:p>
            <a:pPr hangingPunct="0"/>
            <a:r>
              <a:rPr lang="en-US"/>
              <a:t>School district policies should address student safety in relation to secure storage of medication</a:t>
            </a:r>
          </a:p>
          <a:p>
            <a:endParaRPr lang="en-US"/>
          </a:p>
        </p:txBody>
      </p:sp>
      <p:pic>
        <p:nvPicPr>
          <p:cNvPr id="4" name="Picture 3" descr="KDE school health logo">
            <a:extLst>
              <a:ext uri="{FF2B5EF4-FFF2-40B4-BE49-F238E27FC236}">
                <a16:creationId xmlns:a16="http://schemas.microsoft.com/office/drawing/2014/main" id="{F2A81999-9A27-D149-88B5-9CB4A5A1870F}"/>
              </a:ext>
            </a:extLst>
          </p:cNvPr>
          <p:cNvPicPr>
            <a:picLocks noChangeAspect="1"/>
          </p:cNvPicPr>
          <p:nvPr/>
        </p:nvPicPr>
        <p:blipFill>
          <a:blip r:embed="rId3"/>
          <a:stretch>
            <a:fillRect/>
          </a:stretch>
        </p:blipFill>
        <p:spPr>
          <a:xfrm>
            <a:off x="11020005" y="4659793"/>
            <a:ext cx="896190" cy="1042506"/>
          </a:xfrm>
          <a:prstGeom prst="rect">
            <a:avLst/>
          </a:prstGeom>
        </p:spPr>
      </p:pic>
    </p:spTree>
    <p:extLst>
      <p:ext uri="{BB962C8B-B14F-4D97-AF65-F5344CB8AC3E}">
        <p14:creationId xmlns:p14="http://schemas.microsoft.com/office/powerpoint/2010/main" val="11135483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257025"/>
            <a:ext cx="11487150" cy="883453"/>
          </a:xfrm>
        </p:spPr>
        <p:txBody>
          <a:bodyPr>
            <a:normAutofit/>
          </a:bodyPr>
          <a:lstStyle/>
          <a:p>
            <a:r>
              <a:rPr lang="en-US"/>
              <a:t>Over-the-Counter (OTC) Medications</a:t>
            </a:r>
          </a:p>
        </p:txBody>
      </p:sp>
      <p:sp>
        <p:nvSpPr>
          <p:cNvPr id="3" name="Text Placeholder 2"/>
          <p:cNvSpPr>
            <a:spLocks noGrp="1"/>
          </p:cNvSpPr>
          <p:nvPr>
            <p:ph type="body" sz="quarter" idx="13"/>
          </p:nvPr>
        </p:nvSpPr>
        <p:spPr>
          <a:xfrm>
            <a:off x="323850" y="1299529"/>
            <a:ext cx="11487150" cy="4301171"/>
          </a:xfrm>
        </p:spPr>
        <p:txBody>
          <a:bodyPr>
            <a:normAutofit fontScale="85000" lnSpcReduction="10000"/>
          </a:bodyPr>
          <a:lstStyle/>
          <a:p>
            <a:pPr hangingPunct="0"/>
            <a:r>
              <a:rPr lang="en-US"/>
              <a:t>OTC medications are administered to students, according to school district policy</a:t>
            </a:r>
          </a:p>
          <a:p>
            <a:pPr hangingPunct="0"/>
            <a:r>
              <a:rPr lang="en-US"/>
              <a:t>OTC medications require a completed authorization form by the parent/legal guardian AND the medical provider </a:t>
            </a:r>
          </a:p>
          <a:p>
            <a:pPr hangingPunct="0"/>
            <a:r>
              <a:rPr lang="en-US"/>
              <a:t>Approval from the student’s individual health care provider is required for any OTC use</a:t>
            </a:r>
          </a:p>
          <a:p>
            <a:pPr hangingPunct="0"/>
            <a:r>
              <a:rPr lang="en-US"/>
              <a:t>Examples of these medications:</a:t>
            </a:r>
          </a:p>
          <a:p>
            <a:pPr lvl="1" hangingPunct="0"/>
            <a:r>
              <a:rPr lang="en-US"/>
              <a:t>ibuprofen (Motrin®) </a:t>
            </a:r>
          </a:p>
          <a:p>
            <a:pPr lvl="1" hangingPunct="0"/>
            <a:r>
              <a:rPr lang="en-US"/>
              <a:t>acetaminophen (Tylenol®)</a:t>
            </a:r>
          </a:p>
          <a:p>
            <a:pPr lvl="1" hangingPunct="0"/>
            <a:r>
              <a:rPr lang="en-US"/>
              <a:t>cough medication (Robitussin®)</a:t>
            </a:r>
          </a:p>
          <a:p>
            <a:pPr lvl="1" hangingPunct="0"/>
            <a:r>
              <a:rPr lang="en-US"/>
              <a:t>antibiotic ointment (Neosporin® or </a:t>
            </a:r>
            <a:r>
              <a:rPr lang="en-US" err="1"/>
              <a:t>Bactracin</a:t>
            </a:r>
            <a:r>
              <a:rPr lang="en-US"/>
              <a:t>®) </a:t>
            </a:r>
          </a:p>
          <a:p>
            <a:pPr lvl="1" hangingPunct="0"/>
            <a:r>
              <a:rPr lang="en-US"/>
              <a:t>antacids (Tums® or Rolaids®) </a:t>
            </a:r>
          </a:p>
          <a:p>
            <a:pPr hangingPunct="0"/>
            <a:r>
              <a:rPr lang="en-US"/>
              <a:t>Documentation of OTCs on the student’s Medication Administration Record is required</a:t>
            </a:r>
          </a:p>
          <a:p>
            <a:endParaRPr lang="en-US"/>
          </a:p>
        </p:txBody>
      </p:sp>
      <p:pic>
        <p:nvPicPr>
          <p:cNvPr id="4" name="Picture 3" descr="KDE school health logo">
            <a:extLst>
              <a:ext uri="{FF2B5EF4-FFF2-40B4-BE49-F238E27FC236}">
                <a16:creationId xmlns:a16="http://schemas.microsoft.com/office/drawing/2014/main" id="{D369B911-024C-096D-87C5-EACEBDB96BAF}"/>
              </a:ext>
            </a:extLst>
          </p:cNvPr>
          <p:cNvPicPr>
            <a:picLocks noChangeAspect="1"/>
          </p:cNvPicPr>
          <p:nvPr/>
        </p:nvPicPr>
        <p:blipFill>
          <a:blip r:embed="rId2"/>
          <a:stretch>
            <a:fillRect/>
          </a:stretch>
        </p:blipFill>
        <p:spPr>
          <a:xfrm>
            <a:off x="10971960" y="97973"/>
            <a:ext cx="896190" cy="1042506"/>
          </a:xfrm>
          <a:prstGeom prst="rect">
            <a:avLst/>
          </a:prstGeom>
        </p:spPr>
      </p:pic>
    </p:spTree>
    <p:extLst>
      <p:ext uri="{BB962C8B-B14F-4D97-AF65-F5344CB8AC3E}">
        <p14:creationId xmlns:p14="http://schemas.microsoft.com/office/powerpoint/2010/main" val="10124754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1" y="257025"/>
            <a:ext cx="11506200" cy="1247925"/>
          </a:xfrm>
        </p:spPr>
        <p:txBody>
          <a:bodyPr>
            <a:noAutofit/>
          </a:bodyPr>
          <a:lstStyle/>
          <a:p>
            <a:r>
              <a:rPr lang="en-US" sz="3600"/>
              <a:t>Understanding Effects of Medications and Adverse Drug Effects</a:t>
            </a:r>
          </a:p>
        </p:txBody>
      </p:sp>
      <p:sp>
        <p:nvSpPr>
          <p:cNvPr id="3" name="Text Placeholder 2"/>
          <p:cNvSpPr>
            <a:spLocks noGrp="1"/>
          </p:cNvSpPr>
          <p:nvPr>
            <p:ph type="body" sz="quarter" idx="13"/>
          </p:nvPr>
        </p:nvSpPr>
        <p:spPr>
          <a:xfrm>
            <a:off x="330202" y="1657349"/>
            <a:ext cx="11506200" cy="3892551"/>
          </a:xfrm>
        </p:spPr>
        <p:txBody>
          <a:bodyPr>
            <a:normAutofit/>
          </a:bodyPr>
          <a:lstStyle/>
          <a:p>
            <a:r>
              <a:rPr lang="en-US"/>
              <a:t>It is very important to be familiar with any medication that is being administered </a:t>
            </a:r>
          </a:p>
          <a:p>
            <a:r>
              <a:rPr lang="en-US"/>
              <a:t>An adverse effect is an unwanted, unexpected and/or dangerous reaction to a drug </a:t>
            </a:r>
          </a:p>
          <a:p>
            <a:r>
              <a:rPr lang="en-US"/>
              <a:t>Pharmacies are required to provide a “medication” education sheet with each drug dispensed</a:t>
            </a:r>
          </a:p>
          <a:p>
            <a:r>
              <a:rPr lang="en-US"/>
              <a:t>The sheet contains the most common adverse effects of that medication</a:t>
            </a:r>
          </a:p>
          <a:p>
            <a:endParaRPr lang="en-US"/>
          </a:p>
        </p:txBody>
      </p:sp>
      <p:pic>
        <p:nvPicPr>
          <p:cNvPr id="4" name="Picture 3" descr="KDE school health logo">
            <a:extLst>
              <a:ext uri="{FF2B5EF4-FFF2-40B4-BE49-F238E27FC236}">
                <a16:creationId xmlns:a16="http://schemas.microsoft.com/office/drawing/2014/main" id="{0F5C1F0A-0A75-6AA3-CC5F-31F83223C40E}"/>
              </a:ext>
            </a:extLst>
          </p:cNvPr>
          <p:cNvPicPr>
            <a:picLocks noChangeAspect="1"/>
          </p:cNvPicPr>
          <p:nvPr/>
        </p:nvPicPr>
        <p:blipFill>
          <a:blip r:embed="rId2"/>
          <a:stretch>
            <a:fillRect/>
          </a:stretch>
        </p:blipFill>
        <p:spPr>
          <a:xfrm>
            <a:off x="10965608" y="4837594"/>
            <a:ext cx="896190" cy="1042506"/>
          </a:xfrm>
          <a:prstGeom prst="rect">
            <a:avLst/>
          </a:prstGeom>
        </p:spPr>
      </p:pic>
    </p:spTree>
    <p:extLst>
      <p:ext uri="{BB962C8B-B14F-4D97-AF65-F5344CB8AC3E}">
        <p14:creationId xmlns:p14="http://schemas.microsoft.com/office/powerpoint/2010/main" val="14157931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300" y="257025"/>
            <a:ext cx="11379200" cy="885975"/>
          </a:xfrm>
        </p:spPr>
        <p:txBody>
          <a:bodyPr/>
          <a:lstStyle/>
          <a:p>
            <a:r>
              <a:rPr lang="en-US"/>
              <a:t>Adverse Effects of Medication</a:t>
            </a:r>
          </a:p>
        </p:txBody>
      </p:sp>
      <p:sp>
        <p:nvSpPr>
          <p:cNvPr id="3" name="Text Placeholder 2"/>
          <p:cNvSpPr>
            <a:spLocks noGrp="1"/>
          </p:cNvSpPr>
          <p:nvPr>
            <p:ph type="body" sz="quarter" idx="13"/>
          </p:nvPr>
        </p:nvSpPr>
        <p:spPr>
          <a:xfrm>
            <a:off x="368300" y="1143001"/>
            <a:ext cx="11264900" cy="4330700"/>
          </a:xfrm>
        </p:spPr>
        <p:txBody>
          <a:bodyPr>
            <a:normAutofit/>
          </a:bodyPr>
          <a:lstStyle/>
          <a:p>
            <a:pPr marL="0" indent="0">
              <a:buNone/>
            </a:pPr>
            <a:r>
              <a:rPr lang="en-US">
                <a:solidFill>
                  <a:schemeClr val="tx1"/>
                </a:solidFill>
              </a:rPr>
              <a:t>Another way to learn the adverse effects of medications is to review the medication in a current drug handbook</a:t>
            </a:r>
          </a:p>
          <a:p>
            <a:r>
              <a:rPr lang="en-US">
                <a:solidFill>
                  <a:schemeClr val="tx1"/>
                </a:solidFill>
              </a:rPr>
              <a:t>Medication handbooks are updated on an annual basis and contain the most current Information on newly developed drugs, to include: </a:t>
            </a:r>
          </a:p>
          <a:p>
            <a:pPr lvl="1"/>
            <a:r>
              <a:rPr lang="en-US">
                <a:solidFill>
                  <a:schemeClr val="tx1"/>
                </a:solidFill>
              </a:rPr>
              <a:t>Recommended dosage</a:t>
            </a:r>
          </a:p>
          <a:p>
            <a:pPr lvl="1"/>
            <a:r>
              <a:rPr lang="en-US">
                <a:solidFill>
                  <a:schemeClr val="tx1"/>
                </a:solidFill>
              </a:rPr>
              <a:t>What diagnosis or symptom the drug treats </a:t>
            </a:r>
          </a:p>
          <a:p>
            <a:pPr lvl="1"/>
            <a:r>
              <a:rPr lang="en-US">
                <a:solidFill>
                  <a:schemeClr val="tx1"/>
                </a:solidFill>
              </a:rPr>
              <a:t>How the drug is absorbed</a:t>
            </a:r>
          </a:p>
          <a:p>
            <a:pPr lvl="1"/>
            <a:r>
              <a:rPr lang="en-US">
                <a:solidFill>
                  <a:schemeClr val="tx1"/>
                </a:solidFill>
              </a:rPr>
              <a:t>The potential side effects/adverse effects of the drug.</a:t>
            </a:r>
          </a:p>
          <a:p>
            <a:r>
              <a:rPr lang="en-US"/>
              <a:t>Medication information is also available online at </a:t>
            </a:r>
            <a:r>
              <a:rPr lang="en-US" b="1" u="sng">
                <a:hlinkClick r:id="rId2"/>
              </a:rPr>
              <a:t>Drugs.com</a:t>
            </a:r>
            <a:endParaRPr lang="en-US"/>
          </a:p>
          <a:p>
            <a:endParaRPr lang="en-US"/>
          </a:p>
        </p:txBody>
      </p:sp>
      <p:pic>
        <p:nvPicPr>
          <p:cNvPr id="4" name="Picture 3" descr="KDE school health logo">
            <a:extLst>
              <a:ext uri="{FF2B5EF4-FFF2-40B4-BE49-F238E27FC236}">
                <a16:creationId xmlns:a16="http://schemas.microsoft.com/office/drawing/2014/main" id="{B71392A5-A528-A6A3-A447-B6110CBE6085}"/>
              </a:ext>
            </a:extLst>
          </p:cNvPr>
          <p:cNvPicPr>
            <a:picLocks noChangeAspect="1"/>
          </p:cNvPicPr>
          <p:nvPr/>
        </p:nvPicPr>
        <p:blipFill>
          <a:blip r:embed="rId3"/>
          <a:stretch>
            <a:fillRect/>
          </a:stretch>
        </p:blipFill>
        <p:spPr>
          <a:xfrm>
            <a:off x="10924496" y="4672493"/>
            <a:ext cx="896190" cy="1042506"/>
          </a:xfrm>
          <a:prstGeom prst="rect">
            <a:avLst/>
          </a:prstGeom>
        </p:spPr>
      </p:pic>
    </p:spTree>
    <p:extLst>
      <p:ext uri="{BB962C8B-B14F-4D97-AF65-F5344CB8AC3E}">
        <p14:creationId xmlns:p14="http://schemas.microsoft.com/office/powerpoint/2010/main" val="32537953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800" y="237361"/>
            <a:ext cx="11204414" cy="1042506"/>
          </a:xfrm>
        </p:spPr>
        <p:txBody>
          <a:bodyPr>
            <a:normAutofit fontScale="90000"/>
          </a:bodyPr>
          <a:lstStyle/>
          <a:p>
            <a:r>
              <a:rPr lang="en-US"/>
              <a:t>Medication Administration and Student Observation </a:t>
            </a:r>
          </a:p>
        </p:txBody>
      </p:sp>
      <p:sp>
        <p:nvSpPr>
          <p:cNvPr id="3" name="Text Placeholder 2"/>
          <p:cNvSpPr>
            <a:spLocks noGrp="1"/>
          </p:cNvSpPr>
          <p:nvPr>
            <p:ph type="body" sz="quarter" idx="13"/>
          </p:nvPr>
        </p:nvSpPr>
        <p:spPr>
          <a:xfrm>
            <a:off x="431800" y="1231900"/>
            <a:ext cx="11132458" cy="4394200"/>
          </a:xfrm>
        </p:spPr>
        <p:txBody>
          <a:bodyPr>
            <a:normAutofit/>
          </a:bodyPr>
          <a:lstStyle/>
          <a:p>
            <a:pPr marL="0" indent="0">
              <a:buNone/>
            </a:pPr>
            <a:r>
              <a:rPr lang="en-US">
                <a:solidFill>
                  <a:schemeClr val="tx1"/>
                </a:solidFill>
              </a:rPr>
              <a:t>Observing the student after a medication has been administered is crucial in identifying any adverse reactions to that medication </a:t>
            </a:r>
          </a:p>
          <a:p>
            <a:r>
              <a:rPr lang="en-US">
                <a:solidFill>
                  <a:schemeClr val="tx1"/>
                </a:solidFill>
              </a:rPr>
              <a:t>If a student vomits after taking a medication, report to the supervising school nurse</a:t>
            </a:r>
          </a:p>
          <a:p>
            <a:pPr marL="914400" lvl="1" indent="-457200">
              <a:buFont typeface="+mj-lt"/>
              <a:buAutoNum type="arabicPeriod"/>
            </a:pPr>
            <a:r>
              <a:rPr lang="en-US">
                <a:solidFill>
                  <a:schemeClr val="tx1"/>
                </a:solidFill>
              </a:rPr>
              <a:t>The student’s name and age</a:t>
            </a:r>
          </a:p>
          <a:p>
            <a:pPr marL="914400" lvl="1" indent="-457200">
              <a:buFont typeface="+mj-lt"/>
              <a:buAutoNum type="arabicPeriod"/>
            </a:pPr>
            <a:r>
              <a:rPr lang="en-US">
                <a:solidFill>
                  <a:schemeClr val="tx1"/>
                </a:solidFill>
              </a:rPr>
              <a:t>Medication name and dose</a:t>
            </a:r>
          </a:p>
          <a:p>
            <a:pPr marL="914400" lvl="1" indent="-457200">
              <a:buFont typeface="+mj-lt"/>
              <a:buAutoNum type="arabicPeriod"/>
            </a:pPr>
            <a:r>
              <a:rPr lang="en-US">
                <a:solidFill>
                  <a:schemeClr val="tx1"/>
                </a:solidFill>
              </a:rPr>
              <a:t>Time interval between the medication administration and when vomiting occurred </a:t>
            </a:r>
          </a:p>
          <a:p>
            <a:pPr marL="0" indent="0">
              <a:buNone/>
            </a:pPr>
            <a:r>
              <a:rPr lang="en-US" sz="2400">
                <a:solidFill>
                  <a:schemeClr val="tx1"/>
                </a:solidFill>
              </a:rPr>
              <a:t>Severe adverse reactions should be treated as emergencies and unlicensed school personnel should be familiar with school district policies and procedures regarding how emergencies are to be handled</a:t>
            </a:r>
          </a:p>
        </p:txBody>
      </p:sp>
      <p:pic>
        <p:nvPicPr>
          <p:cNvPr id="4" name="Picture 3" descr="KDE school health logo">
            <a:extLst>
              <a:ext uri="{FF2B5EF4-FFF2-40B4-BE49-F238E27FC236}">
                <a16:creationId xmlns:a16="http://schemas.microsoft.com/office/drawing/2014/main" id="{6D91A4D2-E245-1992-277E-2091514AC453}"/>
              </a:ext>
            </a:extLst>
          </p:cNvPr>
          <p:cNvPicPr>
            <a:picLocks noChangeAspect="1"/>
          </p:cNvPicPr>
          <p:nvPr/>
        </p:nvPicPr>
        <p:blipFill>
          <a:blip r:embed="rId2"/>
          <a:stretch>
            <a:fillRect/>
          </a:stretch>
        </p:blipFill>
        <p:spPr>
          <a:xfrm>
            <a:off x="11116163" y="4763851"/>
            <a:ext cx="896190" cy="1042506"/>
          </a:xfrm>
          <a:prstGeom prst="rect">
            <a:avLst/>
          </a:prstGeom>
        </p:spPr>
      </p:pic>
    </p:spTree>
    <p:extLst>
      <p:ext uri="{BB962C8B-B14F-4D97-AF65-F5344CB8AC3E}">
        <p14:creationId xmlns:p14="http://schemas.microsoft.com/office/powerpoint/2010/main" val="27249480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183225"/>
            <a:ext cx="11407614" cy="852750"/>
          </a:xfrm>
        </p:spPr>
        <p:txBody>
          <a:bodyPr/>
          <a:lstStyle/>
          <a:p>
            <a:r>
              <a:rPr lang="en-US"/>
              <a:t>Allergic Reactions</a:t>
            </a:r>
          </a:p>
        </p:txBody>
      </p:sp>
      <p:sp>
        <p:nvSpPr>
          <p:cNvPr id="3" name="Text Placeholder 2"/>
          <p:cNvSpPr>
            <a:spLocks noGrp="1"/>
          </p:cNvSpPr>
          <p:nvPr>
            <p:ph type="body" sz="quarter" idx="13"/>
          </p:nvPr>
        </p:nvSpPr>
        <p:spPr>
          <a:xfrm>
            <a:off x="555786" y="1035976"/>
            <a:ext cx="11255214" cy="4602824"/>
          </a:xfrm>
        </p:spPr>
        <p:txBody>
          <a:bodyPr>
            <a:normAutofit fontScale="77500" lnSpcReduction="20000"/>
          </a:bodyPr>
          <a:lstStyle/>
          <a:p>
            <a:pPr marL="0" indent="0" hangingPunct="0">
              <a:buNone/>
            </a:pPr>
            <a:r>
              <a:rPr lang="en-US">
                <a:solidFill>
                  <a:schemeClr val="tx1"/>
                </a:solidFill>
              </a:rPr>
              <a:t>An allergic reaction occurs when the immune system overreacts to a harmless substance known as an allergen (</a:t>
            </a:r>
            <a:r>
              <a:rPr lang="en-US">
                <a:solidFill>
                  <a:schemeClr val="tx1"/>
                </a:solidFill>
                <a:hlinkClick r:id="rId2"/>
              </a:rPr>
              <a:t>American Academy of Allergy, Asthma &amp; Immunology</a:t>
            </a:r>
            <a:r>
              <a:rPr lang="en-US">
                <a:solidFill>
                  <a:schemeClr val="tx1"/>
                </a:solidFill>
              </a:rPr>
              <a:t>)</a:t>
            </a:r>
          </a:p>
          <a:p>
            <a:pPr marL="0" indent="0" hangingPunct="0">
              <a:buNone/>
            </a:pPr>
            <a:r>
              <a:rPr lang="en-US">
                <a:solidFill>
                  <a:schemeClr val="tx1"/>
                </a:solidFill>
              </a:rPr>
              <a:t>In the case of medications, the drug itself may be the substance that causes the effect. Other allergic reactions could arise from environmental factors such as exposure to pollen, dust mites, animal dander, mold spores, insect stings, foods, latex, etc. </a:t>
            </a:r>
          </a:p>
          <a:p>
            <a:pPr hangingPunct="0"/>
            <a:r>
              <a:rPr lang="en-US">
                <a:solidFill>
                  <a:schemeClr val="tx1"/>
                </a:solidFill>
              </a:rPr>
              <a:t>Allergic reactions may have many symptoms that could appear immediately or not for several days or weeks</a:t>
            </a:r>
          </a:p>
          <a:p>
            <a:pPr hangingPunct="0"/>
            <a:r>
              <a:rPr lang="en-US">
                <a:solidFill>
                  <a:schemeClr val="tx1"/>
                </a:solidFill>
              </a:rPr>
              <a:t>Examples of an allergic reaction </a:t>
            </a:r>
          </a:p>
          <a:p>
            <a:pPr lvl="1" hangingPunct="0"/>
            <a:r>
              <a:rPr lang="en-US">
                <a:solidFill>
                  <a:schemeClr val="tx1"/>
                </a:solidFill>
              </a:rPr>
              <a:t>Redness</a:t>
            </a:r>
          </a:p>
          <a:p>
            <a:pPr lvl="1" hangingPunct="0"/>
            <a:r>
              <a:rPr lang="en-US">
                <a:solidFill>
                  <a:schemeClr val="tx1"/>
                </a:solidFill>
              </a:rPr>
              <a:t>Rash </a:t>
            </a:r>
          </a:p>
          <a:p>
            <a:pPr lvl="1" hangingPunct="0"/>
            <a:r>
              <a:rPr lang="en-US">
                <a:solidFill>
                  <a:schemeClr val="tx1"/>
                </a:solidFill>
              </a:rPr>
              <a:t>Hives </a:t>
            </a:r>
          </a:p>
          <a:p>
            <a:pPr lvl="1" hangingPunct="0"/>
            <a:r>
              <a:rPr lang="en-US">
                <a:solidFill>
                  <a:schemeClr val="tx1"/>
                </a:solidFill>
              </a:rPr>
              <a:t>Shortness of breath</a:t>
            </a:r>
          </a:p>
          <a:p>
            <a:pPr lvl="1" hangingPunct="0"/>
            <a:r>
              <a:rPr lang="en-US">
                <a:solidFill>
                  <a:schemeClr val="tx1"/>
                </a:solidFill>
              </a:rPr>
              <a:t>Itching</a:t>
            </a:r>
          </a:p>
          <a:p>
            <a:pPr lvl="1" hangingPunct="0"/>
            <a:r>
              <a:rPr lang="en-US">
                <a:solidFill>
                  <a:schemeClr val="tx1"/>
                </a:solidFill>
              </a:rPr>
              <a:t>Swelling</a:t>
            </a:r>
          </a:p>
          <a:p>
            <a:pPr lvl="1" hangingPunct="0"/>
            <a:r>
              <a:rPr lang="en-US">
                <a:solidFill>
                  <a:schemeClr val="tx1"/>
                </a:solidFill>
              </a:rPr>
              <a:t>Yellowing of the skin or fever</a:t>
            </a:r>
          </a:p>
          <a:p>
            <a:endParaRPr lang="en-US"/>
          </a:p>
        </p:txBody>
      </p:sp>
      <p:pic>
        <p:nvPicPr>
          <p:cNvPr id="4" name="Picture 3" descr="KDE school health logo">
            <a:extLst>
              <a:ext uri="{FF2B5EF4-FFF2-40B4-BE49-F238E27FC236}">
                <a16:creationId xmlns:a16="http://schemas.microsoft.com/office/drawing/2014/main" id="{31B16245-1C45-3414-A59D-743B24C19721}"/>
              </a:ext>
            </a:extLst>
          </p:cNvPr>
          <p:cNvPicPr>
            <a:picLocks noChangeAspect="1"/>
          </p:cNvPicPr>
          <p:nvPr/>
        </p:nvPicPr>
        <p:blipFill>
          <a:blip r:embed="rId3"/>
          <a:stretch>
            <a:fillRect/>
          </a:stretch>
        </p:blipFill>
        <p:spPr>
          <a:xfrm>
            <a:off x="10924496" y="4779518"/>
            <a:ext cx="896190" cy="1042506"/>
          </a:xfrm>
          <a:prstGeom prst="rect">
            <a:avLst/>
          </a:prstGeom>
        </p:spPr>
      </p:pic>
    </p:spTree>
    <p:extLst>
      <p:ext uri="{BB962C8B-B14F-4D97-AF65-F5344CB8AC3E}">
        <p14:creationId xmlns:p14="http://schemas.microsoft.com/office/powerpoint/2010/main" val="8791508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438" y="105450"/>
            <a:ext cx="11020523" cy="829547"/>
          </a:xfrm>
        </p:spPr>
        <p:txBody>
          <a:bodyPr>
            <a:normAutofit/>
          </a:bodyPr>
          <a:lstStyle/>
          <a:p>
            <a:r>
              <a:rPr lang="en-US"/>
              <a:t>Anaphylaxis</a:t>
            </a:r>
          </a:p>
        </p:txBody>
      </p:sp>
      <p:sp>
        <p:nvSpPr>
          <p:cNvPr id="3" name="Text Placeholder 2"/>
          <p:cNvSpPr>
            <a:spLocks noGrp="1"/>
          </p:cNvSpPr>
          <p:nvPr>
            <p:ph sz="half" idx="1"/>
          </p:nvPr>
        </p:nvSpPr>
        <p:spPr>
          <a:xfrm>
            <a:off x="344438" y="934996"/>
            <a:ext cx="5499100" cy="5279191"/>
          </a:xfrm>
        </p:spPr>
        <p:txBody>
          <a:bodyPr>
            <a:normAutofit fontScale="32500" lnSpcReduction="20000"/>
          </a:bodyPr>
          <a:lstStyle/>
          <a:p>
            <a:pPr marL="0" indent="0" hangingPunct="0">
              <a:lnSpc>
                <a:spcPct val="120000"/>
              </a:lnSpc>
              <a:spcBef>
                <a:spcPts val="0"/>
              </a:spcBef>
              <a:buNone/>
            </a:pPr>
            <a:r>
              <a:rPr lang="en-US" sz="5500"/>
              <a:t>Anaphylaxis is the most dangerous type of an allergic reaction. Anaphylaxis is a serious allergic response that often involves swelling, hives, lowered blood pressure, and in severe cases, shock. If anaphylactic shock isn’t treated immediately, it can be fatal</a:t>
            </a:r>
          </a:p>
          <a:p>
            <a:pPr marL="0" indent="0" hangingPunct="0">
              <a:lnSpc>
                <a:spcPct val="120000"/>
              </a:lnSpc>
              <a:spcBef>
                <a:spcPts val="0"/>
              </a:spcBef>
              <a:buNone/>
            </a:pPr>
            <a:endParaRPr lang="en-US" sz="5500" b="1">
              <a:solidFill>
                <a:srgbClr val="C00000"/>
              </a:solidFill>
            </a:endParaRPr>
          </a:p>
          <a:p>
            <a:pPr marL="0" indent="0" hangingPunct="0">
              <a:lnSpc>
                <a:spcPct val="120000"/>
              </a:lnSpc>
              <a:spcBef>
                <a:spcPts val="0"/>
              </a:spcBef>
              <a:buNone/>
            </a:pPr>
            <a:r>
              <a:rPr lang="en-US" sz="7400" b="1">
                <a:solidFill>
                  <a:srgbClr val="C00000"/>
                </a:solidFill>
              </a:rPr>
              <a:t>Emergency procedures should be implemented if anaphylaxis is suspected</a:t>
            </a:r>
          </a:p>
          <a:p>
            <a:pPr marL="0" indent="0" hangingPunct="0">
              <a:lnSpc>
                <a:spcPct val="120000"/>
              </a:lnSpc>
              <a:spcBef>
                <a:spcPts val="0"/>
              </a:spcBef>
              <a:buNone/>
            </a:pPr>
            <a:endParaRPr lang="en-US" sz="5500" b="1">
              <a:solidFill>
                <a:srgbClr val="C00000"/>
              </a:solidFill>
            </a:endParaRPr>
          </a:p>
          <a:p>
            <a:pPr hangingPunct="0">
              <a:lnSpc>
                <a:spcPct val="120000"/>
              </a:lnSpc>
              <a:spcBef>
                <a:spcPts val="0"/>
              </a:spcBef>
            </a:pPr>
            <a:r>
              <a:rPr lang="en-US" sz="5500"/>
              <a:t>The major difference between anaphylaxis and other allergic reactions is that it typically involves more than one system of the body</a:t>
            </a:r>
          </a:p>
          <a:p>
            <a:pPr hangingPunct="0">
              <a:lnSpc>
                <a:spcPct val="120000"/>
              </a:lnSpc>
              <a:spcBef>
                <a:spcPts val="0"/>
              </a:spcBef>
            </a:pPr>
            <a:r>
              <a:rPr lang="en-US" sz="5500"/>
              <a:t>Symptom onset is typically within 5-30 minutes of coming into contact with the allergen. However, in some cases, it may take more than an hour to notice the symptoms</a:t>
            </a:r>
          </a:p>
          <a:p>
            <a:endParaRPr lang="en-US"/>
          </a:p>
        </p:txBody>
      </p:sp>
      <p:sp>
        <p:nvSpPr>
          <p:cNvPr id="5" name="Content Placeholder 4">
            <a:extLst>
              <a:ext uri="{FF2B5EF4-FFF2-40B4-BE49-F238E27FC236}">
                <a16:creationId xmlns:a16="http://schemas.microsoft.com/office/drawing/2014/main" id="{A3037DB3-F390-1C26-AB92-B5F09DDFE984}"/>
              </a:ext>
            </a:extLst>
          </p:cNvPr>
          <p:cNvSpPr>
            <a:spLocks noGrp="1"/>
          </p:cNvSpPr>
          <p:nvPr>
            <p:ph sz="half" idx="2"/>
          </p:nvPr>
        </p:nvSpPr>
        <p:spPr>
          <a:xfrm>
            <a:off x="6146478" y="934997"/>
            <a:ext cx="5181600" cy="4594266"/>
          </a:xfrm>
        </p:spPr>
        <p:txBody>
          <a:bodyPr>
            <a:normAutofit fontScale="32500" lnSpcReduction="20000"/>
          </a:bodyPr>
          <a:lstStyle/>
          <a:p>
            <a:pPr marL="0" indent="0" hangingPunct="0">
              <a:lnSpc>
                <a:spcPct val="120000"/>
              </a:lnSpc>
              <a:spcBef>
                <a:spcPts val="0"/>
              </a:spcBef>
              <a:buNone/>
            </a:pPr>
            <a:r>
              <a:rPr lang="en-US" sz="5500"/>
              <a:t>Warning Signs may include:</a:t>
            </a:r>
          </a:p>
          <a:p>
            <a:pPr lvl="1" hangingPunct="0">
              <a:lnSpc>
                <a:spcPct val="120000"/>
              </a:lnSpc>
              <a:spcBef>
                <a:spcPts val="0"/>
              </a:spcBef>
            </a:pPr>
            <a:r>
              <a:rPr lang="en-US" sz="5500"/>
              <a:t>Red Rash (usually itchy, may have welts/hives)</a:t>
            </a:r>
          </a:p>
          <a:p>
            <a:pPr lvl="1" hangingPunct="0">
              <a:lnSpc>
                <a:spcPct val="120000"/>
              </a:lnSpc>
              <a:spcBef>
                <a:spcPts val="0"/>
              </a:spcBef>
            </a:pPr>
            <a:r>
              <a:rPr lang="en-US" sz="5500"/>
              <a:t>Swollen throat or swollen areas of the body</a:t>
            </a:r>
          </a:p>
          <a:p>
            <a:pPr lvl="1" hangingPunct="0">
              <a:lnSpc>
                <a:spcPct val="120000"/>
              </a:lnSpc>
              <a:spcBef>
                <a:spcPts val="0"/>
              </a:spcBef>
            </a:pPr>
            <a:r>
              <a:rPr lang="en-US" sz="5500"/>
              <a:t>Wheezing</a:t>
            </a:r>
          </a:p>
          <a:p>
            <a:pPr lvl="1" hangingPunct="0">
              <a:lnSpc>
                <a:spcPct val="120000"/>
              </a:lnSpc>
              <a:spcBef>
                <a:spcPts val="0"/>
              </a:spcBef>
            </a:pPr>
            <a:r>
              <a:rPr lang="en-US" sz="5500"/>
              <a:t>Passing out</a:t>
            </a:r>
          </a:p>
          <a:p>
            <a:pPr lvl="1" hangingPunct="0">
              <a:lnSpc>
                <a:spcPct val="120000"/>
              </a:lnSpc>
              <a:spcBef>
                <a:spcPts val="0"/>
              </a:spcBef>
            </a:pPr>
            <a:r>
              <a:rPr lang="en-US" sz="5500"/>
              <a:t>Chest tightness</a:t>
            </a:r>
          </a:p>
          <a:p>
            <a:pPr lvl="1" hangingPunct="0">
              <a:lnSpc>
                <a:spcPct val="120000"/>
              </a:lnSpc>
              <a:spcBef>
                <a:spcPts val="0"/>
              </a:spcBef>
            </a:pPr>
            <a:r>
              <a:rPr lang="en-US" sz="5500"/>
              <a:t>Trouble Breathing</a:t>
            </a:r>
          </a:p>
          <a:p>
            <a:pPr lvl="1" hangingPunct="0">
              <a:lnSpc>
                <a:spcPct val="120000"/>
              </a:lnSpc>
              <a:spcBef>
                <a:spcPts val="0"/>
              </a:spcBef>
            </a:pPr>
            <a:r>
              <a:rPr lang="en-US" sz="5500"/>
              <a:t>Trouble swallowing </a:t>
            </a:r>
          </a:p>
          <a:p>
            <a:pPr lvl="1" hangingPunct="0">
              <a:lnSpc>
                <a:spcPct val="120000"/>
              </a:lnSpc>
              <a:spcBef>
                <a:spcPts val="0"/>
              </a:spcBef>
            </a:pPr>
            <a:r>
              <a:rPr lang="en-US" sz="5500"/>
              <a:t>Vomiting </a:t>
            </a:r>
          </a:p>
          <a:p>
            <a:pPr lvl="1" hangingPunct="0">
              <a:lnSpc>
                <a:spcPct val="120000"/>
              </a:lnSpc>
              <a:spcBef>
                <a:spcPts val="0"/>
              </a:spcBef>
            </a:pPr>
            <a:r>
              <a:rPr lang="en-US" sz="5500"/>
              <a:t>Diarrhea</a:t>
            </a:r>
          </a:p>
          <a:p>
            <a:pPr lvl="1" hangingPunct="0">
              <a:lnSpc>
                <a:spcPct val="120000"/>
              </a:lnSpc>
              <a:spcBef>
                <a:spcPts val="0"/>
              </a:spcBef>
            </a:pPr>
            <a:r>
              <a:rPr lang="en-US" sz="5500"/>
              <a:t>Stomach cramping </a:t>
            </a:r>
          </a:p>
          <a:p>
            <a:pPr lvl="1" hangingPunct="0">
              <a:lnSpc>
                <a:spcPct val="120000"/>
              </a:lnSpc>
              <a:spcBef>
                <a:spcPts val="0"/>
              </a:spcBef>
            </a:pPr>
            <a:r>
              <a:rPr lang="en-US" sz="5500"/>
              <a:t>Pale or red color to face and body </a:t>
            </a:r>
          </a:p>
          <a:p>
            <a:pPr lvl="1" hangingPunct="0">
              <a:lnSpc>
                <a:spcPct val="120000"/>
              </a:lnSpc>
              <a:spcBef>
                <a:spcPts val="0"/>
              </a:spcBef>
            </a:pPr>
            <a:r>
              <a:rPr lang="en-US" sz="5500"/>
              <a:t>Hoarse voice</a:t>
            </a:r>
          </a:p>
          <a:p>
            <a:pPr marL="0" lvl="1" indent="0" hangingPunct="0">
              <a:lnSpc>
                <a:spcPct val="120000"/>
              </a:lnSpc>
              <a:spcBef>
                <a:spcPts val="0"/>
              </a:spcBef>
              <a:buNone/>
            </a:pPr>
            <a:endParaRPr lang="en-US" sz="5500"/>
          </a:p>
          <a:p>
            <a:pPr marL="0" lvl="1" indent="0" hangingPunct="0">
              <a:lnSpc>
                <a:spcPct val="120000"/>
              </a:lnSpc>
              <a:spcBef>
                <a:spcPts val="0"/>
              </a:spcBef>
              <a:buNone/>
            </a:pPr>
            <a:r>
              <a:rPr lang="en-US" sz="4400"/>
              <a:t>Source: </a:t>
            </a:r>
            <a:r>
              <a:rPr lang="en-US" sz="4400">
                <a:hlinkClick r:id="rId2"/>
              </a:rPr>
              <a:t>American Academy of Allergy, Asthma, &amp; Immunology </a:t>
            </a:r>
            <a:endParaRPr lang="en-US" sz="4400"/>
          </a:p>
        </p:txBody>
      </p:sp>
      <p:pic>
        <p:nvPicPr>
          <p:cNvPr id="4" name="Picture 3" descr="KDE school health logo">
            <a:extLst>
              <a:ext uri="{FF2B5EF4-FFF2-40B4-BE49-F238E27FC236}">
                <a16:creationId xmlns:a16="http://schemas.microsoft.com/office/drawing/2014/main" id="{F7354467-3C61-4334-C791-FF52A4145EA7}"/>
              </a:ext>
            </a:extLst>
          </p:cNvPr>
          <p:cNvPicPr>
            <a:picLocks noChangeAspect="1"/>
          </p:cNvPicPr>
          <p:nvPr/>
        </p:nvPicPr>
        <p:blipFill>
          <a:blip r:embed="rId3"/>
          <a:stretch>
            <a:fillRect/>
          </a:stretch>
        </p:blipFill>
        <p:spPr>
          <a:xfrm>
            <a:off x="11068336" y="105450"/>
            <a:ext cx="896190" cy="1042506"/>
          </a:xfrm>
          <a:prstGeom prst="rect">
            <a:avLst/>
          </a:prstGeom>
        </p:spPr>
      </p:pic>
    </p:spTree>
    <p:extLst>
      <p:ext uri="{BB962C8B-B14F-4D97-AF65-F5344CB8AC3E}">
        <p14:creationId xmlns:p14="http://schemas.microsoft.com/office/powerpoint/2010/main" val="10044315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81F4D-51B6-F7F5-AF14-C84B2A285DB8}"/>
              </a:ext>
            </a:extLst>
          </p:cNvPr>
          <p:cNvSpPr>
            <a:spLocks noGrp="1"/>
          </p:cNvSpPr>
          <p:nvPr>
            <p:ph type="title"/>
          </p:nvPr>
        </p:nvSpPr>
        <p:spPr>
          <a:xfrm>
            <a:off x="514350" y="131763"/>
            <a:ext cx="10687050" cy="944562"/>
          </a:xfrm>
        </p:spPr>
        <p:txBody>
          <a:bodyPr/>
          <a:lstStyle/>
          <a:p>
            <a:r>
              <a:rPr lang="en-US"/>
              <a:t>Medication Administration </a:t>
            </a:r>
          </a:p>
        </p:txBody>
      </p:sp>
      <p:sp>
        <p:nvSpPr>
          <p:cNvPr id="3" name="Content Placeholder 2">
            <a:extLst>
              <a:ext uri="{FF2B5EF4-FFF2-40B4-BE49-F238E27FC236}">
                <a16:creationId xmlns:a16="http://schemas.microsoft.com/office/drawing/2014/main" id="{D8AAA5A5-C6DF-C705-E853-D5B40EB52076}"/>
              </a:ext>
            </a:extLst>
          </p:cNvPr>
          <p:cNvSpPr>
            <a:spLocks noGrp="1"/>
          </p:cNvSpPr>
          <p:nvPr>
            <p:ph idx="1"/>
          </p:nvPr>
        </p:nvSpPr>
        <p:spPr>
          <a:xfrm>
            <a:off x="514350" y="914400"/>
            <a:ext cx="11201400" cy="4675189"/>
          </a:xfrm>
        </p:spPr>
        <p:txBody>
          <a:bodyPr>
            <a:noAutofit/>
          </a:bodyPr>
          <a:lstStyle/>
          <a:p>
            <a:pPr marL="0" indent="0">
              <a:lnSpc>
                <a:spcPct val="100000"/>
              </a:lnSpc>
              <a:spcBef>
                <a:spcPts val="0"/>
              </a:spcBef>
              <a:buNone/>
            </a:pPr>
            <a:r>
              <a:rPr lang="en-US" sz="1800"/>
              <a:t>When administering medications, school staff should ensure to follow the </a:t>
            </a:r>
            <a:r>
              <a:rPr lang="en-US" sz="1800">
                <a:solidFill>
                  <a:schemeClr val="tx1"/>
                </a:solidFill>
              </a:rPr>
              <a:t>Six Rights of Medication Administration: </a:t>
            </a:r>
          </a:p>
          <a:p>
            <a:pPr>
              <a:lnSpc>
                <a:spcPct val="100000"/>
              </a:lnSpc>
              <a:spcBef>
                <a:spcPts val="0"/>
              </a:spcBef>
              <a:buFont typeface="+mj-lt"/>
              <a:buAutoNum type="arabicPeriod"/>
            </a:pPr>
            <a:r>
              <a:rPr lang="en-US" sz="1800" b="1"/>
              <a:t>Right Student  -</a:t>
            </a:r>
            <a:r>
              <a:rPr lang="en-US" sz="1800"/>
              <a:t>Always have two ways of identifying the student when administering medications. </a:t>
            </a:r>
          </a:p>
          <a:p>
            <a:pPr>
              <a:lnSpc>
                <a:spcPct val="100000"/>
              </a:lnSpc>
              <a:spcBef>
                <a:spcPts val="0"/>
              </a:spcBef>
              <a:buFont typeface="+mj-lt"/>
              <a:buAutoNum type="arabicPeriod"/>
            </a:pPr>
            <a:r>
              <a:rPr lang="en-US" sz="1800" b="1"/>
              <a:t>Right Medication - </a:t>
            </a:r>
            <a:r>
              <a:rPr lang="en-US" sz="1800"/>
              <a:t>Verify that the name of the medication on the label on the medication container matches the information on the Medication Administration Log</a:t>
            </a:r>
          </a:p>
          <a:p>
            <a:pPr>
              <a:lnSpc>
                <a:spcPct val="100000"/>
              </a:lnSpc>
              <a:spcBef>
                <a:spcPts val="0"/>
              </a:spcBef>
              <a:buFont typeface="+mj-lt"/>
              <a:buAutoNum type="arabicPeriod"/>
            </a:pPr>
            <a:r>
              <a:rPr lang="en-US" sz="1800" b="1"/>
              <a:t>Right Dose - </a:t>
            </a:r>
            <a:r>
              <a:rPr lang="en-US" sz="1800"/>
              <a:t>Read the label on the medication container and compare it to the information on the Medication Log. Be sure to note the dose of the medication to be given.</a:t>
            </a:r>
          </a:p>
          <a:p>
            <a:pPr>
              <a:lnSpc>
                <a:spcPct val="100000"/>
              </a:lnSpc>
              <a:spcBef>
                <a:spcPts val="0"/>
              </a:spcBef>
              <a:buFont typeface="+mj-lt"/>
              <a:buAutoNum type="arabicPeriod"/>
            </a:pPr>
            <a:r>
              <a:rPr lang="en-US" sz="1800" b="1"/>
              <a:t>Right Route - </a:t>
            </a:r>
            <a:r>
              <a:rPr lang="en-US" sz="1800"/>
              <a:t>Read the label on the medication container and compare it to the information on the Medication Log. Be sure this information matches.</a:t>
            </a:r>
          </a:p>
          <a:p>
            <a:pPr>
              <a:lnSpc>
                <a:spcPct val="100000"/>
              </a:lnSpc>
              <a:spcBef>
                <a:spcPts val="0"/>
              </a:spcBef>
              <a:buFont typeface="+mj-lt"/>
              <a:buAutoNum type="arabicPeriod"/>
            </a:pPr>
            <a:r>
              <a:rPr lang="en-US" sz="1800" b="1"/>
              <a:t>Right Time - </a:t>
            </a:r>
            <a:r>
              <a:rPr lang="en-US" sz="1800"/>
              <a:t>Follow the instructions on the Medication Log.  Compare with the instructions on the medication container label. Follow school district policy for the time frame acceptable to give the medication (Example:  30 minutes before or 30 minutes after the scheduled time.)</a:t>
            </a:r>
          </a:p>
          <a:p>
            <a:pPr>
              <a:lnSpc>
                <a:spcPct val="100000"/>
              </a:lnSpc>
              <a:spcBef>
                <a:spcPts val="0"/>
              </a:spcBef>
              <a:buFont typeface="+mj-lt"/>
              <a:buAutoNum type="arabicPeriod"/>
            </a:pPr>
            <a:r>
              <a:rPr lang="en-US" sz="1800" b="1"/>
              <a:t>Right Documentation - </a:t>
            </a:r>
            <a:r>
              <a:rPr lang="en-US" sz="1800"/>
              <a:t>Each medication given must be documented when it is given. </a:t>
            </a:r>
            <a:r>
              <a:rPr lang="en-US" sz="1800" u="sng"/>
              <a:t>(Remember</a:t>
            </a:r>
            <a:r>
              <a:rPr lang="en-US" sz="1800"/>
              <a:t>- If a medication has been given but not documented, there is the potential of overdosing.) </a:t>
            </a:r>
          </a:p>
          <a:p>
            <a:pPr marL="0" indent="0" hangingPunct="0">
              <a:lnSpc>
                <a:spcPct val="100000"/>
              </a:lnSpc>
              <a:spcBef>
                <a:spcPts val="0"/>
              </a:spcBef>
              <a:buNone/>
            </a:pPr>
            <a:r>
              <a:rPr lang="en-US" sz="1800" b="1">
                <a:solidFill>
                  <a:schemeClr val="tx1"/>
                </a:solidFill>
              </a:rPr>
              <a:t>Always Check the Medication:</a:t>
            </a:r>
            <a:endParaRPr lang="en-US" sz="1800">
              <a:solidFill>
                <a:schemeClr val="tx1"/>
              </a:solidFill>
            </a:endParaRPr>
          </a:p>
          <a:p>
            <a:pPr lvl="0" hangingPunct="0">
              <a:lnSpc>
                <a:spcPct val="100000"/>
              </a:lnSpc>
              <a:spcBef>
                <a:spcPts val="0"/>
              </a:spcBef>
            </a:pPr>
            <a:r>
              <a:rPr lang="en-US" sz="1800">
                <a:solidFill>
                  <a:schemeClr val="tx1"/>
                </a:solidFill>
              </a:rPr>
              <a:t>When removing the medication from storage (drawer/shelf)</a:t>
            </a:r>
          </a:p>
          <a:p>
            <a:pPr lvl="0" hangingPunct="0">
              <a:lnSpc>
                <a:spcPct val="100000"/>
              </a:lnSpc>
              <a:spcBef>
                <a:spcPts val="0"/>
              </a:spcBef>
            </a:pPr>
            <a:r>
              <a:rPr lang="en-US" sz="1800">
                <a:solidFill>
                  <a:schemeClr val="tx1"/>
                </a:solidFill>
              </a:rPr>
              <a:t>When removing the medication from the container/package</a:t>
            </a:r>
          </a:p>
          <a:p>
            <a:pPr>
              <a:lnSpc>
                <a:spcPct val="100000"/>
              </a:lnSpc>
              <a:spcBef>
                <a:spcPts val="0"/>
              </a:spcBef>
            </a:pPr>
            <a:r>
              <a:rPr lang="en-US" sz="1800">
                <a:solidFill>
                  <a:schemeClr val="tx1"/>
                </a:solidFill>
              </a:rPr>
              <a:t>When returning the medication container to storage (drawer/shelf)</a:t>
            </a:r>
          </a:p>
        </p:txBody>
      </p:sp>
      <p:pic>
        <p:nvPicPr>
          <p:cNvPr id="4" name="Picture 3" descr="KDE school health logo">
            <a:extLst>
              <a:ext uri="{FF2B5EF4-FFF2-40B4-BE49-F238E27FC236}">
                <a16:creationId xmlns:a16="http://schemas.microsoft.com/office/drawing/2014/main" id="{E1C60B0E-7906-6A9F-BF67-685D738271BD}"/>
              </a:ext>
            </a:extLst>
          </p:cNvPr>
          <p:cNvPicPr>
            <a:picLocks noChangeAspect="1"/>
          </p:cNvPicPr>
          <p:nvPr/>
        </p:nvPicPr>
        <p:blipFill>
          <a:blip r:embed="rId2"/>
          <a:stretch>
            <a:fillRect/>
          </a:stretch>
        </p:blipFill>
        <p:spPr>
          <a:xfrm>
            <a:off x="10895760" y="4577243"/>
            <a:ext cx="896190" cy="1042506"/>
          </a:xfrm>
          <a:prstGeom prst="rect">
            <a:avLst/>
          </a:prstGeom>
        </p:spPr>
      </p:pic>
    </p:spTree>
    <p:extLst>
      <p:ext uri="{BB962C8B-B14F-4D97-AF65-F5344CB8AC3E}">
        <p14:creationId xmlns:p14="http://schemas.microsoft.com/office/powerpoint/2010/main" val="13920902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Course Goals</a:t>
            </a:r>
          </a:p>
        </p:txBody>
      </p:sp>
      <p:sp>
        <p:nvSpPr>
          <p:cNvPr id="3" name="Text Placeholder 2"/>
          <p:cNvSpPr>
            <a:spLocks noGrp="1"/>
          </p:cNvSpPr>
          <p:nvPr>
            <p:ph type="body" sz="quarter" idx="13"/>
          </p:nvPr>
        </p:nvSpPr>
        <p:spPr>
          <a:xfrm>
            <a:off x="555787" y="1272487"/>
            <a:ext cx="10527850" cy="5213444"/>
          </a:xfrm>
        </p:spPr>
        <p:txBody>
          <a:bodyPr>
            <a:normAutofit/>
          </a:bodyPr>
          <a:lstStyle/>
          <a:p>
            <a:pPr>
              <a:lnSpc>
                <a:spcPct val="100000"/>
              </a:lnSpc>
              <a:spcBef>
                <a:spcPts val="0"/>
              </a:spcBef>
            </a:pPr>
            <a:r>
              <a:rPr lang="en-US"/>
              <a:t>This course is intended for non-licensed personnel who have accepted the delegation to provide</a:t>
            </a:r>
            <a:r>
              <a:rPr lang="en-US" b="1"/>
              <a:t> </a:t>
            </a:r>
            <a:r>
              <a:rPr lang="en-US"/>
              <a:t>medication administration to students in a school setting</a:t>
            </a:r>
          </a:p>
          <a:p>
            <a:pPr>
              <a:lnSpc>
                <a:spcPct val="100000"/>
              </a:lnSpc>
              <a:spcBef>
                <a:spcPts val="0"/>
              </a:spcBef>
            </a:pPr>
            <a:r>
              <a:rPr lang="en-US"/>
              <a:t>702 KAR 1:160, Section 4(3)(g), proof that all unlicensed school personnel who have accepted delegation to perform medication administration in school have completed a training course provided by the KDE </a:t>
            </a:r>
          </a:p>
          <a:p>
            <a:pPr>
              <a:lnSpc>
                <a:spcPct val="100000"/>
              </a:lnSpc>
              <a:spcBef>
                <a:spcPts val="0"/>
              </a:spcBef>
            </a:pPr>
            <a:r>
              <a:rPr lang="en-US"/>
              <a:t>KBN to ensure compliance with 201 KAR 20:400</a:t>
            </a:r>
          </a:p>
          <a:p>
            <a:pPr>
              <a:lnSpc>
                <a:spcPct val="100000"/>
              </a:lnSpc>
              <a:spcBef>
                <a:spcPts val="0"/>
              </a:spcBef>
            </a:pPr>
            <a:r>
              <a:rPr lang="en-US"/>
              <a:t>KRS 156.502, the delegation is only valid for the current school year </a:t>
            </a:r>
          </a:p>
          <a:p>
            <a:pPr marL="0" indent="0">
              <a:buNone/>
            </a:pPr>
            <a:endParaRPr lang="en-US"/>
          </a:p>
        </p:txBody>
      </p:sp>
      <p:pic>
        <p:nvPicPr>
          <p:cNvPr id="4" name="Picture 3" descr="KDE school health logo">
            <a:extLst>
              <a:ext uri="{FF2B5EF4-FFF2-40B4-BE49-F238E27FC236}">
                <a16:creationId xmlns:a16="http://schemas.microsoft.com/office/drawing/2014/main" id="{B32848E5-56A9-B4EE-9042-A8E8CFAA734A}"/>
              </a:ext>
            </a:extLst>
          </p:cNvPr>
          <p:cNvPicPr>
            <a:picLocks noChangeAspect="1"/>
          </p:cNvPicPr>
          <p:nvPr/>
        </p:nvPicPr>
        <p:blipFill>
          <a:blip r:embed="rId2"/>
          <a:stretch>
            <a:fillRect/>
          </a:stretch>
        </p:blipFill>
        <p:spPr>
          <a:xfrm>
            <a:off x="10867619" y="4478840"/>
            <a:ext cx="1104883" cy="1272487"/>
          </a:xfrm>
          <a:prstGeom prst="rect">
            <a:avLst/>
          </a:prstGeom>
        </p:spPr>
      </p:pic>
    </p:spTree>
    <p:extLst>
      <p:ext uri="{BB962C8B-B14F-4D97-AF65-F5344CB8AC3E}">
        <p14:creationId xmlns:p14="http://schemas.microsoft.com/office/powerpoint/2010/main" val="13203950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106" y="257025"/>
            <a:ext cx="11118054" cy="1007895"/>
          </a:xfrm>
        </p:spPr>
        <p:txBody>
          <a:bodyPr>
            <a:normAutofit/>
          </a:bodyPr>
          <a:lstStyle/>
          <a:p>
            <a:r>
              <a:rPr lang="en-US"/>
              <a:t>Procedure for Administering Medications</a:t>
            </a:r>
          </a:p>
        </p:txBody>
      </p:sp>
      <p:sp>
        <p:nvSpPr>
          <p:cNvPr id="3" name="Text Placeholder 2"/>
          <p:cNvSpPr>
            <a:spLocks noGrp="1"/>
          </p:cNvSpPr>
          <p:nvPr>
            <p:ph type="body" sz="quarter" idx="13"/>
          </p:nvPr>
        </p:nvSpPr>
        <p:spPr>
          <a:xfrm>
            <a:off x="449106" y="1140876"/>
            <a:ext cx="11118054" cy="4901324"/>
          </a:xfrm>
        </p:spPr>
        <p:txBody>
          <a:bodyPr>
            <a:normAutofit/>
          </a:bodyPr>
          <a:lstStyle/>
          <a:p>
            <a:pPr marL="0" indent="0" hangingPunct="0">
              <a:buNone/>
            </a:pPr>
            <a:r>
              <a:rPr lang="en-US">
                <a:solidFill>
                  <a:schemeClr val="tx1"/>
                </a:solidFill>
              </a:rPr>
              <a:t>All medication administration procedures must include these basic steps regardless of the type of medication to be administered:</a:t>
            </a:r>
          </a:p>
          <a:p>
            <a:pPr lvl="0" hangingPunct="0"/>
            <a:r>
              <a:rPr lang="en-US"/>
              <a:t> Student reports to office or call student to the office</a:t>
            </a:r>
          </a:p>
          <a:p>
            <a:pPr lvl="0" hangingPunct="0"/>
            <a:r>
              <a:rPr lang="en-US"/>
              <a:t>Verify identity of student (using two methods of identification)</a:t>
            </a:r>
          </a:p>
          <a:p>
            <a:pPr lvl="0" hangingPunct="0"/>
            <a:r>
              <a:rPr lang="en-US"/>
              <a:t>Identify yourself and what you will be doing</a:t>
            </a:r>
          </a:p>
          <a:p>
            <a:pPr lvl="0" hangingPunct="0"/>
            <a:r>
              <a:rPr lang="en-US"/>
              <a:t>Assemble necessary equipment</a:t>
            </a:r>
          </a:p>
          <a:p>
            <a:pPr lvl="0" hangingPunct="0"/>
            <a:r>
              <a:rPr lang="en-US"/>
              <a:t>Wash your hands before and after administering medications</a:t>
            </a:r>
          </a:p>
          <a:p>
            <a:endParaRPr lang="en-US"/>
          </a:p>
        </p:txBody>
      </p:sp>
      <p:pic>
        <p:nvPicPr>
          <p:cNvPr id="4" name="Picture 3" descr="KDE school health logo">
            <a:extLst>
              <a:ext uri="{FF2B5EF4-FFF2-40B4-BE49-F238E27FC236}">
                <a16:creationId xmlns:a16="http://schemas.microsoft.com/office/drawing/2014/main" id="{703F9C92-A450-97FF-0F60-6424A125B9AC}"/>
              </a:ext>
            </a:extLst>
          </p:cNvPr>
          <p:cNvPicPr>
            <a:picLocks noChangeAspect="1"/>
          </p:cNvPicPr>
          <p:nvPr/>
        </p:nvPicPr>
        <p:blipFill>
          <a:blip r:embed="rId2"/>
          <a:stretch>
            <a:fillRect/>
          </a:stretch>
        </p:blipFill>
        <p:spPr>
          <a:xfrm>
            <a:off x="10846704" y="4674618"/>
            <a:ext cx="896190" cy="1042506"/>
          </a:xfrm>
          <a:prstGeom prst="rect">
            <a:avLst/>
          </a:prstGeom>
        </p:spPr>
      </p:pic>
    </p:spTree>
    <p:extLst>
      <p:ext uri="{BB962C8B-B14F-4D97-AF65-F5344CB8AC3E}">
        <p14:creationId xmlns:p14="http://schemas.microsoft.com/office/powerpoint/2010/main" val="42803907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255214" cy="1320800"/>
          </a:xfrm>
        </p:spPr>
        <p:txBody>
          <a:bodyPr>
            <a:normAutofit/>
          </a:bodyPr>
          <a:lstStyle/>
          <a:p>
            <a:r>
              <a:rPr lang="en-US"/>
              <a:t>Administering Medication Safely</a:t>
            </a:r>
          </a:p>
        </p:txBody>
      </p:sp>
      <p:sp>
        <p:nvSpPr>
          <p:cNvPr id="3" name="Text Placeholder 2"/>
          <p:cNvSpPr>
            <a:spLocks noGrp="1"/>
          </p:cNvSpPr>
          <p:nvPr>
            <p:ph type="body" sz="quarter" idx="13"/>
          </p:nvPr>
        </p:nvSpPr>
        <p:spPr>
          <a:xfrm>
            <a:off x="555786" y="1504061"/>
            <a:ext cx="11407614" cy="3723260"/>
          </a:xfrm>
        </p:spPr>
        <p:txBody>
          <a:bodyPr>
            <a:normAutofit/>
          </a:bodyPr>
          <a:lstStyle/>
          <a:p>
            <a:r>
              <a:rPr lang="en-US"/>
              <a:t>Only prepare and administer one individual’s medication at a time  </a:t>
            </a:r>
          </a:p>
          <a:p>
            <a:r>
              <a:rPr lang="en-US"/>
              <a:t>Never document the medication has been administered before the student receives it  </a:t>
            </a:r>
          </a:p>
          <a:p>
            <a:r>
              <a:rPr lang="en-US"/>
              <a:t>To safely manage and administer medications to students, the “six rights of medication administration” must be followed</a:t>
            </a:r>
          </a:p>
        </p:txBody>
      </p:sp>
      <p:pic>
        <p:nvPicPr>
          <p:cNvPr id="4" name="Picture 3" descr="KDE school health logo">
            <a:extLst>
              <a:ext uri="{FF2B5EF4-FFF2-40B4-BE49-F238E27FC236}">
                <a16:creationId xmlns:a16="http://schemas.microsoft.com/office/drawing/2014/main" id="{1D019418-32E8-7BE4-3B80-2F633A247B30}"/>
              </a:ext>
            </a:extLst>
          </p:cNvPr>
          <p:cNvPicPr>
            <a:picLocks noChangeAspect="1"/>
          </p:cNvPicPr>
          <p:nvPr/>
        </p:nvPicPr>
        <p:blipFill>
          <a:blip r:embed="rId2"/>
          <a:stretch>
            <a:fillRect/>
          </a:stretch>
        </p:blipFill>
        <p:spPr>
          <a:xfrm>
            <a:off x="10982916" y="4706068"/>
            <a:ext cx="896190" cy="1042506"/>
          </a:xfrm>
          <a:prstGeom prst="rect">
            <a:avLst/>
          </a:prstGeom>
        </p:spPr>
      </p:pic>
    </p:spTree>
    <p:extLst>
      <p:ext uri="{BB962C8B-B14F-4D97-AF65-F5344CB8AC3E}">
        <p14:creationId xmlns:p14="http://schemas.microsoft.com/office/powerpoint/2010/main" val="30422993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278B1-1160-CFE0-18D6-CA81A626A3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BE5EDF-A44D-4EE3-17EF-9D535F7D7B06}"/>
              </a:ext>
            </a:extLst>
          </p:cNvPr>
          <p:cNvSpPr>
            <a:spLocks noGrp="1"/>
          </p:cNvSpPr>
          <p:nvPr>
            <p:ph type="title"/>
          </p:nvPr>
        </p:nvSpPr>
        <p:spPr>
          <a:xfrm>
            <a:off x="555786" y="257025"/>
            <a:ext cx="10493214" cy="1012535"/>
          </a:xfrm>
        </p:spPr>
        <p:txBody>
          <a:bodyPr>
            <a:normAutofit fontScale="90000"/>
          </a:bodyPr>
          <a:lstStyle/>
          <a:p>
            <a:r>
              <a:rPr lang="en-US"/>
              <a:t>Best Practices When Administering Medications</a:t>
            </a:r>
          </a:p>
        </p:txBody>
      </p:sp>
      <p:sp>
        <p:nvSpPr>
          <p:cNvPr id="3" name="Text Placeholder 2">
            <a:extLst>
              <a:ext uri="{FF2B5EF4-FFF2-40B4-BE49-F238E27FC236}">
                <a16:creationId xmlns:a16="http://schemas.microsoft.com/office/drawing/2014/main" id="{C950BC99-E9BA-ADB1-DDB7-F1121D8F7A30}"/>
              </a:ext>
            </a:extLst>
          </p:cNvPr>
          <p:cNvSpPr>
            <a:spLocks noGrp="1"/>
          </p:cNvSpPr>
          <p:nvPr>
            <p:ph type="body" sz="quarter" idx="13"/>
          </p:nvPr>
        </p:nvSpPr>
        <p:spPr>
          <a:xfrm>
            <a:off x="555786" y="1452785"/>
            <a:ext cx="11080428" cy="3820255"/>
          </a:xfrm>
        </p:spPr>
        <p:txBody>
          <a:bodyPr>
            <a:normAutofit fontScale="85000" lnSpcReduction="20000"/>
          </a:bodyPr>
          <a:lstStyle/>
          <a:p>
            <a:pPr hangingPunct="0"/>
            <a:r>
              <a:rPr lang="en-US"/>
              <a:t>As best practice and according to the student’s developmental level, the student should understand why the medication is being administered, and should be made aware of any common side effects</a:t>
            </a:r>
          </a:p>
          <a:p>
            <a:pPr hangingPunct="0"/>
            <a:r>
              <a:rPr lang="en-US"/>
              <a:t>The student should also be able to verbalize understanding that these medications are considered a part of treatment and that the parent/guardian will be notified should he/she refuse the scheduled medication  </a:t>
            </a:r>
          </a:p>
          <a:p>
            <a:r>
              <a:rPr lang="en-US"/>
              <a:t>Medication Administration Documentation</a:t>
            </a:r>
            <a:r>
              <a:rPr lang="en-US" i="1"/>
              <a:t> </a:t>
            </a:r>
            <a:r>
              <a:rPr lang="en-US" b="1" i="1"/>
              <a:t>(</a:t>
            </a:r>
            <a:r>
              <a:rPr lang="en-US"/>
              <a:t>Medication Log/Medication Administration Record, Electronic Record)</a:t>
            </a:r>
          </a:p>
          <a:p>
            <a:r>
              <a:rPr lang="en-US">
                <a:solidFill>
                  <a:srgbClr val="FF0000"/>
                </a:solidFill>
              </a:rPr>
              <a:t>The use of mediplanners (pill organizers) for student medications in schools is generally not recommended by major health organizations due to concerns regarding safety, accuracy, and legal liability. Please refer to the </a:t>
            </a:r>
            <a:r>
              <a:rPr lang="en-US">
                <a:solidFill>
                  <a:srgbClr val="FF0000"/>
                </a:solidFill>
                <a:hlinkClick r:id="rId2"/>
              </a:rPr>
              <a:t>KDE Medication Training Program for Unlicensed School Personnel Training Manual</a:t>
            </a:r>
            <a:endParaRPr lang="en-US">
              <a:solidFill>
                <a:srgbClr val="FF0000"/>
              </a:solidFill>
            </a:endParaRPr>
          </a:p>
          <a:p>
            <a:endParaRPr lang="en-US"/>
          </a:p>
          <a:p>
            <a:endParaRPr lang="en-US"/>
          </a:p>
        </p:txBody>
      </p:sp>
      <p:pic>
        <p:nvPicPr>
          <p:cNvPr id="4" name="Picture 3" descr="KDE school health logo">
            <a:extLst>
              <a:ext uri="{FF2B5EF4-FFF2-40B4-BE49-F238E27FC236}">
                <a16:creationId xmlns:a16="http://schemas.microsoft.com/office/drawing/2014/main" id="{7945E87D-4FCE-4B0B-BF5B-23D5260A48C0}"/>
              </a:ext>
            </a:extLst>
          </p:cNvPr>
          <p:cNvPicPr>
            <a:picLocks noChangeAspect="1"/>
          </p:cNvPicPr>
          <p:nvPr/>
        </p:nvPicPr>
        <p:blipFill>
          <a:blip r:embed="rId3"/>
          <a:stretch>
            <a:fillRect/>
          </a:stretch>
        </p:blipFill>
        <p:spPr>
          <a:xfrm>
            <a:off x="10740024" y="227054"/>
            <a:ext cx="896190" cy="1042506"/>
          </a:xfrm>
          <a:prstGeom prst="rect">
            <a:avLst/>
          </a:prstGeom>
        </p:spPr>
      </p:pic>
    </p:spTree>
    <p:extLst>
      <p:ext uri="{BB962C8B-B14F-4D97-AF65-F5344CB8AC3E}">
        <p14:creationId xmlns:p14="http://schemas.microsoft.com/office/powerpoint/2010/main" val="18425352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573" y="264505"/>
            <a:ext cx="10637160" cy="1137575"/>
          </a:xfrm>
        </p:spPr>
        <p:txBody>
          <a:bodyPr>
            <a:normAutofit fontScale="90000"/>
          </a:bodyPr>
          <a:lstStyle/>
          <a:p>
            <a:r>
              <a:rPr lang="en-US"/>
              <a:t>Comparing Information Prior to Administering Medications</a:t>
            </a:r>
          </a:p>
        </p:txBody>
      </p:sp>
      <p:sp>
        <p:nvSpPr>
          <p:cNvPr id="3" name="Text Placeholder 2"/>
          <p:cNvSpPr>
            <a:spLocks noGrp="1"/>
          </p:cNvSpPr>
          <p:nvPr>
            <p:ph type="body" sz="quarter" idx="13"/>
          </p:nvPr>
        </p:nvSpPr>
        <p:spPr>
          <a:xfrm>
            <a:off x="468573" y="1681041"/>
            <a:ext cx="10828494" cy="3774879"/>
          </a:xfrm>
        </p:spPr>
        <p:txBody>
          <a:bodyPr>
            <a:normAutofit/>
          </a:bodyPr>
          <a:lstStyle/>
          <a:p>
            <a:r>
              <a:rPr lang="en-US"/>
              <a:t>Compare the information on the medication label with the information on the medication log </a:t>
            </a:r>
          </a:p>
          <a:p>
            <a:r>
              <a:rPr lang="en-US"/>
              <a:t>This information must match whenever a change in the dose of the same medication is ordered by the prescribing medical provider, a new medication log must be created</a:t>
            </a:r>
          </a:p>
          <a:p>
            <a:r>
              <a:rPr lang="en-US"/>
              <a:t>Contact the school nurse immediately and do not give the medication if the medication label is missing or the label cannot be read </a:t>
            </a:r>
          </a:p>
          <a:p>
            <a:endParaRPr lang="en-US"/>
          </a:p>
        </p:txBody>
      </p:sp>
      <p:pic>
        <p:nvPicPr>
          <p:cNvPr id="4" name="Picture 3" descr="KDE school health logo">
            <a:extLst>
              <a:ext uri="{FF2B5EF4-FFF2-40B4-BE49-F238E27FC236}">
                <a16:creationId xmlns:a16="http://schemas.microsoft.com/office/drawing/2014/main" id="{A66343BD-3A64-25C3-4761-66D1B4A794E9}"/>
              </a:ext>
            </a:extLst>
          </p:cNvPr>
          <p:cNvPicPr>
            <a:picLocks noChangeAspect="1"/>
          </p:cNvPicPr>
          <p:nvPr/>
        </p:nvPicPr>
        <p:blipFill>
          <a:blip r:embed="rId2"/>
          <a:stretch>
            <a:fillRect/>
          </a:stretch>
        </p:blipFill>
        <p:spPr>
          <a:xfrm>
            <a:off x="10936185" y="4772988"/>
            <a:ext cx="896190" cy="1042506"/>
          </a:xfrm>
          <a:prstGeom prst="rect">
            <a:avLst/>
          </a:prstGeom>
        </p:spPr>
      </p:pic>
    </p:spTree>
    <p:extLst>
      <p:ext uri="{BB962C8B-B14F-4D97-AF65-F5344CB8AC3E}">
        <p14:creationId xmlns:p14="http://schemas.microsoft.com/office/powerpoint/2010/main" val="34269847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866" y="257370"/>
            <a:ext cx="10828494" cy="748470"/>
          </a:xfrm>
        </p:spPr>
        <p:txBody>
          <a:bodyPr/>
          <a:lstStyle/>
          <a:p>
            <a:r>
              <a:rPr lang="en-US"/>
              <a:t>Record Keeping</a:t>
            </a:r>
          </a:p>
        </p:txBody>
      </p:sp>
      <p:sp>
        <p:nvSpPr>
          <p:cNvPr id="3" name="Text Placeholder 2"/>
          <p:cNvSpPr>
            <a:spLocks noGrp="1"/>
          </p:cNvSpPr>
          <p:nvPr>
            <p:ph type="body" sz="quarter" idx="13"/>
          </p:nvPr>
        </p:nvSpPr>
        <p:spPr>
          <a:xfrm>
            <a:off x="555786" y="1005841"/>
            <a:ext cx="10828494" cy="4632960"/>
          </a:xfrm>
        </p:spPr>
        <p:txBody>
          <a:bodyPr>
            <a:normAutofit fontScale="92500" lnSpcReduction="20000"/>
          </a:bodyPr>
          <a:lstStyle/>
          <a:p>
            <a:r>
              <a:rPr lang="en-US"/>
              <a:t>Record-keeping is very important when medication is given at school</a:t>
            </a:r>
          </a:p>
          <a:p>
            <a:r>
              <a:rPr lang="en-US"/>
              <a:t>A medication “log” (medication administration record) must be kept for each student who takes medications at school</a:t>
            </a:r>
          </a:p>
          <a:p>
            <a:r>
              <a:rPr lang="en-US"/>
              <a:t>The log can be kept on paper or in the Kentucky Student Information System (preferred) for each student</a:t>
            </a:r>
          </a:p>
          <a:p>
            <a:r>
              <a:rPr lang="en-US"/>
              <a:t>When using paper documentation, multiple medications should not be charted on the same medication log. Each prescribed medication must be documented on its own log.</a:t>
            </a:r>
          </a:p>
          <a:p>
            <a:r>
              <a:rPr lang="en-US"/>
              <a:t>The log contains the student’s name, the prescribed medication and dosage, the route the medication is to be given, the time the medication is scheduled to be given and any student allergies (allergies in red ink if on paper)</a:t>
            </a:r>
          </a:p>
          <a:p>
            <a:r>
              <a:rPr lang="en-US">
                <a:solidFill>
                  <a:schemeClr val="tx1"/>
                </a:solidFill>
              </a:rPr>
              <a:t>It is also recommended that a picture of the student be attached to the document if paper is used for identification purposes</a:t>
            </a:r>
          </a:p>
          <a:p>
            <a:endParaRPr lang="en-US"/>
          </a:p>
        </p:txBody>
      </p:sp>
      <p:pic>
        <p:nvPicPr>
          <p:cNvPr id="4" name="Picture 3" descr="KDE School health logo">
            <a:extLst>
              <a:ext uri="{FF2B5EF4-FFF2-40B4-BE49-F238E27FC236}">
                <a16:creationId xmlns:a16="http://schemas.microsoft.com/office/drawing/2014/main" id="{B3769BC0-351B-E654-F78A-55D06AE8AAD9}"/>
              </a:ext>
            </a:extLst>
          </p:cNvPr>
          <p:cNvPicPr>
            <a:picLocks noChangeAspect="1"/>
          </p:cNvPicPr>
          <p:nvPr/>
        </p:nvPicPr>
        <p:blipFill>
          <a:blip r:embed="rId2"/>
          <a:stretch>
            <a:fillRect/>
          </a:stretch>
        </p:blipFill>
        <p:spPr>
          <a:xfrm>
            <a:off x="10936185" y="4772988"/>
            <a:ext cx="896190" cy="1042506"/>
          </a:xfrm>
          <a:prstGeom prst="rect">
            <a:avLst/>
          </a:prstGeom>
        </p:spPr>
      </p:pic>
    </p:spTree>
    <p:extLst>
      <p:ext uri="{BB962C8B-B14F-4D97-AF65-F5344CB8AC3E}">
        <p14:creationId xmlns:p14="http://schemas.microsoft.com/office/powerpoint/2010/main" val="18805844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016" y="257025"/>
            <a:ext cx="10505344" cy="1033390"/>
          </a:xfrm>
        </p:spPr>
        <p:txBody>
          <a:bodyPr/>
          <a:lstStyle/>
          <a:p>
            <a:r>
              <a:rPr lang="en-US"/>
              <a:t>Medication Records</a:t>
            </a:r>
          </a:p>
        </p:txBody>
      </p:sp>
      <p:sp>
        <p:nvSpPr>
          <p:cNvPr id="3" name="Text Placeholder 2"/>
          <p:cNvSpPr>
            <a:spLocks noGrp="1"/>
          </p:cNvSpPr>
          <p:nvPr>
            <p:ph type="body" sz="quarter" idx="13"/>
          </p:nvPr>
        </p:nvSpPr>
        <p:spPr>
          <a:xfrm>
            <a:off x="376016" y="1290415"/>
            <a:ext cx="11260198" cy="4272185"/>
          </a:xfrm>
        </p:spPr>
        <p:txBody>
          <a:bodyPr>
            <a:normAutofit fontScale="85000" lnSpcReduction="20000"/>
          </a:bodyPr>
          <a:lstStyle/>
          <a:p>
            <a:pPr marL="0" indent="0">
              <a:buNone/>
            </a:pPr>
            <a:r>
              <a:rPr lang="en-US">
                <a:solidFill>
                  <a:schemeClr val="tx1"/>
                </a:solidFill>
              </a:rPr>
              <a:t>The medication record (log) may be used to also make notes of additional comments of any unusual circumstance related to the student receiving the medication</a:t>
            </a:r>
          </a:p>
          <a:p>
            <a:r>
              <a:rPr lang="en-US">
                <a:solidFill>
                  <a:schemeClr val="tx1"/>
                </a:solidFill>
              </a:rPr>
              <a:t>This medication record becomes a permanent part of the student’s file (in student’s cumulative health folder) and provides legal documentation for those who administer medications to students</a:t>
            </a:r>
          </a:p>
          <a:p>
            <a:r>
              <a:rPr lang="en-US">
                <a:solidFill>
                  <a:schemeClr val="tx1"/>
                </a:solidFill>
              </a:rPr>
              <a:t>When a student receives a medication, the actual time must be recorded on the medication record (initial if on paper)</a:t>
            </a:r>
          </a:p>
          <a:p>
            <a:r>
              <a:rPr lang="en-US">
                <a:solidFill>
                  <a:schemeClr val="tx1"/>
                </a:solidFill>
              </a:rPr>
              <a:t>This must also be done when a medication is missed due to an absence, field trip or if the student refuses to take the medication</a:t>
            </a:r>
          </a:p>
          <a:p>
            <a:r>
              <a:rPr lang="en-US">
                <a:solidFill>
                  <a:schemeClr val="tx1"/>
                </a:solidFill>
              </a:rPr>
              <a:t>The medication administration record (log) is a legal and permanent document</a:t>
            </a:r>
          </a:p>
          <a:p>
            <a:r>
              <a:rPr lang="en-US">
                <a:solidFill>
                  <a:schemeClr val="tx1"/>
                </a:solidFill>
              </a:rPr>
              <a:t>Use only ink and never use “whiteout” if using a paper log. If a mistake is made in the recording of the time of the medication administration on a paper log, draw a single line through the time, write “void” and initial beside the time </a:t>
            </a:r>
          </a:p>
        </p:txBody>
      </p:sp>
      <p:pic>
        <p:nvPicPr>
          <p:cNvPr id="4" name="Picture 3" descr="KDE school health logo">
            <a:extLst>
              <a:ext uri="{FF2B5EF4-FFF2-40B4-BE49-F238E27FC236}">
                <a16:creationId xmlns:a16="http://schemas.microsoft.com/office/drawing/2014/main" id="{CE4B3F5E-EA55-F2E8-9244-B7689EE76C4C}"/>
              </a:ext>
            </a:extLst>
          </p:cNvPr>
          <p:cNvPicPr>
            <a:picLocks noChangeAspect="1"/>
          </p:cNvPicPr>
          <p:nvPr/>
        </p:nvPicPr>
        <p:blipFill>
          <a:blip r:embed="rId2"/>
          <a:stretch>
            <a:fillRect/>
          </a:stretch>
        </p:blipFill>
        <p:spPr>
          <a:xfrm>
            <a:off x="10808130" y="247909"/>
            <a:ext cx="896190" cy="1042506"/>
          </a:xfrm>
          <a:prstGeom prst="rect">
            <a:avLst/>
          </a:prstGeom>
        </p:spPr>
      </p:pic>
    </p:spTree>
    <p:extLst>
      <p:ext uri="{BB962C8B-B14F-4D97-AF65-F5344CB8AC3E}">
        <p14:creationId xmlns:p14="http://schemas.microsoft.com/office/powerpoint/2010/main" val="11586894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906" y="257025"/>
            <a:ext cx="10417014" cy="946935"/>
          </a:xfrm>
        </p:spPr>
        <p:txBody>
          <a:bodyPr>
            <a:normAutofit fontScale="90000"/>
          </a:bodyPr>
          <a:lstStyle/>
          <a:p>
            <a:r>
              <a:rPr lang="en-US"/>
              <a:t>Kentucky Student Information System (KSIS)</a:t>
            </a:r>
          </a:p>
        </p:txBody>
      </p:sp>
      <p:sp>
        <p:nvSpPr>
          <p:cNvPr id="3" name="Text Placeholder 2"/>
          <p:cNvSpPr>
            <a:spLocks noGrp="1"/>
          </p:cNvSpPr>
          <p:nvPr>
            <p:ph type="body" sz="quarter" idx="13"/>
          </p:nvPr>
        </p:nvSpPr>
        <p:spPr>
          <a:xfrm>
            <a:off x="372906" y="1203960"/>
            <a:ext cx="11316174" cy="4297680"/>
          </a:xfrm>
        </p:spPr>
        <p:txBody>
          <a:bodyPr>
            <a:normAutofit lnSpcReduction="10000"/>
          </a:bodyPr>
          <a:lstStyle/>
          <a:p>
            <a:pPr marL="0" indent="0" hangingPunct="0">
              <a:buNone/>
            </a:pPr>
            <a:r>
              <a:rPr lang="en-US">
                <a:solidFill>
                  <a:schemeClr val="tx1"/>
                </a:solidFill>
              </a:rPr>
              <a:t>Medication administration may also be documented in the Kentucky Student Information System. This is a permanent record for medication administration.</a:t>
            </a:r>
          </a:p>
          <a:p>
            <a:pPr marL="0" indent="0" hangingPunct="0">
              <a:buNone/>
            </a:pPr>
            <a:r>
              <a:rPr lang="en-US">
                <a:solidFill>
                  <a:schemeClr val="tx1"/>
                </a:solidFill>
              </a:rPr>
              <a:t>Advantages to electronic medical records include:</a:t>
            </a:r>
          </a:p>
          <a:p>
            <a:pPr lvl="1" hangingPunct="0"/>
            <a:r>
              <a:rPr lang="en-US">
                <a:solidFill>
                  <a:schemeClr val="tx1"/>
                </a:solidFill>
              </a:rPr>
              <a:t>Records follow student electronically when transferring from school to school within the district</a:t>
            </a:r>
          </a:p>
          <a:p>
            <a:pPr lvl="1" hangingPunct="0"/>
            <a:r>
              <a:rPr lang="en-US">
                <a:solidFill>
                  <a:schemeClr val="tx1"/>
                </a:solidFill>
              </a:rPr>
              <a:t>Discontinuation of paper logs/charts to file or store</a:t>
            </a:r>
          </a:p>
          <a:p>
            <a:pPr lvl="1" hangingPunct="0"/>
            <a:r>
              <a:rPr lang="en-US">
                <a:solidFill>
                  <a:schemeClr val="tx1"/>
                </a:solidFill>
              </a:rPr>
              <a:t>Easier case management of students with chronic health conditions</a:t>
            </a:r>
          </a:p>
          <a:p>
            <a:pPr lvl="1" hangingPunct="0"/>
            <a:r>
              <a:rPr lang="en-US">
                <a:solidFill>
                  <a:schemeClr val="tx1"/>
                </a:solidFill>
              </a:rPr>
              <a:t>Ability to track health office visits and outcomes </a:t>
            </a:r>
          </a:p>
          <a:p>
            <a:r>
              <a:rPr lang="en-US">
                <a:solidFill>
                  <a:schemeClr val="tx1"/>
                </a:solidFill>
              </a:rPr>
              <a:t>See local school district medication administration form and follow local school district policies for documentation </a:t>
            </a:r>
          </a:p>
        </p:txBody>
      </p:sp>
      <p:pic>
        <p:nvPicPr>
          <p:cNvPr id="4" name="Picture 3" descr="KDE School Health Logo">
            <a:extLst>
              <a:ext uri="{FF2B5EF4-FFF2-40B4-BE49-F238E27FC236}">
                <a16:creationId xmlns:a16="http://schemas.microsoft.com/office/drawing/2014/main" id="{50255A81-0F2A-EDE4-C738-BEE2BDDFE3E5}"/>
              </a:ext>
            </a:extLst>
          </p:cNvPr>
          <p:cNvPicPr>
            <a:picLocks noChangeAspect="1"/>
          </p:cNvPicPr>
          <p:nvPr/>
        </p:nvPicPr>
        <p:blipFill>
          <a:blip r:embed="rId2"/>
          <a:stretch>
            <a:fillRect/>
          </a:stretch>
        </p:blipFill>
        <p:spPr>
          <a:xfrm>
            <a:off x="10922904" y="209240"/>
            <a:ext cx="896190" cy="1042506"/>
          </a:xfrm>
          <a:prstGeom prst="rect">
            <a:avLst/>
          </a:prstGeom>
        </p:spPr>
      </p:pic>
    </p:spTree>
    <p:extLst>
      <p:ext uri="{BB962C8B-B14F-4D97-AF65-F5344CB8AC3E}">
        <p14:creationId xmlns:p14="http://schemas.microsoft.com/office/powerpoint/2010/main" val="10492660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301" y="257025"/>
            <a:ext cx="11493500" cy="847875"/>
          </a:xfrm>
        </p:spPr>
        <p:txBody>
          <a:bodyPr>
            <a:normAutofit/>
          </a:bodyPr>
          <a:lstStyle/>
          <a:p>
            <a:r>
              <a:rPr lang="en-US"/>
              <a:t>Forms of Medication Administration</a:t>
            </a:r>
          </a:p>
        </p:txBody>
      </p:sp>
      <p:sp>
        <p:nvSpPr>
          <p:cNvPr id="3" name="Text Placeholder 2"/>
          <p:cNvSpPr>
            <a:spLocks noGrp="1"/>
          </p:cNvSpPr>
          <p:nvPr>
            <p:ph type="body" sz="quarter" idx="13"/>
          </p:nvPr>
        </p:nvSpPr>
        <p:spPr>
          <a:xfrm>
            <a:off x="368301" y="1333501"/>
            <a:ext cx="11214099" cy="4140200"/>
          </a:xfrm>
        </p:spPr>
        <p:txBody>
          <a:bodyPr vert="horz" lIns="91440" tIns="45720" rIns="91440" bIns="45720" rtlCol="0" anchor="t">
            <a:normAutofit/>
          </a:bodyPr>
          <a:lstStyle/>
          <a:p>
            <a:pPr marL="0" indent="0" hangingPunct="0">
              <a:buNone/>
            </a:pPr>
            <a:r>
              <a:rPr lang="en-US">
                <a:solidFill>
                  <a:schemeClr val="tx1"/>
                </a:solidFill>
              </a:rPr>
              <a:t>Medications may be administered via the following routes:</a:t>
            </a:r>
          </a:p>
          <a:p>
            <a:pPr hangingPunct="0"/>
            <a:r>
              <a:rPr lang="en-US">
                <a:solidFill>
                  <a:schemeClr val="tx1"/>
                </a:solidFill>
              </a:rPr>
              <a:t>Orally (Capsules, Tablets, Solutions, Syrups, Elixirs)</a:t>
            </a:r>
          </a:p>
          <a:p>
            <a:pPr hangingPunct="0"/>
            <a:r>
              <a:rPr lang="en-US">
                <a:solidFill>
                  <a:schemeClr val="tx1"/>
                </a:solidFill>
              </a:rPr>
              <a:t>Topically</a:t>
            </a:r>
          </a:p>
          <a:p>
            <a:pPr hangingPunct="0"/>
            <a:r>
              <a:rPr lang="en-US">
                <a:solidFill>
                  <a:schemeClr val="tx1"/>
                </a:solidFill>
              </a:rPr>
              <a:t>Inhalers and Nebulizers </a:t>
            </a:r>
          </a:p>
          <a:p>
            <a:pPr hangingPunct="0"/>
            <a:r>
              <a:rPr lang="en-US">
                <a:solidFill>
                  <a:schemeClr val="tx1"/>
                </a:solidFill>
              </a:rPr>
              <a:t>Nasally</a:t>
            </a:r>
          </a:p>
          <a:p>
            <a:pPr hangingPunct="0"/>
            <a:r>
              <a:rPr lang="en-US">
                <a:solidFill>
                  <a:schemeClr val="tx1"/>
                </a:solidFill>
              </a:rPr>
              <a:t>Injections </a:t>
            </a:r>
          </a:p>
          <a:p>
            <a:pPr hangingPunct="0"/>
            <a:endParaRPr lang="en-US">
              <a:solidFill>
                <a:schemeClr val="bg2">
                  <a:lumMod val="50000"/>
                </a:schemeClr>
              </a:solidFill>
            </a:endParaRPr>
          </a:p>
          <a:p>
            <a:pPr hangingPunct="0"/>
            <a:endParaRPr lang="en-US">
              <a:solidFill>
                <a:schemeClr val="bg2">
                  <a:lumMod val="50000"/>
                </a:schemeClr>
              </a:solidFill>
            </a:endParaRPr>
          </a:p>
          <a:p>
            <a:pPr hangingPunct="0"/>
            <a:endParaRPr lang="en-US">
              <a:solidFill>
                <a:schemeClr val="bg2">
                  <a:lumMod val="50000"/>
                </a:schemeClr>
              </a:solidFill>
            </a:endParaRPr>
          </a:p>
          <a:p>
            <a:pPr hangingPunct="0"/>
            <a:endParaRPr lang="en-US">
              <a:solidFill>
                <a:schemeClr val="bg2">
                  <a:lumMod val="50000"/>
                </a:schemeClr>
              </a:solidFill>
            </a:endParaRPr>
          </a:p>
        </p:txBody>
      </p:sp>
      <p:pic>
        <p:nvPicPr>
          <p:cNvPr id="4" name="Picture 3" descr="KDE School Health Logo">
            <a:extLst>
              <a:ext uri="{FF2B5EF4-FFF2-40B4-BE49-F238E27FC236}">
                <a16:creationId xmlns:a16="http://schemas.microsoft.com/office/drawing/2014/main" id="{6BF05601-8246-A105-C7D8-FD43BBD70BE3}"/>
              </a:ext>
            </a:extLst>
          </p:cNvPr>
          <p:cNvPicPr>
            <a:picLocks noChangeAspect="1"/>
          </p:cNvPicPr>
          <p:nvPr/>
        </p:nvPicPr>
        <p:blipFill>
          <a:blip r:embed="rId2"/>
          <a:stretch>
            <a:fillRect/>
          </a:stretch>
        </p:blipFill>
        <p:spPr>
          <a:xfrm>
            <a:off x="10927509" y="4659796"/>
            <a:ext cx="896190" cy="1042506"/>
          </a:xfrm>
          <a:prstGeom prst="rect">
            <a:avLst/>
          </a:prstGeom>
        </p:spPr>
      </p:pic>
    </p:spTree>
    <p:extLst>
      <p:ext uri="{BB962C8B-B14F-4D97-AF65-F5344CB8AC3E}">
        <p14:creationId xmlns:p14="http://schemas.microsoft.com/office/powerpoint/2010/main" val="18640624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5" y="257025"/>
            <a:ext cx="10968159" cy="964262"/>
          </a:xfrm>
        </p:spPr>
        <p:txBody>
          <a:bodyPr>
            <a:normAutofit/>
          </a:bodyPr>
          <a:lstStyle/>
          <a:p>
            <a:r>
              <a:rPr lang="en-US"/>
              <a:t>Hand Hygiene  </a:t>
            </a:r>
          </a:p>
        </p:txBody>
      </p:sp>
      <p:sp>
        <p:nvSpPr>
          <p:cNvPr id="3" name="Text Placeholder 2"/>
          <p:cNvSpPr>
            <a:spLocks noGrp="1"/>
          </p:cNvSpPr>
          <p:nvPr>
            <p:ph type="body" sz="quarter" idx="13"/>
          </p:nvPr>
        </p:nvSpPr>
        <p:spPr>
          <a:xfrm>
            <a:off x="474133" y="1270347"/>
            <a:ext cx="11243733" cy="4597052"/>
          </a:xfrm>
        </p:spPr>
        <p:txBody>
          <a:bodyPr vert="horz" lIns="91440" tIns="45720" rIns="91440" bIns="45720" rtlCol="0" anchor="t">
            <a:normAutofit/>
          </a:bodyPr>
          <a:lstStyle/>
          <a:p>
            <a:r>
              <a:rPr lang="en-US">
                <a:solidFill>
                  <a:schemeClr val="tx1"/>
                </a:solidFill>
              </a:rPr>
              <a:t>Before administering any medication to a student, always wash your hands </a:t>
            </a:r>
          </a:p>
          <a:p>
            <a:r>
              <a:rPr lang="en-US">
                <a:solidFill>
                  <a:schemeClr val="tx1"/>
                </a:solidFill>
              </a:rPr>
              <a:t>If the student will touch the medication, they should also wash their hands </a:t>
            </a:r>
          </a:p>
          <a:p>
            <a:r>
              <a:rPr lang="en-US">
                <a:solidFill>
                  <a:schemeClr val="tx1"/>
                </a:solidFill>
              </a:rPr>
              <a:t>Good hand washing techniques include washing the hands with soap and water </a:t>
            </a:r>
          </a:p>
          <a:p>
            <a:r>
              <a:rPr lang="en-US">
                <a:solidFill>
                  <a:schemeClr val="tx1"/>
                </a:solidFill>
              </a:rPr>
              <a:t>Alcohol–based hand sanitizers are an excellent alternative to hand washing when soap and water are not available. However, if the hands are visibly soiled, hands should be washed with soap and water</a:t>
            </a:r>
          </a:p>
        </p:txBody>
      </p:sp>
      <p:pic>
        <p:nvPicPr>
          <p:cNvPr id="4" name="Picture 3" descr="KDE School Health Logo">
            <a:extLst>
              <a:ext uri="{FF2B5EF4-FFF2-40B4-BE49-F238E27FC236}">
                <a16:creationId xmlns:a16="http://schemas.microsoft.com/office/drawing/2014/main" id="{81851701-0FAB-3231-E0D6-5D3E56993305}"/>
              </a:ext>
            </a:extLst>
          </p:cNvPr>
          <p:cNvPicPr>
            <a:picLocks noChangeAspect="1"/>
          </p:cNvPicPr>
          <p:nvPr/>
        </p:nvPicPr>
        <p:blipFill>
          <a:blip r:embed="rId2"/>
          <a:stretch>
            <a:fillRect/>
          </a:stretch>
        </p:blipFill>
        <p:spPr>
          <a:xfrm>
            <a:off x="11075849" y="4775833"/>
            <a:ext cx="896190" cy="1042506"/>
          </a:xfrm>
          <a:prstGeom prst="rect">
            <a:avLst/>
          </a:prstGeom>
        </p:spPr>
      </p:pic>
    </p:spTree>
    <p:extLst>
      <p:ext uri="{BB962C8B-B14F-4D97-AF65-F5344CB8AC3E}">
        <p14:creationId xmlns:p14="http://schemas.microsoft.com/office/powerpoint/2010/main" val="41345950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080428" cy="855495"/>
          </a:xfrm>
        </p:spPr>
        <p:txBody>
          <a:bodyPr>
            <a:normAutofit/>
          </a:bodyPr>
          <a:lstStyle/>
          <a:p>
            <a:r>
              <a:rPr lang="en-US"/>
              <a:t>Hand Washing Steps</a:t>
            </a:r>
          </a:p>
        </p:txBody>
      </p:sp>
      <p:sp>
        <p:nvSpPr>
          <p:cNvPr id="3" name="Text Placeholder 2"/>
          <p:cNvSpPr>
            <a:spLocks noGrp="1"/>
          </p:cNvSpPr>
          <p:nvPr>
            <p:ph type="body" sz="quarter" idx="13"/>
          </p:nvPr>
        </p:nvSpPr>
        <p:spPr>
          <a:xfrm>
            <a:off x="555786" y="1112520"/>
            <a:ext cx="11080428" cy="4389121"/>
          </a:xfrm>
        </p:spPr>
        <p:txBody>
          <a:bodyPr vert="horz" lIns="91440" tIns="45720" rIns="91440" bIns="45720" rtlCol="0" anchor="t">
            <a:normAutofit fontScale="70000" lnSpcReduction="20000"/>
          </a:bodyPr>
          <a:lstStyle/>
          <a:p>
            <a:pPr marL="396875" lvl="0" indent="-396875" hangingPunct="0">
              <a:buFont typeface="+mj-lt"/>
              <a:buAutoNum type="arabicPeriod"/>
            </a:pPr>
            <a:r>
              <a:rPr lang="en-US" sz="3200">
                <a:solidFill>
                  <a:schemeClr val="tx1"/>
                </a:solidFill>
              </a:rPr>
              <a:t>Wet hands</a:t>
            </a:r>
          </a:p>
          <a:p>
            <a:pPr marL="396875" lvl="0" indent="-396875" hangingPunct="0">
              <a:buFont typeface="+mj-lt"/>
              <a:buAutoNum type="arabicPeriod"/>
            </a:pPr>
            <a:r>
              <a:rPr lang="en-US" sz="3200">
                <a:solidFill>
                  <a:schemeClr val="tx1"/>
                </a:solidFill>
              </a:rPr>
              <a:t>Apply soap and rub hands together for 20 seconds</a:t>
            </a:r>
          </a:p>
          <a:p>
            <a:pPr marL="396875" lvl="0" indent="-396875" hangingPunct="0">
              <a:buFont typeface="+mj-lt"/>
              <a:buAutoNum type="arabicPeriod"/>
            </a:pPr>
            <a:r>
              <a:rPr lang="en-US" sz="3200">
                <a:solidFill>
                  <a:schemeClr val="tx1"/>
                </a:solidFill>
              </a:rPr>
              <a:t>Scrub backs of hands, wrists, between fingers and under fingernails</a:t>
            </a:r>
          </a:p>
          <a:p>
            <a:pPr marL="396875" lvl="0" indent="-396875" hangingPunct="0">
              <a:buFont typeface="+mj-lt"/>
              <a:buAutoNum type="arabicPeriod"/>
            </a:pPr>
            <a:r>
              <a:rPr lang="en-US" sz="3200">
                <a:solidFill>
                  <a:schemeClr val="tx1"/>
                </a:solidFill>
              </a:rPr>
              <a:t>Rinse</a:t>
            </a:r>
          </a:p>
          <a:p>
            <a:pPr marL="396875" lvl="0" indent="-396875" hangingPunct="0">
              <a:buFont typeface="+mj-lt"/>
              <a:buAutoNum type="arabicPeriod"/>
            </a:pPr>
            <a:r>
              <a:rPr lang="en-US" sz="3200">
                <a:solidFill>
                  <a:schemeClr val="tx1"/>
                </a:solidFill>
              </a:rPr>
              <a:t>Towel dry</a:t>
            </a:r>
          </a:p>
          <a:p>
            <a:pPr marL="396875" lvl="0" indent="-396875" hangingPunct="0">
              <a:buFont typeface="+mj-lt"/>
              <a:buAutoNum type="arabicPeriod"/>
            </a:pPr>
            <a:r>
              <a:rPr lang="en-US" sz="3200">
                <a:solidFill>
                  <a:schemeClr val="tx1"/>
                </a:solidFill>
              </a:rPr>
              <a:t>Turn off water with towel </a:t>
            </a:r>
          </a:p>
          <a:p>
            <a:pPr marL="0" indent="0" hangingPunct="0">
              <a:buNone/>
            </a:pPr>
            <a:r>
              <a:rPr lang="en-US" sz="3200">
                <a:solidFill>
                  <a:schemeClr val="tx1"/>
                </a:solidFill>
              </a:rPr>
              <a:t>Alcohol-based hand sanitizers are an excellent alternative when soap and water are not available</a:t>
            </a:r>
          </a:p>
          <a:p>
            <a:pPr lvl="1" hangingPunct="0"/>
            <a:r>
              <a:rPr lang="en-US" sz="3200">
                <a:solidFill>
                  <a:schemeClr val="tx1"/>
                </a:solidFill>
              </a:rPr>
              <a:t>However, if hands are visibly soiled, soap and water must be used</a:t>
            </a:r>
          </a:p>
          <a:p>
            <a:pPr marL="0" indent="0" hangingPunct="0">
              <a:buNone/>
            </a:pPr>
            <a:r>
              <a:rPr lang="en-US" sz="3200">
                <a:solidFill>
                  <a:schemeClr val="tx1"/>
                </a:solidFill>
              </a:rPr>
              <a:t>How to use an Alcohol-Based Hand Sanitizer:</a:t>
            </a:r>
          </a:p>
          <a:p>
            <a:pPr marL="350520" indent="-350520" hangingPunct="0">
              <a:buFont typeface="+mj-lt"/>
              <a:buAutoNum type="arabicPeriod"/>
            </a:pPr>
            <a:r>
              <a:rPr lang="en-US" sz="3200">
                <a:solidFill>
                  <a:schemeClr val="tx1"/>
                </a:solidFill>
              </a:rPr>
              <a:t>Apply a half a teaspoon (nickel size) of the sanitizer to the palm of the hand</a:t>
            </a:r>
          </a:p>
          <a:p>
            <a:pPr marL="350520" lvl="0" indent="-350520" hangingPunct="0">
              <a:buFont typeface="+mj-lt"/>
              <a:buAutoNum type="arabicPeriod"/>
            </a:pPr>
            <a:r>
              <a:rPr lang="en-US" sz="3200">
                <a:solidFill>
                  <a:schemeClr val="tx1"/>
                </a:solidFill>
              </a:rPr>
              <a:t>Rub hands together, covering all surfaces until they are </a:t>
            </a:r>
            <a:r>
              <a:rPr lang="en-US" sz="3200" u="sng">
                <a:solidFill>
                  <a:schemeClr val="tx1"/>
                </a:solidFill>
              </a:rPr>
              <a:t>dry</a:t>
            </a:r>
            <a:r>
              <a:rPr lang="en-US" sz="3200">
                <a:solidFill>
                  <a:schemeClr val="tx1"/>
                </a:solidFill>
              </a:rPr>
              <a:t> (approximately 20 seconds)</a:t>
            </a:r>
            <a:br>
              <a:rPr lang="en-US">
                <a:solidFill>
                  <a:schemeClr val="tx1"/>
                </a:solidFill>
              </a:rPr>
            </a:br>
            <a:endParaRPr lang="en-US">
              <a:solidFill>
                <a:schemeClr val="tx1"/>
              </a:solidFill>
            </a:endParaRPr>
          </a:p>
        </p:txBody>
      </p:sp>
      <p:pic>
        <p:nvPicPr>
          <p:cNvPr id="5" name="Picture 4" descr="KDE School Health Logo">
            <a:extLst>
              <a:ext uri="{FF2B5EF4-FFF2-40B4-BE49-F238E27FC236}">
                <a16:creationId xmlns:a16="http://schemas.microsoft.com/office/drawing/2014/main" id="{BEC0A16A-2C25-61CE-C65B-D523D8481CE5}"/>
              </a:ext>
            </a:extLst>
          </p:cNvPr>
          <p:cNvPicPr>
            <a:picLocks noChangeAspect="1"/>
          </p:cNvPicPr>
          <p:nvPr/>
        </p:nvPicPr>
        <p:blipFill>
          <a:blip r:embed="rId2"/>
          <a:stretch>
            <a:fillRect/>
          </a:stretch>
        </p:blipFill>
        <p:spPr>
          <a:xfrm>
            <a:off x="10740024" y="290639"/>
            <a:ext cx="896190" cy="1042506"/>
          </a:xfrm>
          <a:prstGeom prst="rect">
            <a:avLst/>
          </a:prstGeom>
        </p:spPr>
      </p:pic>
    </p:spTree>
    <p:extLst>
      <p:ext uri="{BB962C8B-B14F-4D97-AF65-F5344CB8AC3E}">
        <p14:creationId xmlns:p14="http://schemas.microsoft.com/office/powerpoint/2010/main" val="30652660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5" y="257024"/>
            <a:ext cx="11232023" cy="1333201"/>
          </a:xfrm>
        </p:spPr>
        <p:txBody>
          <a:bodyPr>
            <a:normAutofit/>
          </a:bodyPr>
          <a:lstStyle/>
          <a:p>
            <a:r>
              <a:rPr lang="en-US"/>
              <a:t>Course Description</a:t>
            </a:r>
          </a:p>
        </p:txBody>
      </p:sp>
      <p:sp>
        <p:nvSpPr>
          <p:cNvPr id="3" name="Text Placeholder 2"/>
          <p:cNvSpPr>
            <a:spLocks noGrp="1"/>
          </p:cNvSpPr>
          <p:nvPr>
            <p:ph type="body" sz="quarter" idx="13"/>
          </p:nvPr>
        </p:nvSpPr>
        <p:spPr>
          <a:xfrm>
            <a:off x="555786" y="1590223"/>
            <a:ext cx="11232022" cy="3717273"/>
          </a:xfrm>
        </p:spPr>
        <p:txBody>
          <a:bodyPr vert="horz" lIns="91440" tIns="45720" rIns="91440" bIns="45720" rtlCol="0" anchor="t">
            <a:normAutofit/>
          </a:bodyPr>
          <a:lstStyle/>
          <a:p>
            <a:pPr hangingPunct="0"/>
            <a:r>
              <a:rPr lang="en-US" b="1"/>
              <a:t>Module I:</a:t>
            </a:r>
            <a:r>
              <a:rPr lang="en-US"/>
              <a:t> Laws, Policies and Procedures</a:t>
            </a:r>
          </a:p>
          <a:p>
            <a:pPr hangingPunct="0"/>
            <a:r>
              <a:rPr lang="en-US" b="1"/>
              <a:t>Module II:</a:t>
            </a:r>
            <a:r>
              <a:rPr lang="en-US"/>
              <a:t> Administration of Medications</a:t>
            </a:r>
          </a:p>
          <a:p>
            <a:pPr hangingPunct="0"/>
            <a:r>
              <a:rPr lang="en-US" b="1"/>
              <a:t>Module III:</a:t>
            </a:r>
            <a:r>
              <a:rPr lang="en-US"/>
              <a:t>  Administration of Emergency Medications</a:t>
            </a:r>
          </a:p>
          <a:p>
            <a:pPr hangingPunct="0"/>
            <a:r>
              <a:rPr lang="en-US" b="1"/>
              <a:t>Module IV: </a:t>
            </a:r>
            <a:r>
              <a:rPr lang="en-US"/>
              <a:t>Local School Board Policies and Procedure</a:t>
            </a:r>
          </a:p>
          <a:p>
            <a:pPr hangingPunct="0"/>
            <a:r>
              <a:rPr lang="en-US" b="1"/>
              <a:t>Module V:</a:t>
            </a:r>
            <a:r>
              <a:rPr lang="en-US"/>
              <a:t> Understanding HIPPA vs. FERPA for Unlicensed School Personnel</a:t>
            </a:r>
          </a:p>
          <a:p>
            <a:pPr marL="0" indent="0">
              <a:buNone/>
            </a:pPr>
            <a:endParaRPr lang="en-US"/>
          </a:p>
        </p:txBody>
      </p:sp>
      <p:pic>
        <p:nvPicPr>
          <p:cNvPr id="4" name="Picture 3" descr="KDE school health logo">
            <a:extLst>
              <a:ext uri="{FF2B5EF4-FFF2-40B4-BE49-F238E27FC236}">
                <a16:creationId xmlns:a16="http://schemas.microsoft.com/office/drawing/2014/main" id="{0C55A9F5-5DB9-4C61-B4C1-712D7C0FD35E}"/>
              </a:ext>
            </a:extLst>
          </p:cNvPr>
          <p:cNvPicPr>
            <a:picLocks noChangeAspect="1"/>
          </p:cNvPicPr>
          <p:nvPr/>
        </p:nvPicPr>
        <p:blipFill>
          <a:blip r:embed="rId2"/>
          <a:stretch>
            <a:fillRect/>
          </a:stretch>
        </p:blipFill>
        <p:spPr>
          <a:xfrm>
            <a:off x="10515600" y="150189"/>
            <a:ext cx="1272208" cy="1333200"/>
          </a:xfrm>
          <a:prstGeom prst="rect">
            <a:avLst/>
          </a:prstGeom>
        </p:spPr>
      </p:pic>
    </p:spTree>
    <p:extLst>
      <p:ext uri="{BB962C8B-B14F-4D97-AF65-F5344CB8AC3E}">
        <p14:creationId xmlns:p14="http://schemas.microsoft.com/office/powerpoint/2010/main" val="36361770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 y="539247"/>
            <a:ext cx="10905066" cy="1038578"/>
          </a:xfrm>
        </p:spPr>
        <p:txBody>
          <a:bodyPr>
            <a:normAutofit/>
          </a:bodyPr>
          <a:lstStyle/>
          <a:p>
            <a:r>
              <a:rPr lang="en-US"/>
              <a:t>How to Avoid Touching Medications </a:t>
            </a:r>
          </a:p>
        </p:txBody>
      </p:sp>
      <p:sp>
        <p:nvSpPr>
          <p:cNvPr id="3" name="Text Placeholder 2"/>
          <p:cNvSpPr>
            <a:spLocks noGrp="1"/>
          </p:cNvSpPr>
          <p:nvPr>
            <p:ph type="body" sz="quarter" idx="13"/>
          </p:nvPr>
        </p:nvSpPr>
        <p:spPr>
          <a:xfrm>
            <a:off x="396240" y="1576535"/>
            <a:ext cx="11239974" cy="4224825"/>
          </a:xfrm>
        </p:spPr>
        <p:txBody>
          <a:bodyPr vert="horz" lIns="91440" tIns="45720" rIns="91440" bIns="45720" rtlCol="0" anchor="t">
            <a:normAutofit fontScale="92500" lnSpcReduction="20000"/>
          </a:bodyPr>
          <a:lstStyle/>
          <a:p>
            <a:pPr hangingPunct="0"/>
            <a:r>
              <a:rPr lang="en-US">
                <a:solidFill>
                  <a:schemeClr val="tx1"/>
                </a:solidFill>
              </a:rPr>
              <a:t>Pour pills, tablets or capsules into the bottle cap first then pour them into the disposable medicine cup. (This technique allows for more control in pouring and avoids having to remove extra amounts.) </a:t>
            </a:r>
          </a:p>
          <a:p>
            <a:pPr hangingPunct="0"/>
            <a:r>
              <a:rPr lang="en-US">
                <a:solidFill>
                  <a:schemeClr val="tx1"/>
                </a:solidFill>
              </a:rPr>
              <a:t>A clean paper towel or paper cup may also be used if the medicine is only one capsule or tablet</a:t>
            </a:r>
          </a:p>
          <a:p>
            <a:pPr hangingPunct="0"/>
            <a:r>
              <a:rPr lang="en-US">
                <a:solidFill>
                  <a:schemeClr val="tx1"/>
                </a:solidFill>
              </a:rPr>
              <a:t>Have the student pick up the medication themselves and put it in their mouth</a:t>
            </a:r>
          </a:p>
          <a:p>
            <a:pPr hangingPunct="0">
              <a:buFont typeface="Wingdings" panose="05000000000000000000" pitchFamily="2" charset="2"/>
              <a:buChar char="ü"/>
            </a:pPr>
            <a:r>
              <a:rPr lang="en-US">
                <a:solidFill>
                  <a:schemeClr val="tx1"/>
                </a:solidFill>
              </a:rPr>
              <a:t> Some children do not have the developmental skills to put tablets or capsules into their mouth </a:t>
            </a:r>
          </a:p>
          <a:p>
            <a:pPr hangingPunct="0">
              <a:buFont typeface="Wingdings 2" panose="05020102010507070707" pitchFamily="18" charset="2"/>
              <a:buChar char="P"/>
            </a:pPr>
            <a:r>
              <a:rPr lang="en-US">
                <a:solidFill>
                  <a:schemeClr val="tx1"/>
                </a:solidFill>
              </a:rPr>
              <a:t> If you must put the medication directly into the child’s mouth, use disposable gloves</a:t>
            </a:r>
          </a:p>
          <a:p>
            <a:pPr marL="0" indent="0" hangingPunct="0">
              <a:buNone/>
            </a:pPr>
            <a:r>
              <a:rPr lang="en-US">
                <a:solidFill>
                  <a:schemeClr val="tx1"/>
                </a:solidFill>
              </a:rPr>
              <a:t>Note: The gloves are considered contaminated after use. Be aware of any allergies to latex gloves</a:t>
            </a:r>
          </a:p>
          <a:p>
            <a:endParaRPr lang="en-US"/>
          </a:p>
        </p:txBody>
      </p:sp>
      <p:pic>
        <p:nvPicPr>
          <p:cNvPr id="5" name="Picture 4" descr="KDE School Health Logo">
            <a:extLst>
              <a:ext uri="{FF2B5EF4-FFF2-40B4-BE49-F238E27FC236}">
                <a16:creationId xmlns:a16="http://schemas.microsoft.com/office/drawing/2014/main" id="{78C58A83-527D-B728-091E-1AFEFF5E5C25}"/>
              </a:ext>
            </a:extLst>
          </p:cNvPr>
          <p:cNvPicPr>
            <a:picLocks noChangeAspect="1"/>
          </p:cNvPicPr>
          <p:nvPr/>
        </p:nvPicPr>
        <p:blipFill>
          <a:blip r:embed="rId2"/>
          <a:stretch>
            <a:fillRect/>
          </a:stretch>
        </p:blipFill>
        <p:spPr>
          <a:xfrm>
            <a:off x="10899570" y="268134"/>
            <a:ext cx="896190" cy="1042506"/>
          </a:xfrm>
          <a:prstGeom prst="rect">
            <a:avLst/>
          </a:prstGeom>
        </p:spPr>
      </p:pic>
    </p:spTree>
    <p:extLst>
      <p:ext uri="{BB962C8B-B14F-4D97-AF65-F5344CB8AC3E}">
        <p14:creationId xmlns:p14="http://schemas.microsoft.com/office/powerpoint/2010/main" val="35920974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0" y="257025"/>
            <a:ext cx="11306014" cy="847875"/>
          </a:xfrm>
        </p:spPr>
        <p:txBody>
          <a:bodyPr/>
          <a:lstStyle/>
          <a:p>
            <a:r>
              <a:rPr lang="en-US"/>
              <a:t>Oral Medication Administration</a:t>
            </a:r>
          </a:p>
        </p:txBody>
      </p:sp>
      <p:sp>
        <p:nvSpPr>
          <p:cNvPr id="3" name="Text Placeholder 2"/>
          <p:cNvSpPr>
            <a:spLocks noGrp="1"/>
          </p:cNvSpPr>
          <p:nvPr>
            <p:ph type="body" sz="quarter" idx="13"/>
          </p:nvPr>
        </p:nvSpPr>
        <p:spPr>
          <a:xfrm>
            <a:off x="325338" y="1174900"/>
            <a:ext cx="11541324" cy="4343400"/>
          </a:xfrm>
        </p:spPr>
        <p:txBody>
          <a:bodyPr>
            <a:normAutofit lnSpcReduction="10000"/>
          </a:bodyPr>
          <a:lstStyle/>
          <a:p>
            <a:pPr marL="0" indent="0" hangingPunct="0">
              <a:buNone/>
            </a:pPr>
            <a:r>
              <a:rPr lang="en-US">
                <a:solidFill>
                  <a:schemeClr val="tx1"/>
                </a:solidFill>
              </a:rPr>
              <a:t>When administering oral medications school health staff should:</a:t>
            </a:r>
          </a:p>
          <a:p>
            <a:pPr marL="914400" lvl="1" indent="-457200" hangingPunct="0">
              <a:buFont typeface="+mj-lt"/>
              <a:buAutoNum type="arabicPeriod"/>
            </a:pPr>
            <a:r>
              <a:rPr lang="en-US">
                <a:solidFill>
                  <a:schemeClr val="tx1"/>
                </a:solidFill>
              </a:rPr>
              <a:t>Follow the Six Rights of Medication Administration; </a:t>
            </a:r>
            <a:r>
              <a:rPr lang="en-US" b="1">
                <a:solidFill>
                  <a:schemeClr val="tx1"/>
                </a:solidFill>
              </a:rPr>
              <a:t>Right </a:t>
            </a:r>
            <a:r>
              <a:rPr lang="en-US">
                <a:solidFill>
                  <a:schemeClr val="tx1"/>
                </a:solidFill>
              </a:rPr>
              <a:t>student, </a:t>
            </a:r>
            <a:r>
              <a:rPr lang="en-US" b="1">
                <a:solidFill>
                  <a:schemeClr val="tx1"/>
                </a:solidFill>
              </a:rPr>
              <a:t>Right</a:t>
            </a:r>
            <a:r>
              <a:rPr lang="en-US">
                <a:solidFill>
                  <a:schemeClr val="tx1"/>
                </a:solidFill>
              </a:rPr>
              <a:t> medication, </a:t>
            </a:r>
            <a:r>
              <a:rPr lang="en-US" b="1">
                <a:solidFill>
                  <a:schemeClr val="tx1"/>
                </a:solidFill>
              </a:rPr>
              <a:t>Right</a:t>
            </a:r>
            <a:r>
              <a:rPr lang="en-US">
                <a:solidFill>
                  <a:schemeClr val="tx1"/>
                </a:solidFill>
              </a:rPr>
              <a:t> dose, </a:t>
            </a:r>
            <a:r>
              <a:rPr lang="en-US" b="1">
                <a:solidFill>
                  <a:schemeClr val="tx1"/>
                </a:solidFill>
              </a:rPr>
              <a:t>Right </a:t>
            </a:r>
            <a:r>
              <a:rPr lang="en-US">
                <a:solidFill>
                  <a:schemeClr val="tx1"/>
                </a:solidFill>
              </a:rPr>
              <a:t>time, </a:t>
            </a:r>
            <a:r>
              <a:rPr lang="en-US" b="1">
                <a:solidFill>
                  <a:schemeClr val="tx1"/>
                </a:solidFill>
              </a:rPr>
              <a:t>Right </a:t>
            </a:r>
            <a:r>
              <a:rPr lang="en-US">
                <a:solidFill>
                  <a:schemeClr val="tx1"/>
                </a:solidFill>
              </a:rPr>
              <a:t>route and </a:t>
            </a:r>
            <a:r>
              <a:rPr lang="en-US" b="1">
                <a:solidFill>
                  <a:schemeClr val="tx1"/>
                </a:solidFill>
              </a:rPr>
              <a:t>Right </a:t>
            </a:r>
            <a:r>
              <a:rPr lang="en-US">
                <a:solidFill>
                  <a:schemeClr val="tx1"/>
                </a:solidFill>
              </a:rPr>
              <a:t>documentation</a:t>
            </a:r>
          </a:p>
          <a:p>
            <a:pPr marL="914400" lvl="1" indent="-457200" hangingPunct="0">
              <a:buFont typeface="+mj-lt"/>
              <a:buAutoNum type="arabicPeriod"/>
            </a:pPr>
            <a:r>
              <a:rPr lang="en-US">
                <a:solidFill>
                  <a:schemeClr val="tx1"/>
                </a:solidFill>
              </a:rPr>
              <a:t>Pour medication into the bottle lid and then into the disposable medicine cup</a:t>
            </a:r>
          </a:p>
          <a:p>
            <a:pPr marL="914400" lvl="1" indent="-457200" hangingPunct="0">
              <a:buFont typeface="+mj-lt"/>
              <a:buAutoNum type="arabicPeriod"/>
            </a:pPr>
            <a:r>
              <a:rPr lang="en-US">
                <a:solidFill>
                  <a:schemeClr val="tx1"/>
                </a:solidFill>
              </a:rPr>
              <a:t>Provide the student with 4 to 6 ounces of water or other liquid that allows for easy swallowing</a:t>
            </a:r>
          </a:p>
          <a:p>
            <a:pPr marL="914400" lvl="1" indent="-457200" hangingPunct="0">
              <a:buFont typeface="+mj-lt"/>
              <a:buAutoNum type="arabicPeriod"/>
            </a:pPr>
            <a:r>
              <a:rPr lang="en-US">
                <a:solidFill>
                  <a:schemeClr val="tx1"/>
                </a:solidFill>
              </a:rPr>
              <a:t>Verify the student has swallowed the medication</a:t>
            </a:r>
          </a:p>
          <a:p>
            <a:pPr marL="914400" lvl="1" indent="-457200" hangingPunct="0">
              <a:buFont typeface="+mj-lt"/>
              <a:buAutoNum type="arabicPeriod"/>
            </a:pPr>
            <a:r>
              <a:rPr lang="en-US">
                <a:solidFill>
                  <a:schemeClr val="tx1"/>
                </a:solidFill>
              </a:rPr>
              <a:t>Document on the medication administration record (medication log) that you have administered the medication.</a:t>
            </a:r>
          </a:p>
          <a:p>
            <a:pPr marL="914400" lvl="1" indent="-457200" hangingPunct="0">
              <a:buFont typeface="+mj-lt"/>
              <a:buAutoNum type="arabicPeriod"/>
            </a:pPr>
            <a:r>
              <a:rPr lang="en-US">
                <a:solidFill>
                  <a:schemeClr val="tx1"/>
                </a:solidFill>
              </a:rPr>
              <a:t>Replace the medication in locked storage area.</a:t>
            </a:r>
          </a:p>
          <a:p>
            <a:pPr marL="914400" lvl="1" indent="-457200" hangingPunct="0">
              <a:buFont typeface="+mj-lt"/>
              <a:buAutoNum type="arabicPeriod"/>
            </a:pPr>
            <a:r>
              <a:rPr lang="en-US">
                <a:solidFill>
                  <a:schemeClr val="tx1"/>
                </a:solidFill>
              </a:rPr>
              <a:t>Observe the student for any medication reaction as appropriate</a:t>
            </a:r>
            <a:br>
              <a:rPr lang="en-US" i="1"/>
            </a:br>
            <a:endParaRPr lang="en-US"/>
          </a:p>
        </p:txBody>
      </p:sp>
      <p:pic>
        <p:nvPicPr>
          <p:cNvPr id="6" name="Picture 5" descr="KDE School Health Logo">
            <a:extLst>
              <a:ext uri="{FF2B5EF4-FFF2-40B4-BE49-F238E27FC236}">
                <a16:creationId xmlns:a16="http://schemas.microsoft.com/office/drawing/2014/main" id="{D41C2B7C-3D21-E546-077D-DCB02F1055B7}"/>
              </a:ext>
            </a:extLst>
          </p:cNvPr>
          <p:cNvPicPr>
            <a:picLocks noChangeAspect="1"/>
          </p:cNvPicPr>
          <p:nvPr/>
        </p:nvPicPr>
        <p:blipFill>
          <a:blip r:embed="rId2"/>
          <a:stretch>
            <a:fillRect/>
          </a:stretch>
        </p:blipFill>
        <p:spPr>
          <a:xfrm>
            <a:off x="11106984" y="4710593"/>
            <a:ext cx="896190" cy="1042506"/>
          </a:xfrm>
          <a:prstGeom prst="rect">
            <a:avLst/>
          </a:prstGeom>
        </p:spPr>
      </p:pic>
    </p:spTree>
    <p:extLst>
      <p:ext uri="{BB962C8B-B14F-4D97-AF65-F5344CB8AC3E}">
        <p14:creationId xmlns:p14="http://schemas.microsoft.com/office/powerpoint/2010/main" val="7557455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140914" cy="634499"/>
          </a:xfrm>
        </p:spPr>
        <p:txBody>
          <a:bodyPr>
            <a:normAutofit fontScale="90000"/>
          </a:bodyPr>
          <a:lstStyle/>
          <a:p>
            <a:r>
              <a:rPr lang="en-US"/>
              <a:t>Oral Medications</a:t>
            </a:r>
          </a:p>
        </p:txBody>
      </p:sp>
      <p:sp>
        <p:nvSpPr>
          <p:cNvPr id="3" name="Text Placeholder 2"/>
          <p:cNvSpPr>
            <a:spLocks noGrp="1"/>
          </p:cNvSpPr>
          <p:nvPr>
            <p:ph type="body" sz="quarter" idx="13"/>
          </p:nvPr>
        </p:nvSpPr>
        <p:spPr>
          <a:xfrm>
            <a:off x="555786" y="933152"/>
            <a:ext cx="11140914" cy="4377971"/>
          </a:xfrm>
        </p:spPr>
        <p:txBody>
          <a:bodyPr>
            <a:noAutofit/>
          </a:bodyPr>
          <a:lstStyle/>
          <a:p>
            <a:pPr marL="0" indent="0" hangingPunct="0">
              <a:lnSpc>
                <a:spcPct val="100000"/>
              </a:lnSpc>
              <a:spcBef>
                <a:spcPts val="0"/>
              </a:spcBef>
              <a:buNone/>
            </a:pPr>
            <a:r>
              <a:rPr lang="en-US" sz="2000">
                <a:solidFill>
                  <a:schemeClr val="tx1"/>
                </a:solidFill>
              </a:rPr>
              <a:t>Oral medications include solid and liquid forms of mediation. Solid forms include tablets or capsules, and liquid forms include syrups/elixirs and suspensions</a:t>
            </a:r>
            <a:r>
              <a:rPr lang="en-US" sz="2000" b="1">
                <a:solidFill>
                  <a:schemeClr val="tx1"/>
                </a:solidFill>
              </a:rPr>
              <a:t>.</a:t>
            </a:r>
          </a:p>
          <a:p>
            <a:pPr lvl="0" hangingPunct="0">
              <a:lnSpc>
                <a:spcPct val="100000"/>
              </a:lnSpc>
              <a:spcBef>
                <a:spcPts val="0"/>
              </a:spcBef>
            </a:pPr>
            <a:r>
              <a:rPr lang="en-US" sz="2000" b="1">
                <a:solidFill>
                  <a:schemeClr val="tx1"/>
                </a:solidFill>
              </a:rPr>
              <a:t>Tablet forms</a:t>
            </a:r>
            <a:r>
              <a:rPr lang="en-US" sz="2000">
                <a:solidFill>
                  <a:schemeClr val="tx1"/>
                </a:solidFill>
              </a:rPr>
              <a:t>: regular, chewable, oral disintegrating (sublingual and buccal) and scored</a:t>
            </a:r>
          </a:p>
          <a:p>
            <a:pPr hangingPunct="0">
              <a:lnSpc>
                <a:spcPct val="100000"/>
              </a:lnSpc>
              <a:spcBef>
                <a:spcPts val="0"/>
              </a:spcBef>
            </a:pPr>
            <a:r>
              <a:rPr lang="en-US" sz="2000">
                <a:solidFill>
                  <a:schemeClr val="tx1"/>
                </a:solidFill>
              </a:rPr>
              <a:t>Tablets are delivered in either enteric coated or un-coated forms as certain medications can cause irritation to the stomach. These tablets are “coated” so that they cannot dissolve in the stomach, protecting the stomach from irritation as the “coating” dissolves in the small intestine instead of the stomach. </a:t>
            </a:r>
          </a:p>
          <a:p>
            <a:pPr lvl="0" hangingPunct="0">
              <a:lnSpc>
                <a:spcPct val="100000"/>
              </a:lnSpc>
              <a:spcBef>
                <a:spcPts val="0"/>
              </a:spcBef>
            </a:pPr>
            <a:r>
              <a:rPr lang="en-US" sz="2000">
                <a:solidFill>
                  <a:schemeClr val="tx1"/>
                </a:solidFill>
              </a:rPr>
              <a:t>Regular tablets are simply taken with liquid</a:t>
            </a:r>
          </a:p>
          <a:p>
            <a:pPr hangingPunct="0">
              <a:lnSpc>
                <a:spcPct val="100000"/>
              </a:lnSpc>
              <a:spcBef>
                <a:spcPts val="0"/>
              </a:spcBef>
            </a:pPr>
            <a:r>
              <a:rPr lang="en-US" sz="2000">
                <a:solidFill>
                  <a:schemeClr val="tx1"/>
                </a:solidFill>
              </a:rPr>
              <a:t>Scored tablets are designed so that they can be cut into smaller doses with a special cutting tool</a:t>
            </a:r>
          </a:p>
          <a:p>
            <a:pPr lvl="0" hangingPunct="0">
              <a:lnSpc>
                <a:spcPct val="100000"/>
              </a:lnSpc>
              <a:spcBef>
                <a:spcPts val="0"/>
              </a:spcBef>
            </a:pPr>
            <a:r>
              <a:rPr lang="en-US" sz="2000">
                <a:solidFill>
                  <a:schemeClr val="tx1"/>
                </a:solidFill>
              </a:rPr>
              <a:t>Tablets that are not clearly designated as chewable, sublingual, or buccal, should be swallowed whole</a:t>
            </a:r>
          </a:p>
          <a:p>
            <a:pPr lvl="0" hangingPunct="0">
              <a:lnSpc>
                <a:spcPct val="100000"/>
              </a:lnSpc>
              <a:spcBef>
                <a:spcPts val="0"/>
              </a:spcBef>
            </a:pPr>
            <a:r>
              <a:rPr lang="en-US" sz="2000">
                <a:solidFill>
                  <a:schemeClr val="tx1"/>
                </a:solidFill>
              </a:rPr>
              <a:t>Chewable tablets should be chewed before they are swallowed </a:t>
            </a:r>
          </a:p>
          <a:p>
            <a:pPr marL="0" lvl="0" indent="0" hangingPunct="0">
              <a:lnSpc>
                <a:spcPct val="100000"/>
              </a:lnSpc>
              <a:spcBef>
                <a:spcPts val="0"/>
              </a:spcBef>
              <a:buNone/>
            </a:pPr>
            <a:r>
              <a:rPr lang="en-US" sz="2000">
                <a:solidFill>
                  <a:schemeClr val="tx1"/>
                </a:solidFill>
              </a:rPr>
              <a:t>Oral medication should not be crushed without a licensed practitioner’s order. </a:t>
            </a:r>
            <a:r>
              <a:rPr lang="en-US" sz="2000" b="1">
                <a:solidFill>
                  <a:schemeClr val="tx1"/>
                </a:solidFill>
              </a:rPr>
              <a:t>These tablets should </a:t>
            </a:r>
            <a:r>
              <a:rPr lang="en-US" sz="2000">
                <a:solidFill>
                  <a:schemeClr val="tx1"/>
                </a:solidFill>
              </a:rPr>
              <a:t>not be split or crushed</a:t>
            </a:r>
          </a:p>
        </p:txBody>
      </p:sp>
      <p:pic>
        <p:nvPicPr>
          <p:cNvPr id="5" name="Picture 4" descr="KDE School Health Logo">
            <a:extLst>
              <a:ext uri="{FF2B5EF4-FFF2-40B4-BE49-F238E27FC236}">
                <a16:creationId xmlns:a16="http://schemas.microsoft.com/office/drawing/2014/main" id="{C1067530-0A0D-501C-B316-1B6B2175DFB4}"/>
              </a:ext>
            </a:extLst>
          </p:cNvPr>
          <p:cNvPicPr>
            <a:picLocks noChangeAspect="1"/>
          </p:cNvPicPr>
          <p:nvPr/>
        </p:nvPicPr>
        <p:blipFill>
          <a:blip r:embed="rId2"/>
          <a:stretch>
            <a:fillRect/>
          </a:stretch>
        </p:blipFill>
        <p:spPr>
          <a:xfrm>
            <a:off x="11044534" y="4707065"/>
            <a:ext cx="896190" cy="1042506"/>
          </a:xfrm>
          <a:prstGeom prst="rect">
            <a:avLst/>
          </a:prstGeom>
        </p:spPr>
      </p:pic>
    </p:spTree>
    <p:extLst>
      <p:ext uri="{BB962C8B-B14F-4D97-AF65-F5344CB8AC3E}">
        <p14:creationId xmlns:p14="http://schemas.microsoft.com/office/powerpoint/2010/main" val="25586890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0950414" cy="794535"/>
          </a:xfrm>
        </p:spPr>
        <p:txBody>
          <a:bodyPr>
            <a:normAutofit/>
          </a:bodyPr>
          <a:lstStyle/>
          <a:p>
            <a:r>
              <a:rPr lang="en-US"/>
              <a:t>Cutting or Crushing Tablets</a:t>
            </a:r>
          </a:p>
        </p:txBody>
      </p:sp>
      <p:sp>
        <p:nvSpPr>
          <p:cNvPr id="3" name="Text Placeholder 2"/>
          <p:cNvSpPr>
            <a:spLocks noGrp="1"/>
          </p:cNvSpPr>
          <p:nvPr>
            <p:ph type="body" sz="quarter" idx="13"/>
          </p:nvPr>
        </p:nvSpPr>
        <p:spPr>
          <a:xfrm>
            <a:off x="555786" y="1179321"/>
            <a:ext cx="10950414" cy="4636174"/>
          </a:xfrm>
        </p:spPr>
        <p:txBody>
          <a:bodyPr vert="horz" lIns="91440" tIns="45720" rIns="91440" bIns="45720" rtlCol="0" anchor="t">
            <a:normAutofit lnSpcReduction="10000"/>
          </a:bodyPr>
          <a:lstStyle/>
          <a:p>
            <a:pPr hangingPunct="0"/>
            <a:r>
              <a:rPr lang="en-US">
                <a:solidFill>
                  <a:schemeClr val="tx1"/>
                </a:solidFill>
              </a:rPr>
              <a:t>Cutting, crushing or sprinkling of the medication are examples of changing the form of an oral medication</a:t>
            </a:r>
          </a:p>
          <a:p>
            <a:pPr hangingPunct="0"/>
            <a:r>
              <a:rPr lang="en-US">
                <a:solidFill>
                  <a:schemeClr val="tx1"/>
                </a:solidFill>
              </a:rPr>
              <a:t>If the form of an oral medication must be changed, (e.g., cutting, crushing or sprinkling) the prescribing health care provider will indicate this in the written prescription and on the pharmacy label</a:t>
            </a:r>
            <a:r>
              <a:rPr lang="en-US" strike="sngStrike">
                <a:solidFill>
                  <a:schemeClr val="tx1"/>
                </a:solidFill>
              </a:rPr>
              <a:t>  </a:t>
            </a:r>
            <a:endParaRPr lang="en-US">
              <a:solidFill>
                <a:schemeClr val="tx1"/>
              </a:solidFill>
            </a:endParaRPr>
          </a:p>
          <a:p>
            <a:pPr hangingPunct="0"/>
            <a:r>
              <a:rPr lang="en-US">
                <a:solidFill>
                  <a:schemeClr val="tx1"/>
                </a:solidFill>
              </a:rPr>
              <a:t>Scored tablets that must be cut in half to obtain a smaller dose should be cut by either the school nurse or the student’s dispensing pharmacist</a:t>
            </a:r>
          </a:p>
          <a:p>
            <a:pPr lvl="1" hangingPunct="0"/>
            <a:r>
              <a:rPr lang="en-US">
                <a:solidFill>
                  <a:schemeClr val="tx1"/>
                </a:solidFill>
              </a:rPr>
              <a:t>For example, the medication is packaged in 10 milligram (mg) tablets and the health care provider’s order or prescription indicates the student is to receive 5 milligrams or half a tablet. The school nurse, licensed health care provider or dispensing pharmacist should cut the scored tablets</a:t>
            </a:r>
          </a:p>
          <a:p>
            <a:endParaRPr lang="en-US"/>
          </a:p>
        </p:txBody>
      </p:sp>
      <p:pic>
        <p:nvPicPr>
          <p:cNvPr id="4" name="Picture 3" descr="KDE School Health Logo">
            <a:extLst>
              <a:ext uri="{FF2B5EF4-FFF2-40B4-BE49-F238E27FC236}">
                <a16:creationId xmlns:a16="http://schemas.microsoft.com/office/drawing/2014/main" id="{FDB5BB09-17D3-FF7A-F4F3-122E47F901DA}"/>
              </a:ext>
            </a:extLst>
          </p:cNvPr>
          <p:cNvPicPr>
            <a:picLocks noChangeAspect="1"/>
          </p:cNvPicPr>
          <p:nvPr/>
        </p:nvPicPr>
        <p:blipFill>
          <a:blip r:embed="rId2"/>
          <a:stretch>
            <a:fillRect/>
          </a:stretch>
        </p:blipFill>
        <p:spPr>
          <a:xfrm>
            <a:off x="10936185" y="136815"/>
            <a:ext cx="896190" cy="1042506"/>
          </a:xfrm>
          <a:prstGeom prst="rect">
            <a:avLst/>
          </a:prstGeom>
        </p:spPr>
      </p:pic>
    </p:spTree>
    <p:extLst>
      <p:ext uri="{BB962C8B-B14F-4D97-AF65-F5344CB8AC3E}">
        <p14:creationId xmlns:p14="http://schemas.microsoft.com/office/powerpoint/2010/main" val="26235515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080428" cy="979247"/>
          </a:xfrm>
        </p:spPr>
        <p:txBody>
          <a:bodyPr/>
          <a:lstStyle/>
          <a:p>
            <a:r>
              <a:rPr lang="en-US"/>
              <a:t>Oral Medication Dosage</a:t>
            </a:r>
          </a:p>
        </p:txBody>
      </p:sp>
      <p:sp>
        <p:nvSpPr>
          <p:cNvPr id="3" name="Text Placeholder 2"/>
          <p:cNvSpPr>
            <a:spLocks noGrp="1"/>
          </p:cNvSpPr>
          <p:nvPr>
            <p:ph type="body" sz="quarter" idx="13"/>
          </p:nvPr>
        </p:nvSpPr>
        <p:spPr>
          <a:xfrm>
            <a:off x="555786" y="1236273"/>
            <a:ext cx="11080428" cy="4266170"/>
          </a:xfrm>
        </p:spPr>
        <p:txBody>
          <a:bodyPr vert="horz" lIns="91440" tIns="45720" rIns="91440" bIns="45720" rtlCol="0" anchor="t">
            <a:normAutofit/>
          </a:bodyPr>
          <a:lstStyle/>
          <a:p>
            <a:r>
              <a:rPr lang="en-US">
                <a:solidFill>
                  <a:schemeClr val="tx1"/>
                </a:solidFill>
              </a:rPr>
              <a:t>All oral medications should be given with at least four to six ounces of water or other liquid that allows for easy swallowing</a:t>
            </a:r>
          </a:p>
          <a:p>
            <a:r>
              <a:rPr lang="en-US">
                <a:solidFill>
                  <a:schemeClr val="tx1"/>
                </a:solidFill>
              </a:rPr>
              <a:t>After the student has received the medication, it is very important to make sure they have swallowed the medication</a:t>
            </a:r>
          </a:p>
          <a:p>
            <a:pPr lvl="1"/>
            <a:r>
              <a:rPr lang="en-US">
                <a:solidFill>
                  <a:schemeClr val="tx1"/>
                </a:solidFill>
              </a:rPr>
              <a:t>Ask the student to open their mouth and raise their tongue </a:t>
            </a:r>
          </a:p>
          <a:p>
            <a:pPr lvl="1"/>
            <a:r>
              <a:rPr lang="en-US">
                <a:solidFill>
                  <a:schemeClr val="tx1"/>
                </a:solidFill>
              </a:rPr>
              <a:t>Inspect cheeks, under tongue, roof of mouth and teeth for hidden medication</a:t>
            </a:r>
          </a:p>
          <a:p>
            <a:pPr lvl="1"/>
            <a:r>
              <a:rPr lang="en-US">
                <a:solidFill>
                  <a:schemeClr val="tx1"/>
                </a:solidFill>
              </a:rPr>
              <a:t>Check orthodontic braces as well </a:t>
            </a:r>
          </a:p>
          <a:p>
            <a:r>
              <a:rPr lang="en-US">
                <a:solidFill>
                  <a:schemeClr val="tx1"/>
                </a:solidFill>
              </a:rPr>
              <a:t>This practice will ensure students are not hoarding medications (sometimes called “</a:t>
            </a:r>
            <a:r>
              <a:rPr lang="en-US" err="1">
                <a:solidFill>
                  <a:schemeClr val="tx1"/>
                </a:solidFill>
              </a:rPr>
              <a:t>cheeking</a:t>
            </a:r>
            <a:r>
              <a:rPr lang="en-US">
                <a:solidFill>
                  <a:schemeClr val="tx1"/>
                </a:solidFill>
              </a:rPr>
              <a:t>”) </a:t>
            </a:r>
          </a:p>
          <a:p>
            <a:endParaRPr lang="en-US"/>
          </a:p>
        </p:txBody>
      </p:sp>
      <p:pic>
        <p:nvPicPr>
          <p:cNvPr id="5" name="Picture 4" descr="KDE School Health Logo">
            <a:extLst>
              <a:ext uri="{FF2B5EF4-FFF2-40B4-BE49-F238E27FC236}">
                <a16:creationId xmlns:a16="http://schemas.microsoft.com/office/drawing/2014/main" id="{A324C7D4-AF2E-63D3-2C05-DD5EB12262AE}"/>
              </a:ext>
            </a:extLst>
          </p:cNvPr>
          <p:cNvPicPr>
            <a:picLocks noChangeAspect="1"/>
          </p:cNvPicPr>
          <p:nvPr/>
        </p:nvPicPr>
        <p:blipFill>
          <a:blip r:embed="rId2"/>
          <a:stretch>
            <a:fillRect/>
          </a:stretch>
        </p:blipFill>
        <p:spPr>
          <a:xfrm>
            <a:off x="10740024" y="193766"/>
            <a:ext cx="896190" cy="1042506"/>
          </a:xfrm>
          <a:prstGeom prst="rect">
            <a:avLst/>
          </a:prstGeom>
        </p:spPr>
      </p:pic>
    </p:spTree>
    <p:extLst>
      <p:ext uri="{BB962C8B-B14F-4D97-AF65-F5344CB8AC3E}">
        <p14:creationId xmlns:p14="http://schemas.microsoft.com/office/powerpoint/2010/main" val="141958402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080428" cy="784375"/>
          </a:xfrm>
        </p:spPr>
        <p:txBody>
          <a:bodyPr>
            <a:normAutofit/>
          </a:bodyPr>
          <a:lstStyle/>
          <a:p>
            <a:r>
              <a:rPr lang="en-US"/>
              <a:t>Oral Disintegrating Tablets </a:t>
            </a:r>
          </a:p>
        </p:txBody>
      </p:sp>
      <p:sp>
        <p:nvSpPr>
          <p:cNvPr id="3" name="Text Placeholder 2"/>
          <p:cNvSpPr>
            <a:spLocks noGrp="1"/>
          </p:cNvSpPr>
          <p:nvPr>
            <p:ph type="body" sz="quarter" idx="13"/>
          </p:nvPr>
        </p:nvSpPr>
        <p:spPr>
          <a:xfrm>
            <a:off x="555786" y="1081469"/>
            <a:ext cx="11080428" cy="4163631"/>
          </a:xfrm>
        </p:spPr>
        <p:txBody>
          <a:bodyPr>
            <a:normAutofit/>
          </a:bodyPr>
          <a:lstStyle/>
          <a:p>
            <a:pPr marL="0" indent="0">
              <a:buNone/>
            </a:pPr>
            <a:r>
              <a:rPr lang="en-US" b="1">
                <a:solidFill>
                  <a:schemeClr val="tx1"/>
                </a:solidFill>
              </a:rPr>
              <a:t>Oral disintegrating tablets: </a:t>
            </a:r>
          </a:p>
          <a:p>
            <a:r>
              <a:rPr lang="en-US">
                <a:solidFill>
                  <a:schemeClr val="tx1"/>
                </a:solidFill>
              </a:rPr>
              <a:t>Oral disintegrating tables are medications designed to dissolve in the mouth (do not chew)</a:t>
            </a:r>
          </a:p>
          <a:p>
            <a:r>
              <a:rPr lang="en-US">
                <a:solidFill>
                  <a:schemeClr val="tx1"/>
                </a:solidFill>
              </a:rPr>
              <a:t>The two types of oral disintegrating tablets usually seen in the school setting are sublingual and/or buccal  </a:t>
            </a:r>
          </a:p>
          <a:p>
            <a:r>
              <a:rPr lang="en-US">
                <a:solidFill>
                  <a:schemeClr val="tx1"/>
                </a:solidFill>
              </a:rPr>
              <a:t>Sublingual medications are placed under the tongue to be dissolved and absorbed</a:t>
            </a:r>
          </a:p>
          <a:p>
            <a:r>
              <a:rPr lang="en-US">
                <a:solidFill>
                  <a:schemeClr val="tx1"/>
                </a:solidFill>
              </a:rPr>
              <a:t>Buccal medications are placed inside the cheek and along the gum line to be dissolved and absorbed</a:t>
            </a:r>
          </a:p>
          <a:p>
            <a:endParaRPr lang="en-US"/>
          </a:p>
        </p:txBody>
      </p:sp>
      <p:pic>
        <p:nvPicPr>
          <p:cNvPr id="4" name="Picture 3" descr="KDE School Health Logo">
            <a:extLst>
              <a:ext uri="{FF2B5EF4-FFF2-40B4-BE49-F238E27FC236}">
                <a16:creationId xmlns:a16="http://schemas.microsoft.com/office/drawing/2014/main" id="{2F259279-11D1-1313-5C3D-9E801A4DC605}"/>
              </a:ext>
            </a:extLst>
          </p:cNvPr>
          <p:cNvPicPr>
            <a:picLocks noChangeAspect="1"/>
          </p:cNvPicPr>
          <p:nvPr/>
        </p:nvPicPr>
        <p:blipFill>
          <a:blip r:embed="rId2"/>
          <a:stretch>
            <a:fillRect/>
          </a:stretch>
        </p:blipFill>
        <p:spPr>
          <a:xfrm>
            <a:off x="10953491" y="4723847"/>
            <a:ext cx="896190" cy="1042506"/>
          </a:xfrm>
          <a:prstGeom prst="rect">
            <a:avLst/>
          </a:prstGeom>
        </p:spPr>
      </p:pic>
    </p:spTree>
    <p:extLst>
      <p:ext uri="{BB962C8B-B14F-4D97-AF65-F5344CB8AC3E}">
        <p14:creationId xmlns:p14="http://schemas.microsoft.com/office/powerpoint/2010/main" val="258871103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5" y="257025"/>
            <a:ext cx="10850151" cy="1320800"/>
          </a:xfrm>
        </p:spPr>
        <p:txBody>
          <a:bodyPr/>
          <a:lstStyle/>
          <a:p>
            <a:r>
              <a:rPr lang="en-US"/>
              <a:t>Capsules </a:t>
            </a:r>
          </a:p>
        </p:txBody>
      </p:sp>
      <p:sp>
        <p:nvSpPr>
          <p:cNvPr id="3" name="Text Placeholder 2"/>
          <p:cNvSpPr>
            <a:spLocks noGrp="1"/>
          </p:cNvSpPr>
          <p:nvPr>
            <p:ph type="body" sz="quarter" idx="13"/>
          </p:nvPr>
        </p:nvSpPr>
        <p:spPr>
          <a:xfrm>
            <a:off x="555787" y="1299531"/>
            <a:ext cx="11080428" cy="4104213"/>
          </a:xfrm>
        </p:spPr>
        <p:txBody>
          <a:bodyPr>
            <a:normAutofit fontScale="70000" lnSpcReduction="20000"/>
          </a:bodyPr>
          <a:lstStyle/>
          <a:p>
            <a:pPr marL="0" indent="0">
              <a:lnSpc>
                <a:spcPct val="120000"/>
              </a:lnSpc>
              <a:spcBef>
                <a:spcPts val="0"/>
              </a:spcBef>
              <a:buNone/>
            </a:pPr>
            <a:r>
              <a:rPr lang="en-US" sz="2900" b="1">
                <a:solidFill>
                  <a:schemeClr val="tx1"/>
                </a:solidFill>
              </a:rPr>
              <a:t>Capsules</a:t>
            </a:r>
            <a:r>
              <a:rPr lang="en-US" sz="2900">
                <a:solidFill>
                  <a:schemeClr val="tx1"/>
                </a:solidFill>
              </a:rPr>
              <a:t> are coated oral medications. The coating allows the medication to dissolve over a period of time in the stomach or the intestines, but not in the mouth </a:t>
            </a:r>
          </a:p>
          <a:p>
            <a:pPr>
              <a:lnSpc>
                <a:spcPct val="120000"/>
              </a:lnSpc>
              <a:spcBef>
                <a:spcPts val="0"/>
              </a:spcBef>
            </a:pPr>
            <a:r>
              <a:rPr lang="en-US" sz="2900">
                <a:solidFill>
                  <a:schemeClr val="tx1"/>
                </a:solidFill>
              </a:rPr>
              <a:t>Most often, the prescription calls for capsules to be swallowed whole, just like tablets</a:t>
            </a:r>
          </a:p>
          <a:p>
            <a:pPr lvl="1">
              <a:lnSpc>
                <a:spcPct val="120000"/>
              </a:lnSpc>
              <a:spcBef>
                <a:spcPts val="0"/>
              </a:spcBef>
            </a:pPr>
            <a:r>
              <a:rPr lang="en-US" sz="2900">
                <a:solidFill>
                  <a:schemeClr val="tx1"/>
                </a:solidFill>
              </a:rPr>
              <a:t>Gel coated capsules are not to be broken</a:t>
            </a:r>
          </a:p>
          <a:p>
            <a:pPr hangingPunct="0">
              <a:lnSpc>
                <a:spcPct val="120000"/>
              </a:lnSpc>
              <a:spcBef>
                <a:spcPts val="0"/>
              </a:spcBef>
            </a:pPr>
            <a:r>
              <a:rPr lang="en-US" sz="2900">
                <a:solidFill>
                  <a:schemeClr val="tx1"/>
                </a:solidFill>
              </a:rPr>
              <a:t>There are also capsules designed to be broken apart and sprinkled onto soft food, like applesauce. These are called a </a:t>
            </a:r>
            <a:r>
              <a:rPr lang="en-US" sz="2900" b="1">
                <a:solidFill>
                  <a:schemeClr val="tx1"/>
                </a:solidFill>
              </a:rPr>
              <a:t>“</a:t>
            </a:r>
            <a:r>
              <a:rPr lang="en-US" sz="2900">
                <a:solidFill>
                  <a:schemeClr val="tx1"/>
                </a:solidFill>
              </a:rPr>
              <a:t>sprinkle” and are most often given to students who have asthma or seizures  </a:t>
            </a:r>
          </a:p>
          <a:p>
            <a:pPr lvl="1" hangingPunct="0">
              <a:lnSpc>
                <a:spcPct val="120000"/>
              </a:lnSpc>
              <a:spcBef>
                <a:spcPts val="0"/>
              </a:spcBef>
            </a:pPr>
            <a:r>
              <a:rPr lang="en-US" sz="2900">
                <a:solidFill>
                  <a:schemeClr val="tx1"/>
                </a:solidFill>
              </a:rPr>
              <a:t>If a capsule should be “sprinkled,” the directions on the prescription will specifically say to do so</a:t>
            </a:r>
          </a:p>
          <a:p>
            <a:pPr hangingPunct="0">
              <a:lnSpc>
                <a:spcPct val="120000"/>
              </a:lnSpc>
              <a:spcBef>
                <a:spcPts val="0"/>
              </a:spcBef>
            </a:pPr>
            <a:r>
              <a:rPr lang="en-US" sz="2900">
                <a:solidFill>
                  <a:schemeClr val="tx1"/>
                </a:solidFill>
              </a:rPr>
              <a:t>Capsules may be coated with substances that permit delayed release in the small intestine in small amounts over a prolonged period </a:t>
            </a:r>
          </a:p>
          <a:p>
            <a:pPr marL="0" indent="0" hangingPunct="0">
              <a:lnSpc>
                <a:spcPct val="120000"/>
              </a:lnSpc>
              <a:spcBef>
                <a:spcPts val="0"/>
              </a:spcBef>
              <a:buNone/>
            </a:pPr>
            <a:r>
              <a:rPr lang="en-US" sz="2900">
                <a:solidFill>
                  <a:schemeClr val="tx1"/>
                </a:solidFill>
              </a:rPr>
              <a:t>Do not break or crush any medications considered slow release, sustained release, long-acting, extended or controlled release (usually identified with SR, LA, EX or CR)</a:t>
            </a:r>
          </a:p>
          <a:p>
            <a:endParaRPr lang="en-US"/>
          </a:p>
        </p:txBody>
      </p:sp>
      <p:pic>
        <p:nvPicPr>
          <p:cNvPr id="5" name="Picture 4" descr="KDE School Health Logo">
            <a:extLst>
              <a:ext uri="{FF2B5EF4-FFF2-40B4-BE49-F238E27FC236}">
                <a16:creationId xmlns:a16="http://schemas.microsoft.com/office/drawing/2014/main" id="{0DA561B9-F321-475E-9B1D-132A4D795262}"/>
              </a:ext>
            </a:extLst>
          </p:cNvPr>
          <p:cNvPicPr>
            <a:picLocks noChangeAspect="1"/>
          </p:cNvPicPr>
          <p:nvPr/>
        </p:nvPicPr>
        <p:blipFill>
          <a:blip r:embed="rId2"/>
          <a:stretch>
            <a:fillRect/>
          </a:stretch>
        </p:blipFill>
        <p:spPr>
          <a:xfrm>
            <a:off x="11072980" y="183225"/>
            <a:ext cx="896190" cy="1042506"/>
          </a:xfrm>
          <a:prstGeom prst="rect">
            <a:avLst/>
          </a:prstGeom>
        </p:spPr>
      </p:pic>
    </p:spTree>
    <p:extLst>
      <p:ext uri="{BB962C8B-B14F-4D97-AF65-F5344CB8AC3E}">
        <p14:creationId xmlns:p14="http://schemas.microsoft.com/office/powerpoint/2010/main" val="29273325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080428" cy="1320800"/>
          </a:xfrm>
        </p:spPr>
        <p:txBody>
          <a:bodyPr/>
          <a:lstStyle/>
          <a:p>
            <a:r>
              <a:rPr lang="en-US"/>
              <a:t>Liquid Oral Medications </a:t>
            </a:r>
          </a:p>
        </p:txBody>
      </p:sp>
      <p:sp>
        <p:nvSpPr>
          <p:cNvPr id="3" name="Text Placeholder 2"/>
          <p:cNvSpPr>
            <a:spLocks noGrp="1"/>
          </p:cNvSpPr>
          <p:nvPr>
            <p:ph type="body" sz="quarter" idx="13"/>
          </p:nvPr>
        </p:nvSpPr>
        <p:spPr>
          <a:xfrm>
            <a:off x="555786" y="1283781"/>
            <a:ext cx="11197900" cy="4170535"/>
          </a:xfrm>
        </p:spPr>
        <p:txBody>
          <a:bodyPr vert="horz" lIns="91440" tIns="45720" rIns="91440" bIns="45720" rtlCol="0" anchor="t">
            <a:normAutofit/>
          </a:bodyPr>
          <a:lstStyle/>
          <a:p>
            <a:pPr marL="0" lvl="0" indent="0" hangingPunct="0">
              <a:buNone/>
            </a:pPr>
            <a:r>
              <a:rPr lang="en-US" b="1"/>
              <a:t>Syrups, Elixirs and Suspensions</a:t>
            </a:r>
          </a:p>
          <a:p>
            <a:pPr hangingPunct="0"/>
            <a:r>
              <a:rPr lang="en-US"/>
              <a:t>Syrups and elixirs</a:t>
            </a:r>
            <a:r>
              <a:rPr lang="en-US" b="1"/>
              <a:t> </a:t>
            </a:r>
            <a:r>
              <a:rPr lang="en-US"/>
              <a:t>are clear liquids </a:t>
            </a:r>
          </a:p>
          <a:p>
            <a:pPr lvl="0" hangingPunct="0"/>
            <a:r>
              <a:rPr lang="en-US"/>
              <a:t>Suspensions</a:t>
            </a:r>
            <a:r>
              <a:rPr lang="en-US" b="1"/>
              <a:t> </a:t>
            </a:r>
            <a:r>
              <a:rPr lang="en-US"/>
              <a:t>are liquids that are not clear</a:t>
            </a:r>
            <a:r>
              <a:rPr lang="en-US" b="1"/>
              <a:t> </a:t>
            </a:r>
          </a:p>
          <a:p>
            <a:pPr lvl="0" hangingPunct="0"/>
            <a:r>
              <a:rPr lang="en-US"/>
              <a:t>Suspensions contain medication that doesn’t dissolve completely in the liquid and usually need to be refrigerated </a:t>
            </a:r>
          </a:p>
          <a:p>
            <a:pPr lvl="0" hangingPunct="0"/>
            <a:r>
              <a:rPr lang="en-US"/>
              <a:t>Because suspensions can separate, they always need to be shaken at least 15 seconds before being measured and given to the student</a:t>
            </a:r>
          </a:p>
          <a:p>
            <a:pPr hangingPunct="0"/>
            <a:endParaRPr lang="en-US"/>
          </a:p>
        </p:txBody>
      </p:sp>
      <p:pic>
        <p:nvPicPr>
          <p:cNvPr id="4" name="Picture 3" descr="KDE School Health Logo">
            <a:extLst>
              <a:ext uri="{FF2B5EF4-FFF2-40B4-BE49-F238E27FC236}">
                <a16:creationId xmlns:a16="http://schemas.microsoft.com/office/drawing/2014/main" id="{94A37783-52CE-B87C-E94A-978F44E15CF0}"/>
              </a:ext>
            </a:extLst>
          </p:cNvPr>
          <p:cNvPicPr>
            <a:picLocks noChangeAspect="1"/>
          </p:cNvPicPr>
          <p:nvPr/>
        </p:nvPicPr>
        <p:blipFill>
          <a:blip r:embed="rId2"/>
          <a:stretch>
            <a:fillRect/>
          </a:stretch>
        </p:blipFill>
        <p:spPr>
          <a:xfrm>
            <a:off x="10857496" y="361178"/>
            <a:ext cx="896190" cy="1042506"/>
          </a:xfrm>
          <a:prstGeom prst="rect">
            <a:avLst/>
          </a:prstGeom>
        </p:spPr>
      </p:pic>
    </p:spTree>
    <p:extLst>
      <p:ext uri="{BB962C8B-B14F-4D97-AF65-F5344CB8AC3E}">
        <p14:creationId xmlns:p14="http://schemas.microsoft.com/office/powerpoint/2010/main" val="33733995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5" y="242914"/>
            <a:ext cx="10818205" cy="738560"/>
          </a:xfrm>
        </p:spPr>
        <p:txBody>
          <a:bodyPr>
            <a:normAutofit/>
          </a:bodyPr>
          <a:lstStyle/>
          <a:p>
            <a:r>
              <a:rPr lang="en-US"/>
              <a:t>Measuring Liquid Medication</a:t>
            </a:r>
          </a:p>
        </p:txBody>
      </p:sp>
      <p:sp>
        <p:nvSpPr>
          <p:cNvPr id="3" name="Text Placeholder 2"/>
          <p:cNvSpPr>
            <a:spLocks noGrp="1"/>
          </p:cNvSpPr>
          <p:nvPr>
            <p:ph type="body" sz="quarter" idx="13"/>
          </p:nvPr>
        </p:nvSpPr>
        <p:spPr>
          <a:xfrm>
            <a:off x="550834" y="981474"/>
            <a:ext cx="10818205" cy="4782068"/>
          </a:xfrm>
        </p:spPr>
        <p:txBody>
          <a:bodyPr vert="horz" lIns="91440" tIns="45720" rIns="91440" bIns="45720" rtlCol="0" anchor="t">
            <a:noAutofit/>
          </a:bodyPr>
          <a:lstStyle/>
          <a:p>
            <a:pPr hangingPunct="0">
              <a:lnSpc>
                <a:spcPct val="120000"/>
              </a:lnSpc>
              <a:spcBef>
                <a:spcPts val="0"/>
              </a:spcBef>
            </a:pPr>
            <a:r>
              <a:rPr lang="en-US" sz="1800">
                <a:solidFill>
                  <a:schemeClr val="tx1"/>
                </a:solidFill>
              </a:rPr>
              <a:t>Liquid medications must be measured to ensure accurate dosage. Always use a plastic marked medicine cup, oral syringe or dropper</a:t>
            </a:r>
          </a:p>
          <a:p>
            <a:pPr hangingPunct="0">
              <a:lnSpc>
                <a:spcPct val="120000"/>
              </a:lnSpc>
              <a:spcBef>
                <a:spcPts val="0"/>
              </a:spcBef>
            </a:pPr>
            <a:r>
              <a:rPr lang="en-US" sz="1800">
                <a:solidFill>
                  <a:schemeClr val="tx1"/>
                </a:solidFill>
              </a:rPr>
              <a:t>When pouring liquid medications, always place bottle cap upside down on a solid surface to avoid contaminating the inside of the bottle cap</a:t>
            </a:r>
          </a:p>
          <a:p>
            <a:pPr hangingPunct="0">
              <a:lnSpc>
                <a:spcPct val="120000"/>
              </a:lnSpc>
              <a:spcBef>
                <a:spcPts val="0"/>
              </a:spcBef>
            </a:pPr>
            <a:r>
              <a:rPr lang="en-US" sz="1800">
                <a:solidFill>
                  <a:schemeClr val="tx1"/>
                </a:solidFill>
              </a:rPr>
              <a:t>Pay close attention to the medication order (dosage on the bottle) and find the corresponding markings on the medicine cup or dropper</a:t>
            </a:r>
          </a:p>
          <a:p>
            <a:pPr hangingPunct="0">
              <a:lnSpc>
                <a:spcPct val="120000"/>
              </a:lnSpc>
              <a:spcBef>
                <a:spcPts val="0"/>
              </a:spcBef>
            </a:pPr>
            <a:r>
              <a:rPr lang="en-US" sz="1800">
                <a:solidFill>
                  <a:schemeClr val="tx1"/>
                </a:solidFill>
              </a:rPr>
              <a:t>When using a plastic marked medicine cup, place the cup on a solid, level surface and look at the medicine cup at eye level to ensure the correct amount has been poured </a:t>
            </a:r>
          </a:p>
          <a:p>
            <a:pPr hangingPunct="0">
              <a:lnSpc>
                <a:spcPct val="120000"/>
              </a:lnSpc>
              <a:spcBef>
                <a:spcPts val="0"/>
              </a:spcBef>
            </a:pPr>
            <a:r>
              <a:rPr lang="en-US" sz="1800">
                <a:solidFill>
                  <a:schemeClr val="tx1"/>
                </a:solidFill>
              </a:rPr>
              <a:t>If a student is to receive more than one liquid medication at the same time, each liquid medication must be measured separately</a:t>
            </a:r>
          </a:p>
          <a:p>
            <a:pPr hangingPunct="0">
              <a:lnSpc>
                <a:spcPct val="120000"/>
              </a:lnSpc>
              <a:spcBef>
                <a:spcPts val="0"/>
              </a:spcBef>
            </a:pPr>
            <a:r>
              <a:rPr lang="en-US" sz="1800">
                <a:solidFill>
                  <a:schemeClr val="tx1"/>
                </a:solidFill>
              </a:rPr>
              <a:t>When pouring the medication out of the container, hold the bottle so the label is in the palm of your hand to prevent spillage and causing the label to be illegible </a:t>
            </a:r>
          </a:p>
          <a:p>
            <a:pPr hangingPunct="0">
              <a:lnSpc>
                <a:spcPct val="120000"/>
              </a:lnSpc>
              <a:spcBef>
                <a:spcPts val="0"/>
              </a:spcBef>
            </a:pPr>
            <a:r>
              <a:rPr lang="en-US" sz="1800">
                <a:solidFill>
                  <a:schemeClr val="tx1"/>
                </a:solidFill>
              </a:rPr>
              <a:t>Note: Liquid suspensions require shaking before being administered. This information will be on the label of the medication bottle</a:t>
            </a:r>
          </a:p>
        </p:txBody>
      </p:sp>
      <p:pic>
        <p:nvPicPr>
          <p:cNvPr id="4" name="Picture 3" descr="KDE School Health Logo">
            <a:extLst>
              <a:ext uri="{FF2B5EF4-FFF2-40B4-BE49-F238E27FC236}">
                <a16:creationId xmlns:a16="http://schemas.microsoft.com/office/drawing/2014/main" id="{31DE5832-9A09-E53C-C1C6-6E3CDC33BDE5}"/>
              </a:ext>
            </a:extLst>
          </p:cNvPr>
          <p:cNvPicPr>
            <a:picLocks noChangeAspect="1"/>
          </p:cNvPicPr>
          <p:nvPr/>
        </p:nvPicPr>
        <p:blipFill>
          <a:blip r:embed="rId2"/>
          <a:stretch>
            <a:fillRect/>
          </a:stretch>
        </p:blipFill>
        <p:spPr>
          <a:xfrm>
            <a:off x="11033483" y="257025"/>
            <a:ext cx="896190" cy="1042506"/>
          </a:xfrm>
          <a:prstGeom prst="rect">
            <a:avLst/>
          </a:prstGeom>
        </p:spPr>
      </p:pic>
    </p:spTree>
    <p:extLst>
      <p:ext uri="{BB962C8B-B14F-4D97-AF65-F5344CB8AC3E}">
        <p14:creationId xmlns:p14="http://schemas.microsoft.com/office/powerpoint/2010/main" val="37259113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885" y="257025"/>
            <a:ext cx="11323529" cy="1005718"/>
          </a:xfrm>
        </p:spPr>
        <p:txBody>
          <a:bodyPr>
            <a:normAutofit/>
          </a:bodyPr>
          <a:lstStyle/>
          <a:p>
            <a:r>
              <a:rPr lang="en-US"/>
              <a:t>Topical Medications </a:t>
            </a:r>
          </a:p>
        </p:txBody>
      </p:sp>
      <p:sp>
        <p:nvSpPr>
          <p:cNvPr id="3" name="Text Placeholder 2"/>
          <p:cNvSpPr>
            <a:spLocks noGrp="1"/>
          </p:cNvSpPr>
          <p:nvPr>
            <p:ph type="body" sz="quarter" idx="13"/>
          </p:nvPr>
        </p:nvSpPr>
        <p:spPr>
          <a:xfrm>
            <a:off x="425886" y="1262743"/>
            <a:ext cx="11453430" cy="4361443"/>
          </a:xfrm>
        </p:spPr>
        <p:txBody>
          <a:bodyPr>
            <a:normAutofit fontScale="77500" lnSpcReduction="20000"/>
          </a:bodyPr>
          <a:lstStyle/>
          <a:p>
            <a:pPr marL="0" indent="0" hangingPunct="0">
              <a:lnSpc>
                <a:spcPct val="120000"/>
              </a:lnSpc>
              <a:spcBef>
                <a:spcPts val="0"/>
              </a:spcBef>
              <a:buNone/>
            </a:pPr>
            <a:r>
              <a:rPr lang="en-US" b="0" i="0">
                <a:solidFill>
                  <a:srgbClr val="242424"/>
                </a:solidFill>
                <a:effectLst/>
                <a:latin typeface="Segoe UI" panose="020B0502040204020203" pitchFamily="34" charset="0"/>
              </a:rPr>
              <a:t>Topical medications include eye drops or ointments, ear drops or ointments, and creams or ointments applied to the skin. </a:t>
            </a:r>
            <a:r>
              <a:rPr lang="en-US">
                <a:solidFill>
                  <a:schemeClr val="tx1"/>
                </a:solidFill>
              </a:rPr>
              <a:t>Gloves should be worn when administering any of the following medications:</a:t>
            </a:r>
          </a:p>
          <a:p>
            <a:pPr lvl="0" hangingPunct="0">
              <a:lnSpc>
                <a:spcPct val="120000"/>
              </a:lnSpc>
              <a:spcBef>
                <a:spcPts val="0"/>
              </a:spcBef>
            </a:pPr>
            <a:r>
              <a:rPr lang="en-US"/>
              <a:t>Ointments</a:t>
            </a:r>
            <a:r>
              <a:rPr lang="en-US" b="1"/>
              <a:t> </a:t>
            </a:r>
            <a:r>
              <a:rPr lang="en-US"/>
              <a:t>(salves)</a:t>
            </a:r>
            <a:r>
              <a:rPr lang="en-US" b="1"/>
              <a:t> </a:t>
            </a:r>
            <a:r>
              <a:rPr lang="en-US"/>
              <a:t>are a semisolid preparation, usually containing a medical substance, used for external application on the skin</a:t>
            </a:r>
          </a:p>
          <a:p>
            <a:pPr lvl="0" hangingPunct="0">
              <a:lnSpc>
                <a:spcPct val="120000"/>
              </a:lnSpc>
              <a:spcBef>
                <a:spcPts val="0"/>
              </a:spcBef>
            </a:pPr>
            <a:r>
              <a:rPr lang="en-US"/>
              <a:t>Creams are a fluid mixture of a thick consistency, usually applied to the skin or body surface</a:t>
            </a:r>
          </a:p>
          <a:p>
            <a:pPr>
              <a:lnSpc>
                <a:spcPct val="120000"/>
              </a:lnSpc>
              <a:spcBef>
                <a:spcPts val="0"/>
              </a:spcBef>
            </a:pPr>
            <a:r>
              <a:rPr lang="en-US"/>
              <a:t>Drops are a liquid form of medication given through a dropper when a very small dose of medication is required</a:t>
            </a:r>
          </a:p>
          <a:p>
            <a:pPr>
              <a:lnSpc>
                <a:spcPct val="120000"/>
              </a:lnSpc>
              <a:spcBef>
                <a:spcPts val="0"/>
              </a:spcBef>
            </a:pPr>
            <a:r>
              <a:rPr lang="en-US"/>
              <a:t>Drops are usually prescribed for the eyes (ophthalmic) or ears (otic)</a:t>
            </a:r>
            <a:endParaRPr lang="en-US">
              <a:solidFill>
                <a:srgbClr val="FF0000"/>
              </a:solidFill>
            </a:endParaRPr>
          </a:p>
          <a:p>
            <a:pPr hangingPunct="0">
              <a:lnSpc>
                <a:spcPct val="120000"/>
              </a:lnSpc>
              <a:spcBef>
                <a:spcPts val="0"/>
              </a:spcBef>
            </a:pPr>
            <a:r>
              <a:rPr lang="en-US"/>
              <a:t>Hands should be washed before and after use of gloves. Be sure to verify whether the student is allergic to latex prior to using a latex gloves. </a:t>
            </a:r>
            <a:endParaRPr lang="en-US">
              <a:solidFill>
                <a:schemeClr val="tx1"/>
              </a:solidFill>
            </a:endParaRPr>
          </a:p>
        </p:txBody>
      </p:sp>
      <p:pic>
        <p:nvPicPr>
          <p:cNvPr id="4" name="Picture 3" descr="KDE School Health Logo">
            <a:extLst>
              <a:ext uri="{FF2B5EF4-FFF2-40B4-BE49-F238E27FC236}">
                <a16:creationId xmlns:a16="http://schemas.microsoft.com/office/drawing/2014/main" id="{34DB880D-52A2-9AC4-11FC-55ECA501AFA9}"/>
              </a:ext>
            </a:extLst>
          </p:cNvPr>
          <p:cNvPicPr>
            <a:picLocks noChangeAspect="1"/>
          </p:cNvPicPr>
          <p:nvPr/>
        </p:nvPicPr>
        <p:blipFill>
          <a:blip r:embed="rId2"/>
          <a:stretch>
            <a:fillRect/>
          </a:stretch>
        </p:blipFill>
        <p:spPr>
          <a:xfrm>
            <a:off x="10983126" y="191308"/>
            <a:ext cx="896190" cy="1042506"/>
          </a:xfrm>
          <a:prstGeom prst="rect">
            <a:avLst/>
          </a:prstGeom>
        </p:spPr>
      </p:pic>
    </p:spTree>
    <p:extLst>
      <p:ext uri="{BB962C8B-B14F-4D97-AF65-F5344CB8AC3E}">
        <p14:creationId xmlns:p14="http://schemas.microsoft.com/office/powerpoint/2010/main" val="21853252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244328" cy="773489"/>
          </a:xfrm>
        </p:spPr>
        <p:txBody>
          <a:bodyPr/>
          <a:lstStyle/>
          <a:p>
            <a:r>
              <a:rPr lang="en-US"/>
              <a:t>Course Completion</a:t>
            </a:r>
          </a:p>
        </p:txBody>
      </p:sp>
      <p:sp>
        <p:nvSpPr>
          <p:cNvPr id="3" name="Text Placeholder 2"/>
          <p:cNvSpPr>
            <a:spLocks noGrp="1"/>
          </p:cNvSpPr>
          <p:nvPr>
            <p:ph type="body" sz="quarter" idx="13"/>
          </p:nvPr>
        </p:nvSpPr>
        <p:spPr>
          <a:xfrm>
            <a:off x="555786" y="1175657"/>
            <a:ext cx="11070157" cy="4383314"/>
          </a:xfrm>
        </p:spPr>
        <p:txBody>
          <a:bodyPr>
            <a:normAutofit/>
          </a:bodyPr>
          <a:lstStyle/>
          <a:p>
            <a:pPr>
              <a:buFont typeface="Wingdings" panose="05000000000000000000" pitchFamily="2" charset="2"/>
              <a:buChar char="ü"/>
            </a:pPr>
            <a:r>
              <a:rPr lang="en-US"/>
              <a:t>Upon successful completion of this course (course exam and skill competency evaluation), the non-licensed school employee will receive a proof of completion certificate</a:t>
            </a:r>
          </a:p>
          <a:p>
            <a:pPr>
              <a:buFont typeface="Wingdings" panose="05000000000000000000" pitchFamily="2" charset="2"/>
              <a:buChar char="ü"/>
            </a:pPr>
            <a:r>
              <a:rPr lang="en-US"/>
              <a:t>This in no way identifies the individual as a Certified Medication Administration Technician</a:t>
            </a:r>
          </a:p>
          <a:p>
            <a:pPr>
              <a:buFont typeface="Wingdings" panose="05000000000000000000" pitchFamily="2" charset="2"/>
              <a:buChar char="ü"/>
            </a:pPr>
            <a:r>
              <a:rPr lang="en-US"/>
              <a:t>This training and competency evaluation must be renewed each school year</a:t>
            </a:r>
          </a:p>
          <a:p>
            <a:endParaRPr lang="en-US"/>
          </a:p>
        </p:txBody>
      </p:sp>
      <p:pic>
        <p:nvPicPr>
          <p:cNvPr id="4" name="Picture 3" descr="KDE school health logo">
            <a:extLst>
              <a:ext uri="{FF2B5EF4-FFF2-40B4-BE49-F238E27FC236}">
                <a16:creationId xmlns:a16="http://schemas.microsoft.com/office/drawing/2014/main" id="{CDB6A1B4-1791-1281-9DCE-40660B3CCD8E}"/>
              </a:ext>
            </a:extLst>
          </p:cNvPr>
          <p:cNvPicPr>
            <a:picLocks noChangeAspect="1"/>
          </p:cNvPicPr>
          <p:nvPr/>
        </p:nvPicPr>
        <p:blipFill>
          <a:blip r:embed="rId2"/>
          <a:stretch>
            <a:fillRect/>
          </a:stretch>
        </p:blipFill>
        <p:spPr>
          <a:xfrm>
            <a:off x="10782300" y="4498356"/>
            <a:ext cx="1017814" cy="1183987"/>
          </a:xfrm>
          <a:prstGeom prst="rect">
            <a:avLst/>
          </a:prstGeom>
        </p:spPr>
      </p:pic>
    </p:spTree>
    <p:extLst>
      <p:ext uri="{BB962C8B-B14F-4D97-AF65-F5344CB8AC3E}">
        <p14:creationId xmlns:p14="http://schemas.microsoft.com/office/powerpoint/2010/main" val="13998081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926" y="257025"/>
            <a:ext cx="11444148" cy="850165"/>
          </a:xfrm>
        </p:spPr>
        <p:txBody>
          <a:bodyPr/>
          <a:lstStyle/>
          <a:p>
            <a:r>
              <a:rPr lang="en-US"/>
              <a:t>Topical Ointment and Cream Administration </a:t>
            </a:r>
          </a:p>
        </p:txBody>
      </p:sp>
      <p:sp>
        <p:nvSpPr>
          <p:cNvPr id="3" name="Text Placeholder 2"/>
          <p:cNvSpPr>
            <a:spLocks noGrp="1"/>
          </p:cNvSpPr>
          <p:nvPr>
            <p:ph type="body" sz="quarter" idx="13"/>
          </p:nvPr>
        </p:nvSpPr>
        <p:spPr>
          <a:xfrm>
            <a:off x="373926" y="1105749"/>
            <a:ext cx="11262288" cy="4526519"/>
          </a:xfrm>
        </p:spPr>
        <p:txBody>
          <a:bodyPr>
            <a:noAutofit/>
          </a:bodyPr>
          <a:lstStyle/>
          <a:p>
            <a:pPr marL="0" lvl="0" indent="0" hangingPunct="0">
              <a:lnSpc>
                <a:spcPct val="120000"/>
              </a:lnSpc>
              <a:spcBef>
                <a:spcPts val="0"/>
              </a:spcBef>
              <a:buNone/>
            </a:pPr>
            <a:r>
              <a:rPr lang="en-US" sz="2000">
                <a:solidFill>
                  <a:schemeClr val="tx1"/>
                </a:solidFill>
              </a:rPr>
              <a:t>Follow the Six Rights of Medication Administration</a:t>
            </a:r>
            <a:r>
              <a:rPr lang="en-US" sz="2000" b="1">
                <a:solidFill>
                  <a:schemeClr val="tx1"/>
                </a:solidFill>
              </a:rPr>
              <a:t>:  Right</a:t>
            </a:r>
            <a:r>
              <a:rPr lang="en-US" sz="2000">
                <a:solidFill>
                  <a:schemeClr val="tx1"/>
                </a:solidFill>
              </a:rPr>
              <a:t> student, </a:t>
            </a:r>
            <a:r>
              <a:rPr lang="en-US" sz="2000" b="1">
                <a:solidFill>
                  <a:schemeClr val="tx1"/>
                </a:solidFill>
              </a:rPr>
              <a:t>Right</a:t>
            </a:r>
            <a:r>
              <a:rPr lang="en-US" sz="2000">
                <a:solidFill>
                  <a:schemeClr val="tx1"/>
                </a:solidFill>
              </a:rPr>
              <a:t> medication, </a:t>
            </a:r>
            <a:r>
              <a:rPr lang="en-US" sz="2000" b="1">
                <a:solidFill>
                  <a:schemeClr val="tx1"/>
                </a:solidFill>
              </a:rPr>
              <a:t>Right</a:t>
            </a:r>
            <a:r>
              <a:rPr lang="en-US" sz="2000">
                <a:solidFill>
                  <a:schemeClr val="tx1"/>
                </a:solidFill>
              </a:rPr>
              <a:t> dose, </a:t>
            </a:r>
            <a:r>
              <a:rPr lang="en-US" sz="2000" b="1">
                <a:solidFill>
                  <a:schemeClr val="tx1"/>
                </a:solidFill>
              </a:rPr>
              <a:t>Right</a:t>
            </a:r>
            <a:r>
              <a:rPr lang="en-US" sz="2000">
                <a:solidFill>
                  <a:schemeClr val="tx1"/>
                </a:solidFill>
              </a:rPr>
              <a:t> time, </a:t>
            </a:r>
            <a:r>
              <a:rPr lang="en-US" sz="2000" b="1">
                <a:solidFill>
                  <a:schemeClr val="tx1"/>
                </a:solidFill>
              </a:rPr>
              <a:t>Right</a:t>
            </a:r>
            <a:r>
              <a:rPr lang="en-US" sz="2000">
                <a:solidFill>
                  <a:schemeClr val="tx1"/>
                </a:solidFill>
              </a:rPr>
              <a:t> route and </a:t>
            </a:r>
            <a:r>
              <a:rPr lang="en-US" sz="2000" b="1">
                <a:solidFill>
                  <a:schemeClr val="tx1"/>
                </a:solidFill>
              </a:rPr>
              <a:t>Right</a:t>
            </a:r>
            <a:r>
              <a:rPr lang="en-US" sz="2000">
                <a:solidFill>
                  <a:schemeClr val="tx1"/>
                </a:solidFill>
              </a:rPr>
              <a:t> documentation</a:t>
            </a:r>
          </a:p>
          <a:p>
            <a:pPr marL="742950" lvl="0" indent="-742950" hangingPunct="0">
              <a:lnSpc>
                <a:spcPct val="100000"/>
              </a:lnSpc>
              <a:spcBef>
                <a:spcPts val="0"/>
              </a:spcBef>
              <a:buFont typeface="+mj-lt"/>
              <a:buAutoNum type="arabicPeriod"/>
            </a:pPr>
            <a:r>
              <a:rPr lang="en-US" sz="2000">
                <a:solidFill>
                  <a:schemeClr val="tx1"/>
                </a:solidFill>
              </a:rPr>
              <a:t>Put on gloves</a:t>
            </a:r>
          </a:p>
          <a:p>
            <a:pPr marL="742950" lvl="0" indent="-742950" hangingPunct="0">
              <a:lnSpc>
                <a:spcPct val="100000"/>
              </a:lnSpc>
              <a:spcBef>
                <a:spcPts val="0"/>
              </a:spcBef>
              <a:buFont typeface="+mj-lt"/>
              <a:buAutoNum type="arabicPeriod"/>
            </a:pPr>
            <a:r>
              <a:rPr lang="en-US" sz="2000">
                <a:solidFill>
                  <a:schemeClr val="tx1"/>
                </a:solidFill>
              </a:rPr>
              <a:t>Loosen cap on the medication and squeeze a small amount directly onto cotton tipped applicator (Q-tip®)</a:t>
            </a:r>
          </a:p>
          <a:p>
            <a:pPr marL="742950" lvl="0" indent="-742950" hangingPunct="0">
              <a:lnSpc>
                <a:spcPct val="100000"/>
              </a:lnSpc>
              <a:spcBef>
                <a:spcPts val="0"/>
              </a:spcBef>
              <a:buFont typeface="+mj-lt"/>
              <a:buAutoNum type="arabicPeriod"/>
            </a:pPr>
            <a:r>
              <a:rPr lang="en-US" sz="2000">
                <a:solidFill>
                  <a:schemeClr val="tx1"/>
                </a:solidFill>
              </a:rPr>
              <a:t>Apply ointment directly to the area or give applicator to student for them to apply</a:t>
            </a:r>
          </a:p>
          <a:p>
            <a:pPr marL="742950" lvl="0" indent="-742950" hangingPunct="0">
              <a:lnSpc>
                <a:spcPct val="100000"/>
              </a:lnSpc>
              <a:spcBef>
                <a:spcPts val="0"/>
              </a:spcBef>
              <a:buFont typeface="+mj-lt"/>
              <a:buAutoNum type="arabicPeriod"/>
            </a:pPr>
            <a:r>
              <a:rPr lang="en-US" sz="2000">
                <a:solidFill>
                  <a:schemeClr val="tx1"/>
                </a:solidFill>
              </a:rPr>
              <a:t>Cover Area, if indicated</a:t>
            </a:r>
          </a:p>
          <a:p>
            <a:pPr marL="742950" lvl="0" indent="-742950" hangingPunct="0">
              <a:lnSpc>
                <a:spcPct val="100000"/>
              </a:lnSpc>
              <a:spcBef>
                <a:spcPts val="0"/>
              </a:spcBef>
              <a:buFont typeface="+mj-lt"/>
              <a:buAutoNum type="arabicPeriod"/>
            </a:pPr>
            <a:r>
              <a:rPr lang="en-US" sz="2000">
                <a:solidFill>
                  <a:schemeClr val="tx1"/>
                </a:solidFill>
              </a:rPr>
              <a:t>Remove gloves</a:t>
            </a:r>
          </a:p>
          <a:p>
            <a:pPr marL="742950" lvl="0" indent="-742950" hangingPunct="0">
              <a:lnSpc>
                <a:spcPct val="100000"/>
              </a:lnSpc>
              <a:spcBef>
                <a:spcPts val="0"/>
              </a:spcBef>
              <a:buFont typeface="+mj-lt"/>
              <a:buAutoNum type="arabicPeriod"/>
            </a:pPr>
            <a:r>
              <a:rPr lang="en-US" sz="2000">
                <a:solidFill>
                  <a:schemeClr val="tx1"/>
                </a:solidFill>
              </a:rPr>
              <a:t>Document on the medication administration record (medication log) that you administered the medication</a:t>
            </a:r>
          </a:p>
          <a:p>
            <a:pPr marL="742950" lvl="0" indent="-742950" hangingPunct="0">
              <a:lnSpc>
                <a:spcPct val="100000"/>
              </a:lnSpc>
              <a:spcBef>
                <a:spcPts val="0"/>
              </a:spcBef>
              <a:buFont typeface="+mj-lt"/>
              <a:buAutoNum type="arabicPeriod"/>
            </a:pPr>
            <a:r>
              <a:rPr lang="en-US" sz="2000">
                <a:solidFill>
                  <a:schemeClr val="tx1"/>
                </a:solidFill>
              </a:rPr>
              <a:t>Replace medication in locked storage area</a:t>
            </a:r>
          </a:p>
          <a:p>
            <a:pPr marL="742950" lvl="0" indent="-742950" hangingPunct="0">
              <a:lnSpc>
                <a:spcPct val="100000"/>
              </a:lnSpc>
              <a:spcBef>
                <a:spcPts val="0"/>
              </a:spcBef>
              <a:buFont typeface="+mj-lt"/>
              <a:buAutoNum type="arabicPeriod"/>
            </a:pPr>
            <a:r>
              <a:rPr lang="en-US" sz="2000">
                <a:solidFill>
                  <a:schemeClr val="tx1"/>
                </a:solidFill>
              </a:rPr>
              <a:t>Observe the student for any medication reaction as appropriate</a:t>
            </a:r>
            <a:br>
              <a:rPr lang="en-US" sz="2000">
                <a:solidFill>
                  <a:schemeClr val="tx1"/>
                </a:solidFill>
              </a:rPr>
            </a:br>
            <a:endParaRPr lang="en-US" sz="2000">
              <a:solidFill>
                <a:schemeClr val="tx1"/>
              </a:solidFill>
            </a:endParaRPr>
          </a:p>
        </p:txBody>
      </p:sp>
      <p:pic>
        <p:nvPicPr>
          <p:cNvPr id="6" name="Picture 5" descr="KDE School Health Logo">
            <a:extLst>
              <a:ext uri="{FF2B5EF4-FFF2-40B4-BE49-F238E27FC236}">
                <a16:creationId xmlns:a16="http://schemas.microsoft.com/office/drawing/2014/main" id="{9CAAEB64-289C-A340-B06C-6053368390B7}"/>
              </a:ext>
            </a:extLst>
          </p:cNvPr>
          <p:cNvPicPr>
            <a:picLocks noChangeAspect="1"/>
          </p:cNvPicPr>
          <p:nvPr/>
        </p:nvPicPr>
        <p:blipFill>
          <a:blip r:embed="rId2"/>
          <a:stretch>
            <a:fillRect/>
          </a:stretch>
        </p:blipFill>
        <p:spPr>
          <a:xfrm>
            <a:off x="10921884" y="4589762"/>
            <a:ext cx="896190" cy="1042506"/>
          </a:xfrm>
          <a:prstGeom prst="rect">
            <a:avLst/>
          </a:prstGeom>
        </p:spPr>
      </p:pic>
    </p:spTree>
    <p:extLst>
      <p:ext uri="{BB962C8B-B14F-4D97-AF65-F5344CB8AC3E}">
        <p14:creationId xmlns:p14="http://schemas.microsoft.com/office/powerpoint/2010/main" val="312868101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801" y="257025"/>
            <a:ext cx="11014135" cy="909986"/>
          </a:xfrm>
        </p:spPr>
        <p:txBody>
          <a:bodyPr/>
          <a:lstStyle/>
          <a:p>
            <a:r>
              <a:rPr lang="en-US"/>
              <a:t>Eye Drops and Eye Ointment Administration</a:t>
            </a:r>
          </a:p>
        </p:txBody>
      </p:sp>
      <p:sp>
        <p:nvSpPr>
          <p:cNvPr id="3" name="Text Placeholder 2"/>
          <p:cNvSpPr>
            <a:spLocks noGrp="1"/>
          </p:cNvSpPr>
          <p:nvPr>
            <p:ph type="body" sz="quarter" idx="13"/>
          </p:nvPr>
        </p:nvSpPr>
        <p:spPr>
          <a:xfrm>
            <a:off x="391801" y="1265129"/>
            <a:ext cx="11462230" cy="4316435"/>
          </a:xfrm>
        </p:spPr>
        <p:txBody>
          <a:bodyPr vert="horz" lIns="91440" tIns="45720" rIns="91440" bIns="45720" rtlCol="0" anchor="t">
            <a:normAutofit fontScale="55000" lnSpcReduction="20000"/>
          </a:bodyPr>
          <a:lstStyle/>
          <a:p>
            <a:pPr marL="0" indent="0" hangingPunct="0">
              <a:lnSpc>
                <a:spcPct val="120000"/>
              </a:lnSpc>
              <a:spcBef>
                <a:spcPts val="0"/>
              </a:spcBef>
              <a:buNone/>
            </a:pPr>
            <a:r>
              <a:rPr lang="en-US" sz="2900">
                <a:solidFill>
                  <a:schemeClr val="tx1"/>
                </a:solidFill>
              </a:rPr>
              <a:t>Follow the Six Rights of Medication Administration; </a:t>
            </a:r>
            <a:r>
              <a:rPr lang="en-US" sz="2900" b="1">
                <a:solidFill>
                  <a:schemeClr val="tx1"/>
                </a:solidFill>
              </a:rPr>
              <a:t>Right </a:t>
            </a:r>
            <a:r>
              <a:rPr lang="en-US" sz="2900">
                <a:solidFill>
                  <a:schemeClr val="tx1"/>
                </a:solidFill>
              </a:rPr>
              <a:t>student, </a:t>
            </a:r>
            <a:r>
              <a:rPr lang="en-US" sz="2900" b="1">
                <a:solidFill>
                  <a:schemeClr val="tx1"/>
                </a:solidFill>
              </a:rPr>
              <a:t>Right</a:t>
            </a:r>
            <a:r>
              <a:rPr lang="en-US" sz="2900">
                <a:solidFill>
                  <a:schemeClr val="tx1"/>
                </a:solidFill>
              </a:rPr>
              <a:t> medication, </a:t>
            </a:r>
            <a:r>
              <a:rPr lang="en-US" sz="2900" b="1">
                <a:solidFill>
                  <a:schemeClr val="tx1"/>
                </a:solidFill>
              </a:rPr>
              <a:t>Right</a:t>
            </a:r>
            <a:r>
              <a:rPr lang="en-US" sz="2900">
                <a:solidFill>
                  <a:schemeClr val="tx1"/>
                </a:solidFill>
              </a:rPr>
              <a:t> dose, </a:t>
            </a:r>
            <a:r>
              <a:rPr lang="en-US" sz="2900" b="1">
                <a:solidFill>
                  <a:schemeClr val="tx1"/>
                </a:solidFill>
              </a:rPr>
              <a:t>Right </a:t>
            </a:r>
            <a:r>
              <a:rPr lang="en-US" sz="2900">
                <a:solidFill>
                  <a:schemeClr val="tx1"/>
                </a:solidFill>
              </a:rPr>
              <a:t>time, </a:t>
            </a:r>
            <a:r>
              <a:rPr lang="en-US" sz="2900" b="1">
                <a:solidFill>
                  <a:schemeClr val="tx1"/>
                </a:solidFill>
              </a:rPr>
              <a:t>Right </a:t>
            </a:r>
            <a:r>
              <a:rPr lang="en-US" sz="2900">
                <a:solidFill>
                  <a:schemeClr val="tx1"/>
                </a:solidFill>
              </a:rPr>
              <a:t>route and </a:t>
            </a:r>
            <a:r>
              <a:rPr lang="en-US" sz="2900" b="1">
                <a:solidFill>
                  <a:schemeClr val="tx1"/>
                </a:solidFill>
              </a:rPr>
              <a:t>Right </a:t>
            </a:r>
            <a:r>
              <a:rPr lang="en-US" sz="2900">
                <a:solidFill>
                  <a:schemeClr val="tx1"/>
                </a:solidFill>
              </a:rPr>
              <a:t>documentation</a:t>
            </a:r>
          </a:p>
          <a:p>
            <a:pPr marL="288925" indent="-288925" hangingPunct="0">
              <a:lnSpc>
                <a:spcPct val="120000"/>
              </a:lnSpc>
              <a:spcBef>
                <a:spcPts val="0"/>
              </a:spcBef>
              <a:buFont typeface="+mj-lt"/>
              <a:buAutoNum type="arabicPeriod"/>
            </a:pPr>
            <a:r>
              <a:rPr lang="en-US" sz="2900">
                <a:solidFill>
                  <a:schemeClr val="tx1"/>
                </a:solidFill>
              </a:rPr>
              <a:t>Know which eye is to be treated. Initials may be used to specify the eye that requires treatment, O.D.= right eye; O.S.= left eye; O.U.= both eyes </a:t>
            </a:r>
          </a:p>
          <a:p>
            <a:pPr marL="288925" indent="-288925" hangingPunct="0">
              <a:lnSpc>
                <a:spcPct val="120000"/>
              </a:lnSpc>
              <a:spcBef>
                <a:spcPts val="0"/>
              </a:spcBef>
              <a:buFont typeface="+mj-lt"/>
              <a:buAutoNum type="arabicPeriod"/>
            </a:pPr>
            <a:r>
              <a:rPr lang="en-US" sz="2900"/>
              <a:t>Put on gloves</a:t>
            </a:r>
          </a:p>
          <a:p>
            <a:pPr marL="288925" indent="-288925" hangingPunct="0">
              <a:lnSpc>
                <a:spcPct val="120000"/>
              </a:lnSpc>
              <a:spcBef>
                <a:spcPts val="0"/>
              </a:spcBef>
              <a:buFont typeface="+mj-lt"/>
              <a:buAutoNum type="arabicPeriod"/>
            </a:pPr>
            <a:r>
              <a:rPr lang="en-US" sz="2900"/>
              <a:t>Stabilize the head by having the student tilt their head back or have them lie down  </a:t>
            </a:r>
          </a:p>
          <a:p>
            <a:pPr marL="288925" indent="-288925" hangingPunct="0">
              <a:lnSpc>
                <a:spcPct val="120000"/>
              </a:lnSpc>
              <a:spcBef>
                <a:spcPts val="0"/>
              </a:spcBef>
              <a:buFont typeface="+mj-lt"/>
              <a:buAutoNum type="arabicPeriod"/>
            </a:pPr>
            <a:r>
              <a:rPr lang="en-US" sz="2900"/>
              <a:t>Have the student look upward</a:t>
            </a:r>
          </a:p>
          <a:p>
            <a:pPr marL="288925" indent="-288925" hangingPunct="0">
              <a:lnSpc>
                <a:spcPct val="120000"/>
              </a:lnSpc>
              <a:spcBef>
                <a:spcPts val="0"/>
              </a:spcBef>
              <a:buFont typeface="+mj-lt"/>
              <a:buAutoNum type="arabicPeriod"/>
            </a:pPr>
            <a:r>
              <a:rPr lang="en-US" sz="2900"/>
              <a:t>Gently pull the lower lid away from the eye to form a “pocket”</a:t>
            </a:r>
          </a:p>
          <a:p>
            <a:pPr marL="288925" indent="-288925" hangingPunct="0">
              <a:lnSpc>
                <a:spcPct val="120000"/>
              </a:lnSpc>
              <a:spcBef>
                <a:spcPts val="0"/>
              </a:spcBef>
              <a:buFont typeface="+mj-lt"/>
              <a:buAutoNum type="arabicPeriod"/>
            </a:pPr>
            <a:r>
              <a:rPr lang="en-US" sz="2900"/>
              <a:t>Place drop(s) into pocket area allowing the drop to fall into the pocket. Do not place medicine directly on the eye itself. Make sure the bottle tip does not touch the eye or eye lid</a:t>
            </a:r>
            <a:r>
              <a:rPr lang="en-US" sz="2900">
                <a:solidFill>
                  <a:schemeClr val="tx1"/>
                </a:solidFill>
              </a:rPr>
              <a:t>. If an ointment is used, apply a thin strip into the “pocket” without touching the eye or eyelid</a:t>
            </a:r>
          </a:p>
          <a:p>
            <a:pPr marL="288925" indent="-288925" hangingPunct="0">
              <a:lnSpc>
                <a:spcPct val="120000"/>
              </a:lnSpc>
              <a:spcBef>
                <a:spcPts val="0"/>
              </a:spcBef>
              <a:buFont typeface="+mj-lt"/>
              <a:buAutoNum type="arabicPeriod"/>
            </a:pPr>
            <a:r>
              <a:rPr lang="en-US" sz="2900"/>
              <a:t>Have the student close their eye(s) for a few moments</a:t>
            </a:r>
          </a:p>
          <a:p>
            <a:pPr marL="288925" indent="-288925" hangingPunct="0">
              <a:lnSpc>
                <a:spcPct val="120000"/>
              </a:lnSpc>
              <a:spcBef>
                <a:spcPts val="0"/>
              </a:spcBef>
              <a:buFont typeface="+mj-lt"/>
              <a:buAutoNum type="arabicPeriod"/>
            </a:pPr>
            <a:r>
              <a:rPr lang="en-US" sz="2900"/>
              <a:t>Dab away excess with tissue</a:t>
            </a:r>
          </a:p>
          <a:p>
            <a:pPr marL="288925" indent="-288925" hangingPunct="0">
              <a:lnSpc>
                <a:spcPct val="120000"/>
              </a:lnSpc>
              <a:spcBef>
                <a:spcPts val="0"/>
              </a:spcBef>
              <a:buFont typeface="+mj-lt"/>
              <a:buAutoNum type="arabicPeriod"/>
            </a:pPr>
            <a:r>
              <a:rPr lang="en-US" sz="2900"/>
              <a:t>Remove gloves</a:t>
            </a:r>
          </a:p>
          <a:p>
            <a:pPr marL="288925" indent="-288925" hangingPunct="0">
              <a:lnSpc>
                <a:spcPct val="120000"/>
              </a:lnSpc>
              <a:spcBef>
                <a:spcPts val="0"/>
              </a:spcBef>
              <a:buFont typeface="+mj-lt"/>
              <a:buAutoNum type="arabicPeriod"/>
            </a:pPr>
            <a:r>
              <a:rPr lang="en-US" sz="2900"/>
              <a:t> Document on the medication administration record (medication log) that you administered the medication</a:t>
            </a:r>
          </a:p>
          <a:p>
            <a:pPr marL="288925" indent="-288925" hangingPunct="0">
              <a:lnSpc>
                <a:spcPct val="120000"/>
              </a:lnSpc>
              <a:spcBef>
                <a:spcPts val="0"/>
              </a:spcBef>
              <a:buFont typeface="+mj-lt"/>
              <a:buAutoNum type="arabicPeriod"/>
            </a:pPr>
            <a:r>
              <a:rPr lang="en-US" sz="2900"/>
              <a:t> Replace medication in locked storage area</a:t>
            </a:r>
          </a:p>
          <a:p>
            <a:pPr marL="288925" indent="-288925" hangingPunct="0">
              <a:lnSpc>
                <a:spcPct val="120000"/>
              </a:lnSpc>
              <a:spcBef>
                <a:spcPts val="0"/>
              </a:spcBef>
              <a:buFont typeface="+mj-lt"/>
              <a:buAutoNum type="arabicPeriod"/>
            </a:pPr>
            <a:r>
              <a:rPr lang="en-US" sz="2900"/>
              <a:t> Observe the student for any medication reaction</a:t>
            </a:r>
            <a:endParaRPr lang="en-US" sz="2900">
              <a:solidFill>
                <a:schemeClr val="tx1"/>
              </a:solidFill>
            </a:endParaRPr>
          </a:p>
        </p:txBody>
      </p:sp>
      <p:pic>
        <p:nvPicPr>
          <p:cNvPr id="6" name="Picture 5" descr="Eye drop application" title="Eye drops"/>
          <p:cNvPicPr/>
          <p:nvPr/>
        </p:nvPicPr>
        <p:blipFill>
          <a:blip r:embed="rId2">
            <a:extLst>
              <a:ext uri="{28A0092B-C50C-407E-A947-70E740481C1C}">
                <a14:useLocalDpi xmlns:a14="http://schemas.microsoft.com/office/drawing/2010/main" val="0"/>
              </a:ext>
            </a:extLst>
          </a:blip>
          <a:srcRect/>
          <a:stretch>
            <a:fillRect/>
          </a:stretch>
        </p:blipFill>
        <p:spPr bwMode="auto">
          <a:xfrm>
            <a:off x="8390086" y="6018851"/>
            <a:ext cx="676910" cy="798830"/>
          </a:xfrm>
          <a:prstGeom prst="rect">
            <a:avLst/>
          </a:prstGeom>
          <a:noFill/>
        </p:spPr>
      </p:pic>
      <p:pic>
        <p:nvPicPr>
          <p:cNvPr id="7" name="Picture 6" descr="KDE School Health Logo">
            <a:extLst>
              <a:ext uri="{FF2B5EF4-FFF2-40B4-BE49-F238E27FC236}">
                <a16:creationId xmlns:a16="http://schemas.microsoft.com/office/drawing/2014/main" id="{31F2DED2-82CA-CD02-7372-095C2BEE68A2}"/>
              </a:ext>
            </a:extLst>
          </p:cNvPr>
          <p:cNvPicPr>
            <a:picLocks noChangeAspect="1"/>
          </p:cNvPicPr>
          <p:nvPr/>
        </p:nvPicPr>
        <p:blipFill>
          <a:blip r:embed="rId3"/>
          <a:stretch>
            <a:fillRect/>
          </a:stretch>
        </p:blipFill>
        <p:spPr>
          <a:xfrm>
            <a:off x="10957841" y="4757702"/>
            <a:ext cx="896190" cy="1042506"/>
          </a:xfrm>
          <a:prstGeom prst="rect">
            <a:avLst/>
          </a:prstGeom>
        </p:spPr>
      </p:pic>
    </p:spTree>
    <p:extLst>
      <p:ext uri="{BB962C8B-B14F-4D97-AF65-F5344CB8AC3E}">
        <p14:creationId xmlns:p14="http://schemas.microsoft.com/office/powerpoint/2010/main" val="31196453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326" y="257025"/>
            <a:ext cx="11557348" cy="983676"/>
          </a:xfrm>
        </p:spPr>
        <p:txBody>
          <a:bodyPr/>
          <a:lstStyle/>
          <a:p>
            <a:r>
              <a:rPr lang="en-US"/>
              <a:t>Ear Drop Administration </a:t>
            </a:r>
          </a:p>
        </p:txBody>
      </p:sp>
      <p:sp>
        <p:nvSpPr>
          <p:cNvPr id="3" name="Text Placeholder 2"/>
          <p:cNvSpPr>
            <a:spLocks noGrp="1"/>
          </p:cNvSpPr>
          <p:nvPr>
            <p:ph type="body" sz="quarter" idx="13"/>
          </p:nvPr>
        </p:nvSpPr>
        <p:spPr>
          <a:xfrm>
            <a:off x="317326" y="1240701"/>
            <a:ext cx="11318888" cy="4270752"/>
          </a:xfrm>
        </p:spPr>
        <p:txBody>
          <a:bodyPr vert="horz" lIns="91440" tIns="45720" rIns="91440" bIns="45720" rtlCol="0" anchor="t">
            <a:normAutofit fontScale="47500" lnSpcReduction="20000"/>
          </a:bodyPr>
          <a:lstStyle/>
          <a:p>
            <a:pPr marL="0" lvl="0" indent="0" hangingPunct="0">
              <a:lnSpc>
                <a:spcPct val="120000"/>
              </a:lnSpc>
              <a:spcBef>
                <a:spcPts val="0"/>
              </a:spcBef>
              <a:buNone/>
            </a:pPr>
            <a:r>
              <a:rPr lang="en-US" sz="4200">
                <a:solidFill>
                  <a:schemeClr val="tx1"/>
                </a:solidFill>
              </a:rPr>
              <a:t>Follow the Six Rights of Medication Administration</a:t>
            </a:r>
            <a:r>
              <a:rPr lang="en-US" sz="4200" b="1">
                <a:solidFill>
                  <a:schemeClr val="tx1"/>
                </a:solidFill>
              </a:rPr>
              <a:t>:  Right</a:t>
            </a:r>
            <a:r>
              <a:rPr lang="en-US" sz="4200">
                <a:solidFill>
                  <a:schemeClr val="tx1"/>
                </a:solidFill>
              </a:rPr>
              <a:t> student, </a:t>
            </a:r>
            <a:r>
              <a:rPr lang="en-US" sz="4200" b="1">
                <a:solidFill>
                  <a:schemeClr val="tx1"/>
                </a:solidFill>
              </a:rPr>
              <a:t>Right</a:t>
            </a:r>
            <a:r>
              <a:rPr lang="en-US" sz="4200">
                <a:solidFill>
                  <a:schemeClr val="tx1"/>
                </a:solidFill>
              </a:rPr>
              <a:t> medication, </a:t>
            </a:r>
            <a:r>
              <a:rPr lang="en-US" sz="4200" b="1">
                <a:solidFill>
                  <a:schemeClr val="tx1"/>
                </a:solidFill>
              </a:rPr>
              <a:t>Right</a:t>
            </a:r>
            <a:r>
              <a:rPr lang="en-US" sz="4200">
                <a:solidFill>
                  <a:schemeClr val="tx1"/>
                </a:solidFill>
              </a:rPr>
              <a:t> dose, </a:t>
            </a:r>
            <a:r>
              <a:rPr lang="en-US" sz="4200" b="1">
                <a:solidFill>
                  <a:schemeClr val="tx1"/>
                </a:solidFill>
              </a:rPr>
              <a:t>Right</a:t>
            </a:r>
            <a:r>
              <a:rPr lang="en-US" sz="4200">
                <a:solidFill>
                  <a:schemeClr val="tx1"/>
                </a:solidFill>
              </a:rPr>
              <a:t> time, </a:t>
            </a:r>
            <a:r>
              <a:rPr lang="en-US" sz="4200" b="1">
                <a:solidFill>
                  <a:schemeClr val="tx1"/>
                </a:solidFill>
              </a:rPr>
              <a:t>Right</a:t>
            </a:r>
            <a:r>
              <a:rPr lang="en-US" sz="4200">
                <a:solidFill>
                  <a:schemeClr val="tx1"/>
                </a:solidFill>
              </a:rPr>
              <a:t> route and </a:t>
            </a:r>
            <a:r>
              <a:rPr lang="en-US" sz="4200" b="1">
                <a:solidFill>
                  <a:schemeClr val="tx1"/>
                </a:solidFill>
              </a:rPr>
              <a:t>Right</a:t>
            </a:r>
            <a:r>
              <a:rPr lang="en-US" sz="4200">
                <a:solidFill>
                  <a:schemeClr val="tx1"/>
                </a:solidFill>
              </a:rPr>
              <a:t> documentation</a:t>
            </a:r>
          </a:p>
          <a:p>
            <a:pPr marL="0" lvl="0" indent="0" hangingPunct="0">
              <a:lnSpc>
                <a:spcPct val="120000"/>
              </a:lnSpc>
              <a:spcBef>
                <a:spcPts val="0"/>
              </a:spcBef>
              <a:buNone/>
            </a:pPr>
            <a:endParaRPr lang="en-US">
              <a:solidFill>
                <a:schemeClr val="tx1"/>
              </a:solidFill>
            </a:endParaRPr>
          </a:p>
          <a:p>
            <a:pPr marL="742950" lvl="0" indent="-742950" hangingPunct="0">
              <a:lnSpc>
                <a:spcPct val="120000"/>
              </a:lnSpc>
              <a:spcBef>
                <a:spcPts val="0"/>
              </a:spcBef>
              <a:buFont typeface="+mj-lt"/>
              <a:buAutoNum type="arabicPeriod"/>
            </a:pPr>
            <a:r>
              <a:rPr lang="en-US" sz="4200">
                <a:solidFill>
                  <a:schemeClr val="tx1"/>
                </a:solidFill>
              </a:rPr>
              <a:t>Put on gloves</a:t>
            </a:r>
          </a:p>
          <a:p>
            <a:pPr marL="742950" lvl="0" indent="-742950" hangingPunct="0">
              <a:lnSpc>
                <a:spcPct val="120000"/>
              </a:lnSpc>
              <a:spcBef>
                <a:spcPts val="0"/>
              </a:spcBef>
              <a:buFont typeface="+mj-lt"/>
              <a:buAutoNum type="arabicPeriod"/>
            </a:pPr>
            <a:r>
              <a:rPr lang="en-US" sz="4200">
                <a:solidFill>
                  <a:schemeClr val="tx1"/>
                </a:solidFill>
              </a:rPr>
              <a:t>Loosen lid on medication and squeeze rubber stopper to fill the dropper</a:t>
            </a:r>
          </a:p>
          <a:p>
            <a:pPr marL="742950" lvl="0" indent="-742950" hangingPunct="0">
              <a:lnSpc>
                <a:spcPct val="120000"/>
              </a:lnSpc>
              <a:spcBef>
                <a:spcPts val="0"/>
              </a:spcBef>
              <a:buFont typeface="+mj-lt"/>
              <a:buAutoNum type="arabicPeriod"/>
            </a:pPr>
            <a:r>
              <a:rPr lang="en-US" sz="4200">
                <a:solidFill>
                  <a:schemeClr val="tx1"/>
                </a:solidFill>
              </a:rPr>
              <a:t>Stabilize the student’s head by tilting it toward the opposite shoulder and turn head to the side</a:t>
            </a:r>
          </a:p>
          <a:p>
            <a:pPr marL="742950" lvl="0" indent="-742950" hangingPunct="0">
              <a:lnSpc>
                <a:spcPct val="120000"/>
              </a:lnSpc>
              <a:spcBef>
                <a:spcPts val="0"/>
              </a:spcBef>
              <a:buFont typeface="+mj-lt"/>
              <a:buAutoNum type="arabicPeriod"/>
            </a:pPr>
            <a:r>
              <a:rPr lang="en-US" sz="4200">
                <a:solidFill>
                  <a:schemeClr val="tx1"/>
                </a:solidFill>
              </a:rPr>
              <a:t>Gently pull the top of the ear (cartilage) back and up and hold</a:t>
            </a:r>
          </a:p>
          <a:p>
            <a:pPr marL="742950" lvl="0" indent="-742950" hangingPunct="0">
              <a:lnSpc>
                <a:spcPct val="120000"/>
              </a:lnSpc>
              <a:spcBef>
                <a:spcPts val="0"/>
              </a:spcBef>
              <a:buFont typeface="+mj-lt"/>
              <a:buAutoNum type="arabicPeriod"/>
            </a:pPr>
            <a:r>
              <a:rPr lang="en-US" sz="4200">
                <a:solidFill>
                  <a:schemeClr val="tx1"/>
                </a:solidFill>
              </a:rPr>
              <a:t>Place the prescribed number of drops into the ear canal without touching the dropper to the ear</a:t>
            </a:r>
          </a:p>
          <a:p>
            <a:pPr marL="742950" lvl="0" indent="-742950" hangingPunct="0">
              <a:lnSpc>
                <a:spcPct val="120000"/>
              </a:lnSpc>
              <a:spcBef>
                <a:spcPts val="0"/>
              </a:spcBef>
              <a:buFont typeface="+mj-lt"/>
              <a:buAutoNum type="arabicPeriod"/>
            </a:pPr>
            <a:r>
              <a:rPr lang="en-US" sz="4200">
                <a:solidFill>
                  <a:schemeClr val="tx1"/>
                </a:solidFill>
              </a:rPr>
              <a:t>Have the student to remain in the same position for a few minutes to avoid leakage</a:t>
            </a:r>
          </a:p>
          <a:p>
            <a:pPr marL="742950" lvl="0" indent="-742950" hangingPunct="0">
              <a:lnSpc>
                <a:spcPct val="120000"/>
              </a:lnSpc>
              <a:spcBef>
                <a:spcPts val="0"/>
              </a:spcBef>
              <a:buFont typeface="+mj-lt"/>
              <a:buAutoNum type="arabicPeriod"/>
            </a:pPr>
            <a:r>
              <a:rPr lang="en-US" sz="4200">
                <a:solidFill>
                  <a:schemeClr val="tx1"/>
                </a:solidFill>
              </a:rPr>
              <a:t>Remove gloves</a:t>
            </a:r>
          </a:p>
          <a:p>
            <a:pPr marL="742950" lvl="0" indent="-742950" hangingPunct="0">
              <a:lnSpc>
                <a:spcPct val="120000"/>
              </a:lnSpc>
              <a:spcBef>
                <a:spcPts val="0"/>
              </a:spcBef>
              <a:buFont typeface="+mj-lt"/>
              <a:buAutoNum type="arabicPeriod"/>
            </a:pPr>
            <a:r>
              <a:rPr lang="en-US" sz="4200">
                <a:solidFill>
                  <a:schemeClr val="tx1"/>
                </a:solidFill>
              </a:rPr>
              <a:t>Document on the medication administration record (medication log) that you administered the medication</a:t>
            </a:r>
          </a:p>
          <a:p>
            <a:pPr marL="742950" indent="-742950" hangingPunct="0">
              <a:lnSpc>
                <a:spcPct val="120000"/>
              </a:lnSpc>
              <a:spcBef>
                <a:spcPts val="0"/>
              </a:spcBef>
              <a:buFont typeface="+mj-lt"/>
              <a:buAutoNum type="arabicPeriod"/>
            </a:pPr>
            <a:r>
              <a:rPr lang="en-US" sz="4200">
                <a:solidFill>
                  <a:schemeClr val="tx1"/>
                </a:solidFill>
              </a:rPr>
              <a:t>Replace medication in locked storage area</a:t>
            </a:r>
          </a:p>
          <a:p>
            <a:pPr marL="742950" lvl="0" indent="-742950" hangingPunct="0">
              <a:lnSpc>
                <a:spcPct val="120000"/>
              </a:lnSpc>
              <a:spcBef>
                <a:spcPts val="0"/>
              </a:spcBef>
              <a:buFont typeface="+mj-lt"/>
              <a:buAutoNum type="arabicPeriod"/>
            </a:pPr>
            <a:r>
              <a:rPr lang="en-US" sz="4200">
                <a:solidFill>
                  <a:schemeClr val="tx1"/>
                </a:solidFill>
              </a:rPr>
              <a:t>Observe the student for any medication reaction as appropriate</a:t>
            </a:r>
          </a:p>
          <a:p>
            <a:pPr>
              <a:lnSpc>
                <a:spcPct val="120000"/>
              </a:lnSpc>
              <a:spcBef>
                <a:spcPts val="0"/>
              </a:spcBef>
            </a:pPr>
            <a:endParaRPr lang="en-US"/>
          </a:p>
        </p:txBody>
      </p:sp>
      <p:pic>
        <p:nvPicPr>
          <p:cNvPr id="6" name="Picture 5" descr="KDE School Health Logo">
            <a:extLst>
              <a:ext uri="{FF2B5EF4-FFF2-40B4-BE49-F238E27FC236}">
                <a16:creationId xmlns:a16="http://schemas.microsoft.com/office/drawing/2014/main" id="{F266A9E1-094A-EB1E-E0A5-0B5C9FA81FD2}"/>
              </a:ext>
            </a:extLst>
          </p:cNvPr>
          <p:cNvPicPr>
            <a:picLocks noChangeAspect="1"/>
          </p:cNvPicPr>
          <p:nvPr/>
        </p:nvPicPr>
        <p:blipFill>
          <a:blip r:embed="rId2"/>
          <a:stretch>
            <a:fillRect/>
          </a:stretch>
        </p:blipFill>
        <p:spPr>
          <a:xfrm>
            <a:off x="10859254" y="4574793"/>
            <a:ext cx="896190" cy="1042506"/>
          </a:xfrm>
          <a:prstGeom prst="rect">
            <a:avLst/>
          </a:prstGeom>
        </p:spPr>
      </p:pic>
    </p:spTree>
    <p:extLst>
      <p:ext uri="{BB962C8B-B14F-4D97-AF65-F5344CB8AC3E}">
        <p14:creationId xmlns:p14="http://schemas.microsoft.com/office/powerpoint/2010/main" val="11959463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144136"/>
            <a:ext cx="11281310" cy="1193801"/>
          </a:xfrm>
        </p:spPr>
        <p:txBody>
          <a:bodyPr/>
          <a:lstStyle/>
          <a:p>
            <a:r>
              <a:rPr lang="en-US"/>
              <a:t>Inhalers and Nebulizers</a:t>
            </a:r>
          </a:p>
        </p:txBody>
      </p:sp>
      <p:sp>
        <p:nvSpPr>
          <p:cNvPr id="3" name="Text Placeholder 2"/>
          <p:cNvSpPr>
            <a:spLocks noGrp="1"/>
          </p:cNvSpPr>
          <p:nvPr>
            <p:ph type="body" sz="quarter" idx="13"/>
          </p:nvPr>
        </p:nvSpPr>
        <p:spPr>
          <a:xfrm>
            <a:off x="555786" y="1139714"/>
            <a:ext cx="11281310" cy="4221271"/>
          </a:xfrm>
        </p:spPr>
        <p:txBody>
          <a:bodyPr vert="horz" lIns="91440" tIns="45720" rIns="91440" bIns="45720" rtlCol="0" anchor="t">
            <a:normAutofit fontScale="70000" lnSpcReduction="20000"/>
          </a:bodyPr>
          <a:lstStyle/>
          <a:p>
            <a:pPr hangingPunct="0">
              <a:lnSpc>
                <a:spcPct val="120000"/>
              </a:lnSpc>
              <a:spcBef>
                <a:spcPts val="0"/>
              </a:spcBef>
            </a:pPr>
            <a:r>
              <a:rPr lang="en-US" sz="2600">
                <a:solidFill>
                  <a:schemeClr val="tx1"/>
                </a:solidFill>
              </a:rPr>
              <a:t>Inhaled medications may be delivered in a fine mist by spray bottle/inhaler, an oral inhaler or nebulizer machine. </a:t>
            </a:r>
          </a:p>
          <a:p>
            <a:pPr hangingPunct="0">
              <a:lnSpc>
                <a:spcPct val="120000"/>
              </a:lnSpc>
              <a:spcBef>
                <a:spcPts val="0"/>
              </a:spcBef>
            </a:pPr>
            <a:r>
              <a:rPr lang="en-US" sz="2600">
                <a:solidFill>
                  <a:schemeClr val="tx1"/>
                </a:solidFill>
              </a:rPr>
              <a:t>Most inhalers are hand-held portable devises that deliver medication at a metered (pre-measured) dose </a:t>
            </a:r>
          </a:p>
          <a:p>
            <a:pPr hangingPunct="0">
              <a:lnSpc>
                <a:spcPct val="120000"/>
              </a:lnSpc>
              <a:spcBef>
                <a:spcPts val="0"/>
              </a:spcBef>
            </a:pPr>
            <a:r>
              <a:rPr lang="en-US" sz="2600">
                <a:solidFill>
                  <a:schemeClr val="tx1"/>
                </a:solidFill>
              </a:rPr>
              <a:t>Common inhaler problems can include:</a:t>
            </a:r>
          </a:p>
          <a:p>
            <a:pPr lvl="1" hangingPunct="0">
              <a:lnSpc>
                <a:spcPct val="120000"/>
              </a:lnSpc>
              <a:spcBef>
                <a:spcPts val="0"/>
              </a:spcBef>
            </a:pPr>
            <a:r>
              <a:rPr lang="en-US" sz="2600">
                <a:solidFill>
                  <a:schemeClr val="tx1"/>
                </a:solidFill>
              </a:rPr>
              <a:t>Not taking the medication as prescribed</a:t>
            </a:r>
          </a:p>
          <a:p>
            <a:pPr lvl="1" hangingPunct="0">
              <a:lnSpc>
                <a:spcPct val="120000"/>
              </a:lnSpc>
              <a:spcBef>
                <a:spcPts val="0"/>
              </a:spcBef>
            </a:pPr>
            <a:r>
              <a:rPr lang="en-US" sz="2600">
                <a:solidFill>
                  <a:schemeClr val="tx1"/>
                </a:solidFill>
              </a:rPr>
              <a:t>Incorrect activation which may occur by not following the recommended sequencing of inhaling and squeezing the canister</a:t>
            </a:r>
          </a:p>
          <a:p>
            <a:pPr lvl="1" hangingPunct="0">
              <a:lnSpc>
                <a:spcPct val="120000"/>
              </a:lnSpc>
              <a:spcBef>
                <a:spcPts val="0"/>
              </a:spcBef>
            </a:pPr>
            <a:r>
              <a:rPr lang="en-US" sz="2600">
                <a:solidFill>
                  <a:schemeClr val="tx1"/>
                </a:solidFill>
              </a:rPr>
              <a:t>Forgetting to shake the canister - if the canister is not shaken multiple times, the correct amount of medication may not be delivered</a:t>
            </a:r>
          </a:p>
          <a:p>
            <a:pPr lvl="1" hangingPunct="0">
              <a:lnSpc>
                <a:spcPct val="120000"/>
              </a:lnSpc>
              <a:spcBef>
                <a:spcPts val="0"/>
              </a:spcBef>
            </a:pPr>
            <a:r>
              <a:rPr lang="en-US" sz="2600">
                <a:solidFill>
                  <a:schemeClr val="tx1"/>
                </a:solidFill>
              </a:rPr>
              <a:t>Not waiting long enough between puffs</a:t>
            </a:r>
          </a:p>
          <a:p>
            <a:pPr lvl="1" hangingPunct="0">
              <a:lnSpc>
                <a:spcPct val="120000"/>
              </a:lnSpc>
              <a:spcBef>
                <a:spcPts val="0"/>
              </a:spcBef>
            </a:pPr>
            <a:r>
              <a:rPr lang="en-US" sz="2600">
                <a:solidFill>
                  <a:schemeClr val="tx1"/>
                </a:solidFill>
              </a:rPr>
              <a:t>Failure to clean the valve -  if debris is present, this will cause delivery failure of the correct amount of medication</a:t>
            </a:r>
          </a:p>
          <a:p>
            <a:pPr lvl="1" hangingPunct="0">
              <a:lnSpc>
                <a:spcPct val="120000"/>
              </a:lnSpc>
              <a:spcBef>
                <a:spcPts val="0"/>
              </a:spcBef>
            </a:pPr>
            <a:r>
              <a:rPr lang="en-US" sz="2600">
                <a:solidFill>
                  <a:schemeClr val="tx1"/>
                </a:solidFill>
              </a:rPr>
              <a:t>Failure to observe whether the inhale is releasing a spray - if not, call the delegating school nurse</a:t>
            </a:r>
          </a:p>
          <a:p>
            <a:pPr hangingPunct="0">
              <a:lnSpc>
                <a:spcPct val="120000"/>
              </a:lnSpc>
              <a:spcBef>
                <a:spcPts val="0"/>
              </a:spcBef>
            </a:pPr>
            <a:r>
              <a:rPr lang="en-US" sz="2600">
                <a:solidFill>
                  <a:schemeClr val="tx1"/>
                </a:solidFill>
              </a:rPr>
              <a:t>A student’s need for bronchodilators (inhalers) more than every four hours can signal respiratory problems. Call the supervising RN, APRN or physician if this occurs</a:t>
            </a:r>
          </a:p>
          <a:p>
            <a:pPr hangingPunct="0"/>
            <a:endParaRPr lang="en-US"/>
          </a:p>
          <a:p>
            <a:endParaRPr lang="en-US"/>
          </a:p>
        </p:txBody>
      </p:sp>
      <p:pic>
        <p:nvPicPr>
          <p:cNvPr id="4" name="Picture 3" descr="KDE School Health Logo">
            <a:extLst>
              <a:ext uri="{FF2B5EF4-FFF2-40B4-BE49-F238E27FC236}">
                <a16:creationId xmlns:a16="http://schemas.microsoft.com/office/drawing/2014/main" id="{94DEA94E-9D8D-0000-92D4-ED28DFC2B939}"/>
              </a:ext>
            </a:extLst>
          </p:cNvPr>
          <p:cNvPicPr>
            <a:picLocks noChangeAspect="1"/>
          </p:cNvPicPr>
          <p:nvPr/>
        </p:nvPicPr>
        <p:blipFill>
          <a:blip r:embed="rId2"/>
          <a:stretch>
            <a:fillRect/>
          </a:stretch>
        </p:blipFill>
        <p:spPr>
          <a:xfrm>
            <a:off x="10940906" y="4819675"/>
            <a:ext cx="896190" cy="1042506"/>
          </a:xfrm>
          <a:prstGeom prst="rect">
            <a:avLst/>
          </a:prstGeom>
        </p:spPr>
      </p:pic>
    </p:spTree>
    <p:extLst>
      <p:ext uri="{BB962C8B-B14F-4D97-AF65-F5344CB8AC3E}">
        <p14:creationId xmlns:p14="http://schemas.microsoft.com/office/powerpoint/2010/main" val="21240415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101238"/>
            <a:ext cx="11080428" cy="881964"/>
          </a:xfrm>
        </p:spPr>
        <p:txBody>
          <a:bodyPr/>
          <a:lstStyle/>
          <a:p>
            <a:r>
              <a:rPr lang="en-US"/>
              <a:t>Liquid Medication Administration </a:t>
            </a:r>
          </a:p>
        </p:txBody>
      </p:sp>
      <p:sp>
        <p:nvSpPr>
          <p:cNvPr id="3" name="Text Placeholder 2"/>
          <p:cNvSpPr>
            <a:spLocks noGrp="1"/>
          </p:cNvSpPr>
          <p:nvPr>
            <p:ph type="body" sz="quarter" idx="13"/>
          </p:nvPr>
        </p:nvSpPr>
        <p:spPr>
          <a:xfrm>
            <a:off x="555786" y="849412"/>
            <a:ext cx="11283288" cy="4804611"/>
          </a:xfrm>
        </p:spPr>
        <p:txBody>
          <a:bodyPr>
            <a:noAutofit/>
          </a:bodyPr>
          <a:lstStyle/>
          <a:p>
            <a:pPr marL="0" indent="0" hangingPunct="0">
              <a:lnSpc>
                <a:spcPct val="100000"/>
              </a:lnSpc>
              <a:spcBef>
                <a:spcPts val="0"/>
              </a:spcBef>
              <a:buNone/>
            </a:pPr>
            <a:r>
              <a:rPr lang="en-US" sz="2200">
                <a:solidFill>
                  <a:schemeClr val="tx1"/>
                </a:solidFill>
              </a:rPr>
              <a:t>When administering liquid medications school health staff should:</a:t>
            </a:r>
          </a:p>
          <a:p>
            <a:pPr marL="514350" indent="-514350" hangingPunct="0">
              <a:lnSpc>
                <a:spcPct val="100000"/>
              </a:lnSpc>
              <a:spcBef>
                <a:spcPts val="0"/>
              </a:spcBef>
              <a:buFont typeface="+mj-lt"/>
              <a:buAutoNum type="arabicPeriod"/>
            </a:pPr>
            <a:r>
              <a:rPr lang="en-US" sz="2200">
                <a:solidFill>
                  <a:schemeClr val="tx1"/>
                </a:solidFill>
              </a:rPr>
              <a:t>Follow the Six Rights of Medication Administration; </a:t>
            </a:r>
            <a:r>
              <a:rPr lang="en-US" sz="2200" b="1">
                <a:solidFill>
                  <a:schemeClr val="tx1"/>
                </a:solidFill>
              </a:rPr>
              <a:t>Right </a:t>
            </a:r>
            <a:r>
              <a:rPr lang="en-US" sz="2200">
                <a:solidFill>
                  <a:schemeClr val="tx1"/>
                </a:solidFill>
              </a:rPr>
              <a:t>student, </a:t>
            </a:r>
            <a:r>
              <a:rPr lang="en-US" sz="2200" b="1">
                <a:solidFill>
                  <a:schemeClr val="tx1"/>
                </a:solidFill>
              </a:rPr>
              <a:t>Right</a:t>
            </a:r>
            <a:r>
              <a:rPr lang="en-US" sz="2200">
                <a:solidFill>
                  <a:schemeClr val="tx1"/>
                </a:solidFill>
              </a:rPr>
              <a:t> medication, </a:t>
            </a:r>
            <a:r>
              <a:rPr lang="en-US" sz="2200" b="1">
                <a:solidFill>
                  <a:schemeClr val="tx1"/>
                </a:solidFill>
              </a:rPr>
              <a:t>Right</a:t>
            </a:r>
            <a:r>
              <a:rPr lang="en-US" sz="2200">
                <a:solidFill>
                  <a:schemeClr val="tx1"/>
                </a:solidFill>
              </a:rPr>
              <a:t> dose, </a:t>
            </a:r>
            <a:r>
              <a:rPr lang="en-US" sz="2200" b="1">
                <a:solidFill>
                  <a:schemeClr val="tx1"/>
                </a:solidFill>
              </a:rPr>
              <a:t>Right </a:t>
            </a:r>
            <a:r>
              <a:rPr lang="en-US" sz="2200">
                <a:solidFill>
                  <a:schemeClr val="tx1"/>
                </a:solidFill>
              </a:rPr>
              <a:t>time, </a:t>
            </a:r>
            <a:r>
              <a:rPr lang="en-US" sz="2200" b="1">
                <a:solidFill>
                  <a:schemeClr val="tx1"/>
                </a:solidFill>
              </a:rPr>
              <a:t>Right </a:t>
            </a:r>
            <a:r>
              <a:rPr lang="en-US" sz="2200">
                <a:solidFill>
                  <a:schemeClr val="tx1"/>
                </a:solidFill>
              </a:rPr>
              <a:t>route and </a:t>
            </a:r>
            <a:r>
              <a:rPr lang="en-US" sz="2200" b="1">
                <a:solidFill>
                  <a:schemeClr val="tx1"/>
                </a:solidFill>
              </a:rPr>
              <a:t>Right </a:t>
            </a:r>
            <a:r>
              <a:rPr lang="en-US" sz="2200">
                <a:solidFill>
                  <a:schemeClr val="tx1"/>
                </a:solidFill>
              </a:rPr>
              <a:t>documentation</a:t>
            </a:r>
          </a:p>
          <a:p>
            <a:pPr marL="514350" indent="-514350" hangingPunct="0">
              <a:lnSpc>
                <a:spcPct val="100000"/>
              </a:lnSpc>
              <a:spcBef>
                <a:spcPts val="0"/>
              </a:spcBef>
              <a:buFont typeface="+mj-lt"/>
              <a:buAutoNum type="arabicPeriod"/>
            </a:pPr>
            <a:r>
              <a:rPr lang="en-US" sz="2200">
                <a:solidFill>
                  <a:schemeClr val="tx1"/>
                </a:solidFill>
              </a:rPr>
              <a:t>Have the container at eye level when measuring</a:t>
            </a:r>
          </a:p>
          <a:p>
            <a:pPr marL="514350" indent="-514350" hangingPunct="0">
              <a:lnSpc>
                <a:spcPct val="100000"/>
              </a:lnSpc>
              <a:spcBef>
                <a:spcPts val="0"/>
              </a:spcBef>
              <a:buFont typeface="+mj-lt"/>
              <a:buAutoNum type="arabicPeriod"/>
            </a:pPr>
            <a:r>
              <a:rPr lang="en-US" sz="2200">
                <a:solidFill>
                  <a:schemeClr val="tx1"/>
                </a:solidFill>
              </a:rPr>
              <a:t>Hold the bottle so that the label is in the palm of the hand, pouring the liquid into a plastic marked cup. Pay attention to the markings on the container to make sure the dose is accurate	</a:t>
            </a:r>
          </a:p>
          <a:p>
            <a:pPr marL="514350" indent="-514350" hangingPunct="0">
              <a:lnSpc>
                <a:spcPct val="100000"/>
              </a:lnSpc>
              <a:spcBef>
                <a:spcPts val="0"/>
              </a:spcBef>
              <a:buFont typeface="+mj-lt"/>
              <a:buAutoNum type="arabicPeriod"/>
            </a:pPr>
            <a:r>
              <a:rPr lang="en-US" sz="2200">
                <a:solidFill>
                  <a:schemeClr val="tx1"/>
                </a:solidFill>
              </a:rPr>
              <a:t>Verify the student has swallowed the medication</a:t>
            </a:r>
          </a:p>
          <a:p>
            <a:pPr marL="514350" indent="-514350" hangingPunct="0">
              <a:lnSpc>
                <a:spcPct val="100000"/>
              </a:lnSpc>
              <a:spcBef>
                <a:spcPts val="0"/>
              </a:spcBef>
              <a:buFont typeface="+mj-lt"/>
              <a:buAutoNum type="arabicPeriod"/>
            </a:pPr>
            <a:r>
              <a:rPr lang="en-US" sz="2200">
                <a:solidFill>
                  <a:schemeClr val="tx1"/>
                </a:solidFill>
              </a:rPr>
              <a:t>Document on the medication administration record (medication log) that you have administered the medication</a:t>
            </a:r>
          </a:p>
          <a:p>
            <a:pPr marL="514350" indent="-514350" hangingPunct="0">
              <a:lnSpc>
                <a:spcPct val="100000"/>
              </a:lnSpc>
              <a:spcBef>
                <a:spcPts val="0"/>
              </a:spcBef>
              <a:buFont typeface="+mj-lt"/>
              <a:buAutoNum type="arabicPeriod"/>
            </a:pPr>
            <a:r>
              <a:rPr lang="en-US" sz="2200">
                <a:solidFill>
                  <a:schemeClr val="tx1"/>
                </a:solidFill>
              </a:rPr>
              <a:t>Replace the medication in locked storage area</a:t>
            </a:r>
          </a:p>
          <a:p>
            <a:pPr marL="514350" indent="-514350" hangingPunct="0">
              <a:lnSpc>
                <a:spcPct val="100000"/>
              </a:lnSpc>
              <a:spcBef>
                <a:spcPts val="0"/>
              </a:spcBef>
              <a:buFont typeface="+mj-lt"/>
              <a:buAutoNum type="arabicPeriod"/>
            </a:pPr>
            <a:r>
              <a:rPr lang="en-US" sz="2200">
                <a:solidFill>
                  <a:schemeClr val="tx1"/>
                </a:solidFill>
              </a:rPr>
              <a:t>Observe the student for any medication reaction as appropriate</a:t>
            </a:r>
            <a:endParaRPr lang="en-US" sz="2200"/>
          </a:p>
          <a:p>
            <a:pPr marL="0" indent="0" hangingPunct="0">
              <a:lnSpc>
                <a:spcPct val="100000"/>
              </a:lnSpc>
              <a:spcBef>
                <a:spcPts val="0"/>
              </a:spcBef>
              <a:buNone/>
            </a:pPr>
            <a:endParaRPr lang="en-US" sz="2200">
              <a:solidFill>
                <a:schemeClr val="tx1"/>
              </a:solidFill>
            </a:endParaRPr>
          </a:p>
          <a:p>
            <a:pPr marL="0" indent="0" hangingPunct="0">
              <a:lnSpc>
                <a:spcPct val="100000"/>
              </a:lnSpc>
              <a:spcBef>
                <a:spcPts val="0"/>
              </a:spcBef>
              <a:buNone/>
            </a:pPr>
            <a:r>
              <a:rPr lang="en-US" sz="2200">
                <a:solidFill>
                  <a:schemeClr val="tx1"/>
                </a:solidFill>
              </a:rPr>
              <a:t>Additional tips on how to use liquid measuring devices may be found on the </a:t>
            </a:r>
            <a:r>
              <a:rPr lang="en-US" sz="2200">
                <a:solidFill>
                  <a:schemeClr val="tx1"/>
                </a:solidFill>
                <a:hlinkClick r:id="rId2"/>
              </a:rPr>
              <a:t>Safe Medication website</a:t>
            </a:r>
            <a:endParaRPr lang="en-US" sz="2200">
              <a:solidFill>
                <a:schemeClr val="tx1"/>
              </a:solidFill>
            </a:endParaRPr>
          </a:p>
        </p:txBody>
      </p:sp>
      <p:pic>
        <p:nvPicPr>
          <p:cNvPr id="6" name="Picture 5" descr="KDE School Health Logo">
            <a:extLst>
              <a:ext uri="{FF2B5EF4-FFF2-40B4-BE49-F238E27FC236}">
                <a16:creationId xmlns:a16="http://schemas.microsoft.com/office/drawing/2014/main" id="{65981AC1-D79D-7C02-71CC-3366A8E4AA5F}"/>
              </a:ext>
            </a:extLst>
          </p:cNvPr>
          <p:cNvPicPr>
            <a:picLocks noChangeAspect="1"/>
          </p:cNvPicPr>
          <p:nvPr/>
        </p:nvPicPr>
        <p:blipFill>
          <a:blip r:embed="rId3"/>
          <a:stretch>
            <a:fillRect/>
          </a:stretch>
        </p:blipFill>
        <p:spPr>
          <a:xfrm>
            <a:off x="10740024" y="168848"/>
            <a:ext cx="896190" cy="1042506"/>
          </a:xfrm>
          <a:prstGeom prst="rect">
            <a:avLst/>
          </a:prstGeom>
        </p:spPr>
      </p:pic>
    </p:spTree>
    <p:extLst>
      <p:ext uri="{BB962C8B-B14F-4D97-AF65-F5344CB8AC3E}">
        <p14:creationId xmlns:p14="http://schemas.microsoft.com/office/powerpoint/2010/main" val="253547665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5" y="257025"/>
            <a:ext cx="10887277" cy="832739"/>
          </a:xfrm>
        </p:spPr>
        <p:txBody>
          <a:bodyPr/>
          <a:lstStyle/>
          <a:p>
            <a:r>
              <a:rPr lang="en-US"/>
              <a:t>Spray Inhalers Explained  </a:t>
            </a:r>
          </a:p>
        </p:txBody>
      </p:sp>
      <p:sp>
        <p:nvSpPr>
          <p:cNvPr id="3" name="Text Placeholder 2"/>
          <p:cNvSpPr>
            <a:spLocks noGrp="1"/>
          </p:cNvSpPr>
          <p:nvPr>
            <p:ph type="body" sz="quarter" idx="13"/>
          </p:nvPr>
        </p:nvSpPr>
        <p:spPr>
          <a:xfrm>
            <a:off x="624142" y="1184367"/>
            <a:ext cx="10887277" cy="4114143"/>
          </a:xfrm>
        </p:spPr>
        <p:txBody>
          <a:bodyPr>
            <a:noAutofit/>
          </a:bodyPr>
          <a:lstStyle/>
          <a:p>
            <a:pPr hangingPunct="0">
              <a:lnSpc>
                <a:spcPct val="100000"/>
              </a:lnSpc>
              <a:spcBef>
                <a:spcPts val="0"/>
              </a:spcBef>
            </a:pPr>
            <a:r>
              <a:rPr lang="en-US" sz="2400">
                <a:solidFill>
                  <a:schemeClr val="tx1"/>
                </a:solidFill>
              </a:rPr>
              <a:t>A nasal spray inhaler is a medication delivered as a spray directly into the external nares (nostrils) and may be prescribed for allergies</a:t>
            </a:r>
          </a:p>
          <a:p>
            <a:pPr hangingPunct="0">
              <a:lnSpc>
                <a:spcPct val="100000"/>
              </a:lnSpc>
              <a:spcBef>
                <a:spcPts val="0"/>
              </a:spcBef>
            </a:pPr>
            <a:r>
              <a:rPr lang="en-US" sz="2400">
                <a:solidFill>
                  <a:schemeClr val="tx1"/>
                </a:solidFill>
              </a:rPr>
              <a:t>Oral inhalers</a:t>
            </a:r>
            <a:r>
              <a:rPr lang="en-US" sz="2400" b="1">
                <a:solidFill>
                  <a:schemeClr val="tx1"/>
                </a:solidFill>
              </a:rPr>
              <a:t> </a:t>
            </a:r>
            <a:r>
              <a:rPr lang="en-US" sz="2400">
                <a:solidFill>
                  <a:schemeClr val="tx1"/>
                </a:solidFill>
              </a:rPr>
              <a:t>deliver medication directly to the lungs through the mouth by squeezing the canister or by direct inhalation </a:t>
            </a:r>
          </a:p>
          <a:p>
            <a:pPr hangingPunct="0">
              <a:lnSpc>
                <a:spcPct val="100000"/>
              </a:lnSpc>
              <a:spcBef>
                <a:spcPts val="0"/>
              </a:spcBef>
            </a:pPr>
            <a:r>
              <a:rPr lang="en-US" sz="2400">
                <a:solidFill>
                  <a:schemeClr val="tx1"/>
                </a:solidFill>
              </a:rPr>
              <a:t>The nebulizers (both nasal and oral) produce a fine spray mist by rapidly passing air through a liquid that is inhaled</a:t>
            </a:r>
          </a:p>
          <a:p>
            <a:pPr lvl="1" hangingPunct="0">
              <a:lnSpc>
                <a:spcPct val="100000"/>
              </a:lnSpc>
              <a:spcBef>
                <a:spcPts val="0"/>
              </a:spcBef>
            </a:pPr>
            <a:r>
              <a:rPr lang="en-US">
                <a:solidFill>
                  <a:schemeClr val="tx1"/>
                </a:solidFill>
              </a:rPr>
              <a:t>Nebulizer medication use may be prescribed for treatment of asthma</a:t>
            </a:r>
          </a:p>
          <a:p>
            <a:pPr hangingPunct="0">
              <a:lnSpc>
                <a:spcPct val="100000"/>
              </a:lnSpc>
              <a:spcBef>
                <a:spcPts val="0"/>
              </a:spcBef>
            </a:pPr>
            <a:r>
              <a:rPr lang="en-US" sz="2400">
                <a:solidFill>
                  <a:schemeClr val="tx1"/>
                </a:solidFill>
              </a:rPr>
              <a:t>Pre-mixed nebulizer medications are already prepared to be used with a nebulizer. Consult the equipment product information on how to use the nebulizer. Individualized training is advised to ensure understanding of medication and use of equipment</a:t>
            </a:r>
          </a:p>
        </p:txBody>
      </p:sp>
      <p:pic>
        <p:nvPicPr>
          <p:cNvPr id="4" name="Picture 3" descr="KDE School Health Logo">
            <a:extLst>
              <a:ext uri="{FF2B5EF4-FFF2-40B4-BE49-F238E27FC236}">
                <a16:creationId xmlns:a16="http://schemas.microsoft.com/office/drawing/2014/main" id="{B991401D-B174-A581-BC81-23D8ED18D8C3}"/>
              </a:ext>
            </a:extLst>
          </p:cNvPr>
          <p:cNvPicPr>
            <a:picLocks noChangeAspect="1"/>
          </p:cNvPicPr>
          <p:nvPr/>
        </p:nvPicPr>
        <p:blipFill>
          <a:blip r:embed="rId2"/>
          <a:stretch>
            <a:fillRect/>
          </a:stretch>
        </p:blipFill>
        <p:spPr>
          <a:xfrm>
            <a:off x="10887960" y="4631127"/>
            <a:ext cx="896190" cy="1042506"/>
          </a:xfrm>
          <a:prstGeom prst="rect">
            <a:avLst/>
          </a:prstGeom>
        </p:spPr>
      </p:pic>
    </p:spTree>
    <p:extLst>
      <p:ext uri="{BB962C8B-B14F-4D97-AF65-F5344CB8AC3E}">
        <p14:creationId xmlns:p14="http://schemas.microsoft.com/office/powerpoint/2010/main" val="405332681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5" y="257025"/>
            <a:ext cx="10867951" cy="879566"/>
          </a:xfrm>
        </p:spPr>
        <p:txBody>
          <a:bodyPr>
            <a:normAutofit/>
          </a:bodyPr>
          <a:lstStyle/>
          <a:p>
            <a:r>
              <a:rPr lang="en-US"/>
              <a:t>Nasal Spray Administration </a:t>
            </a:r>
          </a:p>
        </p:txBody>
      </p:sp>
      <p:sp>
        <p:nvSpPr>
          <p:cNvPr id="3" name="Text Placeholder 2"/>
          <p:cNvSpPr>
            <a:spLocks noGrp="1"/>
          </p:cNvSpPr>
          <p:nvPr>
            <p:ph type="body" sz="quarter" idx="13"/>
          </p:nvPr>
        </p:nvSpPr>
        <p:spPr>
          <a:xfrm>
            <a:off x="555786" y="1136591"/>
            <a:ext cx="11268784" cy="4462543"/>
          </a:xfrm>
        </p:spPr>
        <p:txBody>
          <a:bodyPr>
            <a:normAutofit fontScale="47500" lnSpcReduction="20000"/>
          </a:bodyPr>
          <a:lstStyle/>
          <a:p>
            <a:pPr marL="0" indent="0" hangingPunct="0">
              <a:lnSpc>
                <a:spcPct val="120000"/>
              </a:lnSpc>
              <a:spcBef>
                <a:spcPts val="0"/>
              </a:spcBef>
              <a:buNone/>
            </a:pPr>
            <a:r>
              <a:rPr lang="en-US" sz="4400">
                <a:solidFill>
                  <a:schemeClr val="tx1"/>
                </a:solidFill>
              </a:rPr>
              <a:t>Follow the Six Rights of Medication Administration</a:t>
            </a:r>
            <a:r>
              <a:rPr lang="en-US" sz="4400" b="1">
                <a:solidFill>
                  <a:schemeClr val="tx1"/>
                </a:solidFill>
              </a:rPr>
              <a:t>:  Right</a:t>
            </a:r>
            <a:r>
              <a:rPr lang="en-US" sz="4400">
                <a:solidFill>
                  <a:schemeClr val="tx1"/>
                </a:solidFill>
              </a:rPr>
              <a:t> student, </a:t>
            </a:r>
            <a:r>
              <a:rPr lang="en-US" sz="4400" b="1">
                <a:solidFill>
                  <a:schemeClr val="tx1"/>
                </a:solidFill>
              </a:rPr>
              <a:t>Right</a:t>
            </a:r>
            <a:r>
              <a:rPr lang="en-US" sz="4400">
                <a:solidFill>
                  <a:schemeClr val="tx1"/>
                </a:solidFill>
              </a:rPr>
              <a:t> medication, </a:t>
            </a:r>
            <a:r>
              <a:rPr lang="en-US" sz="4400" b="1">
                <a:solidFill>
                  <a:schemeClr val="tx1"/>
                </a:solidFill>
              </a:rPr>
              <a:t>Right</a:t>
            </a:r>
            <a:r>
              <a:rPr lang="en-US" sz="4400">
                <a:solidFill>
                  <a:schemeClr val="tx1"/>
                </a:solidFill>
              </a:rPr>
              <a:t> dose, </a:t>
            </a:r>
            <a:r>
              <a:rPr lang="en-US" sz="4400" b="1">
                <a:solidFill>
                  <a:schemeClr val="tx1"/>
                </a:solidFill>
              </a:rPr>
              <a:t>Right</a:t>
            </a:r>
            <a:r>
              <a:rPr lang="en-US" sz="4400">
                <a:solidFill>
                  <a:schemeClr val="tx1"/>
                </a:solidFill>
              </a:rPr>
              <a:t> time, </a:t>
            </a:r>
            <a:r>
              <a:rPr lang="en-US" sz="4400" b="1">
                <a:solidFill>
                  <a:schemeClr val="tx1"/>
                </a:solidFill>
              </a:rPr>
              <a:t>Right</a:t>
            </a:r>
            <a:r>
              <a:rPr lang="en-US" sz="4400">
                <a:solidFill>
                  <a:schemeClr val="tx1"/>
                </a:solidFill>
              </a:rPr>
              <a:t> route and </a:t>
            </a:r>
            <a:r>
              <a:rPr lang="en-US" sz="4400" b="1">
                <a:solidFill>
                  <a:schemeClr val="tx1"/>
                </a:solidFill>
              </a:rPr>
              <a:t>Right</a:t>
            </a:r>
            <a:r>
              <a:rPr lang="en-US" sz="4400">
                <a:solidFill>
                  <a:schemeClr val="tx1"/>
                </a:solidFill>
              </a:rPr>
              <a:t> documentation</a:t>
            </a:r>
          </a:p>
          <a:p>
            <a:pPr marL="742950" lvl="0" indent="-742950" hangingPunct="0">
              <a:lnSpc>
                <a:spcPct val="120000"/>
              </a:lnSpc>
              <a:spcBef>
                <a:spcPts val="0"/>
              </a:spcBef>
              <a:buFont typeface="+mj-lt"/>
              <a:buAutoNum type="arabicPeriod"/>
            </a:pPr>
            <a:r>
              <a:rPr lang="en-US" sz="4400">
                <a:solidFill>
                  <a:schemeClr val="tx1"/>
                </a:solidFill>
              </a:rPr>
              <a:t>Have the student blow their nose</a:t>
            </a:r>
          </a:p>
          <a:p>
            <a:pPr marL="742950" lvl="0" indent="-742950" hangingPunct="0">
              <a:lnSpc>
                <a:spcPct val="120000"/>
              </a:lnSpc>
              <a:spcBef>
                <a:spcPts val="0"/>
              </a:spcBef>
              <a:buFont typeface="+mj-lt"/>
              <a:buAutoNum type="arabicPeriod"/>
            </a:pPr>
            <a:r>
              <a:rPr lang="en-US" sz="4400">
                <a:solidFill>
                  <a:schemeClr val="tx1"/>
                </a:solidFill>
              </a:rPr>
              <a:t>Have the student block one nostril with a finger</a:t>
            </a:r>
          </a:p>
          <a:p>
            <a:pPr marL="742950" lvl="0" indent="-742950" hangingPunct="0">
              <a:lnSpc>
                <a:spcPct val="120000"/>
              </a:lnSpc>
              <a:spcBef>
                <a:spcPts val="0"/>
              </a:spcBef>
              <a:buFont typeface="+mj-lt"/>
              <a:buAutoNum type="arabicPeriod"/>
            </a:pPr>
            <a:r>
              <a:rPr lang="en-US" sz="4400">
                <a:solidFill>
                  <a:schemeClr val="tx1"/>
                </a:solidFill>
              </a:rPr>
              <a:t>Insert the nozzle of the inhaler into the other nostril</a:t>
            </a:r>
          </a:p>
          <a:p>
            <a:pPr marL="742950" lvl="0" indent="-742950" hangingPunct="0">
              <a:lnSpc>
                <a:spcPct val="120000"/>
              </a:lnSpc>
              <a:spcBef>
                <a:spcPts val="0"/>
              </a:spcBef>
              <a:buFont typeface="+mj-lt"/>
              <a:buAutoNum type="arabicPeriod"/>
            </a:pPr>
            <a:r>
              <a:rPr lang="en-US" sz="4400">
                <a:solidFill>
                  <a:schemeClr val="tx1"/>
                </a:solidFill>
              </a:rPr>
              <a:t>Aim inhaler so that the spray is directed upward and outward away from midline</a:t>
            </a:r>
          </a:p>
          <a:p>
            <a:pPr marL="742950" lvl="0" indent="-742950" hangingPunct="0">
              <a:lnSpc>
                <a:spcPct val="120000"/>
              </a:lnSpc>
              <a:spcBef>
                <a:spcPts val="0"/>
              </a:spcBef>
              <a:buFont typeface="+mj-lt"/>
              <a:buAutoNum type="arabicPeriod"/>
            </a:pPr>
            <a:r>
              <a:rPr lang="en-US" sz="4400">
                <a:solidFill>
                  <a:schemeClr val="tx1"/>
                </a:solidFill>
              </a:rPr>
              <a:t>Instruct student to exhale</a:t>
            </a:r>
          </a:p>
          <a:p>
            <a:pPr marL="742950" lvl="0" indent="-742950" hangingPunct="0">
              <a:lnSpc>
                <a:spcPct val="120000"/>
              </a:lnSpc>
              <a:spcBef>
                <a:spcPts val="0"/>
              </a:spcBef>
              <a:buFont typeface="+mj-lt"/>
              <a:buAutoNum type="arabicPeriod"/>
            </a:pPr>
            <a:r>
              <a:rPr lang="en-US" sz="4400">
                <a:solidFill>
                  <a:schemeClr val="tx1"/>
                </a:solidFill>
              </a:rPr>
              <a:t>Squeeze the inhaler quickly and firmly, then instruct the student to inhale</a:t>
            </a:r>
          </a:p>
          <a:p>
            <a:pPr marL="742950" lvl="0" indent="-742950" hangingPunct="0">
              <a:lnSpc>
                <a:spcPct val="120000"/>
              </a:lnSpc>
              <a:spcBef>
                <a:spcPts val="0"/>
              </a:spcBef>
              <a:buFont typeface="+mj-lt"/>
              <a:buAutoNum type="arabicPeriod"/>
            </a:pPr>
            <a:r>
              <a:rPr lang="en-US" sz="4400">
                <a:solidFill>
                  <a:schemeClr val="tx1"/>
                </a:solidFill>
              </a:rPr>
              <a:t>Repeat as directed for the other nostril</a:t>
            </a:r>
          </a:p>
          <a:p>
            <a:pPr marL="742950" lvl="0" indent="-742950" hangingPunct="0">
              <a:lnSpc>
                <a:spcPct val="120000"/>
              </a:lnSpc>
              <a:spcBef>
                <a:spcPts val="0"/>
              </a:spcBef>
              <a:buFont typeface="+mj-lt"/>
              <a:buAutoNum type="arabicPeriod"/>
            </a:pPr>
            <a:r>
              <a:rPr lang="en-US" sz="4400">
                <a:solidFill>
                  <a:schemeClr val="tx1"/>
                </a:solidFill>
              </a:rPr>
              <a:t>Document on the medication administration record (medication log) that you administered the medication</a:t>
            </a:r>
          </a:p>
          <a:p>
            <a:pPr marL="742950" lvl="0" indent="-742950" hangingPunct="0">
              <a:lnSpc>
                <a:spcPct val="120000"/>
              </a:lnSpc>
              <a:spcBef>
                <a:spcPts val="0"/>
              </a:spcBef>
              <a:buFont typeface="+mj-lt"/>
              <a:buAutoNum type="arabicPeriod"/>
            </a:pPr>
            <a:r>
              <a:rPr lang="en-US" sz="4400">
                <a:solidFill>
                  <a:schemeClr val="tx1"/>
                </a:solidFill>
              </a:rPr>
              <a:t>Replace medication in locked storage area (unless it is an emergency medication)</a:t>
            </a:r>
          </a:p>
          <a:p>
            <a:pPr marL="742950" lvl="0" indent="-742950" hangingPunct="0">
              <a:lnSpc>
                <a:spcPct val="120000"/>
              </a:lnSpc>
              <a:spcBef>
                <a:spcPts val="0"/>
              </a:spcBef>
              <a:buFont typeface="+mj-lt"/>
              <a:buAutoNum type="arabicPeriod"/>
            </a:pPr>
            <a:r>
              <a:rPr lang="en-US" sz="4400">
                <a:solidFill>
                  <a:schemeClr val="tx1"/>
                </a:solidFill>
              </a:rPr>
              <a:t>Observe the student for any medication reaction as appropriate</a:t>
            </a:r>
          </a:p>
          <a:p>
            <a:endParaRPr lang="en-US"/>
          </a:p>
        </p:txBody>
      </p:sp>
      <p:pic>
        <p:nvPicPr>
          <p:cNvPr id="6" name="Picture 5" descr="KDE School Health Logo">
            <a:extLst>
              <a:ext uri="{FF2B5EF4-FFF2-40B4-BE49-F238E27FC236}">
                <a16:creationId xmlns:a16="http://schemas.microsoft.com/office/drawing/2014/main" id="{9F0BC5E9-C291-2F26-C46B-B93CDC1C6335}"/>
              </a:ext>
            </a:extLst>
          </p:cNvPr>
          <p:cNvPicPr>
            <a:picLocks noChangeAspect="1"/>
          </p:cNvPicPr>
          <p:nvPr/>
        </p:nvPicPr>
        <p:blipFill>
          <a:blip r:embed="rId2"/>
          <a:stretch>
            <a:fillRect/>
          </a:stretch>
        </p:blipFill>
        <p:spPr>
          <a:xfrm>
            <a:off x="10928380" y="4813412"/>
            <a:ext cx="896190" cy="1042506"/>
          </a:xfrm>
          <a:prstGeom prst="rect">
            <a:avLst/>
          </a:prstGeom>
        </p:spPr>
      </p:pic>
    </p:spTree>
    <p:extLst>
      <p:ext uri="{BB962C8B-B14F-4D97-AF65-F5344CB8AC3E}">
        <p14:creationId xmlns:p14="http://schemas.microsoft.com/office/powerpoint/2010/main" val="1607485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995" y="0"/>
            <a:ext cx="11498893" cy="757583"/>
          </a:xfrm>
        </p:spPr>
        <p:txBody>
          <a:bodyPr>
            <a:normAutofit/>
          </a:bodyPr>
          <a:lstStyle/>
          <a:p>
            <a:r>
              <a:rPr lang="en-US"/>
              <a:t>Metered Dose Inhalers (MDI) </a:t>
            </a:r>
          </a:p>
        </p:txBody>
      </p:sp>
      <p:sp>
        <p:nvSpPr>
          <p:cNvPr id="3" name="Text Placeholder 2"/>
          <p:cNvSpPr>
            <a:spLocks noGrp="1"/>
          </p:cNvSpPr>
          <p:nvPr>
            <p:ph type="body" sz="quarter" idx="13"/>
          </p:nvPr>
        </p:nvSpPr>
        <p:spPr>
          <a:xfrm>
            <a:off x="237995" y="613775"/>
            <a:ext cx="11599101" cy="5128489"/>
          </a:xfrm>
        </p:spPr>
        <p:txBody>
          <a:bodyPr vert="horz" lIns="91440" tIns="45720" rIns="91440" bIns="45720" rtlCol="0" anchor="t">
            <a:noAutofit/>
          </a:bodyPr>
          <a:lstStyle/>
          <a:p>
            <a:pPr marL="0" indent="0" hangingPunct="0">
              <a:lnSpc>
                <a:spcPct val="100000"/>
              </a:lnSpc>
              <a:spcBef>
                <a:spcPts val="0"/>
              </a:spcBef>
              <a:buNone/>
            </a:pPr>
            <a:r>
              <a:rPr lang="en-US" sz="1800">
                <a:solidFill>
                  <a:schemeClr val="tx1"/>
                </a:solidFill>
              </a:rPr>
              <a:t>A metered dose inhaler is a pressurized canister of medicine that is sprayed through a mouthpiece. You can help a student follow these simple steps to properly use their MDI.</a:t>
            </a:r>
          </a:p>
          <a:p>
            <a:pPr marL="0" lvl="0" indent="0" hangingPunct="0">
              <a:lnSpc>
                <a:spcPct val="100000"/>
              </a:lnSpc>
              <a:spcBef>
                <a:spcPts val="0"/>
              </a:spcBef>
              <a:buNone/>
            </a:pPr>
            <a:endParaRPr lang="en-US" sz="1800">
              <a:solidFill>
                <a:schemeClr val="tx1"/>
              </a:solidFill>
            </a:endParaRPr>
          </a:p>
          <a:p>
            <a:pPr marL="0" lvl="0" indent="0" hangingPunct="0">
              <a:lnSpc>
                <a:spcPct val="100000"/>
              </a:lnSpc>
              <a:spcBef>
                <a:spcPts val="0"/>
              </a:spcBef>
              <a:buNone/>
            </a:pPr>
            <a:r>
              <a:rPr lang="en-US" sz="1800">
                <a:solidFill>
                  <a:schemeClr val="tx1"/>
                </a:solidFill>
              </a:rPr>
              <a:t>Follow the Six Rights of Medication Administration; </a:t>
            </a:r>
            <a:r>
              <a:rPr lang="en-US" sz="1800" b="1">
                <a:solidFill>
                  <a:schemeClr val="tx1"/>
                </a:solidFill>
              </a:rPr>
              <a:t>Right</a:t>
            </a:r>
            <a:r>
              <a:rPr lang="en-US" sz="1800">
                <a:solidFill>
                  <a:schemeClr val="tx1"/>
                </a:solidFill>
              </a:rPr>
              <a:t> student</a:t>
            </a:r>
            <a:r>
              <a:rPr lang="en-US" sz="1800" b="1">
                <a:solidFill>
                  <a:schemeClr val="tx1"/>
                </a:solidFill>
              </a:rPr>
              <a:t>, Right </a:t>
            </a:r>
            <a:r>
              <a:rPr lang="en-US" sz="1800">
                <a:solidFill>
                  <a:schemeClr val="tx1"/>
                </a:solidFill>
              </a:rPr>
              <a:t>medication, </a:t>
            </a:r>
            <a:r>
              <a:rPr lang="en-US" sz="1800" b="1">
                <a:solidFill>
                  <a:schemeClr val="tx1"/>
                </a:solidFill>
              </a:rPr>
              <a:t>Right </a:t>
            </a:r>
            <a:r>
              <a:rPr lang="en-US" sz="1800">
                <a:solidFill>
                  <a:schemeClr val="tx1"/>
                </a:solidFill>
              </a:rPr>
              <a:t>dose,</a:t>
            </a:r>
            <a:r>
              <a:rPr lang="en-US" sz="1800" b="1">
                <a:solidFill>
                  <a:schemeClr val="tx1"/>
                </a:solidFill>
              </a:rPr>
              <a:t> Right </a:t>
            </a:r>
            <a:r>
              <a:rPr lang="en-US" sz="1800">
                <a:solidFill>
                  <a:schemeClr val="tx1"/>
                </a:solidFill>
              </a:rPr>
              <a:t>time,</a:t>
            </a:r>
            <a:r>
              <a:rPr lang="en-US" sz="1800" b="1">
                <a:solidFill>
                  <a:schemeClr val="tx1"/>
                </a:solidFill>
              </a:rPr>
              <a:t> Right </a:t>
            </a:r>
            <a:r>
              <a:rPr lang="en-US" sz="1800">
                <a:solidFill>
                  <a:schemeClr val="tx1"/>
                </a:solidFill>
              </a:rPr>
              <a:t>route, and </a:t>
            </a:r>
            <a:r>
              <a:rPr lang="en-US" sz="1800" b="1">
                <a:solidFill>
                  <a:schemeClr val="tx1"/>
                </a:solidFill>
              </a:rPr>
              <a:t>Right </a:t>
            </a:r>
            <a:r>
              <a:rPr lang="en-US" sz="1800">
                <a:solidFill>
                  <a:schemeClr val="tx1"/>
                </a:solidFill>
              </a:rPr>
              <a:t>documentation</a:t>
            </a:r>
          </a:p>
          <a:p>
            <a:pPr marL="337820" lvl="0" indent="-337820" hangingPunct="0">
              <a:lnSpc>
                <a:spcPct val="100000"/>
              </a:lnSpc>
              <a:spcBef>
                <a:spcPts val="0"/>
              </a:spcBef>
              <a:buFont typeface="+mj-lt"/>
              <a:buAutoNum type="arabicPeriod"/>
            </a:pPr>
            <a:r>
              <a:rPr lang="en-US" sz="1800">
                <a:solidFill>
                  <a:schemeClr val="tx1"/>
                </a:solidFill>
              </a:rPr>
              <a:t>Shake the inhaler several times.</a:t>
            </a:r>
          </a:p>
          <a:p>
            <a:pPr marL="337820" lvl="0" indent="-337820" hangingPunct="0">
              <a:lnSpc>
                <a:spcPct val="100000"/>
              </a:lnSpc>
              <a:spcBef>
                <a:spcPts val="0"/>
              </a:spcBef>
              <a:buFont typeface="+mj-lt"/>
              <a:buAutoNum type="arabicPeriod"/>
            </a:pPr>
            <a:r>
              <a:rPr lang="en-US" sz="1800">
                <a:solidFill>
                  <a:schemeClr val="tx1"/>
                </a:solidFill>
              </a:rPr>
              <a:t>Check that canister is firmly positioned in plastic holder (and attach spacer if required.)</a:t>
            </a:r>
          </a:p>
          <a:p>
            <a:pPr marL="337820" lvl="0" indent="-337820" hangingPunct="0">
              <a:lnSpc>
                <a:spcPct val="100000"/>
              </a:lnSpc>
              <a:spcBef>
                <a:spcPts val="0"/>
              </a:spcBef>
              <a:buFont typeface="+mj-lt"/>
              <a:buAutoNum type="arabicPeriod"/>
            </a:pPr>
            <a:r>
              <a:rPr lang="en-US" sz="1800">
                <a:solidFill>
                  <a:schemeClr val="tx1"/>
                </a:solidFill>
              </a:rPr>
              <a:t>Have student slightly tilt their head backward.</a:t>
            </a:r>
          </a:p>
          <a:p>
            <a:pPr marL="337820" lvl="0" indent="-337820" hangingPunct="0">
              <a:lnSpc>
                <a:spcPct val="100000"/>
              </a:lnSpc>
              <a:spcBef>
                <a:spcPts val="0"/>
              </a:spcBef>
              <a:buFont typeface="+mj-lt"/>
              <a:buAutoNum type="arabicPeriod"/>
            </a:pPr>
            <a:r>
              <a:rPr lang="en-US" sz="1800">
                <a:solidFill>
                  <a:schemeClr val="tx1"/>
                </a:solidFill>
              </a:rPr>
              <a:t>Have student breathe out (exhale) completely.</a:t>
            </a:r>
          </a:p>
          <a:p>
            <a:pPr marL="337820" lvl="0" indent="-337820" hangingPunct="0">
              <a:lnSpc>
                <a:spcPct val="100000"/>
              </a:lnSpc>
              <a:spcBef>
                <a:spcPts val="0"/>
              </a:spcBef>
              <a:buFont typeface="+mj-lt"/>
              <a:buAutoNum type="arabicPeriod"/>
            </a:pPr>
            <a:r>
              <a:rPr lang="en-US" sz="1800">
                <a:solidFill>
                  <a:schemeClr val="tx1"/>
                </a:solidFill>
              </a:rPr>
              <a:t>Have student place the mouthpiece between the teeth and close lips around it. </a:t>
            </a:r>
          </a:p>
          <a:p>
            <a:pPr marL="337820" lvl="0" indent="-337820" hangingPunct="0">
              <a:lnSpc>
                <a:spcPct val="100000"/>
              </a:lnSpc>
              <a:spcBef>
                <a:spcPts val="0"/>
              </a:spcBef>
              <a:buFont typeface="+mj-lt"/>
              <a:buAutoNum type="arabicPeriod"/>
            </a:pPr>
            <a:r>
              <a:rPr lang="en-US" sz="1800">
                <a:solidFill>
                  <a:schemeClr val="tx1"/>
                </a:solidFill>
              </a:rPr>
              <a:t>Squeeze the inhaler to discharge the medicine and have student begin to inhale immediately.</a:t>
            </a:r>
          </a:p>
          <a:p>
            <a:pPr marL="337820" indent="-337820" hangingPunct="0">
              <a:lnSpc>
                <a:spcPct val="100000"/>
              </a:lnSpc>
              <a:spcBef>
                <a:spcPts val="0"/>
              </a:spcBef>
              <a:buFont typeface="+mj-lt"/>
              <a:buAutoNum type="arabicPeriod"/>
            </a:pPr>
            <a:r>
              <a:rPr lang="en-US" sz="1800">
                <a:solidFill>
                  <a:schemeClr val="tx1"/>
                </a:solidFill>
              </a:rPr>
              <a:t>Instruct student to breathe in slowly and deeply for three to five seconds. Once inhaled, have student remove the inhaler from their mouth, hold their breath for 5-10 seconds and then exhale.</a:t>
            </a:r>
          </a:p>
          <a:p>
            <a:pPr marL="337820" lvl="0" indent="-337820" hangingPunct="0">
              <a:lnSpc>
                <a:spcPct val="100000"/>
              </a:lnSpc>
              <a:spcBef>
                <a:spcPts val="0"/>
              </a:spcBef>
              <a:buFont typeface="+mj-lt"/>
              <a:buAutoNum type="arabicPeriod"/>
            </a:pPr>
            <a:r>
              <a:rPr lang="en-US" sz="1800">
                <a:solidFill>
                  <a:schemeClr val="tx1"/>
                </a:solidFill>
              </a:rPr>
              <a:t>Rest for a minute, then repeat this sequence for each prescribed “puff.”</a:t>
            </a:r>
          </a:p>
          <a:p>
            <a:pPr marL="337820" lvl="0" indent="-337820" hangingPunct="0">
              <a:lnSpc>
                <a:spcPct val="100000"/>
              </a:lnSpc>
              <a:spcBef>
                <a:spcPts val="0"/>
              </a:spcBef>
              <a:buFont typeface="+mj-lt"/>
              <a:buAutoNum type="arabicPeriod"/>
            </a:pPr>
            <a:r>
              <a:rPr lang="en-US" sz="1800">
                <a:solidFill>
                  <a:schemeClr val="tx1"/>
                </a:solidFill>
              </a:rPr>
              <a:t>Document on the medication administration record (medication log) that you administered the medication.</a:t>
            </a:r>
          </a:p>
          <a:p>
            <a:pPr marL="337820" lvl="0" indent="-337820" hangingPunct="0">
              <a:lnSpc>
                <a:spcPct val="100000"/>
              </a:lnSpc>
              <a:spcBef>
                <a:spcPts val="0"/>
              </a:spcBef>
              <a:buFont typeface="+mj-lt"/>
              <a:buAutoNum type="arabicPeriod"/>
            </a:pPr>
            <a:r>
              <a:rPr lang="en-US" sz="1800">
                <a:solidFill>
                  <a:schemeClr val="tx1"/>
                </a:solidFill>
              </a:rPr>
              <a:t>Replace medication in locked storage area.</a:t>
            </a:r>
          </a:p>
          <a:p>
            <a:pPr marL="337820" lvl="0" indent="-337820" hangingPunct="0">
              <a:lnSpc>
                <a:spcPct val="100000"/>
              </a:lnSpc>
              <a:spcBef>
                <a:spcPts val="0"/>
              </a:spcBef>
              <a:buFont typeface="+mj-lt"/>
              <a:buAutoNum type="arabicPeriod"/>
            </a:pPr>
            <a:r>
              <a:rPr lang="en-US" sz="1800">
                <a:solidFill>
                  <a:schemeClr val="tx1"/>
                </a:solidFill>
              </a:rPr>
              <a:t>Observe the student for any medication reaction as appropriate.</a:t>
            </a:r>
          </a:p>
          <a:p>
            <a:pPr marL="0" indent="0">
              <a:lnSpc>
                <a:spcPct val="100000"/>
              </a:lnSpc>
              <a:spcBef>
                <a:spcPts val="0"/>
              </a:spcBef>
              <a:buNone/>
            </a:pPr>
            <a:r>
              <a:rPr lang="en-US" sz="1800" b="1">
                <a:solidFill>
                  <a:schemeClr val="tx1"/>
                </a:solidFill>
              </a:rPr>
              <a:t>Always consult the student’s asthmas action plan/prescription for instructions on how to administer the inhaler </a:t>
            </a:r>
          </a:p>
        </p:txBody>
      </p:sp>
      <p:pic>
        <p:nvPicPr>
          <p:cNvPr id="6" name="Picture 5" descr="KDE School Health Logo">
            <a:extLst>
              <a:ext uri="{FF2B5EF4-FFF2-40B4-BE49-F238E27FC236}">
                <a16:creationId xmlns:a16="http://schemas.microsoft.com/office/drawing/2014/main" id="{4001B650-7258-3B9D-1CC3-1FEB6721B494}"/>
              </a:ext>
            </a:extLst>
          </p:cNvPr>
          <p:cNvPicPr>
            <a:picLocks noChangeAspect="1"/>
          </p:cNvPicPr>
          <p:nvPr/>
        </p:nvPicPr>
        <p:blipFill>
          <a:blip r:embed="rId2"/>
          <a:stretch>
            <a:fillRect/>
          </a:stretch>
        </p:blipFill>
        <p:spPr>
          <a:xfrm>
            <a:off x="11269482" y="4699758"/>
            <a:ext cx="896190" cy="1042506"/>
          </a:xfrm>
          <a:prstGeom prst="rect">
            <a:avLst/>
          </a:prstGeom>
        </p:spPr>
      </p:pic>
    </p:spTree>
    <p:extLst>
      <p:ext uri="{BB962C8B-B14F-4D97-AF65-F5344CB8AC3E}">
        <p14:creationId xmlns:p14="http://schemas.microsoft.com/office/powerpoint/2010/main" val="134241952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156734-F968-B789-11C1-0DCBFD22541F}"/>
              </a:ext>
            </a:extLst>
          </p:cNvPr>
          <p:cNvSpPr>
            <a:spLocks noGrp="1"/>
          </p:cNvSpPr>
          <p:nvPr>
            <p:ph type="title"/>
          </p:nvPr>
        </p:nvSpPr>
        <p:spPr>
          <a:xfrm>
            <a:off x="533400" y="365125"/>
            <a:ext cx="10515600" cy="671195"/>
          </a:xfrm>
        </p:spPr>
        <p:txBody>
          <a:bodyPr>
            <a:normAutofit fontScale="90000"/>
          </a:bodyPr>
          <a:lstStyle/>
          <a:p>
            <a:r>
              <a:rPr lang="en-US"/>
              <a:t>Administration of Insulin via Injection</a:t>
            </a:r>
          </a:p>
        </p:txBody>
      </p:sp>
      <p:sp>
        <p:nvSpPr>
          <p:cNvPr id="6" name="Content Placeholder 5">
            <a:extLst>
              <a:ext uri="{FF2B5EF4-FFF2-40B4-BE49-F238E27FC236}">
                <a16:creationId xmlns:a16="http://schemas.microsoft.com/office/drawing/2014/main" id="{AF15EDE7-053E-E797-BFD2-6179E164AC7B}"/>
              </a:ext>
            </a:extLst>
          </p:cNvPr>
          <p:cNvSpPr>
            <a:spLocks noGrp="1"/>
          </p:cNvSpPr>
          <p:nvPr>
            <p:ph idx="1"/>
          </p:nvPr>
        </p:nvSpPr>
        <p:spPr>
          <a:xfrm>
            <a:off x="533400" y="1253331"/>
            <a:ext cx="10515600" cy="4351338"/>
          </a:xfrm>
        </p:spPr>
        <p:txBody>
          <a:bodyPr/>
          <a:lstStyle/>
          <a:p>
            <a:r>
              <a:rPr lang="en-US"/>
              <a:t>Unlicensed school personnel may be delegated and trained to administer or assist with self-administration of subcutaneous insulin injections (KRS 158.838). </a:t>
            </a:r>
          </a:p>
          <a:p>
            <a:r>
              <a:rPr lang="en-US"/>
              <a:t>Training and delegation shall be according to the requirements stated in KRS 156.502</a:t>
            </a:r>
          </a:p>
        </p:txBody>
      </p:sp>
      <p:pic>
        <p:nvPicPr>
          <p:cNvPr id="2" name="Picture 1" descr="KDE School Health Logo">
            <a:extLst>
              <a:ext uri="{FF2B5EF4-FFF2-40B4-BE49-F238E27FC236}">
                <a16:creationId xmlns:a16="http://schemas.microsoft.com/office/drawing/2014/main" id="{DFE82988-62D1-5623-277F-DE9C6532F01D}"/>
              </a:ext>
            </a:extLst>
          </p:cNvPr>
          <p:cNvPicPr>
            <a:picLocks noChangeAspect="1"/>
          </p:cNvPicPr>
          <p:nvPr/>
        </p:nvPicPr>
        <p:blipFill>
          <a:blip r:embed="rId2"/>
          <a:stretch>
            <a:fillRect/>
          </a:stretch>
        </p:blipFill>
        <p:spPr>
          <a:xfrm>
            <a:off x="11057815" y="4379718"/>
            <a:ext cx="896190" cy="1042506"/>
          </a:xfrm>
          <a:prstGeom prst="rect">
            <a:avLst/>
          </a:prstGeom>
        </p:spPr>
      </p:pic>
    </p:spTree>
    <p:extLst>
      <p:ext uri="{BB962C8B-B14F-4D97-AF65-F5344CB8AC3E}">
        <p14:creationId xmlns:p14="http://schemas.microsoft.com/office/powerpoint/2010/main" val="79785968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35BB16-CBE2-47C5-889D-789E59CA763D}"/>
              </a:ext>
            </a:extLst>
          </p:cNvPr>
          <p:cNvSpPr>
            <a:spLocks noGrp="1"/>
          </p:cNvSpPr>
          <p:nvPr>
            <p:ph type="title"/>
          </p:nvPr>
        </p:nvSpPr>
        <p:spPr/>
        <p:txBody>
          <a:bodyPr>
            <a:normAutofit/>
          </a:bodyPr>
          <a:lstStyle/>
          <a:p>
            <a:r>
              <a:rPr lang="en-US" sz="4800"/>
              <a:t>Module III: Emergency Medication Administration</a:t>
            </a:r>
          </a:p>
        </p:txBody>
      </p:sp>
      <p:pic>
        <p:nvPicPr>
          <p:cNvPr id="6" name="Picture 5" descr="KDE School Health Logo">
            <a:extLst>
              <a:ext uri="{FF2B5EF4-FFF2-40B4-BE49-F238E27FC236}">
                <a16:creationId xmlns:a16="http://schemas.microsoft.com/office/drawing/2014/main" id="{51505695-D321-F696-B832-ED96F4EBC478}"/>
              </a:ext>
            </a:extLst>
          </p:cNvPr>
          <p:cNvPicPr>
            <a:picLocks noChangeAspect="1"/>
          </p:cNvPicPr>
          <p:nvPr/>
        </p:nvPicPr>
        <p:blipFill>
          <a:blip r:embed="rId2"/>
          <a:stretch>
            <a:fillRect/>
          </a:stretch>
        </p:blipFill>
        <p:spPr>
          <a:xfrm>
            <a:off x="11036730" y="5339838"/>
            <a:ext cx="896190" cy="1042506"/>
          </a:xfrm>
          <a:prstGeom prst="rect">
            <a:avLst/>
          </a:prstGeom>
        </p:spPr>
      </p:pic>
    </p:spTree>
    <p:extLst>
      <p:ext uri="{BB962C8B-B14F-4D97-AF65-F5344CB8AC3E}">
        <p14:creationId xmlns:p14="http://schemas.microsoft.com/office/powerpoint/2010/main" val="27593824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3" y="124691"/>
            <a:ext cx="11554690" cy="1042506"/>
          </a:xfrm>
        </p:spPr>
        <p:txBody>
          <a:bodyPr>
            <a:normAutofit fontScale="90000"/>
          </a:bodyPr>
          <a:lstStyle/>
          <a:p>
            <a:r>
              <a:rPr lang="en-US"/>
              <a:t>Medication Administration Competency Verification</a:t>
            </a:r>
          </a:p>
        </p:txBody>
      </p:sp>
      <p:sp>
        <p:nvSpPr>
          <p:cNvPr id="3" name="Text Placeholder 2"/>
          <p:cNvSpPr>
            <a:spLocks noGrp="1"/>
          </p:cNvSpPr>
          <p:nvPr>
            <p:ph type="body" sz="quarter" idx="13"/>
          </p:nvPr>
        </p:nvSpPr>
        <p:spPr>
          <a:xfrm>
            <a:off x="249384" y="1177636"/>
            <a:ext cx="11693234" cy="4391891"/>
          </a:xfrm>
        </p:spPr>
        <p:txBody>
          <a:bodyPr>
            <a:normAutofit fontScale="25000" lnSpcReduction="20000"/>
          </a:bodyPr>
          <a:lstStyle/>
          <a:p>
            <a:pPr marL="0" indent="0">
              <a:lnSpc>
                <a:spcPct val="120000"/>
              </a:lnSpc>
              <a:spcBef>
                <a:spcPts val="0"/>
              </a:spcBef>
              <a:buNone/>
            </a:pPr>
            <a:r>
              <a:rPr lang="en-US" sz="8000" b="1">
                <a:solidFill>
                  <a:schemeClr val="tx2">
                    <a:lumMod val="50000"/>
                  </a:schemeClr>
                </a:solidFill>
              </a:rPr>
              <a:t>Personnel will be required to score a 100% on the skill competency evaluation and 85% on an open book final exam which will include demonstration of:</a:t>
            </a:r>
            <a:endParaRPr lang="en-US" sz="8000" b="1"/>
          </a:p>
          <a:p>
            <a:pPr hangingPunct="0">
              <a:lnSpc>
                <a:spcPct val="120000"/>
              </a:lnSpc>
              <a:spcBef>
                <a:spcPts val="0"/>
              </a:spcBef>
            </a:pPr>
            <a:r>
              <a:rPr lang="en-US" sz="8000"/>
              <a:t>Reviewing student medication history on Medication Administration Record/Medication log for documentation of allergies and other co-existing medical condition</a:t>
            </a:r>
          </a:p>
          <a:p>
            <a:pPr hangingPunct="0">
              <a:lnSpc>
                <a:spcPct val="120000"/>
              </a:lnSpc>
              <a:spcBef>
                <a:spcPts val="0"/>
              </a:spcBef>
            </a:pPr>
            <a:r>
              <a:rPr lang="en-US" sz="8000"/>
              <a:t>Using proper hygiene/universal precautions in medication preparation</a:t>
            </a:r>
          </a:p>
          <a:p>
            <a:pPr hangingPunct="0">
              <a:lnSpc>
                <a:spcPct val="120000"/>
              </a:lnSpc>
              <a:spcBef>
                <a:spcPts val="0"/>
              </a:spcBef>
            </a:pPr>
            <a:r>
              <a:rPr lang="en-US" sz="8000"/>
              <a:t>Accurately identify student/client medication information by comparing medication label to the transcribed Medication Administration Record/Log</a:t>
            </a:r>
          </a:p>
          <a:p>
            <a:pPr hangingPunct="0">
              <a:lnSpc>
                <a:spcPct val="120000"/>
              </a:lnSpc>
              <a:spcBef>
                <a:spcPts val="0"/>
              </a:spcBef>
            </a:pPr>
            <a:r>
              <a:rPr lang="en-US" sz="8000"/>
              <a:t>Correctly administer eye ointment/drops, ear drops and topical ointments/creams</a:t>
            </a:r>
          </a:p>
          <a:p>
            <a:pPr hangingPunct="0">
              <a:lnSpc>
                <a:spcPct val="120000"/>
              </a:lnSpc>
              <a:spcBef>
                <a:spcPts val="0"/>
              </a:spcBef>
            </a:pPr>
            <a:r>
              <a:rPr lang="en-US" sz="8000"/>
              <a:t>Correct administration of oral medications</a:t>
            </a:r>
          </a:p>
          <a:p>
            <a:pPr hangingPunct="0">
              <a:lnSpc>
                <a:spcPct val="120000"/>
              </a:lnSpc>
              <a:spcBef>
                <a:spcPts val="0"/>
              </a:spcBef>
            </a:pPr>
            <a:r>
              <a:rPr lang="en-US" sz="8000"/>
              <a:t>Correct administration of oral/nasal inhalers</a:t>
            </a:r>
          </a:p>
          <a:p>
            <a:pPr hangingPunct="0">
              <a:lnSpc>
                <a:spcPct val="120000"/>
              </a:lnSpc>
              <a:spcBef>
                <a:spcPts val="0"/>
              </a:spcBef>
            </a:pPr>
            <a:r>
              <a:rPr lang="en-US" sz="8000"/>
              <a:t>Correct administration of emergency medications prescribed for the treatment of hyperglycemia, anaphylaxis, seizures and opioid overdose</a:t>
            </a:r>
          </a:p>
          <a:p>
            <a:pPr hangingPunct="0">
              <a:lnSpc>
                <a:spcPct val="120000"/>
              </a:lnSpc>
              <a:spcBef>
                <a:spcPts val="0"/>
              </a:spcBef>
            </a:pPr>
            <a:r>
              <a:rPr lang="en-US" sz="8000"/>
              <a:t>Understanding of local school district policies and procedures</a:t>
            </a:r>
          </a:p>
          <a:p>
            <a:endParaRPr lang="en-US"/>
          </a:p>
        </p:txBody>
      </p:sp>
      <p:pic>
        <p:nvPicPr>
          <p:cNvPr id="5" name="Picture 4" descr="KDE school health logo">
            <a:extLst>
              <a:ext uri="{FF2B5EF4-FFF2-40B4-BE49-F238E27FC236}">
                <a16:creationId xmlns:a16="http://schemas.microsoft.com/office/drawing/2014/main" id="{C357A4B5-F6B2-88B9-A309-DB162D24085C}"/>
              </a:ext>
            </a:extLst>
          </p:cNvPr>
          <p:cNvPicPr>
            <a:picLocks noChangeAspect="1"/>
          </p:cNvPicPr>
          <p:nvPr/>
        </p:nvPicPr>
        <p:blipFill>
          <a:blip r:embed="rId3"/>
          <a:stretch>
            <a:fillRect/>
          </a:stretch>
        </p:blipFill>
        <p:spPr>
          <a:xfrm>
            <a:off x="11046426" y="4783529"/>
            <a:ext cx="896190" cy="1042506"/>
          </a:xfrm>
          <a:prstGeom prst="rect">
            <a:avLst/>
          </a:prstGeom>
        </p:spPr>
      </p:pic>
    </p:spTree>
    <p:extLst>
      <p:ext uri="{BB962C8B-B14F-4D97-AF65-F5344CB8AC3E}">
        <p14:creationId xmlns:p14="http://schemas.microsoft.com/office/powerpoint/2010/main" val="2022610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651E2-CFFA-D031-1DB9-8550F455A7BC}"/>
              </a:ext>
            </a:extLst>
          </p:cNvPr>
          <p:cNvSpPr>
            <a:spLocks noGrp="1"/>
          </p:cNvSpPr>
          <p:nvPr>
            <p:ph type="title"/>
          </p:nvPr>
        </p:nvSpPr>
        <p:spPr>
          <a:xfrm>
            <a:off x="304800" y="14605"/>
            <a:ext cx="10911840" cy="1082675"/>
          </a:xfrm>
        </p:spPr>
        <p:txBody>
          <a:bodyPr/>
          <a:lstStyle/>
          <a:p>
            <a:r>
              <a:rPr lang="en-US"/>
              <a:t>Stock Emergency Medications </a:t>
            </a:r>
          </a:p>
        </p:txBody>
      </p:sp>
      <p:sp>
        <p:nvSpPr>
          <p:cNvPr id="3" name="Content Placeholder 2">
            <a:extLst>
              <a:ext uri="{FF2B5EF4-FFF2-40B4-BE49-F238E27FC236}">
                <a16:creationId xmlns:a16="http://schemas.microsoft.com/office/drawing/2014/main" id="{82CC7BFD-7E75-59D0-6192-00F08C6B1B2C}"/>
              </a:ext>
            </a:extLst>
          </p:cNvPr>
          <p:cNvSpPr>
            <a:spLocks noGrp="1"/>
          </p:cNvSpPr>
          <p:nvPr>
            <p:ph idx="1"/>
          </p:nvPr>
        </p:nvSpPr>
        <p:spPr>
          <a:xfrm>
            <a:off x="304800" y="1097280"/>
            <a:ext cx="11125200" cy="4507389"/>
          </a:xfrm>
        </p:spPr>
        <p:txBody>
          <a:bodyPr vert="horz" lIns="91440" tIns="45720" rIns="91440" bIns="45720" rtlCol="0" anchor="t">
            <a:normAutofit fontScale="92500" lnSpcReduction="20000"/>
          </a:bodyPr>
          <a:lstStyle/>
          <a:p>
            <a:r>
              <a:rPr lang="en-US"/>
              <a:t>In the state of Kentucky, administration of stock medications in the school setting are regulated by statutes KRS 158.838, KRS 217.186 and KRS 158.836. </a:t>
            </a:r>
          </a:p>
          <a:p>
            <a:r>
              <a:rPr lang="en-US"/>
              <a:t>These laws state that schools are authorized to maintain stock epinephrine for the treatment of anaphylaxis. </a:t>
            </a:r>
          </a:p>
          <a:p>
            <a:r>
              <a:rPr lang="en-US"/>
              <a:t>The statutes permit schools to stock naloxone for opioid overdoses; and</a:t>
            </a:r>
          </a:p>
          <a:p>
            <a:r>
              <a:rPr lang="en-US"/>
              <a:t>The statutes support the possession and use of emergency asthma medications by students with life-threatening allergies or conditions.</a:t>
            </a:r>
          </a:p>
          <a:p>
            <a:r>
              <a:rPr lang="en-US"/>
              <a:t>Schools are encouraged to keep the following in multiple locations within the school premises in the event of an emergency: epinephrine devices, bronchodilator rescue inhalers/nebulizer treatments, and Glucagon. </a:t>
            </a:r>
          </a:p>
          <a:p>
            <a:r>
              <a:rPr lang="en-US"/>
              <a:t>It is important to note that KRS 158.836 limits liability for schools and personnel administering these medications in good faith.</a:t>
            </a:r>
          </a:p>
        </p:txBody>
      </p:sp>
    </p:spTree>
    <p:extLst>
      <p:ext uri="{BB962C8B-B14F-4D97-AF65-F5344CB8AC3E}">
        <p14:creationId xmlns:p14="http://schemas.microsoft.com/office/powerpoint/2010/main" val="144640482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F9D7E-6D65-0AE2-EE9E-FBA51302578D}"/>
              </a:ext>
            </a:extLst>
          </p:cNvPr>
          <p:cNvSpPr>
            <a:spLocks noGrp="1"/>
          </p:cNvSpPr>
          <p:nvPr>
            <p:ph type="title"/>
          </p:nvPr>
        </p:nvSpPr>
        <p:spPr>
          <a:xfrm>
            <a:off x="304800" y="365125"/>
            <a:ext cx="11323320" cy="960755"/>
          </a:xfrm>
        </p:spPr>
        <p:txBody>
          <a:bodyPr>
            <a:normAutofit fontScale="90000"/>
          </a:bodyPr>
          <a:lstStyle/>
          <a:p>
            <a:r>
              <a:rPr lang="en-US"/>
              <a:t>Standing Orders and Protocols for Stock Emergency Medications </a:t>
            </a:r>
          </a:p>
        </p:txBody>
      </p:sp>
      <p:sp>
        <p:nvSpPr>
          <p:cNvPr id="3" name="Content Placeholder 2">
            <a:extLst>
              <a:ext uri="{FF2B5EF4-FFF2-40B4-BE49-F238E27FC236}">
                <a16:creationId xmlns:a16="http://schemas.microsoft.com/office/drawing/2014/main" id="{E82D027D-ED0D-EE13-FEFF-4464F3F2708D}"/>
              </a:ext>
            </a:extLst>
          </p:cNvPr>
          <p:cNvSpPr>
            <a:spLocks noGrp="1"/>
          </p:cNvSpPr>
          <p:nvPr>
            <p:ph idx="1"/>
          </p:nvPr>
        </p:nvSpPr>
        <p:spPr>
          <a:xfrm>
            <a:off x="304800" y="1463041"/>
            <a:ext cx="11323320" cy="4069080"/>
          </a:xfrm>
        </p:spPr>
        <p:txBody>
          <a:bodyPr vert="horz" lIns="91440" tIns="45720" rIns="91440" bIns="45720" rtlCol="0" anchor="t">
            <a:normAutofit fontScale="77500" lnSpcReduction="20000"/>
          </a:bodyPr>
          <a:lstStyle/>
          <a:p>
            <a:r>
              <a:rPr lang="en-US"/>
              <a:t>Written standing orders from a licensed healthcare provider are essential for ensuring emergency medications are administered safely and effectively in schools. </a:t>
            </a:r>
            <a:endParaRPr lang="en-US">
              <a:highlight>
                <a:srgbClr val="FFFF00"/>
              </a:highlight>
            </a:endParaRPr>
          </a:p>
          <a:p>
            <a:r>
              <a:rPr lang="en-US"/>
              <a:t>Protocols should be developed in collaboration with healthcare providers and should be regularly reviewed and updated to reflect the current best practices and legal requirements. This ensures the protocols remain effective and compliant with the latest guidance from the Kentucky Board of Nursing, the American Academy of Pediatrics, the National Association of School Nurses and the Kentucky Department of Education.</a:t>
            </a:r>
          </a:p>
          <a:p>
            <a:r>
              <a:rPr lang="en-US"/>
              <a:t>Developing compressive district policies and procedures regarding stock emergency medications is crucial for ensuring the safety and well-being of students. Policies should include clear guidelines, training requirements, emergency protocols, and documenting and reporting procedures.</a:t>
            </a:r>
          </a:p>
          <a:p>
            <a:r>
              <a:rPr lang="en-US"/>
              <a:t>The Kentucky Department for Public Health (KDPH) has issued statewide protocols for Naloxone, Epinephrine and bronchodilator rescue inhalers (BRI) in Kentucky schools. Please visit their corresponding webpages for the most up-to-date information regarding these medications. </a:t>
            </a:r>
          </a:p>
        </p:txBody>
      </p:sp>
    </p:spTree>
    <p:extLst>
      <p:ext uri="{BB962C8B-B14F-4D97-AF65-F5344CB8AC3E}">
        <p14:creationId xmlns:p14="http://schemas.microsoft.com/office/powerpoint/2010/main" val="150292217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145" y="365125"/>
            <a:ext cx="11122695" cy="1325563"/>
          </a:xfrm>
        </p:spPr>
        <p:txBody>
          <a:bodyPr>
            <a:normAutofit/>
          </a:bodyPr>
          <a:lstStyle/>
          <a:p>
            <a:r>
              <a:rPr lang="en-US"/>
              <a:t>Commonly Prescribed Emergency Medications</a:t>
            </a:r>
          </a:p>
        </p:txBody>
      </p:sp>
      <p:sp>
        <p:nvSpPr>
          <p:cNvPr id="3" name="Text Placeholder 2"/>
          <p:cNvSpPr>
            <a:spLocks noGrp="1"/>
          </p:cNvSpPr>
          <p:nvPr>
            <p:ph sz="half" idx="1"/>
          </p:nvPr>
        </p:nvSpPr>
        <p:spPr>
          <a:xfrm>
            <a:off x="838200" y="1825625"/>
            <a:ext cx="5181600" cy="3444745"/>
          </a:xfrm>
        </p:spPr>
        <p:txBody>
          <a:bodyPr>
            <a:normAutofit/>
          </a:bodyPr>
          <a:lstStyle/>
          <a:p>
            <a:r>
              <a:rPr lang="en-US">
                <a:solidFill>
                  <a:schemeClr val="tx1"/>
                </a:solidFill>
              </a:rPr>
              <a:t>Adrena Click </a:t>
            </a:r>
          </a:p>
          <a:p>
            <a:r>
              <a:rPr lang="en-US">
                <a:solidFill>
                  <a:schemeClr val="tx1"/>
                </a:solidFill>
              </a:rPr>
              <a:t>Auvi-Q</a:t>
            </a:r>
          </a:p>
          <a:p>
            <a:r>
              <a:rPr lang="en-US">
                <a:solidFill>
                  <a:schemeClr val="tx1"/>
                </a:solidFill>
              </a:rPr>
              <a:t>Diastat</a:t>
            </a:r>
          </a:p>
          <a:p>
            <a:r>
              <a:rPr lang="en-US">
                <a:solidFill>
                  <a:schemeClr val="tx1"/>
                </a:solidFill>
              </a:rPr>
              <a:t>Epipen</a:t>
            </a:r>
          </a:p>
          <a:p>
            <a:r>
              <a:rPr lang="en-US">
                <a:solidFill>
                  <a:schemeClr val="tx1"/>
                </a:solidFill>
              </a:rPr>
              <a:t>Glucagon/Baqsimi</a:t>
            </a:r>
          </a:p>
          <a:p>
            <a:r>
              <a:rPr lang="en-US">
                <a:solidFill>
                  <a:schemeClr val="tx1"/>
                </a:solidFill>
              </a:rPr>
              <a:t>Klonopin </a:t>
            </a:r>
          </a:p>
          <a:p>
            <a:endParaRPr lang="en-US"/>
          </a:p>
        </p:txBody>
      </p:sp>
      <p:sp>
        <p:nvSpPr>
          <p:cNvPr id="5" name="Content Placeholder 4">
            <a:extLst>
              <a:ext uri="{FF2B5EF4-FFF2-40B4-BE49-F238E27FC236}">
                <a16:creationId xmlns:a16="http://schemas.microsoft.com/office/drawing/2014/main" id="{9455D069-2CC2-9198-50B2-CD5BC4673E6B}"/>
              </a:ext>
            </a:extLst>
          </p:cNvPr>
          <p:cNvSpPr>
            <a:spLocks noGrp="1"/>
          </p:cNvSpPr>
          <p:nvPr>
            <p:ph sz="half" idx="2"/>
          </p:nvPr>
        </p:nvSpPr>
        <p:spPr>
          <a:xfrm>
            <a:off x="5960519" y="1690688"/>
            <a:ext cx="5181600" cy="3510463"/>
          </a:xfrm>
        </p:spPr>
        <p:txBody>
          <a:bodyPr>
            <a:normAutofit/>
          </a:bodyPr>
          <a:lstStyle/>
          <a:p>
            <a:r>
              <a:rPr lang="en-US">
                <a:solidFill>
                  <a:schemeClr val="tx1"/>
                </a:solidFill>
              </a:rPr>
              <a:t>Midazolam/Nayzilam</a:t>
            </a:r>
          </a:p>
          <a:p>
            <a:r>
              <a:rPr lang="en-US">
                <a:solidFill>
                  <a:schemeClr val="tx1"/>
                </a:solidFill>
              </a:rPr>
              <a:t>Narcan</a:t>
            </a:r>
          </a:p>
          <a:p>
            <a:r>
              <a:rPr lang="en-US">
                <a:solidFill>
                  <a:schemeClr val="tx1"/>
                </a:solidFill>
              </a:rPr>
              <a:t>Neffy</a:t>
            </a:r>
          </a:p>
          <a:p>
            <a:r>
              <a:rPr lang="en-US">
                <a:solidFill>
                  <a:schemeClr val="tx1"/>
                </a:solidFill>
              </a:rPr>
              <a:t>Solu-Coref </a:t>
            </a:r>
          </a:p>
          <a:p>
            <a:r>
              <a:rPr lang="en-US" err="1">
                <a:solidFill>
                  <a:schemeClr val="tx1"/>
                </a:solidFill>
              </a:rPr>
              <a:t>Valtoco</a:t>
            </a:r>
            <a:endParaRPr lang="en-US">
              <a:solidFill>
                <a:schemeClr val="tx1"/>
              </a:solidFill>
            </a:endParaRPr>
          </a:p>
        </p:txBody>
      </p:sp>
      <p:sp>
        <p:nvSpPr>
          <p:cNvPr id="7" name="TextBox 6">
            <a:extLst>
              <a:ext uri="{FF2B5EF4-FFF2-40B4-BE49-F238E27FC236}">
                <a16:creationId xmlns:a16="http://schemas.microsoft.com/office/drawing/2014/main" id="{BB78D086-8CE2-BDD8-E44C-1CD6FCFEAC37}"/>
              </a:ext>
            </a:extLst>
          </p:cNvPr>
          <p:cNvSpPr txBox="1"/>
          <p:nvPr/>
        </p:nvSpPr>
        <p:spPr>
          <a:xfrm>
            <a:off x="2972844" y="5041419"/>
            <a:ext cx="6093912" cy="369332"/>
          </a:xfrm>
          <a:prstGeom prst="rect">
            <a:avLst/>
          </a:prstGeom>
          <a:noFill/>
        </p:spPr>
        <p:txBody>
          <a:bodyPr wrap="square">
            <a:spAutoFit/>
          </a:bodyPr>
          <a:lstStyle/>
          <a:p>
            <a:r>
              <a:rPr lang="en-US" b="1"/>
              <a:t>See Module III for more information on these medications</a:t>
            </a:r>
          </a:p>
        </p:txBody>
      </p:sp>
      <p:pic>
        <p:nvPicPr>
          <p:cNvPr id="4" name="Picture 3">
            <a:extLst>
              <a:ext uri="{FF2B5EF4-FFF2-40B4-BE49-F238E27FC236}">
                <a16:creationId xmlns:a16="http://schemas.microsoft.com/office/drawing/2014/main" id="{607651B4-3A05-7274-0500-AF9F788A685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1082838" y="4725730"/>
            <a:ext cx="896190" cy="1042506"/>
          </a:xfrm>
          <a:prstGeom prst="rect">
            <a:avLst/>
          </a:prstGeom>
        </p:spPr>
      </p:pic>
    </p:spTree>
    <p:extLst>
      <p:ext uri="{BB962C8B-B14F-4D97-AF65-F5344CB8AC3E}">
        <p14:creationId xmlns:p14="http://schemas.microsoft.com/office/powerpoint/2010/main" val="196602351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9655014" cy="1092200"/>
          </a:xfrm>
        </p:spPr>
        <p:txBody>
          <a:bodyPr>
            <a:normAutofit/>
          </a:bodyPr>
          <a:lstStyle/>
          <a:p>
            <a:r>
              <a:rPr lang="en-US"/>
              <a:t>Hypoglycemia</a:t>
            </a:r>
          </a:p>
        </p:txBody>
      </p:sp>
      <p:sp>
        <p:nvSpPr>
          <p:cNvPr id="3" name="Text Placeholder 2"/>
          <p:cNvSpPr>
            <a:spLocks noGrp="1"/>
          </p:cNvSpPr>
          <p:nvPr>
            <p:ph type="body" sz="quarter" idx="13"/>
          </p:nvPr>
        </p:nvSpPr>
        <p:spPr>
          <a:xfrm>
            <a:off x="347423" y="1196824"/>
            <a:ext cx="11497154" cy="4464349"/>
          </a:xfrm>
        </p:spPr>
        <p:txBody>
          <a:bodyPr>
            <a:normAutofit fontScale="85000" lnSpcReduction="20000"/>
          </a:bodyPr>
          <a:lstStyle/>
          <a:p>
            <a:r>
              <a:rPr lang="en-US" sz="2600"/>
              <a:t>Hypoglycemia, or low blood sugar, is a common complication for individuals with Type 1 Diabetes (those who require insulin.) </a:t>
            </a:r>
          </a:p>
          <a:p>
            <a:r>
              <a:rPr lang="en-US" sz="2600"/>
              <a:t>Most individuals with Diabetes can recognize changes and feelings in his or her body as the blood sugar drops and can intervene before the blood sugar level becomes too low</a:t>
            </a:r>
          </a:p>
          <a:p>
            <a:pPr hangingPunct="0"/>
            <a:r>
              <a:rPr lang="en-US" sz="2600"/>
              <a:t>In younger students, the student may become irritable, start crying or become very emotional and aren’t able to recognize that their blood sugar is dropping. In some cases, an extremely low blood sugar level will cause the student to become unable to help themselves due to an impaired level of consciousness or motor function. Hypoglycemia may result from:  </a:t>
            </a:r>
          </a:p>
          <a:p>
            <a:pPr lvl="1" hangingPunct="0"/>
            <a:r>
              <a:rPr lang="en-US" sz="2600"/>
              <a:t>Too much insulin</a:t>
            </a:r>
          </a:p>
          <a:p>
            <a:pPr lvl="1" hangingPunct="0"/>
            <a:r>
              <a:rPr lang="en-US" sz="2600"/>
              <a:t>Student administered insulin without eating</a:t>
            </a:r>
          </a:p>
          <a:p>
            <a:pPr lvl="1" hangingPunct="0"/>
            <a:r>
              <a:rPr lang="en-US" sz="2600"/>
              <a:t>Too little food consumed</a:t>
            </a:r>
          </a:p>
          <a:p>
            <a:pPr lvl="1" hangingPunct="0"/>
            <a:r>
              <a:rPr lang="en-US" sz="2600"/>
              <a:t>Delay in receiving snack/meal</a:t>
            </a:r>
          </a:p>
          <a:p>
            <a:pPr lvl="1" hangingPunct="0"/>
            <a:r>
              <a:rPr lang="en-US" sz="2600"/>
              <a:t>Increased physical activity</a:t>
            </a:r>
          </a:p>
          <a:p>
            <a:pPr lvl="1" hangingPunct="0"/>
            <a:r>
              <a:rPr lang="en-US" sz="2600"/>
              <a:t>Illness (at times)</a:t>
            </a:r>
          </a:p>
          <a:p>
            <a:pPr lvl="1" hangingPunct="0"/>
            <a:r>
              <a:rPr lang="en-US" sz="2600"/>
              <a:t>Alcohol use (a concern in adolescents)</a:t>
            </a:r>
          </a:p>
          <a:p>
            <a:endParaRPr lang="en-US"/>
          </a:p>
          <a:p>
            <a:endParaRPr lang="en-US"/>
          </a:p>
          <a:p>
            <a:endParaRPr lang="en-US"/>
          </a:p>
          <a:p>
            <a:endParaRPr lang="en-US"/>
          </a:p>
        </p:txBody>
      </p:sp>
      <p:pic>
        <p:nvPicPr>
          <p:cNvPr id="4" name="Picture 3" descr="KDE School Health Logo">
            <a:extLst>
              <a:ext uri="{FF2B5EF4-FFF2-40B4-BE49-F238E27FC236}">
                <a16:creationId xmlns:a16="http://schemas.microsoft.com/office/drawing/2014/main" id="{DAF0FBC1-B8CF-5B94-D78F-049D45A80C1C}"/>
              </a:ext>
            </a:extLst>
          </p:cNvPr>
          <p:cNvPicPr>
            <a:picLocks noChangeAspect="1"/>
          </p:cNvPicPr>
          <p:nvPr/>
        </p:nvPicPr>
        <p:blipFill>
          <a:blip r:embed="rId2"/>
          <a:stretch>
            <a:fillRect/>
          </a:stretch>
        </p:blipFill>
        <p:spPr>
          <a:xfrm>
            <a:off x="10850469" y="4495799"/>
            <a:ext cx="994108" cy="1165375"/>
          </a:xfrm>
          <a:prstGeom prst="rect">
            <a:avLst/>
          </a:prstGeom>
        </p:spPr>
      </p:pic>
    </p:spTree>
    <p:extLst>
      <p:ext uri="{BB962C8B-B14F-4D97-AF65-F5344CB8AC3E}">
        <p14:creationId xmlns:p14="http://schemas.microsoft.com/office/powerpoint/2010/main" val="9966131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9319734" cy="1078276"/>
          </a:xfrm>
        </p:spPr>
        <p:txBody>
          <a:bodyPr/>
          <a:lstStyle/>
          <a:p>
            <a:r>
              <a:rPr lang="en-US"/>
              <a:t>Hypoglycemia, Continued </a:t>
            </a:r>
          </a:p>
        </p:txBody>
      </p:sp>
      <p:sp>
        <p:nvSpPr>
          <p:cNvPr id="3" name="Text Placeholder 2"/>
          <p:cNvSpPr>
            <a:spLocks noGrp="1"/>
          </p:cNvSpPr>
          <p:nvPr>
            <p:ph type="body" sz="quarter" idx="13"/>
          </p:nvPr>
        </p:nvSpPr>
        <p:spPr>
          <a:xfrm>
            <a:off x="555786" y="1335301"/>
            <a:ext cx="10889454" cy="4901324"/>
          </a:xfrm>
        </p:spPr>
        <p:txBody>
          <a:bodyPr vert="horz" lIns="91440" tIns="45720" rIns="91440" bIns="45720" rtlCol="0" anchor="t">
            <a:normAutofit/>
          </a:bodyPr>
          <a:lstStyle/>
          <a:p>
            <a:r>
              <a:rPr lang="en-US"/>
              <a:t>Hypoglycemia symptoms are characterized as mild, moderate or severe</a:t>
            </a:r>
          </a:p>
          <a:p>
            <a:r>
              <a:rPr lang="en-US"/>
              <a:t>Students who receive insulin for the treatment of diabetes should have a written individual health care plan (IHP) or Emergency Diabetes Care Plan/Action Plan describing how to treat all these symptoms according to the severity of the hypoglycemia </a:t>
            </a:r>
          </a:p>
          <a:p>
            <a:r>
              <a:rPr lang="en-US"/>
              <a:t>It is also very important to list common symptoms that the student has with hypoglycemic episodes this will allow school staff to recognize that the student may be experiencing low blood sugar levels</a:t>
            </a:r>
          </a:p>
        </p:txBody>
      </p:sp>
      <p:pic>
        <p:nvPicPr>
          <p:cNvPr id="5" name="Picture 4" descr="KDE School Health Logo">
            <a:extLst>
              <a:ext uri="{FF2B5EF4-FFF2-40B4-BE49-F238E27FC236}">
                <a16:creationId xmlns:a16="http://schemas.microsoft.com/office/drawing/2014/main" id="{17DBDB95-A0B9-285C-F72E-7993B462FC80}"/>
              </a:ext>
            </a:extLst>
          </p:cNvPr>
          <p:cNvPicPr>
            <a:picLocks noChangeAspect="1"/>
          </p:cNvPicPr>
          <p:nvPr/>
        </p:nvPicPr>
        <p:blipFill>
          <a:blip r:embed="rId2"/>
          <a:stretch>
            <a:fillRect/>
          </a:stretch>
        </p:blipFill>
        <p:spPr>
          <a:xfrm>
            <a:off x="11262508" y="4762140"/>
            <a:ext cx="896190" cy="1042506"/>
          </a:xfrm>
          <a:prstGeom prst="rect">
            <a:avLst/>
          </a:prstGeom>
        </p:spPr>
      </p:pic>
    </p:spTree>
    <p:extLst>
      <p:ext uri="{BB962C8B-B14F-4D97-AF65-F5344CB8AC3E}">
        <p14:creationId xmlns:p14="http://schemas.microsoft.com/office/powerpoint/2010/main" val="400523753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1B570-2B2D-1C5C-6F5A-7BE334FF1765}"/>
              </a:ext>
            </a:extLst>
          </p:cNvPr>
          <p:cNvSpPr>
            <a:spLocks noGrp="1"/>
          </p:cNvSpPr>
          <p:nvPr>
            <p:ph type="title"/>
          </p:nvPr>
        </p:nvSpPr>
        <p:spPr>
          <a:xfrm>
            <a:off x="366473" y="257025"/>
            <a:ext cx="10301527" cy="1320800"/>
          </a:xfrm>
        </p:spPr>
        <p:txBody>
          <a:bodyPr/>
          <a:lstStyle/>
          <a:p>
            <a:r>
              <a:rPr lang="en-US"/>
              <a:t> Signs and Symptoms of Hypoglycemia </a:t>
            </a:r>
          </a:p>
        </p:txBody>
      </p:sp>
      <p:sp>
        <p:nvSpPr>
          <p:cNvPr id="3" name="Text Placeholder 2">
            <a:extLst>
              <a:ext uri="{FF2B5EF4-FFF2-40B4-BE49-F238E27FC236}">
                <a16:creationId xmlns:a16="http://schemas.microsoft.com/office/drawing/2014/main" id="{A3A4CB2B-9DD6-1CB9-1B0F-97AC809B5285}"/>
              </a:ext>
            </a:extLst>
          </p:cNvPr>
          <p:cNvSpPr>
            <a:spLocks noGrp="1"/>
          </p:cNvSpPr>
          <p:nvPr>
            <p:ph type="body" sz="quarter" idx="13"/>
          </p:nvPr>
        </p:nvSpPr>
        <p:spPr>
          <a:xfrm>
            <a:off x="555785" y="1324563"/>
            <a:ext cx="10766149" cy="4211713"/>
          </a:xfrm>
        </p:spPr>
        <p:txBody>
          <a:bodyPr>
            <a:normAutofit lnSpcReduction="10000"/>
          </a:bodyPr>
          <a:lstStyle/>
          <a:p>
            <a:r>
              <a:rPr lang="en-US"/>
              <a:t>Shakiness or trembling</a:t>
            </a:r>
          </a:p>
          <a:p>
            <a:r>
              <a:rPr lang="en-US"/>
              <a:t>Looking pale (pallor)</a:t>
            </a:r>
          </a:p>
          <a:p>
            <a:r>
              <a:rPr lang="en-US"/>
              <a:t>Sweating</a:t>
            </a:r>
          </a:p>
          <a:p>
            <a:r>
              <a:rPr lang="en-US"/>
              <a:t>Headache</a:t>
            </a:r>
          </a:p>
          <a:p>
            <a:r>
              <a:rPr lang="en-US"/>
              <a:t>Hunger or nausea</a:t>
            </a:r>
          </a:p>
          <a:p>
            <a:r>
              <a:rPr lang="en-US"/>
              <a:t>Irregular or fast heartbeat</a:t>
            </a:r>
          </a:p>
          <a:p>
            <a:r>
              <a:rPr lang="en-US"/>
              <a:t>Dizziness or lightheadedness</a:t>
            </a:r>
          </a:p>
          <a:p>
            <a:r>
              <a:rPr lang="en-US"/>
              <a:t>Nervousness or anxiety</a:t>
            </a:r>
          </a:p>
          <a:p>
            <a:r>
              <a:rPr lang="en-US"/>
              <a:t>Irritability or confusion</a:t>
            </a:r>
          </a:p>
        </p:txBody>
      </p:sp>
      <p:pic>
        <p:nvPicPr>
          <p:cNvPr id="5" name="Picture 4" descr="KDE School Health Logo">
            <a:extLst>
              <a:ext uri="{FF2B5EF4-FFF2-40B4-BE49-F238E27FC236}">
                <a16:creationId xmlns:a16="http://schemas.microsoft.com/office/drawing/2014/main" id="{20264C54-93ED-D08A-08EF-5ACE5F7B11ED}"/>
              </a:ext>
            </a:extLst>
          </p:cNvPr>
          <p:cNvPicPr>
            <a:picLocks noChangeAspect="1"/>
          </p:cNvPicPr>
          <p:nvPr/>
        </p:nvPicPr>
        <p:blipFill>
          <a:blip r:embed="rId2"/>
          <a:stretch>
            <a:fillRect/>
          </a:stretch>
        </p:blipFill>
        <p:spPr>
          <a:xfrm>
            <a:off x="11036730" y="4818585"/>
            <a:ext cx="896190" cy="1042506"/>
          </a:xfrm>
          <a:prstGeom prst="rect">
            <a:avLst/>
          </a:prstGeom>
        </p:spPr>
      </p:pic>
    </p:spTree>
    <p:extLst>
      <p:ext uri="{BB962C8B-B14F-4D97-AF65-F5344CB8AC3E}">
        <p14:creationId xmlns:p14="http://schemas.microsoft.com/office/powerpoint/2010/main" val="6764152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0"/>
            <a:ext cx="9533094" cy="1155265"/>
          </a:xfrm>
        </p:spPr>
        <p:txBody>
          <a:bodyPr>
            <a:normAutofit fontScale="90000"/>
          </a:bodyPr>
          <a:lstStyle/>
          <a:p>
            <a:r>
              <a:rPr lang="en-US"/>
              <a:t>Students Showing Signs of Hypoglycemia</a:t>
            </a:r>
          </a:p>
        </p:txBody>
      </p:sp>
      <p:sp>
        <p:nvSpPr>
          <p:cNvPr id="3" name="Text Placeholder 2"/>
          <p:cNvSpPr>
            <a:spLocks noGrp="1"/>
          </p:cNvSpPr>
          <p:nvPr>
            <p:ph type="body" sz="quarter" idx="13"/>
          </p:nvPr>
        </p:nvSpPr>
        <p:spPr>
          <a:xfrm>
            <a:off x="555786" y="1037599"/>
            <a:ext cx="11080428" cy="4901324"/>
          </a:xfrm>
        </p:spPr>
        <p:txBody>
          <a:bodyPr vert="horz" lIns="91440" tIns="45720" rIns="91440" bIns="45720" rtlCol="0" anchor="t">
            <a:normAutofit/>
          </a:bodyPr>
          <a:lstStyle/>
          <a:p>
            <a:r>
              <a:rPr lang="en-US"/>
              <a:t>If a student shows signs of hypoglycemia, unlicensed school personnel should consult the student’s Individualized Healthcare Plan (IHP) or Emergency Diabetes Care Plan/Action Plan for guidance on how the hypoglycemia is to be treated</a:t>
            </a:r>
          </a:p>
          <a:p>
            <a:r>
              <a:rPr lang="en-US"/>
              <a:t>The IHP or Diabetes Medical Management Plan may include giving the student a source of sugar, such as juice or a snack. If the symptoms progress, it is possible that the administration of the emergency medications may become necessary.  </a:t>
            </a:r>
          </a:p>
          <a:p>
            <a:r>
              <a:rPr lang="en-US"/>
              <a:t>In younger students, the student may become irritable, start crying or become very emotional.  </a:t>
            </a:r>
          </a:p>
          <a:p>
            <a:endParaRPr lang="en-US"/>
          </a:p>
        </p:txBody>
      </p:sp>
      <p:pic>
        <p:nvPicPr>
          <p:cNvPr id="5" name="Picture 4" descr="KDE School Health Logo">
            <a:extLst>
              <a:ext uri="{FF2B5EF4-FFF2-40B4-BE49-F238E27FC236}">
                <a16:creationId xmlns:a16="http://schemas.microsoft.com/office/drawing/2014/main" id="{AD3DF35D-9021-E754-D6C4-296DCA24F601}"/>
              </a:ext>
            </a:extLst>
          </p:cNvPr>
          <p:cNvPicPr>
            <a:picLocks noChangeAspect="1"/>
          </p:cNvPicPr>
          <p:nvPr/>
        </p:nvPicPr>
        <p:blipFill>
          <a:blip r:embed="rId3"/>
          <a:stretch>
            <a:fillRect/>
          </a:stretch>
        </p:blipFill>
        <p:spPr>
          <a:xfrm>
            <a:off x="11036730" y="4818585"/>
            <a:ext cx="896190" cy="1042506"/>
          </a:xfrm>
          <a:prstGeom prst="rect">
            <a:avLst/>
          </a:prstGeom>
        </p:spPr>
      </p:pic>
    </p:spTree>
    <p:extLst>
      <p:ext uri="{BB962C8B-B14F-4D97-AF65-F5344CB8AC3E}">
        <p14:creationId xmlns:p14="http://schemas.microsoft.com/office/powerpoint/2010/main" val="329406115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5" y="139849"/>
            <a:ext cx="9188715" cy="989919"/>
          </a:xfrm>
        </p:spPr>
        <p:txBody>
          <a:bodyPr>
            <a:normAutofit/>
          </a:bodyPr>
          <a:lstStyle/>
          <a:p>
            <a:r>
              <a:rPr lang="en-US"/>
              <a:t>Glucagon Emergency Administration</a:t>
            </a:r>
          </a:p>
        </p:txBody>
      </p:sp>
      <p:sp>
        <p:nvSpPr>
          <p:cNvPr id="3" name="Text Placeholder 2"/>
          <p:cNvSpPr>
            <a:spLocks noGrp="1"/>
          </p:cNvSpPr>
          <p:nvPr>
            <p:ph type="body" sz="quarter" idx="13"/>
          </p:nvPr>
        </p:nvSpPr>
        <p:spPr>
          <a:xfrm>
            <a:off x="418626" y="933373"/>
            <a:ext cx="11080429" cy="4991254"/>
          </a:xfrm>
        </p:spPr>
        <p:txBody>
          <a:bodyPr vert="horz" lIns="91440" tIns="45720" rIns="91440" bIns="45720" rtlCol="0" anchor="t">
            <a:normAutofit fontScale="85000" lnSpcReduction="20000"/>
          </a:bodyPr>
          <a:lstStyle/>
          <a:p>
            <a:r>
              <a:rPr lang="en-US"/>
              <a:t>Glucagon is a life-saving medication prescribed for the student experiencing severe symptoms of hypoglycemia (severe sleepiness, loss of consciousness, seizure or inability to swallow)</a:t>
            </a:r>
          </a:p>
          <a:p>
            <a:r>
              <a:rPr lang="en-US"/>
              <a:t>Can be prescribed as an injectable form (Glucagon®, Gvoke, </a:t>
            </a:r>
            <a:r>
              <a:rPr lang="en-US" err="1"/>
              <a:t>GlucaGen</a:t>
            </a:r>
            <a:r>
              <a:rPr lang="en-US"/>
              <a:t>®, </a:t>
            </a:r>
            <a:r>
              <a:rPr lang="en-US" err="1"/>
              <a:t>Zegalogue</a:t>
            </a:r>
            <a:r>
              <a:rPr lang="en-US"/>
              <a:t>®) or nasal powder (</a:t>
            </a:r>
            <a:r>
              <a:rPr lang="en-US" err="1"/>
              <a:t>Baqsimi</a:t>
            </a:r>
            <a:r>
              <a:rPr lang="en-US"/>
              <a:t>®)</a:t>
            </a:r>
          </a:p>
          <a:p>
            <a:r>
              <a:rPr lang="en-US"/>
              <a:t>Glucagon is used to treat low blood sugar level when the patient is unable to take liquid or food by mouth</a:t>
            </a:r>
          </a:p>
          <a:p>
            <a:r>
              <a:rPr lang="en-US"/>
              <a:t>Generally, after administration, the level of glucose in the blood increases within 5-15 minutes</a:t>
            </a:r>
          </a:p>
          <a:p>
            <a:r>
              <a:rPr lang="en-US"/>
              <a:t>Glucagon does not harm the patient</a:t>
            </a:r>
          </a:p>
          <a:p>
            <a:r>
              <a:rPr lang="en-US">
                <a:solidFill>
                  <a:schemeClr val="tx1"/>
                </a:solidFill>
              </a:rPr>
              <a:t>However, after receiving Glucagon (regardless of form), the student may experience nausea and vomiting. Position the student on their side after administering Glucagon </a:t>
            </a:r>
          </a:p>
          <a:p>
            <a:r>
              <a:rPr lang="en-US">
                <a:solidFill>
                  <a:schemeClr val="tx1"/>
                </a:solidFill>
              </a:rPr>
              <a:t>Potential life-threatening complications can occur if hypoglycemia isn’t treated promptly</a:t>
            </a:r>
          </a:p>
        </p:txBody>
      </p:sp>
      <p:pic>
        <p:nvPicPr>
          <p:cNvPr id="5" name="Picture 4" descr="KDE School Health Logo">
            <a:extLst>
              <a:ext uri="{FF2B5EF4-FFF2-40B4-BE49-F238E27FC236}">
                <a16:creationId xmlns:a16="http://schemas.microsoft.com/office/drawing/2014/main" id="{3A3A2952-7F7A-53F2-57B7-EEF22D0111CA}"/>
              </a:ext>
            </a:extLst>
          </p:cNvPr>
          <p:cNvPicPr>
            <a:picLocks noChangeAspect="1"/>
          </p:cNvPicPr>
          <p:nvPr/>
        </p:nvPicPr>
        <p:blipFill>
          <a:blip r:embed="rId2"/>
          <a:stretch>
            <a:fillRect/>
          </a:stretch>
        </p:blipFill>
        <p:spPr>
          <a:xfrm>
            <a:off x="11036730" y="4818585"/>
            <a:ext cx="896190" cy="1042506"/>
          </a:xfrm>
          <a:prstGeom prst="rect">
            <a:avLst/>
          </a:prstGeom>
        </p:spPr>
      </p:pic>
    </p:spTree>
    <p:extLst>
      <p:ext uri="{BB962C8B-B14F-4D97-AF65-F5344CB8AC3E}">
        <p14:creationId xmlns:p14="http://schemas.microsoft.com/office/powerpoint/2010/main" val="396886855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0645614" cy="855495"/>
          </a:xfrm>
        </p:spPr>
        <p:txBody>
          <a:bodyPr/>
          <a:lstStyle/>
          <a:p>
            <a:r>
              <a:rPr lang="en-US"/>
              <a:t>Parent Responsibility - Glucagon</a:t>
            </a:r>
          </a:p>
        </p:txBody>
      </p:sp>
      <p:sp>
        <p:nvSpPr>
          <p:cNvPr id="3" name="Text Placeholder 2"/>
          <p:cNvSpPr>
            <a:spLocks noGrp="1"/>
          </p:cNvSpPr>
          <p:nvPr>
            <p:ph type="body" sz="quarter" idx="13"/>
          </p:nvPr>
        </p:nvSpPr>
        <p:spPr>
          <a:xfrm>
            <a:off x="555786" y="959767"/>
            <a:ext cx="11080428" cy="4901324"/>
          </a:xfrm>
        </p:spPr>
        <p:txBody>
          <a:bodyPr>
            <a:normAutofit/>
          </a:bodyPr>
          <a:lstStyle/>
          <a:p>
            <a:r>
              <a:rPr lang="en-US"/>
              <a:t>It is the responsibility of the parent/guardian to provide the Glucagon along with written orders from the student’s medical provider as well as signed parental/guardian permission. These orders should be a part of the student’s Diabetes Medical Management Plan and should be updated at least once per school year of any time there have been changes to the student’s treatment plan</a:t>
            </a:r>
          </a:p>
          <a:p>
            <a:r>
              <a:rPr lang="en-US"/>
              <a:t>KRS 158.838 requires “each local public school district to have at least one (1) school employee who has met the requirements of KRS 156.502 on duty during the entire school day “to administer Glucagon in an emergency” </a:t>
            </a:r>
          </a:p>
        </p:txBody>
      </p:sp>
      <p:pic>
        <p:nvPicPr>
          <p:cNvPr id="5" name="Picture 4" descr="KDE School Health Logo">
            <a:extLst>
              <a:ext uri="{FF2B5EF4-FFF2-40B4-BE49-F238E27FC236}">
                <a16:creationId xmlns:a16="http://schemas.microsoft.com/office/drawing/2014/main" id="{5FC4F78A-8265-7067-C35F-65895E196281}"/>
              </a:ext>
            </a:extLst>
          </p:cNvPr>
          <p:cNvPicPr>
            <a:picLocks noChangeAspect="1"/>
          </p:cNvPicPr>
          <p:nvPr/>
        </p:nvPicPr>
        <p:blipFill>
          <a:blip r:embed="rId2"/>
          <a:stretch>
            <a:fillRect/>
          </a:stretch>
        </p:blipFill>
        <p:spPr>
          <a:xfrm>
            <a:off x="10959519" y="4818585"/>
            <a:ext cx="896190" cy="1042506"/>
          </a:xfrm>
          <a:prstGeom prst="rect">
            <a:avLst/>
          </a:prstGeom>
        </p:spPr>
      </p:pic>
    </p:spTree>
    <p:extLst>
      <p:ext uri="{BB962C8B-B14F-4D97-AF65-F5344CB8AC3E}">
        <p14:creationId xmlns:p14="http://schemas.microsoft.com/office/powerpoint/2010/main" val="294649631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0843734" cy="855495"/>
          </a:xfrm>
        </p:spPr>
        <p:txBody>
          <a:bodyPr/>
          <a:lstStyle/>
          <a:p>
            <a:r>
              <a:rPr lang="en-US"/>
              <a:t>Glucagon Storage &amp; Handling</a:t>
            </a:r>
          </a:p>
        </p:txBody>
      </p:sp>
      <p:sp>
        <p:nvSpPr>
          <p:cNvPr id="3" name="Text Placeholder 2"/>
          <p:cNvSpPr>
            <a:spLocks noGrp="1"/>
          </p:cNvSpPr>
          <p:nvPr>
            <p:ph type="body" sz="quarter" idx="13"/>
          </p:nvPr>
        </p:nvSpPr>
        <p:spPr>
          <a:xfrm>
            <a:off x="555786" y="1227305"/>
            <a:ext cx="10480944" cy="4228615"/>
          </a:xfrm>
        </p:spPr>
        <p:txBody>
          <a:bodyPr>
            <a:normAutofit/>
          </a:bodyPr>
          <a:lstStyle/>
          <a:p>
            <a:r>
              <a:rPr lang="en-US" sz="2400">
                <a:solidFill>
                  <a:schemeClr val="tx1"/>
                </a:solidFill>
              </a:rPr>
              <a:t>Glucagon should be stored at room temperature in an area where trained school personnel will have easy access to it.</a:t>
            </a:r>
          </a:p>
          <a:p>
            <a:r>
              <a:rPr lang="en-US" sz="2400">
                <a:solidFill>
                  <a:schemeClr val="tx1"/>
                </a:solidFill>
              </a:rPr>
              <a:t>As per KRS 158.838, the expiration date of the Glucagon kit should be checked monthly and the parent/guardian notified one month in advance of the expiration date</a:t>
            </a:r>
          </a:p>
          <a:p>
            <a:endParaRPr lang="en-US" sz="2400"/>
          </a:p>
        </p:txBody>
      </p:sp>
      <p:pic>
        <p:nvPicPr>
          <p:cNvPr id="4" name="Picture 3" descr="KDE School Health Logo">
            <a:extLst>
              <a:ext uri="{FF2B5EF4-FFF2-40B4-BE49-F238E27FC236}">
                <a16:creationId xmlns:a16="http://schemas.microsoft.com/office/drawing/2014/main" id="{20F601C2-DC0E-3402-10B5-EEC94C6205B3}"/>
              </a:ext>
            </a:extLst>
          </p:cNvPr>
          <p:cNvPicPr>
            <a:picLocks noChangeAspect="1"/>
          </p:cNvPicPr>
          <p:nvPr/>
        </p:nvPicPr>
        <p:blipFill>
          <a:blip r:embed="rId2"/>
          <a:stretch>
            <a:fillRect/>
          </a:stretch>
        </p:blipFill>
        <p:spPr>
          <a:xfrm>
            <a:off x="11036730" y="4818585"/>
            <a:ext cx="896190" cy="1042506"/>
          </a:xfrm>
          <a:prstGeom prst="rect">
            <a:avLst/>
          </a:prstGeom>
        </p:spPr>
      </p:pic>
    </p:spTree>
    <p:extLst>
      <p:ext uri="{BB962C8B-B14F-4D97-AF65-F5344CB8AC3E}">
        <p14:creationId xmlns:p14="http://schemas.microsoft.com/office/powerpoint/2010/main" val="1627977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edication Administration Training Program for Unlicensed Personnel" id="{A3D56F83-7B73-44ED-A081-8A7B71B0B5A3}" vid="{9D661B23-16A0-4464-8F85-6DDBC88CF35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KDE Document" ma:contentTypeID="0x0101001BEB557DBE01834EAB47A683706DCD5B0043B1EEB972325A40A2A16705AE23EA45" ma:contentTypeVersion="28" ma:contentTypeDescription="" ma:contentTypeScope="" ma:versionID="44e2d754a8b0c394dbabdf70516d8ac0">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6f38eb1e008c7a035d2df6072afc5d61"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Accessibility_x0020_Office xmlns="3a62de7d-ba57-4f43-9dae-9623ba637be0">OFO - Office of Finance and Operations</Accessibility_x0020_Office>
    <Accessibility_x0020_Audit_x0020_Status xmlns="3a62de7d-ba57-4f43-9dae-9623ba637be0" xsi:nil="true"/>
    <Accessibility_x0020_Audience xmlns="3a62de7d-ba57-4f43-9dae-9623ba637be0" xsi:nil="true"/>
    <Accessibility_x0020_Status xmlns="3a62de7d-ba57-4f43-9dae-9623ba637be0">Accessible</Accessibility_x0020_Status>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 xsi:nil="true"/>
    <RoutingRuleDescription xmlns="http://schemas.microsoft.com/sharepoint/v3" xsi:nil="true"/>
    <Publication_x0020_Date xmlns="3a62de7d-ba57-4f43-9dae-9623ba637be0">2025-05-09T04:00:00+00:00</Publication_x0020_Date>
    <Audience1 xmlns="3a62de7d-ba57-4f43-9dae-9623ba637be0"/>
    <_dlc_DocId xmlns="3a62de7d-ba57-4f43-9dae-9623ba637be0">KYED-112-631</_dlc_DocId>
    <_dlc_DocIdUrl xmlns="3a62de7d-ba57-4f43-9dae-9623ba637be0">
      <Url>https://education-edit.ky.gov/districts/SHS/_layouts/15/DocIdRedir.aspx?ID=KYED-112-631</Url>
      <Description>KYED-112-631</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994005D2-C3F8-4F8B-B833-E54CDF58DA17}"/>
</file>

<file path=customXml/itemProps2.xml><?xml version="1.0" encoding="utf-8"?>
<ds:datastoreItem xmlns:ds="http://schemas.openxmlformats.org/officeDocument/2006/customXml" ds:itemID="{B6DC2A4A-D15A-4FCF-B8ED-16E32D0845A6}">
  <ds:schemaRefs>
    <ds:schemaRef ds:uri="http://schemas.microsoft.com/sharepoint/v3/contenttype/forms"/>
  </ds:schemaRefs>
</ds:datastoreItem>
</file>

<file path=customXml/itemProps3.xml><?xml version="1.0" encoding="utf-8"?>
<ds:datastoreItem xmlns:ds="http://schemas.openxmlformats.org/officeDocument/2006/customXml" ds:itemID="{C523462E-756B-41D6-B1F9-6F638FA4CEB7}">
  <ds:schemaRefs>
    <ds:schemaRef ds:uri="5bc9d522-2386-425a-9f2a-a617cf877ec0"/>
    <ds:schemaRef ds:uri="cf3aa28c-8d44-408c-a5ca-996a87f6cd59"/>
    <ds:schemaRef ds:uri="e863b48f-738b-4980-a544-e07d06c7b50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BF036716-41D7-48D2-8C46-AB0C70F6BBC0}"/>
</file>

<file path=docProps/app.xml><?xml version="1.0" encoding="utf-8"?>
<Properties xmlns="http://schemas.openxmlformats.org/officeDocument/2006/extended-properties" xmlns:vt="http://schemas.openxmlformats.org/officeDocument/2006/docPropsVTypes">
  <Template>Medication Administration Training Program for Unlicensed Personnel..CM</Template>
  <Application>Microsoft Office PowerPoint</Application>
  <PresentationFormat>Widescreen</PresentationFormat>
  <Slides>177</Slides>
  <Notes>18</Notes>
  <HiddenSlides>0</HiddenSlides>
  <ScaleCrop>false</ScaleCrop>
  <HeadingPairs>
    <vt:vector size="4" baseType="variant">
      <vt:variant>
        <vt:lpstr>Theme</vt:lpstr>
      </vt:variant>
      <vt:variant>
        <vt:i4>1</vt:i4>
      </vt:variant>
      <vt:variant>
        <vt:lpstr>Slide Titles</vt:lpstr>
      </vt:variant>
      <vt:variant>
        <vt:i4>177</vt:i4>
      </vt:variant>
    </vt:vector>
  </HeadingPairs>
  <TitlesOfParts>
    <vt:vector size="178" baseType="lpstr">
      <vt:lpstr>Office Theme</vt:lpstr>
      <vt:lpstr>Medication Administration Training Program for Unlicensed School Personnel </vt:lpstr>
      <vt:lpstr>Acknowledgement </vt:lpstr>
      <vt:lpstr>Please Note:</vt:lpstr>
      <vt:lpstr>Recommended Individuals</vt:lpstr>
      <vt:lpstr>Course Objectives </vt:lpstr>
      <vt:lpstr>Course Goals</vt:lpstr>
      <vt:lpstr>Course Description</vt:lpstr>
      <vt:lpstr>Course Completion</vt:lpstr>
      <vt:lpstr>Medication Administration Competency Verification</vt:lpstr>
      <vt:lpstr>MODULE I: LAWS, POLICIES AND PROCEDURES </vt:lpstr>
      <vt:lpstr>Laws Related to Medication Administration</vt:lpstr>
      <vt:lpstr>Who Can Prescribe Medicine?</vt:lpstr>
      <vt:lpstr>School Nurse </vt:lpstr>
      <vt:lpstr>Advanced Practice Registered Nursing (APRN)</vt:lpstr>
      <vt:lpstr>Registered Nursing Practice </vt:lpstr>
      <vt:lpstr>Licensed Practical Nursing Practice </vt:lpstr>
      <vt:lpstr>Administering Medication</vt:lpstr>
      <vt:lpstr>Different Educational Preparation</vt:lpstr>
      <vt:lpstr>KBN Legal Authority</vt:lpstr>
      <vt:lpstr>Kentucky Administrative Regulation</vt:lpstr>
      <vt:lpstr>Role of Unlicensed Personnel in Medication Administration</vt:lpstr>
      <vt:lpstr>Accepting Delegation</vt:lpstr>
      <vt:lpstr>Consent to Delegate</vt:lpstr>
      <vt:lpstr>Confidentiality and Privacy</vt:lpstr>
      <vt:lpstr>Other Legal Considerations in Medication Administration</vt:lpstr>
      <vt:lpstr>National Association of School Nurses (NASN)</vt:lpstr>
      <vt:lpstr>Administration of Medications</vt:lpstr>
      <vt:lpstr>Non-prescribed/Over the Counter (OTC) Medications </vt:lpstr>
      <vt:lpstr>Student Self-Medication </vt:lpstr>
      <vt:lpstr>Medication Safety</vt:lpstr>
      <vt:lpstr>Changes in Medication</vt:lpstr>
      <vt:lpstr>Storage and Disposal of Medications</vt:lpstr>
      <vt:lpstr>Discontinued, Unused and Expired Medications </vt:lpstr>
      <vt:lpstr>Field Trip Medication Administration</vt:lpstr>
      <vt:lpstr>Kentucky Laws: KRS 156.502 and KRS 158.838</vt:lpstr>
      <vt:lpstr>Refusal of Medications</vt:lpstr>
      <vt:lpstr>Refusal to take Prescribed Meds</vt:lpstr>
      <vt:lpstr>Medication Administration Record</vt:lpstr>
      <vt:lpstr>Medication Errors</vt:lpstr>
      <vt:lpstr>Preventing Medication Errors</vt:lpstr>
      <vt:lpstr>Medication Error Occurrence </vt:lpstr>
      <vt:lpstr>Adverse Reactions</vt:lpstr>
      <vt:lpstr>Poison Control Center </vt:lpstr>
      <vt:lpstr>MODULE II: ADMINISTRATION OF MEDICATIONS </vt:lpstr>
      <vt:lpstr>Medication Classifications</vt:lpstr>
      <vt:lpstr>Medication Classifications, Continued </vt:lpstr>
      <vt:lpstr>Standing Orders and School Protocols </vt:lpstr>
      <vt:lpstr>School Policies and Procedures Related to Medications in the School Setting</vt:lpstr>
      <vt:lpstr>Prescribed Medications Administered at School</vt:lpstr>
      <vt:lpstr>Controlled/Scheduled Medications</vt:lpstr>
      <vt:lpstr>Handling of Controlled Medicine</vt:lpstr>
      <vt:lpstr>Non-controlled/Scheduled Medications</vt:lpstr>
      <vt:lpstr>Over-the-Counter (OTC) Medications</vt:lpstr>
      <vt:lpstr>Understanding Effects of Medications and Adverse Drug Effects</vt:lpstr>
      <vt:lpstr>Adverse Effects of Medication</vt:lpstr>
      <vt:lpstr>Medication Administration and Student Observation </vt:lpstr>
      <vt:lpstr>Allergic Reactions</vt:lpstr>
      <vt:lpstr>Anaphylaxis</vt:lpstr>
      <vt:lpstr>Medication Administration </vt:lpstr>
      <vt:lpstr>Procedure for Administering Medications</vt:lpstr>
      <vt:lpstr>Administering Medication Safely</vt:lpstr>
      <vt:lpstr>Best Practices When Administering Medications</vt:lpstr>
      <vt:lpstr>Comparing Information Prior to Administering Medications</vt:lpstr>
      <vt:lpstr>Record Keeping</vt:lpstr>
      <vt:lpstr>Medication Records</vt:lpstr>
      <vt:lpstr>Kentucky Student Information System (KSIS)</vt:lpstr>
      <vt:lpstr>Forms of Medication Administration</vt:lpstr>
      <vt:lpstr>Hand Hygiene  </vt:lpstr>
      <vt:lpstr>Hand Washing Steps</vt:lpstr>
      <vt:lpstr>How to Avoid Touching Medications </vt:lpstr>
      <vt:lpstr>Oral Medication Administration</vt:lpstr>
      <vt:lpstr>Oral Medications</vt:lpstr>
      <vt:lpstr>Cutting or Crushing Tablets</vt:lpstr>
      <vt:lpstr>Oral Medication Dosage</vt:lpstr>
      <vt:lpstr>Oral Disintegrating Tablets </vt:lpstr>
      <vt:lpstr>Capsules </vt:lpstr>
      <vt:lpstr>Liquid Oral Medications </vt:lpstr>
      <vt:lpstr>Measuring Liquid Medication</vt:lpstr>
      <vt:lpstr>Topical Medications </vt:lpstr>
      <vt:lpstr>Topical Ointment and Cream Administration </vt:lpstr>
      <vt:lpstr>Eye Drops and Eye Ointment Administration</vt:lpstr>
      <vt:lpstr>Ear Drop Administration </vt:lpstr>
      <vt:lpstr>Inhalers and Nebulizers</vt:lpstr>
      <vt:lpstr>Liquid Medication Administration </vt:lpstr>
      <vt:lpstr>Spray Inhalers Explained  </vt:lpstr>
      <vt:lpstr>Nasal Spray Administration </vt:lpstr>
      <vt:lpstr>Metered Dose Inhalers (MDI) </vt:lpstr>
      <vt:lpstr>Administration of Insulin via Injection</vt:lpstr>
      <vt:lpstr>Module III: Emergency Medication Administration</vt:lpstr>
      <vt:lpstr>Stock Emergency Medications </vt:lpstr>
      <vt:lpstr>Standing Orders and Protocols for Stock Emergency Medications </vt:lpstr>
      <vt:lpstr>Commonly Prescribed Emergency Medications</vt:lpstr>
      <vt:lpstr>Hypoglycemia</vt:lpstr>
      <vt:lpstr>Hypoglycemia, Continued </vt:lpstr>
      <vt:lpstr> Signs and Symptoms of Hypoglycemia </vt:lpstr>
      <vt:lpstr>Students Showing Signs of Hypoglycemia</vt:lpstr>
      <vt:lpstr>Glucagon Emergency Administration</vt:lpstr>
      <vt:lpstr>Parent Responsibility - Glucagon</vt:lpstr>
      <vt:lpstr>Glucagon Storage &amp; Handling</vt:lpstr>
      <vt:lpstr>Injectable Glucagon</vt:lpstr>
      <vt:lpstr>Injectable Glucagon Continued</vt:lpstr>
      <vt:lpstr>Discontinued Glucagon Kits</vt:lpstr>
      <vt:lpstr>Gvoke HypoPen (Glucagon Injection)</vt:lpstr>
      <vt:lpstr>Gvoke HypoPen (Glucagon Injection) Continued</vt:lpstr>
      <vt:lpstr>Gvoke HypoPen (Glucagon Injection), Continued-2</vt:lpstr>
      <vt:lpstr>Zegalogue® (dasiglucaon) Injection</vt:lpstr>
      <vt:lpstr>Basqsimi (Glucagon) Nasal Powder</vt:lpstr>
      <vt:lpstr>Administering Baqsimi (glucagon)™ Nasal Powder</vt:lpstr>
      <vt:lpstr>Seizures</vt:lpstr>
      <vt:lpstr>Seizures and Epilepsy</vt:lpstr>
      <vt:lpstr>Achieving Seizure Control </vt:lpstr>
      <vt:lpstr>Seizure Management </vt:lpstr>
      <vt:lpstr>Priorities During a Seizure </vt:lpstr>
      <vt:lpstr>Seizure Action Plans</vt:lpstr>
      <vt:lpstr>Approved Seizure Federal Drug Administration (FDA) Medications </vt:lpstr>
      <vt:lpstr>How to Administer Diastat® AcuDial (Diazepam Rectal Gel) </vt:lpstr>
      <vt:lpstr>How to Administer Diastat® AcuDial (Diazepam Rectal Gel) Continued</vt:lpstr>
      <vt:lpstr>Diastat Rectal Gel Dial and Lock Reminder </vt:lpstr>
      <vt:lpstr>What should you do if you don't see the green "READY" band?</vt:lpstr>
      <vt:lpstr>VALTOCO® (Diazepam nasal spray)</vt:lpstr>
      <vt:lpstr>Valtoco: Important Safety Information</vt:lpstr>
      <vt:lpstr> Valtoco® (Diazepam) Administration</vt:lpstr>
      <vt:lpstr>Valtoco® (Diazepam) Administration Continued</vt:lpstr>
      <vt:lpstr>Klonopin (Clonazepam)</vt:lpstr>
      <vt:lpstr>Buccal Klonopin (Clonazepam)</vt:lpstr>
      <vt:lpstr>Midazolam for Seizure Rescue</vt:lpstr>
      <vt:lpstr>Midazolam Safety Concerns and Side Effects</vt:lpstr>
      <vt:lpstr>Preparation for Administration (Syringe and Atomizer)</vt:lpstr>
      <vt:lpstr>Midalozam Administration via Atomizer</vt:lpstr>
      <vt:lpstr>Illustration of Administration</vt:lpstr>
      <vt:lpstr>Nayzilam® (Midazolam) Nasal Spray</vt:lpstr>
      <vt:lpstr>Nayzilam® Administration </vt:lpstr>
      <vt:lpstr>Epinephrine for Allergic Reactions </vt:lpstr>
      <vt:lpstr>Severity of Allergic Reaction</vt:lpstr>
      <vt:lpstr>Severe Allergic Reactions</vt:lpstr>
      <vt:lpstr>Epinephrine for Anaphylaxis </vt:lpstr>
      <vt:lpstr>Commonly Prescribed Brands of Epinephrine</vt:lpstr>
      <vt:lpstr>Neffy® (Epinephrine)</vt:lpstr>
      <vt:lpstr>Dosage and Age Recommendations for Neffy®</vt:lpstr>
      <vt:lpstr>Neffy® Storage</vt:lpstr>
      <vt:lpstr>Neffy® Administration</vt:lpstr>
      <vt:lpstr>EpiPen® for Anaphylaxis</vt:lpstr>
      <vt:lpstr>Storage of EpiPen®</vt:lpstr>
      <vt:lpstr>EpiPen® Administration</vt:lpstr>
      <vt:lpstr>How to Administer Auvi-Q® Auto-Injector</vt:lpstr>
      <vt:lpstr>How to Administer Adrenaclick® </vt:lpstr>
      <vt:lpstr>Adrenal Insufficiency (AI)</vt:lpstr>
      <vt:lpstr>Common Causes of Adrenal Insufficiency</vt:lpstr>
      <vt:lpstr>Recognizing the Signs and Symptoms of Adrenal Insufficiency</vt:lpstr>
      <vt:lpstr>Managing Renal Insufficiency in Schools</vt:lpstr>
      <vt:lpstr>An Adrenal Crisis is a Life-Threatening Issue</vt:lpstr>
      <vt:lpstr>Kentucky Board of Nursing (KBN) Guidance Regarding Solu-Cortef</vt:lpstr>
      <vt:lpstr>How to Administer Solu-Cortef</vt:lpstr>
      <vt:lpstr>How to Administer Solu-Cortef Continued</vt:lpstr>
      <vt:lpstr>Narcan® for Opioid Overdose</vt:lpstr>
      <vt:lpstr>Reasons for Abuse</vt:lpstr>
      <vt:lpstr>The Opioid Epidemic</vt:lpstr>
      <vt:lpstr>Opioid Overdose vs. Opioid High </vt:lpstr>
      <vt:lpstr>Preventing Fatal Opioid Overdoses</vt:lpstr>
      <vt:lpstr>Responding to an Opioid Overdose</vt:lpstr>
      <vt:lpstr>Immediate Medical Attention</vt:lpstr>
      <vt:lpstr>Immediate Medical Attention Continued</vt:lpstr>
      <vt:lpstr>How to Administer Narcan® (Naloxone)</vt:lpstr>
      <vt:lpstr>After Administering Narcan</vt:lpstr>
      <vt:lpstr>Next Steps</vt:lpstr>
      <vt:lpstr>Module IV: Local School District Policies and Procedures </vt:lpstr>
      <vt:lpstr>Local School District Policies &amp; Procedures</vt:lpstr>
      <vt:lpstr>Local School District Policies and Procedures, Continued </vt:lpstr>
      <vt:lpstr>Additional Local School District Policies</vt:lpstr>
      <vt:lpstr>** ______ District Policies and Procedures (Enter your school's name and policies here)</vt:lpstr>
      <vt:lpstr>Module V: Understanding HIPAA vs FERPA for Unlicensed School Personnel </vt:lpstr>
      <vt:lpstr>Health Insurance Portability and Accountability Act (HIPAA) </vt:lpstr>
      <vt:lpstr>The Family Educational Rights and Privacy Act (FERPA) </vt:lpstr>
      <vt:lpstr>Differences Between HIPAA and FERPA  </vt:lpstr>
      <vt:lpstr>Practical Implications for School Personnel</vt:lpstr>
      <vt:lpstr>Resources</vt:lpstr>
      <vt:lpstr>KDE Training Program Testing Materials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Final 2025 Medication Administration Train</dc:title>
  <dc:creator>McDonald, Angela - Division of District Support</dc:creator>
  <cp:revision>22</cp:revision>
  <dcterms:created xsi:type="dcterms:W3CDTF">2025-04-02T18:11:20Z</dcterms:created>
  <dcterms:modified xsi:type="dcterms:W3CDTF">2025-05-09T17:33:21Z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0x0101001BEB557DBE01834EAB47A683706DCD5B0043B1EEB972325A40A2A16705AE23EA45</vt:lpwstr>
  </property>
  <property fmtid="{D5CDD505-2E9C-101B-9397-08002B2CF9AE}" pid="3" name="MSIP_Label_eb544694-0027-44fa-bee4-2648c0363f9d_Enabled">
    <vt:lpwstr>true</vt:lpwstr>
  </property>
  <property fmtid="{D5CDD505-2E9C-101B-9397-08002B2CF9AE}" pid="4" name="MSIP_Label_eb544694-0027-44fa-bee4-2648c0363f9d_SetDate">
    <vt:lpwstr>2025-03-28T14:30:16Z</vt:lpwstr>
  </property>
  <property fmtid="{D5CDD505-2E9C-101B-9397-08002B2CF9AE}" pid="5" name="MSIP_Label_eb544694-0027-44fa-bee4-2648c0363f9d_Method">
    <vt:lpwstr>Standard</vt:lpwstr>
  </property>
  <property fmtid="{D5CDD505-2E9C-101B-9397-08002B2CF9AE}" pid="6" name="MSIP_Label_eb544694-0027-44fa-bee4-2648c0363f9d_Name">
    <vt:lpwstr>defa4170-0d19-0005-0004-bc88714345d2</vt:lpwstr>
  </property>
  <property fmtid="{D5CDD505-2E9C-101B-9397-08002B2CF9AE}" pid="7" name="MSIP_Label_eb544694-0027-44fa-bee4-2648c0363f9d_SiteId">
    <vt:lpwstr>9360c11f-90e6-4706-ad00-25fcdc9e2ed1</vt:lpwstr>
  </property>
  <property fmtid="{D5CDD505-2E9C-101B-9397-08002B2CF9AE}" pid="8" name="MSIP_Label_eb544694-0027-44fa-bee4-2648c0363f9d_ActionId">
    <vt:lpwstr>44de4ecd-7385-4832-8637-00aa86aa2299</vt:lpwstr>
  </property>
  <property fmtid="{D5CDD505-2E9C-101B-9397-08002B2CF9AE}" pid="9" name="MSIP_Label_eb544694-0027-44fa-bee4-2648c0363f9d_ContentBits">
    <vt:lpwstr>0</vt:lpwstr>
  </property>
  <property fmtid="{D5CDD505-2E9C-101B-9397-08002B2CF9AE}" pid="10" name="MSIP_Label_eb544694-0027-44fa-bee4-2648c0363f9d_Tag">
    <vt:lpwstr>10, 3, 0, 1</vt:lpwstr>
  </property>
  <property fmtid="{D5CDD505-2E9C-101B-9397-08002B2CF9AE}" pid="11" name="_dlc_DocIdItemGuid">
    <vt:lpwstr>ac3fdcde-da7c-4d21-b74f-253507a5a1fe</vt:lpwstr>
  </property>
</Properties>
</file>