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5"/>
  </p:sldMasterIdLst>
  <p:notesMasterIdLst>
    <p:notesMasterId r:id="rId174"/>
  </p:notesMasterIdLst>
  <p:sldIdLst>
    <p:sldId id="438" r:id="rId6"/>
    <p:sldId id="260" r:id="rId7"/>
    <p:sldId id="451" r:id="rId8"/>
    <p:sldId id="504" r:id="rId9"/>
    <p:sldId id="259" r:id="rId10"/>
    <p:sldId id="258" r:id="rId11"/>
    <p:sldId id="262" r:id="rId12"/>
    <p:sldId id="505" r:id="rId13"/>
    <p:sldId id="263" r:id="rId14"/>
    <p:sldId id="266" r:id="rId15"/>
    <p:sldId id="264" r:id="rId16"/>
    <p:sldId id="265" r:id="rId17"/>
    <p:sldId id="267" r:id="rId18"/>
    <p:sldId id="268" r:id="rId19"/>
    <p:sldId id="269" r:id="rId20"/>
    <p:sldId id="452" r:id="rId21"/>
    <p:sldId id="270" r:id="rId22"/>
    <p:sldId id="271" r:id="rId23"/>
    <p:sldId id="272" r:id="rId24"/>
    <p:sldId id="273" r:id="rId25"/>
    <p:sldId id="274" r:id="rId26"/>
    <p:sldId id="276" r:id="rId27"/>
    <p:sldId id="453" r:id="rId28"/>
    <p:sldId id="278" r:id="rId29"/>
    <p:sldId id="279" r:id="rId30"/>
    <p:sldId id="454" r:id="rId31"/>
    <p:sldId id="280" r:id="rId32"/>
    <p:sldId id="281" r:id="rId33"/>
    <p:sldId id="282" r:id="rId34"/>
    <p:sldId id="284" r:id="rId35"/>
    <p:sldId id="455" r:id="rId36"/>
    <p:sldId id="285" r:id="rId37"/>
    <p:sldId id="456" r:id="rId38"/>
    <p:sldId id="286" r:id="rId39"/>
    <p:sldId id="287" r:id="rId40"/>
    <p:sldId id="288" r:id="rId41"/>
    <p:sldId id="289" r:id="rId42"/>
    <p:sldId id="290" r:id="rId43"/>
    <p:sldId id="291" r:id="rId44"/>
    <p:sldId id="292" r:id="rId45"/>
    <p:sldId id="293" r:id="rId46"/>
    <p:sldId id="294" r:id="rId47"/>
    <p:sldId id="296" r:id="rId48"/>
    <p:sldId id="297" r:id="rId49"/>
    <p:sldId id="295" r:id="rId50"/>
    <p:sldId id="298" r:id="rId51"/>
    <p:sldId id="300" r:id="rId52"/>
    <p:sldId id="301" r:id="rId53"/>
    <p:sldId id="307" r:id="rId54"/>
    <p:sldId id="506" r:id="rId55"/>
    <p:sldId id="507" r:id="rId56"/>
    <p:sldId id="302" r:id="rId57"/>
    <p:sldId id="310" r:id="rId58"/>
    <p:sldId id="346" r:id="rId59"/>
    <p:sldId id="358" r:id="rId60"/>
    <p:sldId id="311" r:id="rId61"/>
    <p:sldId id="312" r:id="rId62"/>
    <p:sldId id="508" r:id="rId63"/>
    <p:sldId id="337" r:id="rId64"/>
    <p:sldId id="334" r:id="rId65"/>
    <p:sldId id="509" r:id="rId66"/>
    <p:sldId id="342" r:id="rId67"/>
    <p:sldId id="341" r:id="rId68"/>
    <p:sldId id="343" r:id="rId69"/>
    <p:sldId id="345" r:id="rId70"/>
    <p:sldId id="329" r:id="rId71"/>
    <p:sldId id="330" r:id="rId72"/>
    <p:sldId id="510" r:id="rId73"/>
    <p:sldId id="324" r:id="rId74"/>
    <p:sldId id="359" r:id="rId75"/>
    <p:sldId id="360" r:id="rId76"/>
    <p:sldId id="361" r:id="rId77"/>
    <p:sldId id="511" r:id="rId78"/>
    <p:sldId id="362" r:id="rId79"/>
    <p:sldId id="363" r:id="rId80"/>
    <p:sldId id="364" r:id="rId81"/>
    <p:sldId id="365" r:id="rId82"/>
    <p:sldId id="458" r:id="rId83"/>
    <p:sldId id="459" r:id="rId84"/>
    <p:sldId id="516" r:id="rId85"/>
    <p:sldId id="460" r:id="rId86"/>
    <p:sldId id="461" r:id="rId87"/>
    <p:sldId id="462" r:id="rId88"/>
    <p:sldId id="463" r:id="rId89"/>
    <p:sldId id="464" r:id="rId90"/>
    <p:sldId id="465" r:id="rId91"/>
    <p:sldId id="427" r:id="rId92"/>
    <p:sldId id="426" r:id="rId93"/>
    <p:sldId id="375" r:id="rId94"/>
    <p:sldId id="374" r:id="rId95"/>
    <p:sldId id="377" r:id="rId96"/>
    <p:sldId id="376" r:id="rId97"/>
    <p:sldId id="378" r:id="rId98"/>
    <p:sldId id="379" r:id="rId99"/>
    <p:sldId id="384" r:id="rId100"/>
    <p:sldId id="466" r:id="rId101"/>
    <p:sldId id="380" r:id="rId102"/>
    <p:sldId id="382" r:id="rId103"/>
    <p:sldId id="383" r:id="rId104"/>
    <p:sldId id="434" r:id="rId105"/>
    <p:sldId id="436" r:id="rId106"/>
    <p:sldId id="435" r:id="rId107"/>
    <p:sldId id="467" r:id="rId108"/>
    <p:sldId id="468" r:id="rId109"/>
    <p:sldId id="385" r:id="rId110"/>
    <p:sldId id="469" r:id="rId111"/>
    <p:sldId id="470" r:id="rId112"/>
    <p:sldId id="428" r:id="rId113"/>
    <p:sldId id="471" r:id="rId114"/>
    <p:sldId id="429" r:id="rId115"/>
    <p:sldId id="473" r:id="rId116"/>
    <p:sldId id="474" r:id="rId117"/>
    <p:sldId id="475" r:id="rId118"/>
    <p:sldId id="432" r:id="rId119"/>
    <p:sldId id="476" r:id="rId120"/>
    <p:sldId id="477" r:id="rId121"/>
    <p:sldId id="478" r:id="rId122"/>
    <p:sldId id="368" r:id="rId123"/>
    <p:sldId id="479" r:id="rId124"/>
    <p:sldId id="369" r:id="rId125"/>
    <p:sldId id="367" r:id="rId126"/>
    <p:sldId id="480" r:id="rId127"/>
    <p:sldId id="481" r:id="rId128"/>
    <p:sldId id="482" r:id="rId129"/>
    <p:sldId id="483" r:id="rId130"/>
    <p:sldId id="484" r:id="rId131"/>
    <p:sldId id="485" r:id="rId132"/>
    <p:sldId id="370" r:id="rId133"/>
    <p:sldId id="486" r:id="rId134"/>
    <p:sldId id="487" r:id="rId135"/>
    <p:sldId id="488" r:id="rId136"/>
    <p:sldId id="489" r:id="rId137"/>
    <p:sldId id="490" r:id="rId138"/>
    <p:sldId id="491" r:id="rId139"/>
    <p:sldId id="492" r:id="rId140"/>
    <p:sldId id="493" r:id="rId141"/>
    <p:sldId id="494" r:id="rId142"/>
    <p:sldId id="495" r:id="rId143"/>
    <p:sldId id="496" r:id="rId144"/>
    <p:sldId id="497" r:id="rId145"/>
    <p:sldId id="498" r:id="rId146"/>
    <p:sldId id="502" r:id="rId147"/>
    <p:sldId id="503" r:id="rId148"/>
    <p:sldId id="499" r:id="rId149"/>
    <p:sldId id="388" r:id="rId150"/>
    <p:sldId id="389" r:id="rId151"/>
    <p:sldId id="390" r:id="rId152"/>
    <p:sldId id="391" r:id="rId153"/>
    <p:sldId id="392" r:id="rId154"/>
    <p:sldId id="393" r:id="rId155"/>
    <p:sldId id="394" r:id="rId156"/>
    <p:sldId id="500" r:id="rId157"/>
    <p:sldId id="501" r:id="rId158"/>
    <p:sldId id="395" r:id="rId159"/>
    <p:sldId id="396" r:id="rId160"/>
    <p:sldId id="397" r:id="rId161"/>
    <p:sldId id="401" r:id="rId162"/>
    <p:sldId id="399" r:id="rId163"/>
    <p:sldId id="402" r:id="rId164"/>
    <p:sldId id="403" r:id="rId165"/>
    <p:sldId id="425" r:id="rId166"/>
    <p:sldId id="457" r:id="rId167"/>
    <p:sldId id="512" r:id="rId168"/>
    <p:sldId id="410" r:id="rId169"/>
    <p:sldId id="513" r:id="rId170"/>
    <p:sldId id="514" r:id="rId171"/>
    <p:sldId id="515" r:id="rId172"/>
    <p:sldId id="517" r:id="rId1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7C91F42-AF18-D225-84F1-80040D4DD677}" name="Mounce, Caitlyn - Division of District Support" initials="CM" userId="S::caitlyn.mounce@education.ky.gov::dff59570-dc4a-44a9-b71d-86cab265f12d" providerId="AD"/>
  <p188:author id="{277052BD-9538-60F6-82D8-9F9E97276C84}" name="Perkins, Jacob - Division of Communications" initials="PC" userId="S::jacob.perkins@education.ky.gov::c40ba2c0-b4ef-4c71-9781-8024fdc37b7e" providerId="AD"/>
  <p188:author id="{C3D873E3-4DC4-748B-D574-646FE133D5AE}" name="Turner, Rosalind - Division of Communications" initials="TC" userId="S::rosalind.turner@education.ky.gov::7c9c7ca7-1d99-46ec-ad67-a660f1da40fc" providerId="AD"/>
  <p188:author id="{512A38E5-0E10-A2E9-C0FA-E2200103BF3A}" name="McDonald, Angela - Division of District Support" initials="AM" userId="S::angela.mcdonald@education.ky.gov::4af1faaf-b1f6-4589-94df-b90c492a454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redith, Tiffany - Division of Communications" initials="MT-DoC" lastIdx="1" clrIdx="0">
    <p:extLst>
      <p:ext uri="{19B8F6BF-5375-455C-9EA6-DF929625EA0E}">
        <p15:presenceInfo xmlns:p15="http://schemas.microsoft.com/office/powerpoint/2012/main" userId="S::tiffany.meredith@education.ky.gov::a432cccf-4692-40d2-9b6f-be44c307225d" providerId="AD"/>
      </p:ext>
    </p:extLst>
  </p:cmAuthor>
  <p:cmAuthor id="2" name="McDonald, Angela - Division of District Support" initials="AM" lastIdx="3" clrIdx="1">
    <p:extLst>
      <p:ext uri="{19B8F6BF-5375-455C-9EA6-DF929625EA0E}">
        <p15:presenceInfo xmlns:p15="http://schemas.microsoft.com/office/powerpoint/2012/main" userId="S::angela.mcdonald@education.ky.gov::4af1faaf-b1f6-4589-94df-b90c492a45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4A2098-EAEB-4860-A2F6-B08E2AA0E933}" v="577" dt="2025-05-09T17:35:38.548"/>
    <p1510:client id="{8909BA4D-263B-FFDB-83C6-5F163B25DB34}" v="91" dt="2025-05-09T13:18:28.291"/>
    <p1510:client id="{CD3D2DC7-B34F-4BF1-8F41-AA819D784C20}" v="193" dt="2025-05-09T18:05:12.5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1.xml"/><Relationship Id="rId95" Type="http://schemas.openxmlformats.org/officeDocument/2006/relationships/slide" Target="slides/slide90.xml"/><Relationship Id="rId160" Type="http://schemas.openxmlformats.org/officeDocument/2006/relationships/slide" Target="slides/slide155.xml"/><Relationship Id="rId181" Type="http://schemas.microsoft.com/office/2015/10/relationships/revisionInfo" Target="revisionInfo.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microsoft.com/office/2018/10/relationships/authors" Target="authors.xml"/><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viewProps" Target="viewProps.xml"/><Relationship Id="rId172" Type="http://schemas.openxmlformats.org/officeDocument/2006/relationships/slide" Target="slides/slide167.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notesMaster" Target="notesMasters/notesMaster1.xml"/><Relationship Id="rId179" Type="http://schemas.openxmlformats.org/officeDocument/2006/relationships/tableStyles" Target="tableStyle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4" Type="http://schemas.openxmlformats.org/officeDocument/2006/relationships/customXml" Target="../customXml/item4.xml"/><Relationship Id="rId9" Type="http://schemas.openxmlformats.org/officeDocument/2006/relationships/slide" Target="slides/slide4.xml"/><Relationship Id="rId180" Type="http://schemas.microsoft.com/office/2016/11/relationships/changesInfo" Target="changesInfos/changesInfo1.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commentAuthors" Target="commentAuthors.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presProps" Target="presProps.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 Type="http://schemas.openxmlformats.org/officeDocument/2006/relationships/customXml" Target="../customXml/item1.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rkins, Jacob - Division of Communications" userId="S::jacob.perkins@education.ky.gov::c40ba2c0-b4ef-4c71-9781-8024fdc37b7e" providerId="AD" clId="Web-{CF905294-B6EE-CAE5-B00B-940270DB506C}"/>
    <pc:docChg chg="mod">
      <pc:chgData name="Perkins, Jacob - Division of Communications" userId="S::jacob.perkins@education.ky.gov::c40ba2c0-b4ef-4c71-9781-8024fdc37b7e" providerId="AD" clId="Web-{CF905294-B6EE-CAE5-B00B-940270DB506C}" dt="2025-04-14T12:54:50.247" v="0"/>
      <pc:docMkLst>
        <pc:docMk/>
      </pc:docMkLst>
    </pc:docChg>
  </pc:docChgLst>
  <pc:docChgLst>
    <pc:chgData name="Mounce, Caitlyn - Division of District Support" userId="dff59570-dc4a-44a9-b71d-86cab265f12d" providerId="ADAL" clId="{E012F70C-FAC3-4D0A-BFC7-0F670368AA65}"/>
    <pc:docChg chg="undo custSel addSld delSld modSld sldOrd">
      <pc:chgData name="Mounce, Caitlyn - Division of District Support" userId="dff59570-dc4a-44a9-b71d-86cab265f12d" providerId="ADAL" clId="{E012F70C-FAC3-4D0A-BFC7-0F670368AA65}" dt="2025-04-02T19:40:34.696" v="2039" actId="47"/>
      <pc:docMkLst>
        <pc:docMk/>
      </pc:docMkLst>
      <pc:sldChg chg="del">
        <pc:chgData name="Mounce, Caitlyn - Division of District Support" userId="dff59570-dc4a-44a9-b71d-86cab265f12d" providerId="ADAL" clId="{E012F70C-FAC3-4D0A-BFC7-0F670368AA65}" dt="2025-04-02T18:15:21.571" v="25" actId="2696"/>
        <pc:sldMkLst>
          <pc:docMk/>
          <pc:sldMk cId="1761256532" sldId="261"/>
        </pc:sldMkLst>
      </pc:sldChg>
      <pc:sldChg chg="modSp mod">
        <pc:chgData name="Mounce, Caitlyn - Division of District Support" userId="dff59570-dc4a-44a9-b71d-86cab265f12d" providerId="ADAL" clId="{E012F70C-FAC3-4D0A-BFC7-0F670368AA65}" dt="2025-04-02T18:15:32.433" v="26" actId="1076"/>
        <pc:sldMkLst>
          <pc:docMk/>
          <pc:sldMk cId="3636177094" sldId="262"/>
        </pc:sldMkLst>
        <pc:spChg chg="mod">
          <ac:chgData name="Mounce, Caitlyn - Division of District Support" userId="dff59570-dc4a-44a9-b71d-86cab265f12d" providerId="ADAL" clId="{E012F70C-FAC3-4D0A-BFC7-0F670368AA65}" dt="2025-04-02T18:15:32.433" v="26" actId="1076"/>
          <ac:spMkLst>
            <pc:docMk/>
            <pc:sldMk cId="3636177094" sldId="262"/>
            <ac:spMk id="3" creationId="{00000000-0000-0000-0000-000000000000}"/>
          </ac:spMkLst>
        </pc:spChg>
      </pc:sldChg>
      <pc:sldChg chg="modSp mod">
        <pc:chgData name="Mounce, Caitlyn - Division of District Support" userId="dff59570-dc4a-44a9-b71d-86cab265f12d" providerId="ADAL" clId="{E012F70C-FAC3-4D0A-BFC7-0F670368AA65}" dt="2025-04-02T18:17:15.615" v="53" actId="20577"/>
        <pc:sldMkLst>
          <pc:docMk/>
          <pc:sldMk cId="2844162196" sldId="265"/>
        </pc:sldMkLst>
        <pc:spChg chg="mod">
          <ac:chgData name="Mounce, Caitlyn - Division of District Support" userId="dff59570-dc4a-44a9-b71d-86cab265f12d" providerId="ADAL" clId="{E012F70C-FAC3-4D0A-BFC7-0F670368AA65}" dt="2025-04-02T18:17:15.615" v="53" actId="20577"/>
          <ac:spMkLst>
            <pc:docMk/>
            <pc:sldMk cId="2844162196" sldId="265"/>
            <ac:spMk id="3" creationId="{00000000-0000-0000-0000-000000000000}"/>
          </ac:spMkLst>
        </pc:spChg>
      </pc:sldChg>
      <pc:sldChg chg="modSp mod">
        <pc:chgData name="Mounce, Caitlyn - Division of District Support" userId="dff59570-dc4a-44a9-b71d-86cab265f12d" providerId="ADAL" clId="{E012F70C-FAC3-4D0A-BFC7-0F670368AA65}" dt="2025-04-02T18:20:59.872" v="54" actId="207"/>
        <pc:sldMkLst>
          <pc:docMk/>
          <pc:sldMk cId="1094870734" sldId="272"/>
        </pc:sldMkLst>
        <pc:spChg chg="mod">
          <ac:chgData name="Mounce, Caitlyn - Division of District Support" userId="dff59570-dc4a-44a9-b71d-86cab265f12d" providerId="ADAL" clId="{E012F70C-FAC3-4D0A-BFC7-0F670368AA65}" dt="2025-04-02T18:20:59.872" v="54" actId="207"/>
          <ac:spMkLst>
            <pc:docMk/>
            <pc:sldMk cId="1094870734" sldId="272"/>
            <ac:spMk id="3" creationId="{00000000-0000-0000-0000-000000000000}"/>
          </ac:spMkLst>
        </pc:spChg>
      </pc:sldChg>
      <pc:sldChg chg="modSp mod">
        <pc:chgData name="Mounce, Caitlyn - Division of District Support" userId="dff59570-dc4a-44a9-b71d-86cab265f12d" providerId="ADAL" clId="{E012F70C-FAC3-4D0A-BFC7-0F670368AA65}" dt="2025-04-02T18:22:26.395" v="67" actId="207"/>
        <pc:sldMkLst>
          <pc:docMk/>
          <pc:sldMk cId="4252109154" sldId="274"/>
        </pc:sldMkLst>
        <pc:spChg chg="mod">
          <ac:chgData name="Mounce, Caitlyn - Division of District Support" userId="dff59570-dc4a-44a9-b71d-86cab265f12d" providerId="ADAL" clId="{E012F70C-FAC3-4D0A-BFC7-0F670368AA65}" dt="2025-04-02T18:21:58.594" v="63" actId="1076"/>
          <ac:spMkLst>
            <pc:docMk/>
            <pc:sldMk cId="4252109154" sldId="274"/>
            <ac:spMk id="2" creationId="{00000000-0000-0000-0000-000000000000}"/>
          </ac:spMkLst>
        </pc:spChg>
        <pc:spChg chg="mod">
          <ac:chgData name="Mounce, Caitlyn - Division of District Support" userId="dff59570-dc4a-44a9-b71d-86cab265f12d" providerId="ADAL" clId="{E012F70C-FAC3-4D0A-BFC7-0F670368AA65}" dt="2025-04-02T18:22:26.395" v="67" actId="207"/>
          <ac:spMkLst>
            <pc:docMk/>
            <pc:sldMk cId="4252109154" sldId="274"/>
            <ac:spMk id="3" creationId="{00000000-0000-0000-0000-000000000000}"/>
          </ac:spMkLst>
        </pc:spChg>
      </pc:sldChg>
      <pc:sldChg chg="del">
        <pc:chgData name="Mounce, Caitlyn - Division of District Support" userId="dff59570-dc4a-44a9-b71d-86cab265f12d" providerId="ADAL" clId="{E012F70C-FAC3-4D0A-BFC7-0F670368AA65}" dt="2025-04-02T18:22:36.410" v="68" actId="2696"/>
        <pc:sldMkLst>
          <pc:docMk/>
          <pc:sldMk cId="139980813" sldId="275"/>
        </pc:sldMkLst>
      </pc:sldChg>
      <pc:sldChg chg="modSp mod">
        <pc:chgData name="Mounce, Caitlyn - Division of District Support" userId="dff59570-dc4a-44a9-b71d-86cab265f12d" providerId="ADAL" clId="{E012F70C-FAC3-4D0A-BFC7-0F670368AA65}" dt="2025-04-02T18:24:48.490" v="87" actId="255"/>
        <pc:sldMkLst>
          <pc:docMk/>
          <pc:sldMk cId="3740335037" sldId="281"/>
        </pc:sldMkLst>
        <pc:spChg chg="mod">
          <ac:chgData name="Mounce, Caitlyn - Division of District Support" userId="dff59570-dc4a-44a9-b71d-86cab265f12d" providerId="ADAL" clId="{E012F70C-FAC3-4D0A-BFC7-0F670368AA65}" dt="2025-04-02T18:24:34.291" v="85" actId="14100"/>
          <ac:spMkLst>
            <pc:docMk/>
            <pc:sldMk cId="3740335037" sldId="281"/>
            <ac:spMk id="2" creationId="{00000000-0000-0000-0000-000000000000}"/>
          </ac:spMkLst>
        </pc:spChg>
        <pc:spChg chg="mod">
          <ac:chgData name="Mounce, Caitlyn - Division of District Support" userId="dff59570-dc4a-44a9-b71d-86cab265f12d" providerId="ADAL" clId="{E012F70C-FAC3-4D0A-BFC7-0F670368AA65}" dt="2025-04-02T18:24:48.490" v="87" actId="255"/>
          <ac:spMkLst>
            <pc:docMk/>
            <pc:sldMk cId="3740335037" sldId="281"/>
            <ac:spMk id="3" creationId="{00000000-0000-0000-0000-000000000000}"/>
          </ac:spMkLst>
        </pc:spChg>
        <pc:picChg chg="mod">
          <ac:chgData name="Mounce, Caitlyn - Division of District Support" userId="dff59570-dc4a-44a9-b71d-86cab265f12d" providerId="ADAL" clId="{E012F70C-FAC3-4D0A-BFC7-0F670368AA65}" dt="2025-04-02T18:24:25.116" v="81" actId="1076"/>
          <ac:picMkLst>
            <pc:docMk/>
            <pc:sldMk cId="3740335037" sldId="281"/>
            <ac:picMk id="4" creationId="{C956FE73-ED60-F779-2574-06B9976C19EC}"/>
          </ac:picMkLst>
        </pc:picChg>
      </pc:sldChg>
      <pc:sldChg chg="add">
        <pc:chgData name="Mounce, Caitlyn - Division of District Support" userId="dff59570-dc4a-44a9-b71d-86cab265f12d" providerId="ADAL" clId="{E012F70C-FAC3-4D0A-BFC7-0F670368AA65}" dt="2025-04-02T18:35:27.069" v="88"/>
        <pc:sldMkLst>
          <pc:docMk/>
          <pc:sldMk cId="2845066016" sldId="288"/>
        </pc:sldMkLst>
      </pc:sldChg>
      <pc:sldChg chg="add">
        <pc:chgData name="Mounce, Caitlyn - Division of District Support" userId="dff59570-dc4a-44a9-b71d-86cab265f12d" providerId="ADAL" clId="{E012F70C-FAC3-4D0A-BFC7-0F670368AA65}" dt="2025-04-02T18:35:32.293" v="89"/>
        <pc:sldMkLst>
          <pc:docMk/>
          <pc:sldMk cId="566988643" sldId="289"/>
        </pc:sldMkLst>
      </pc:sldChg>
      <pc:sldChg chg="modSp mod">
        <pc:chgData name="Mounce, Caitlyn - Division of District Support" userId="dff59570-dc4a-44a9-b71d-86cab265f12d" providerId="ADAL" clId="{E012F70C-FAC3-4D0A-BFC7-0F670368AA65}" dt="2025-04-02T18:36:32.394" v="95" actId="1076"/>
        <pc:sldMkLst>
          <pc:docMk/>
          <pc:sldMk cId="4284151860" sldId="294"/>
        </pc:sldMkLst>
        <pc:spChg chg="mod">
          <ac:chgData name="Mounce, Caitlyn - Division of District Support" userId="dff59570-dc4a-44a9-b71d-86cab265f12d" providerId="ADAL" clId="{E012F70C-FAC3-4D0A-BFC7-0F670368AA65}" dt="2025-04-02T18:36:32.394" v="95" actId="1076"/>
          <ac:spMkLst>
            <pc:docMk/>
            <pc:sldMk cId="4284151860" sldId="294"/>
            <ac:spMk id="3" creationId="{00000000-0000-0000-0000-000000000000}"/>
          </ac:spMkLst>
        </pc:spChg>
      </pc:sldChg>
      <pc:sldChg chg="modSp mod ord">
        <pc:chgData name="Mounce, Caitlyn - Division of District Support" userId="dff59570-dc4a-44a9-b71d-86cab265f12d" providerId="ADAL" clId="{E012F70C-FAC3-4D0A-BFC7-0F670368AA65}" dt="2025-04-02T18:37:09.927" v="127" actId="20577"/>
        <pc:sldMkLst>
          <pc:docMk/>
          <pc:sldMk cId="665884260" sldId="297"/>
        </pc:sldMkLst>
        <pc:spChg chg="mod">
          <ac:chgData name="Mounce, Caitlyn - Division of District Support" userId="dff59570-dc4a-44a9-b71d-86cab265f12d" providerId="ADAL" clId="{E012F70C-FAC3-4D0A-BFC7-0F670368AA65}" dt="2025-04-02T18:37:09.927" v="127" actId="20577"/>
          <ac:spMkLst>
            <pc:docMk/>
            <pc:sldMk cId="665884260" sldId="297"/>
            <ac:spMk id="2" creationId="{00000000-0000-0000-0000-000000000000}"/>
          </ac:spMkLst>
        </pc:spChg>
      </pc:sldChg>
      <pc:sldChg chg="modSp mod">
        <pc:chgData name="Mounce, Caitlyn - Division of District Support" userId="dff59570-dc4a-44a9-b71d-86cab265f12d" providerId="ADAL" clId="{E012F70C-FAC3-4D0A-BFC7-0F670368AA65}" dt="2025-04-02T18:37:28.470" v="129" actId="27636"/>
        <pc:sldMkLst>
          <pc:docMk/>
          <pc:sldMk cId="70807778" sldId="298"/>
        </pc:sldMkLst>
        <pc:spChg chg="mod">
          <ac:chgData name="Mounce, Caitlyn - Division of District Support" userId="dff59570-dc4a-44a9-b71d-86cab265f12d" providerId="ADAL" clId="{E012F70C-FAC3-4D0A-BFC7-0F670368AA65}" dt="2025-04-02T18:37:28.470" v="129" actId="27636"/>
          <ac:spMkLst>
            <pc:docMk/>
            <pc:sldMk cId="70807778" sldId="298"/>
            <ac:spMk id="3" creationId="{00000000-0000-0000-0000-000000000000}"/>
          </ac:spMkLst>
        </pc:spChg>
      </pc:sldChg>
      <pc:sldChg chg="modSp mod ord">
        <pc:chgData name="Mounce, Caitlyn - Division of District Support" userId="dff59570-dc4a-44a9-b71d-86cab265f12d" providerId="ADAL" clId="{E012F70C-FAC3-4D0A-BFC7-0F670368AA65}" dt="2025-04-02T18:39:28.761" v="137"/>
        <pc:sldMkLst>
          <pc:docMk/>
          <pc:sldMk cId="3907449214" sldId="301"/>
        </pc:sldMkLst>
        <pc:spChg chg="mod">
          <ac:chgData name="Mounce, Caitlyn - Division of District Support" userId="dff59570-dc4a-44a9-b71d-86cab265f12d" providerId="ADAL" clId="{E012F70C-FAC3-4D0A-BFC7-0F670368AA65}" dt="2025-04-02T18:39:08.016" v="134" actId="15"/>
          <ac:spMkLst>
            <pc:docMk/>
            <pc:sldMk cId="3907449214" sldId="301"/>
            <ac:spMk id="3" creationId="{00000000-0000-0000-0000-000000000000}"/>
          </ac:spMkLst>
        </pc:spChg>
      </pc:sldChg>
      <pc:sldChg chg="modSp add mod">
        <pc:chgData name="Mounce, Caitlyn - Division of District Support" userId="dff59570-dc4a-44a9-b71d-86cab265f12d" providerId="ADAL" clId="{E012F70C-FAC3-4D0A-BFC7-0F670368AA65}" dt="2025-04-02T18:39:48.868" v="139" actId="13926"/>
        <pc:sldMkLst>
          <pc:docMk/>
          <pc:sldMk cId="1076776294" sldId="307"/>
        </pc:sldMkLst>
        <pc:spChg chg="mod">
          <ac:chgData name="Mounce, Caitlyn - Division of District Support" userId="dff59570-dc4a-44a9-b71d-86cab265f12d" providerId="ADAL" clId="{E012F70C-FAC3-4D0A-BFC7-0F670368AA65}" dt="2025-04-02T18:39:48.868" v="139" actId="13926"/>
          <ac:spMkLst>
            <pc:docMk/>
            <pc:sldMk cId="1076776294" sldId="307"/>
            <ac:spMk id="2" creationId="{00000000-0000-0000-0000-000000000000}"/>
          </ac:spMkLst>
        </pc:spChg>
        <pc:spChg chg="mod">
          <ac:chgData name="Mounce, Caitlyn - Division of District Support" userId="dff59570-dc4a-44a9-b71d-86cab265f12d" providerId="ADAL" clId="{E012F70C-FAC3-4D0A-BFC7-0F670368AA65}" dt="2025-04-02T18:39:46.205" v="138" actId="13926"/>
          <ac:spMkLst>
            <pc:docMk/>
            <pc:sldMk cId="1076776294" sldId="307"/>
            <ac:spMk id="3" creationId="{00000000-0000-0000-0000-000000000000}"/>
          </ac:spMkLst>
        </pc:spChg>
      </pc:sldChg>
      <pc:sldChg chg="add">
        <pc:chgData name="Mounce, Caitlyn - Division of District Support" userId="dff59570-dc4a-44a9-b71d-86cab265f12d" providerId="ADAL" clId="{E012F70C-FAC3-4D0A-BFC7-0F670368AA65}" dt="2025-04-02T18:44:28.771" v="143"/>
        <pc:sldMkLst>
          <pc:docMk/>
          <pc:sldMk cId="879150852" sldId="311"/>
        </pc:sldMkLst>
      </pc:sldChg>
      <pc:sldChg chg="modSp add mod">
        <pc:chgData name="Mounce, Caitlyn - Division of District Support" userId="dff59570-dc4a-44a9-b71d-86cab265f12d" providerId="ADAL" clId="{E012F70C-FAC3-4D0A-BFC7-0F670368AA65}" dt="2025-04-02T18:44:53.428" v="146" actId="20577"/>
        <pc:sldMkLst>
          <pc:docMk/>
          <pc:sldMk cId="1004431507" sldId="312"/>
        </pc:sldMkLst>
        <pc:spChg chg="mod">
          <ac:chgData name="Mounce, Caitlyn - Division of District Support" userId="dff59570-dc4a-44a9-b71d-86cab265f12d" providerId="ADAL" clId="{E012F70C-FAC3-4D0A-BFC7-0F670368AA65}" dt="2025-04-02T18:44:53.428" v="146" actId="20577"/>
          <ac:spMkLst>
            <pc:docMk/>
            <pc:sldMk cId="1004431507" sldId="312"/>
            <ac:spMk id="5" creationId="{A3037DB3-F390-1C26-AB92-B5F09DDFE984}"/>
          </ac:spMkLst>
        </pc:spChg>
      </pc:sldChg>
      <pc:sldChg chg="add">
        <pc:chgData name="Mounce, Caitlyn - Division of District Support" userId="dff59570-dc4a-44a9-b71d-86cab265f12d" providerId="ADAL" clId="{E012F70C-FAC3-4D0A-BFC7-0F670368AA65}" dt="2025-04-02T19:02:39.562" v="1060"/>
        <pc:sldMkLst>
          <pc:docMk/>
          <pc:sldMk cId="1966023510" sldId="324"/>
        </pc:sldMkLst>
      </pc:sldChg>
      <pc:sldChg chg="add">
        <pc:chgData name="Mounce, Caitlyn - Division of District Support" userId="dff59570-dc4a-44a9-b71d-86cab265f12d" providerId="ADAL" clId="{E012F70C-FAC3-4D0A-BFC7-0F670368AA65}" dt="2025-04-02T18:52:06.139" v="539"/>
        <pc:sldMkLst>
          <pc:docMk/>
          <pc:sldMk cId="4134595077" sldId="329"/>
        </pc:sldMkLst>
      </pc:sldChg>
      <pc:sldChg chg="add">
        <pc:chgData name="Mounce, Caitlyn - Division of District Support" userId="dff59570-dc4a-44a9-b71d-86cab265f12d" providerId="ADAL" clId="{E012F70C-FAC3-4D0A-BFC7-0F670368AA65}" dt="2025-04-02T18:52:10.150" v="540"/>
        <pc:sldMkLst>
          <pc:docMk/>
          <pc:sldMk cId="3065266009" sldId="330"/>
        </pc:sldMkLst>
      </pc:sldChg>
      <pc:sldChg chg="add del">
        <pc:chgData name="Mounce, Caitlyn - Division of District Support" userId="dff59570-dc4a-44a9-b71d-86cab265f12d" providerId="ADAL" clId="{E012F70C-FAC3-4D0A-BFC7-0F670368AA65}" dt="2025-04-02T18:52:23.584" v="542" actId="47"/>
        <pc:sldMkLst>
          <pc:docMk/>
          <pc:sldMk cId="3592097408" sldId="331"/>
        </pc:sldMkLst>
      </pc:sldChg>
      <pc:sldChg chg="add">
        <pc:chgData name="Mounce, Caitlyn - Division of District Support" userId="dff59570-dc4a-44a9-b71d-86cab265f12d" providerId="ADAL" clId="{E012F70C-FAC3-4D0A-BFC7-0F670368AA65}" dt="2025-04-02T18:45:56.193" v="149"/>
        <pc:sldMkLst>
          <pc:docMk/>
          <pc:sldMk cId="3042299384" sldId="334"/>
        </pc:sldMkLst>
      </pc:sldChg>
      <pc:sldChg chg="add">
        <pc:chgData name="Mounce, Caitlyn - Division of District Support" userId="dff59570-dc4a-44a9-b71d-86cab265f12d" providerId="ADAL" clId="{E012F70C-FAC3-4D0A-BFC7-0F670368AA65}" dt="2025-04-02T18:45:48.837" v="148"/>
        <pc:sldMkLst>
          <pc:docMk/>
          <pc:sldMk cId="4280390740" sldId="337"/>
        </pc:sldMkLst>
      </pc:sldChg>
      <pc:sldChg chg="add">
        <pc:chgData name="Mounce, Caitlyn - Division of District Support" userId="dff59570-dc4a-44a9-b71d-86cab265f12d" providerId="ADAL" clId="{E012F70C-FAC3-4D0A-BFC7-0F670368AA65}" dt="2025-04-02T18:51:24.122" v="536"/>
        <pc:sldMkLst>
          <pc:docMk/>
          <pc:sldMk cId="2154436393" sldId="341"/>
        </pc:sldMkLst>
      </pc:sldChg>
      <pc:sldChg chg="add">
        <pc:chgData name="Mounce, Caitlyn - Division of District Support" userId="dff59570-dc4a-44a9-b71d-86cab265f12d" providerId="ADAL" clId="{E012F70C-FAC3-4D0A-BFC7-0F670368AA65}" dt="2025-04-02T18:51:10.809" v="535"/>
        <pc:sldMkLst>
          <pc:docMk/>
          <pc:sldMk cId="3426984786" sldId="342"/>
        </pc:sldMkLst>
      </pc:sldChg>
      <pc:sldChg chg="add">
        <pc:chgData name="Mounce, Caitlyn - Division of District Support" userId="dff59570-dc4a-44a9-b71d-86cab265f12d" providerId="ADAL" clId="{E012F70C-FAC3-4D0A-BFC7-0F670368AA65}" dt="2025-04-02T18:51:29.046" v="537"/>
        <pc:sldMkLst>
          <pc:docMk/>
          <pc:sldMk cId="1158689472" sldId="343"/>
        </pc:sldMkLst>
      </pc:sldChg>
      <pc:sldChg chg="add">
        <pc:chgData name="Mounce, Caitlyn - Division of District Support" userId="dff59570-dc4a-44a9-b71d-86cab265f12d" providerId="ADAL" clId="{E012F70C-FAC3-4D0A-BFC7-0F670368AA65}" dt="2025-04-02T18:51:33.731" v="538"/>
        <pc:sldMkLst>
          <pc:docMk/>
          <pc:sldMk cId="1049266072" sldId="345"/>
        </pc:sldMkLst>
      </pc:sldChg>
      <pc:sldChg chg="modSp mod">
        <pc:chgData name="Mounce, Caitlyn - Division of District Support" userId="dff59570-dc4a-44a9-b71d-86cab265f12d" providerId="ADAL" clId="{E012F70C-FAC3-4D0A-BFC7-0F670368AA65}" dt="2025-04-02T19:06:47.542" v="1156" actId="1076"/>
        <pc:sldMkLst>
          <pc:docMk/>
          <pc:sldMk cId="4005237531" sldId="361"/>
        </pc:sldMkLst>
        <pc:spChg chg="mod">
          <ac:chgData name="Mounce, Caitlyn - Division of District Support" userId="dff59570-dc4a-44a9-b71d-86cab265f12d" providerId="ADAL" clId="{E012F70C-FAC3-4D0A-BFC7-0F670368AA65}" dt="2025-04-02T19:05:26.496" v="1110" actId="20577"/>
          <ac:spMkLst>
            <pc:docMk/>
            <pc:sldMk cId="4005237531" sldId="361"/>
            <ac:spMk id="2" creationId="{00000000-0000-0000-0000-000000000000}"/>
          </ac:spMkLst>
        </pc:spChg>
        <pc:spChg chg="mod">
          <ac:chgData name="Mounce, Caitlyn - Division of District Support" userId="dff59570-dc4a-44a9-b71d-86cab265f12d" providerId="ADAL" clId="{E012F70C-FAC3-4D0A-BFC7-0F670368AA65}" dt="2025-04-02T19:06:47.542" v="1156" actId="1076"/>
          <ac:spMkLst>
            <pc:docMk/>
            <pc:sldMk cId="4005237531" sldId="361"/>
            <ac:spMk id="3" creationId="{00000000-0000-0000-0000-000000000000}"/>
          </ac:spMkLst>
        </pc:spChg>
      </pc:sldChg>
      <pc:sldChg chg="modSp mod">
        <pc:chgData name="Mounce, Caitlyn - Division of District Support" userId="dff59570-dc4a-44a9-b71d-86cab265f12d" providerId="ADAL" clId="{E012F70C-FAC3-4D0A-BFC7-0F670368AA65}" dt="2025-04-02T19:10:11.296" v="1396" actId="27636"/>
        <pc:sldMkLst>
          <pc:docMk/>
          <pc:sldMk cId="3294061158" sldId="362"/>
        </pc:sldMkLst>
        <pc:spChg chg="mod">
          <ac:chgData name="Mounce, Caitlyn - Division of District Support" userId="dff59570-dc4a-44a9-b71d-86cab265f12d" providerId="ADAL" clId="{E012F70C-FAC3-4D0A-BFC7-0F670368AA65}" dt="2025-04-02T19:05:47.754" v="1112" actId="27636"/>
          <ac:spMkLst>
            <pc:docMk/>
            <pc:sldMk cId="3294061158" sldId="362"/>
            <ac:spMk id="2" creationId="{00000000-0000-0000-0000-000000000000}"/>
          </ac:spMkLst>
        </pc:spChg>
        <pc:spChg chg="mod">
          <ac:chgData name="Mounce, Caitlyn - Division of District Support" userId="dff59570-dc4a-44a9-b71d-86cab265f12d" providerId="ADAL" clId="{E012F70C-FAC3-4D0A-BFC7-0F670368AA65}" dt="2025-04-02T19:10:11.296" v="1396" actId="27636"/>
          <ac:spMkLst>
            <pc:docMk/>
            <pc:sldMk cId="3294061158" sldId="362"/>
            <ac:spMk id="3" creationId="{00000000-0000-0000-0000-000000000000}"/>
          </ac:spMkLst>
        </pc:spChg>
      </pc:sldChg>
      <pc:sldChg chg="modSp mod">
        <pc:chgData name="Mounce, Caitlyn - Division of District Support" userId="dff59570-dc4a-44a9-b71d-86cab265f12d" providerId="ADAL" clId="{E012F70C-FAC3-4D0A-BFC7-0F670368AA65}" dt="2025-04-02T19:15:36.696" v="1541" actId="20577"/>
        <pc:sldMkLst>
          <pc:docMk/>
          <pc:sldMk cId="3968868554" sldId="363"/>
        </pc:sldMkLst>
        <pc:spChg chg="mod">
          <ac:chgData name="Mounce, Caitlyn - Division of District Support" userId="dff59570-dc4a-44a9-b71d-86cab265f12d" providerId="ADAL" clId="{E012F70C-FAC3-4D0A-BFC7-0F670368AA65}" dt="2025-04-02T19:11:07.987" v="1426" actId="1076"/>
          <ac:spMkLst>
            <pc:docMk/>
            <pc:sldMk cId="3968868554" sldId="363"/>
            <ac:spMk id="2" creationId="{00000000-0000-0000-0000-000000000000}"/>
          </ac:spMkLst>
        </pc:spChg>
        <pc:spChg chg="mod">
          <ac:chgData name="Mounce, Caitlyn - Division of District Support" userId="dff59570-dc4a-44a9-b71d-86cab265f12d" providerId="ADAL" clId="{E012F70C-FAC3-4D0A-BFC7-0F670368AA65}" dt="2025-04-02T19:15:36.696" v="1541" actId="20577"/>
          <ac:spMkLst>
            <pc:docMk/>
            <pc:sldMk cId="3968868554" sldId="363"/>
            <ac:spMk id="3" creationId="{00000000-0000-0000-0000-000000000000}"/>
          </ac:spMkLst>
        </pc:spChg>
      </pc:sldChg>
      <pc:sldChg chg="modSp mod">
        <pc:chgData name="Mounce, Caitlyn - Division of District Support" userId="dff59570-dc4a-44a9-b71d-86cab265f12d" providerId="ADAL" clId="{E012F70C-FAC3-4D0A-BFC7-0F670368AA65}" dt="2025-04-02T19:11:51.884" v="1455" actId="20577"/>
        <pc:sldMkLst>
          <pc:docMk/>
          <pc:sldMk cId="162797703" sldId="365"/>
        </pc:sldMkLst>
        <pc:spChg chg="mod">
          <ac:chgData name="Mounce, Caitlyn - Division of District Support" userId="dff59570-dc4a-44a9-b71d-86cab265f12d" providerId="ADAL" clId="{E012F70C-FAC3-4D0A-BFC7-0F670368AA65}" dt="2025-04-02T19:11:51.884" v="1455" actId="20577"/>
          <ac:spMkLst>
            <pc:docMk/>
            <pc:sldMk cId="162797703" sldId="365"/>
            <ac:spMk id="2" creationId="{00000000-0000-0000-0000-000000000000}"/>
          </ac:spMkLst>
        </pc:spChg>
      </pc:sldChg>
      <pc:sldChg chg="add del">
        <pc:chgData name="Mounce, Caitlyn - Division of District Support" userId="dff59570-dc4a-44a9-b71d-86cab265f12d" providerId="ADAL" clId="{E012F70C-FAC3-4D0A-BFC7-0F670368AA65}" dt="2025-04-02T19:28:08.045" v="1902" actId="47"/>
        <pc:sldMkLst>
          <pc:docMk/>
          <pc:sldMk cId="1007647509" sldId="368"/>
        </pc:sldMkLst>
      </pc:sldChg>
      <pc:sldChg chg="add del">
        <pc:chgData name="Mounce, Caitlyn - Division of District Support" userId="dff59570-dc4a-44a9-b71d-86cab265f12d" providerId="ADAL" clId="{E012F70C-FAC3-4D0A-BFC7-0F670368AA65}" dt="2025-04-02T19:28:07.624" v="1901"/>
        <pc:sldMkLst>
          <pc:docMk/>
          <pc:sldMk cId="3428438003" sldId="368"/>
        </pc:sldMkLst>
      </pc:sldChg>
      <pc:sldChg chg="modSp mod ord">
        <pc:chgData name="Mounce, Caitlyn - Division of District Support" userId="dff59570-dc4a-44a9-b71d-86cab265f12d" providerId="ADAL" clId="{E012F70C-FAC3-4D0A-BFC7-0F670368AA65}" dt="2025-04-02T19:18:33.414" v="1634"/>
        <pc:sldMkLst>
          <pc:docMk/>
          <pc:sldMk cId="1991104851" sldId="374"/>
        </pc:sldMkLst>
        <pc:spChg chg="mod">
          <ac:chgData name="Mounce, Caitlyn - Division of District Support" userId="dff59570-dc4a-44a9-b71d-86cab265f12d" providerId="ADAL" clId="{E012F70C-FAC3-4D0A-BFC7-0F670368AA65}" dt="2025-04-02T19:18:00.459" v="1632" actId="20577"/>
          <ac:spMkLst>
            <pc:docMk/>
            <pc:sldMk cId="1991104851" sldId="374"/>
            <ac:spMk id="2" creationId="{00000000-0000-0000-0000-000000000000}"/>
          </ac:spMkLst>
        </pc:spChg>
      </pc:sldChg>
      <pc:sldChg chg="modSp mod">
        <pc:chgData name="Mounce, Caitlyn - Division of District Support" userId="dff59570-dc4a-44a9-b71d-86cab265f12d" providerId="ADAL" clId="{E012F70C-FAC3-4D0A-BFC7-0F670368AA65}" dt="2025-04-02T19:17:08.098" v="1559" actId="20577"/>
        <pc:sldMkLst>
          <pc:docMk/>
          <pc:sldMk cId="412848384" sldId="376"/>
        </pc:sldMkLst>
        <pc:spChg chg="mod">
          <ac:chgData name="Mounce, Caitlyn - Division of District Support" userId="dff59570-dc4a-44a9-b71d-86cab265f12d" providerId="ADAL" clId="{E012F70C-FAC3-4D0A-BFC7-0F670368AA65}" dt="2025-04-02T19:17:08.098" v="1559" actId="20577"/>
          <ac:spMkLst>
            <pc:docMk/>
            <pc:sldMk cId="412848384" sldId="376"/>
            <ac:spMk id="2" creationId="{00000000-0000-0000-0000-000000000000}"/>
          </ac:spMkLst>
        </pc:spChg>
      </pc:sldChg>
      <pc:sldChg chg="modSp mod">
        <pc:chgData name="Mounce, Caitlyn - Division of District Support" userId="dff59570-dc4a-44a9-b71d-86cab265f12d" providerId="ADAL" clId="{E012F70C-FAC3-4D0A-BFC7-0F670368AA65}" dt="2025-04-02T19:22:38.483" v="1861" actId="27636"/>
        <pc:sldMkLst>
          <pc:docMk/>
          <pc:sldMk cId="3346949404" sldId="384"/>
        </pc:sldMkLst>
        <pc:spChg chg="mod">
          <ac:chgData name="Mounce, Caitlyn - Division of District Support" userId="dff59570-dc4a-44a9-b71d-86cab265f12d" providerId="ADAL" clId="{E012F70C-FAC3-4D0A-BFC7-0F670368AA65}" dt="2025-04-02T19:20:03.972" v="1700" actId="20577"/>
          <ac:spMkLst>
            <pc:docMk/>
            <pc:sldMk cId="3346949404" sldId="384"/>
            <ac:spMk id="2" creationId="{00000000-0000-0000-0000-000000000000}"/>
          </ac:spMkLst>
        </pc:spChg>
        <pc:spChg chg="mod">
          <ac:chgData name="Mounce, Caitlyn - Division of District Support" userId="dff59570-dc4a-44a9-b71d-86cab265f12d" providerId="ADAL" clId="{E012F70C-FAC3-4D0A-BFC7-0F670368AA65}" dt="2025-04-02T19:22:38.483" v="1861" actId="27636"/>
          <ac:spMkLst>
            <pc:docMk/>
            <pc:sldMk cId="3346949404" sldId="384"/>
            <ac:spMk id="3" creationId="{00000000-0000-0000-0000-000000000000}"/>
          </ac:spMkLst>
        </pc:spChg>
      </pc:sldChg>
      <pc:sldChg chg="modSp mod">
        <pc:chgData name="Mounce, Caitlyn - Division of District Support" userId="dff59570-dc4a-44a9-b71d-86cab265f12d" providerId="ADAL" clId="{E012F70C-FAC3-4D0A-BFC7-0F670368AA65}" dt="2025-04-02T19:33:57.366" v="2010" actId="27636"/>
        <pc:sldMkLst>
          <pc:docMk/>
          <pc:sldMk cId="1920936138" sldId="399"/>
        </pc:sldMkLst>
        <pc:spChg chg="mod">
          <ac:chgData name="Mounce, Caitlyn - Division of District Support" userId="dff59570-dc4a-44a9-b71d-86cab265f12d" providerId="ADAL" clId="{E012F70C-FAC3-4D0A-BFC7-0F670368AA65}" dt="2025-04-02T19:33:57.366" v="2010" actId="27636"/>
          <ac:spMkLst>
            <pc:docMk/>
            <pc:sldMk cId="1920936138" sldId="399"/>
            <ac:spMk id="3" creationId="{00000000-0000-0000-0000-000000000000}"/>
          </ac:spMkLst>
        </pc:spChg>
      </pc:sldChg>
      <pc:sldChg chg="modSp mod">
        <pc:chgData name="Mounce, Caitlyn - Division of District Support" userId="dff59570-dc4a-44a9-b71d-86cab265f12d" providerId="ADAL" clId="{E012F70C-FAC3-4D0A-BFC7-0F670368AA65}" dt="2025-04-02T19:34:18.961" v="2012" actId="27636"/>
        <pc:sldMkLst>
          <pc:docMk/>
          <pc:sldMk cId="2088345215" sldId="403"/>
        </pc:sldMkLst>
        <pc:spChg chg="mod">
          <ac:chgData name="Mounce, Caitlyn - Division of District Support" userId="dff59570-dc4a-44a9-b71d-86cab265f12d" providerId="ADAL" clId="{E012F70C-FAC3-4D0A-BFC7-0F670368AA65}" dt="2025-04-02T19:34:18.961" v="2012" actId="27636"/>
          <ac:spMkLst>
            <pc:docMk/>
            <pc:sldMk cId="2088345215" sldId="403"/>
            <ac:spMk id="3" creationId="{00000000-0000-0000-0000-000000000000}"/>
          </ac:spMkLst>
        </pc:spChg>
      </pc:sldChg>
      <pc:sldChg chg="modSp mod">
        <pc:chgData name="Mounce, Caitlyn - Division of District Support" userId="dff59570-dc4a-44a9-b71d-86cab265f12d" providerId="ADAL" clId="{E012F70C-FAC3-4D0A-BFC7-0F670368AA65}" dt="2025-04-02T19:36:35.396" v="2034" actId="20577"/>
        <pc:sldMkLst>
          <pc:docMk/>
          <pc:sldMk cId="1024316240" sldId="410"/>
        </pc:sldMkLst>
        <pc:spChg chg="mod">
          <ac:chgData name="Mounce, Caitlyn - Division of District Support" userId="dff59570-dc4a-44a9-b71d-86cab265f12d" providerId="ADAL" clId="{E012F70C-FAC3-4D0A-BFC7-0F670368AA65}" dt="2025-04-02T19:36:12.214" v="2023" actId="14100"/>
          <ac:spMkLst>
            <pc:docMk/>
            <pc:sldMk cId="1024316240" sldId="410"/>
            <ac:spMk id="2" creationId="{00000000-0000-0000-0000-000000000000}"/>
          </ac:spMkLst>
        </pc:spChg>
        <pc:spChg chg="mod">
          <ac:chgData name="Mounce, Caitlyn - Division of District Support" userId="dff59570-dc4a-44a9-b71d-86cab265f12d" providerId="ADAL" clId="{E012F70C-FAC3-4D0A-BFC7-0F670368AA65}" dt="2025-04-02T19:36:35.396" v="2034" actId="20577"/>
          <ac:spMkLst>
            <pc:docMk/>
            <pc:sldMk cId="1024316240" sldId="410"/>
            <ac:spMk id="3" creationId="{00000000-0000-0000-0000-000000000000}"/>
          </ac:spMkLst>
        </pc:spChg>
      </pc:sldChg>
      <pc:sldChg chg="modSp mod">
        <pc:chgData name="Mounce, Caitlyn - Division of District Support" userId="dff59570-dc4a-44a9-b71d-86cab265f12d" providerId="ADAL" clId="{E012F70C-FAC3-4D0A-BFC7-0F670368AA65}" dt="2025-04-02T19:35:21.930" v="2014" actId="27636"/>
        <pc:sldMkLst>
          <pc:docMk/>
          <pc:sldMk cId="1444226732" sldId="425"/>
        </pc:sldMkLst>
        <pc:spChg chg="mod">
          <ac:chgData name="Mounce, Caitlyn - Division of District Support" userId="dff59570-dc4a-44a9-b71d-86cab265f12d" providerId="ADAL" clId="{E012F70C-FAC3-4D0A-BFC7-0F670368AA65}" dt="2025-04-02T19:35:21.930" v="2014" actId="27636"/>
          <ac:spMkLst>
            <pc:docMk/>
            <pc:sldMk cId="1444226732" sldId="425"/>
            <ac:spMk id="2" creationId="{99B9F38F-AFB4-44D0-BF6E-DE6ED39A5019}"/>
          </ac:spMkLst>
        </pc:spChg>
      </pc:sldChg>
      <pc:sldChg chg="modSp mod">
        <pc:chgData name="Mounce, Caitlyn - Division of District Support" userId="dff59570-dc4a-44a9-b71d-86cab265f12d" providerId="ADAL" clId="{E012F70C-FAC3-4D0A-BFC7-0F670368AA65}" dt="2025-04-02T19:24:59.994" v="1880" actId="1076"/>
        <pc:sldMkLst>
          <pc:docMk/>
          <pc:sldMk cId="673795156" sldId="432"/>
        </pc:sldMkLst>
        <pc:spChg chg="mod">
          <ac:chgData name="Mounce, Caitlyn - Division of District Support" userId="dff59570-dc4a-44a9-b71d-86cab265f12d" providerId="ADAL" clId="{E012F70C-FAC3-4D0A-BFC7-0F670368AA65}" dt="2025-04-02T19:24:54.855" v="1879" actId="20577"/>
          <ac:spMkLst>
            <pc:docMk/>
            <pc:sldMk cId="673795156" sldId="432"/>
            <ac:spMk id="2" creationId="{FEE69863-6834-4D68-89AD-B1FBB0919D1D}"/>
          </ac:spMkLst>
        </pc:spChg>
        <pc:picChg chg="mod">
          <ac:chgData name="Mounce, Caitlyn - Division of District Support" userId="dff59570-dc4a-44a9-b71d-86cab265f12d" providerId="ADAL" clId="{E012F70C-FAC3-4D0A-BFC7-0F670368AA65}" dt="2025-04-02T19:24:59.994" v="1880" actId="1076"/>
          <ac:picMkLst>
            <pc:docMk/>
            <pc:sldMk cId="673795156" sldId="432"/>
            <ac:picMk id="5" creationId="{A38EDB04-FB72-B06E-BAC6-CDF506958335}"/>
          </ac:picMkLst>
        </pc:picChg>
      </pc:sldChg>
      <pc:sldChg chg="modSp mod">
        <pc:chgData name="Mounce, Caitlyn - Division of District Support" userId="dff59570-dc4a-44a9-b71d-86cab265f12d" providerId="ADAL" clId="{E012F70C-FAC3-4D0A-BFC7-0F670368AA65}" dt="2025-04-02T18:13:48.626" v="21" actId="20577"/>
        <pc:sldMkLst>
          <pc:docMk/>
          <pc:sldMk cId="192417633" sldId="438"/>
        </pc:sldMkLst>
        <pc:spChg chg="mod">
          <ac:chgData name="Mounce, Caitlyn - Division of District Support" userId="dff59570-dc4a-44a9-b71d-86cab265f12d" providerId="ADAL" clId="{E012F70C-FAC3-4D0A-BFC7-0F670368AA65}" dt="2025-04-02T18:13:48.626" v="21" actId="20577"/>
          <ac:spMkLst>
            <pc:docMk/>
            <pc:sldMk cId="192417633" sldId="438"/>
            <ac:spMk id="2" creationId="{BA38A4B2-1FF5-93E9-7C31-9A6E42C32A49}"/>
          </ac:spMkLst>
        </pc:spChg>
      </pc:sldChg>
      <pc:sldChg chg="addSp delSp mod">
        <pc:chgData name="Mounce, Caitlyn - Division of District Support" userId="dff59570-dc4a-44a9-b71d-86cab265f12d" providerId="ADAL" clId="{E012F70C-FAC3-4D0A-BFC7-0F670368AA65}" dt="2025-04-02T18:14:57.378" v="23" actId="22"/>
        <pc:sldMkLst>
          <pc:docMk/>
          <pc:sldMk cId="3226157453" sldId="451"/>
        </pc:sldMkLst>
      </pc:sldChg>
      <pc:sldChg chg="modSp mod">
        <pc:chgData name="Mounce, Caitlyn - Division of District Support" userId="dff59570-dc4a-44a9-b71d-86cab265f12d" providerId="ADAL" clId="{E012F70C-FAC3-4D0A-BFC7-0F670368AA65}" dt="2025-04-02T19:26:03.447" v="1895" actId="20577"/>
        <pc:sldMkLst>
          <pc:docMk/>
          <pc:sldMk cId="2925135501" sldId="477"/>
        </pc:sldMkLst>
        <pc:spChg chg="mod">
          <ac:chgData name="Mounce, Caitlyn - Division of District Support" userId="dff59570-dc4a-44a9-b71d-86cab265f12d" providerId="ADAL" clId="{E012F70C-FAC3-4D0A-BFC7-0F670368AA65}" dt="2025-04-02T19:26:03.447" v="1895" actId="20577"/>
          <ac:spMkLst>
            <pc:docMk/>
            <pc:sldMk cId="2925135501" sldId="477"/>
            <ac:spMk id="2" creationId="{AC0F8FD0-5DEA-EFFB-08AF-CE63A3466FEC}"/>
          </ac:spMkLst>
        </pc:spChg>
      </pc:sldChg>
      <pc:sldChg chg="modSp add del mod">
        <pc:chgData name="Mounce, Caitlyn - Division of District Support" userId="dff59570-dc4a-44a9-b71d-86cab265f12d" providerId="ADAL" clId="{E012F70C-FAC3-4D0A-BFC7-0F670368AA65}" dt="2025-04-02T19:29:10.072" v="2008" actId="20577"/>
        <pc:sldMkLst>
          <pc:docMk/>
          <pc:sldMk cId="1009576745" sldId="478"/>
        </pc:sldMkLst>
        <pc:spChg chg="mod">
          <ac:chgData name="Mounce, Caitlyn - Division of District Support" userId="dff59570-dc4a-44a9-b71d-86cab265f12d" providerId="ADAL" clId="{E012F70C-FAC3-4D0A-BFC7-0F670368AA65}" dt="2025-04-02T19:29:10.072" v="2008" actId="20577"/>
          <ac:spMkLst>
            <pc:docMk/>
            <pc:sldMk cId="1009576745" sldId="478"/>
            <ac:spMk id="2" creationId="{E422CE18-47D4-819B-E23E-0739DD999600}"/>
          </ac:spMkLst>
        </pc:spChg>
      </pc:sldChg>
      <pc:sldChg chg="add">
        <pc:chgData name="Mounce, Caitlyn - Division of District Support" userId="dff59570-dc4a-44a9-b71d-86cab265f12d" providerId="ADAL" clId="{E012F70C-FAC3-4D0A-BFC7-0F670368AA65}" dt="2025-04-02T18:15:01.584" v="24"/>
        <pc:sldMkLst>
          <pc:docMk/>
          <pc:sldMk cId="3773729374" sldId="504"/>
        </pc:sldMkLst>
      </pc:sldChg>
      <pc:sldChg chg="add">
        <pc:chgData name="Mounce, Caitlyn - Division of District Support" userId="dff59570-dc4a-44a9-b71d-86cab265f12d" providerId="ADAL" clId="{E012F70C-FAC3-4D0A-BFC7-0F670368AA65}" dt="2025-04-02T18:16:08.486" v="27"/>
        <pc:sldMkLst>
          <pc:docMk/>
          <pc:sldMk cId="2533067396" sldId="505"/>
        </pc:sldMkLst>
      </pc:sldChg>
      <pc:sldChg chg="modSp add mod">
        <pc:chgData name="Mounce, Caitlyn - Division of District Support" userId="dff59570-dc4a-44a9-b71d-86cab265f12d" providerId="ADAL" clId="{E012F70C-FAC3-4D0A-BFC7-0F670368AA65}" dt="2025-04-02T18:40:53.229" v="141" actId="13926"/>
        <pc:sldMkLst>
          <pc:docMk/>
          <pc:sldMk cId="4261318226" sldId="506"/>
        </pc:sldMkLst>
        <pc:spChg chg="mod">
          <ac:chgData name="Mounce, Caitlyn - Division of District Support" userId="dff59570-dc4a-44a9-b71d-86cab265f12d" providerId="ADAL" clId="{E012F70C-FAC3-4D0A-BFC7-0F670368AA65}" dt="2025-04-02T18:40:53.229" v="141" actId="13926"/>
          <ac:spMkLst>
            <pc:docMk/>
            <pc:sldMk cId="4261318226" sldId="506"/>
            <ac:spMk id="2" creationId="{85C002E6-5624-1564-C25E-AA105BCD931F}"/>
          </ac:spMkLst>
        </pc:spChg>
      </pc:sldChg>
      <pc:sldChg chg="add">
        <pc:chgData name="Mounce, Caitlyn - Division of District Support" userId="dff59570-dc4a-44a9-b71d-86cab265f12d" providerId="ADAL" clId="{E012F70C-FAC3-4D0A-BFC7-0F670368AA65}" dt="2025-04-02T18:41:29.369" v="142"/>
        <pc:sldMkLst>
          <pc:docMk/>
          <pc:sldMk cId="2809689760" sldId="507"/>
        </pc:sldMkLst>
      </pc:sldChg>
      <pc:sldChg chg="add">
        <pc:chgData name="Mounce, Caitlyn - Division of District Support" userId="dff59570-dc4a-44a9-b71d-86cab265f12d" providerId="ADAL" clId="{E012F70C-FAC3-4D0A-BFC7-0F670368AA65}" dt="2025-04-02T18:45:42.463" v="147"/>
        <pc:sldMkLst>
          <pc:docMk/>
          <pc:sldMk cId="1392090259" sldId="508"/>
        </pc:sldMkLst>
      </pc:sldChg>
      <pc:sldChg chg="modSp add mod">
        <pc:chgData name="Mounce, Caitlyn - Division of District Support" userId="dff59570-dc4a-44a9-b71d-86cab265f12d" providerId="ADAL" clId="{E012F70C-FAC3-4D0A-BFC7-0F670368AA65}" dt="2025-04-02T18:50:45.442" v="534" actId="113"/>
        <pc:sldMkLst>
          <pc:docMk/>
          <pc:sldMk cId="1842535257" sldId="509"/>
        </pc:sldMkLst>
        <pc:spChg chg="mod">
          <ac:chgData name="Mounce, Caitlyn - Division of District Support" userId="dff59570-dc4a-44a9-b71d-86cab265f12d" providerId="ADAL" clId="{E012F70C-FAC3-4D0A-BFC7-0F670368AA65}" dt="2025-04-02T18:50:10.723" v="533" actId="13926"/>
          <ac:spMkLst>
            <pc:docMk/>
            <pc:sldMk cId="1842535257" sldId="509"/>
            <ac:spMk id="2" creationId="{31BE5EDF-A44D-4EE3-17EF-9D535F7D7B06}"/>
          </ac:spMkLst>
        </pc:spChg>
        <pc:spChg chg="mod">
          <ac:chgData name="Mounce, Caitlyn - Division of District Support" userId="dff59570-dc4a-44a9-b71d-86cab265f12d" providerId="ADAL" clId="{E012F70C-FAC3-4D0A-BFC7-0F670368AA65}" dt="2025-04-02T18:50:45.442" v="534" actId="113"/>
          <ac:spMkLst>
            <pc:docMk/>
            <pc:sldMk cId="1842535257" sldId="509"/>
            <ac:spMk id="3" creationId="{C950BC99-E9BA-ADB1-DDB7-F1121D8F7A30}"/>
          </ac:spMkLst>
        </pc:spChg>
      </pc:sldChg>
      <pc:sldChg chg="modSp add mod">
        <pc:chgData name="Mounce, Caitlyn - Division of District Support" userId="dff59570-dc4a-44a9-b71d-86cab265f12d" providerId="ADAL" clId="{E012F70C-FAC3-4D0A-BFC7-0F670368AA65}" dt="2025-04-02T19:02:01.559" v="1059" actId="313"/>
        <pc:sldMkLst>
          <pc:docMk/>
          <pc:sldMk cId="1446404828" sldId="510"/>
        </pc:sldMkLst>
        <pc:spChg chg="mod">
          <ac:chgData name="Mounce, Caitlyn - Division of District Support" userId="dff59570-dc4a-44a9-b71d-86cab265f12d" providerId="ADAL" clId="{E012F70C-FAC3-4D0A-BFC7-0F670368AA65}" dt="2025-04-02T18:53:09.188" v="544" actId="13926"/>
          <ac:spMkLst>
            <pc:docMk/>
            <pc:sldMk cId="1446404828" sldId="510"/>
            <ac:spMk id="2" creationId="{C5B651E2-CFFA-D031-1DB9-8550F455A7BC}"/>
          </ac:spMkLst>
        </pc:spChg>
        <pc:spChg chg="mod">
          <ac:chgData name="Mounce, Caitlyn - Division of District Support" userId="dff59570-dc4a-44a9-b71d-86cab265f12d" providerId="ADAL" clId="{E012F70C-FAC3-4D0A-BFC7-0F670368AA65}" dt="2025-04-02T19:02:01.559" v="1059" actId="313"/>
          <ac:spMkLst>
            <pc:docMk/>
            <pc:sldMk cId="1446404828" sldId="510"/>
            <ac:spMk id="3" creationId="{82CC7BFD-7E75-59D0-6192-00F08C6B1B2C}"/>
          </ac:spMkLst>
        </pc:spChg>
      </pc:sldChg>
      <pc:sldChg chg="addSp modSp new mod">
        <pc:chgData name="Mounce, Caitlyn - Division of District Support" userId="dff59570-dc4a-44a9-b71d-86cab265f12d" providerId="ADAL" clId="{E012F70C-FAC3-4D0A-BFC7-0F670368AA65}" dt="2025-04-02T19:09:34.117" v="1394" actId="27636"/>
        <pc:sldMkLst>
          <pc:docMk/>
          <pc:sldMk cId="676415236" sldId="511"/>
        </pc:sldMkLst>
        <pc:spChg chg="mod">
          <ac:chgData name="Mounce, Caitlyn - Division of District Support" userId="dff59570-dc4a-44a9-b71d-86cab265f12d" providerId="ADAL" clId="{E012F70C-FAC3-4D0A-BFC7-0F670368AA65}" dt="2025-04-02T19:06:25.693" v="1151" actId="14100"/>
          <ac:spMkLst>
            <pc:docMk/>
            <pc:sldMk cId="676415236" sldId="511"/>
            <ac:spMk id="2" creationId="{2771B570-2B2D-1C5C-6F5A-7BE334FF1765}"/>
          </ac:spMkLst>
        </pc:spChg>
        <pc:spChg chg="mod">
          <ac:chgData name="Mounce, Caitlyn - Division of District Support" userId="dff59570-dc4a-44a9-b71d-86cab265f12d" providerId="ADAL" clId="{E012F70C-FAC3-4D0A-BFC7-0F670368AA65}" dt="2025-04-02T19:09:34.117" v="1394" actId="27636"/>
          <ac:spMkLst>
            <pc:docMk/>
            <pc:sldMk cId="676415236" sldId="511"/>
            <ac:spMk id="3" creationId="{A3A4CB2B-9DD6-1CB9-1B0F-97AC809B5285}"/>
          </ac:spMkLst>
        </pc:spChg>
        <pc:picChg chg="add mod">
          <ac:chgData name="Mounce, Caitlyn - Division of District Support" userId="dff59570-dc4a-44a9-b71d-86cab265f12d" providerId="ADAL" clId="{E012F70C-FAC3-4D0A-BFC7-0F670368AA65}" dt="2025-04-02T19:06:33.568" v="1153"/>
          <ac:picMkLst>
            <pc:docMk/>
            <pc:sldMk cId="676415236" sldId="511"/>
            <ac:picMk id="4" creationId="{8D85FE09-B76B-B841-2ABC-7B4CCC51C550}"/>
          </ac:picMkLst>
        </pc:picChg>
      </pc:sldChg>
      <pc:sldChg chg="add">
        <pc:chgData name="Mounce, Caitlyn - Division of District Support" userId="dff59570-dc4a-44a9-b71d-86cab265f12d" providerId="ADAL" clId="{E012F70C-FAC3-4D0A-BFC7-0F670368AA65}" dt="2025-04-02T19:35:40.087" v="2015"/>
        <pc:sldMkLst>
          <pc:docMk/>
          <pc:sldMk cId="1114388633" sldId="512"/>
        </pc:sldMkLst>
      </pc:sldChg>
      <pc:sldChg chg="add">
        <pc:chgData name="Mounce, Caitlyn - Division of District Support" userId="dff59570-dc4a-44a9-b71d-86cab265f12d" providerId="ADAL" clId="{E012F70C-FAC3-4D0A-BFC7-0F670368AA65}" dt="2025-04-02T19:36:44.994" v="2035"/>
        <pc:sldMkLst>
          <pc:docMk/>
          <pc:sldMk cId="1608751894" sldId="513"/>
        </pc:sldMkLst>
      </pc:sldChg>
      <pc:sldChg chg="add">
        <pc:chgData name="Mounce, Caitlyn - Division of District Support" userId="dff59570-dc4a-44a9-b71d-86cab265f12d" providerId="ADAL" clId="{E012F70C-FAC3-4D0A-BFC7-0F670368AA65}" dt="2025-04-02T19:36:49.722" v="2036"/>
        <pc:sldMkLst>
          <pc:docMk/>
          <pc:sldMk cId="1275540357" sldId="514"/>
        </pc:sldMkLst>
      </pc:sldChg>
      <pc:sldChg chg="add">
        <pc:chgData name="Mounce, Caitlyn - Division of District Support" userId="dff59570-dc4a-44a9-b71d-86cab265f12d" providerId="ADAL" clId="{E012F70C-FAC3-4D0A-BFC7-0F670368AA65}" dt="2025-04-02T19:37:09.549" v="2037"/>
        <pc:sldMkLst>
          <pc:docMk/>
          <pc:sldMk cId="2356148496" sldId="515"/>
        </pc:sldMkLst>
      </pc:sldChg>
      <pc:sldChg chg="new del">
        <pc:chgData name="Mounce, Caitlyn - Division of District Support" userId="dff59570-dc4a-44a9-b71d-86cab265f12d" providerId="ADAL" clId="{E012F70C-FAC3-4D0A-BFC7-0F670368AA65}" dt="2025-04-02T19:40:34.696" v="2039" actId="47"/>
        <pc:sldMkLst>
          <pc:docMk/>
          <pc:sldMk cId="2036885142" sldId="516"/>
        </pc:sldMkLst>
      </pc:sldChg>
    </pc:docChg>
  </pc:docChgLst>
  <pc:docChgLst>
    <pc:chgData name="Turner, Rosalind - Division of Communications" userId="S::rosalind.turner@education.ky.gov::7c9c7ca7-1d99-46ec-ad67-a660f1da40fc" providerId="AD" clId="Web-{8909BA4D-263B-FFDB-83C6-5F163B25DB34}"/>
    <pc:docChg chg="modSld">
      <pc:chgData name="Turner, Rosalind - Division of Communications" userId="S::rosalind.turner@education.ky.gov::7c9c7ca7-1d99-46ec-ad67-a660f1da40fc" providerId="AD" clId="Web-{8909BA4D-263B-FFDB-83C6-5F163B25DB34}" dt="2025-05-09T13:18:28.291" v="82" actId="20577"/>
      <pc:docMkLst>
        <pc:docMk/>
      </pc:docMkLst>
      <pc:sldChg chg="modSp">
        <pc:chgData name="Turner, Rosalind - Division of Communications" userId="S::rosalind.turner@education.ky.gov::7c9c7ca7-1d99-46ec-ad67-a660f1da40fc" providerId="AD" clId="Web-{8909BA4D-263B-FFDB-83C6-5F163B25DB34}" dt="2025-05-09T12:38:31.350" v="1" actId="1076"/>
        <pc:sldMkLst>
          <pc:docMk/>
          <pc:sldMk cId="376158936" sldId="276"/>
        </pc:sldMkLst>
        <pc:spChg chg="mod">
          <ac:chgData name="Turner, Rosalind - Division of Communications" userId="S::rosalind.turner@education.ky.gov::7c9c7ca7-1d99-46ec-ad67-a660f1da40fc" providerId="AD" clId="Web-{8909BA4D-263B-FFDB-83C6-5F163B25DB34}" dt="2025-05-09T12:38:31.350" v="1" actId="1076"/>
          <ac:spMkLst>
            <pc:docMk/>
            <pc:sldMk cId="376158936" sldId="276"/>
            <ac:spMk id="2" creationId="{00000000-0000-0000-0000-000000000000}"/>
          </ac:spMkLst>
        </pc:spChg>
      </pc:sldChg>
      <pc:sldChg chg="modSp">
        <pc:chgData name="Turner, Rosalind - Division of Communications" userId="S::rosalind.turner@education.ky.gov::7c9c7ca7-1d99-46ec-ad67-a660f1da40fc" providerId="AD" clId="Web-{8909BA4D-263B-FFDB-83C6-5F163B25DB34}" dt="2025-05-09T12:42:10.902" v="15" actId="1076"/>
        <pc:sldMkLst>
          <pc:docMk/>
          <pc:sldMk cId="325205052" sldId="279"/>
        </pc:sldMkLst>
        <pc:spChg chg="mod">
          <ac:chgData name="Turner, Rosalind - Division of Communications" userId="S::rosalind.turner@education.ky.gov::7c9c7ca7-1d99-46ec-ad67-a660f1da40fc" providerId="AD" clId="Web-{8909BA4D-263B-FFDB-83C6-5F163B25DB34}" dt="2025-05-09T12:42:10.902" v="15" actId="1076"/>
          <ac:spMkLst>
            <pc:docMk/>
            <pc:sldMk cId="325205052" sldId="279"/>
            <ac:spMk id="2" creationId="{00000000-0000-0000-0000-000000000000}"/>
          </ac:spMkLst>
        </pc:spChg>
        <pc:spChg chg="mod">
          <ac:chgData name="Turner, Rosalind - Division of Communications" userId="S::rosalind.turner@education.ky.gov::7c9c7ca7-1d99-46ec-ad67-a660f1da40fc" providerId="AD" clId="Web-{8909BA4D-263B-FFDB-83C6-5F163B25DB34}" dt="2025-05-09T12:42:03.339" v="14" actId="1076"/>
          <ac:spMkLst>
            <pc:docMk/>
            <pc:sldMk cId="325205052" sldId="279"/>
            <ac:spMk id="3" creationId="{00000000-0000-0000-0000-000000000000}"/>
          </ac:spMkLst>
        </pc:spChg>
      </pc:sldChg>
      <pc:sldChg chg="modSp">
        <pc:chgData name="Turner, Rosalind - Division of Communications" userId="S::rosalind.turner@education.ky.gov::7c9c7ca7-1d99-46ec-ad67-a660f1da40fc" providerId="AD" clId="Web-{8909BA4D-263B-FFDB-83C6-5F163B25DB34}" dt="2025-05-09T12:43:36.497" v="23" actId="1076"/>
        <pc:sldMkLst>
          <pc:docMk/>
          <pc:sldMk cId="3203997403" sldId="280"/>
        </pc:sldMkLst>
        <pc:spChg chg="mod">
          <ac:chgData name="Turner, Rosalind - Division of Communications" userId="S::rosalind.turner@education.ky.gov::7c9c7ca7-1d99-46ec-ad67-a660f1da40fc" providerId="AD" clId="Web-{8909BA4D-263B-FFDB-83C6-5F163B25DB34}" dt="2025-05-09T12:43:36.497" v="23" actId="1076"/>
          <ac:spMkLst>
            <pc:docMk/>
            <pc:sldMk cId="3203997403" sldId="280"/>
            <ac:spMk id="2" creationId="{00000000-0000-0000-0000-000000000000}"/>
          </ac:spMkLst>
        </pc:spChg>
      </pc:sldChg>
      <pc:sldChg chg="modSp">
        <pc:chgData name="Turner, Rosalind - Division of Communications" userId="S::rosalind.turner@education.ky.gov::7c9c7ca7-1d99-46ec-ad67-a660f1da40fc" providerId="AD" clId="Web-{8909BA4D-263B-FFDB-83C6-5F163B25DB34}" dt="2025-05-09T12:43:54.654" v="24" actId="14100"/>
        <pc:sldMkLst>
          <pc:docMk/>
          <pc:sldMk cId="3740335037" sldId="281"/>
        </pc:sldMkLst>
        <pc:spChg chg="mod">
          <ac:chgData name="Turner, Rosalind - Division of Communications" userId="S::rosalind.turner@education.ky.gov::7c9c7ca7-1d99-46ec-ad67-a660f1da40fc" providerId="AD" clId="Web-{8909BA4D-263B-FFDB-83C6-5F163B25DB34}" dt="2025-05-09T12:43:54.654" v="24" actId="14100"/>
          <ac:spMkLst>
            <pc:docMk/>
            <pc:sldMk cId="3740335037" sldId="281"/>
            <ac:spMk id="2" creationId="{00000000-0000-0000-0000-000000000000}"/>
          </ac:spMkLst>
        </pc:spChg>
      </pc:sldChg>
      <pc:sldChg chg="modSp">
        <pc:chgData name="Turner, Rosalind - Division of Communications" userId="S::rosalind.turner@education.ky.gov::7c9c7ca7-1d99-46ec-ad67-a660f1da40fc" providerId="AD" clId="Web-{8909BA4D-263B-FFDB-83C6-5F163B25DB34}" dt="2025-05-09T12:45:36.875" v="30" actId="1076"/>
        <pc:sldMkLst>
          <pc:docMk/>
          <pc:sldMk cId="1573855968" sldId="284"/>
        </pc:sldMkLst>
        <pc:spChg chg="mod">
          <ac:chgData name="Turner, Rosalind - Division of Communications" userId="S::rosalind.turner@education.ky.gov::7c9c7ca7-1d99-46ec-ad67-a660f1da40fc" providerId="AD" clId="Web-{8909BA4D-263B-FFDB-83C6-5F163B25DB34}" dt="2025-05-09T12:44:54.202" v="25" actId="1076"/>
          <ac:spMkLst>
            <pc:docMk/>
            <pc:sldMk cId="1573855968" sldId="284"/>
            <ac:spMk id="2" creationId="{00000000-0000-0000-0000-000000000000}"/>
          </ac:spMkLst>
        </pc:spChg>
        <pc:spChg chg="mod">
          <ac:chgData name="Turner, Rosalind - Division of Communications" userId="S::rosalind.turner@education.ky.gov::7c9c7ca7-1d99-46ec-ad67-a660f1da40fc" providerId="AD" clId="Web-{8909BA4D-263B-FFDB-83C6-5F163B25DB34}" dt="2025-05-09T12:45:36.875" v="30" actId="1076"/>
          <ac:spMkLst>
            <pc:docMk/>
            <pc:sldMk cId="1573855968" sldId="284"/>
            <ac:spMk id="3" creationId="{00000000-0000-0000-0000-000000000000}"/>
          </ac:spMkLst>
        </pc:spChg>
      </pc:sldChg>
      <pc:sldChg chg="modSp">
        <pc:chgData name="Turner, Rosalind - Division of Communications" userId="S::rosalind.turner@education.ky.gov::7c9c7ca7-1d99-46ec-ad67-a660f1da40fc" providerId="AD" clId="Web-{8909BA4D-263B-FFDB-83C6-5F163B25DB34}" dt="2025-05-09T13:02:50.490" v="41" actId="14100"/>
        <pc:sldMkLst>
          <pc:docMk/>
          <pc:sldMk cId="208940152" sldId="287"/>
        </pc:sldMkLst>
        <pc:spChg chg="mod">
          <ac:chgData name="Turner, Rosalind - Division of Communications" userId="S::rosalind.turner@education.ky.gov::7c9c7ca7-1d99-46ec-ad67-a660f1da40fc" providerId="AD" clId="Web-{8909BA4D-263B-FFDB-83C6-5F163B25DB34}" dt="2025-05-09T13:02:50.490" v="41" actId="14100"/>
          <ac:spMkLst>
            <pc:docMk/>
            <pc:sldMk cId="208940152" sldId="287"/>
            <ac:spMk id="2" creationId="{00000000-0000-0000-0000-000000000000}"/>
          </ac:spMkLst>
        </pc:spChg>
      </pc:sldChg>
      <pc:sldChg chg="modSp">
        <pc:chgData name="Turner, Rosalind - Division of Communications" userId="S::rosalind.turner@education.ky.gov::7c9c7ca7-1d99-46ec-ad67-a660f1da40fc" providerId="AD" clId="Web-{8909BA4D-263B-FFDB-83C6-5F163B25DB34}" dt="2025-05-09T13:03:51.335" v="45" actId="20577"/>
        <pc:sldMkLst>
          <pc:docMk/>
          <pc:sldMk cId="2845066016" sldId="288"/>
        </pc:sldMkLst>
        <pc:spChg chg="mod">
          <ac:chgData name="Turner, Rosalind - Division of Communications" userId="S::rosalind.turner@education.ky.gov::7c9c7ca7-1d99-46ec-ad67-a660f1da40fc" providerId="AD" clId="Web-{8909BA4D-263B-FFDB-83C6-5F163B25DB34}" dt="2025-05-09T13:03:38.038" v="43" actId="20577"/>
          <ac:spMkLst>
            <pc:docMk/>
            <pc:sldMk cId="2845066016" sldId="288"/>
            <ac:spMk id="2" creationId="{00000000-0000-0000-0000-000000000000}"/>
          </ac:spMkLst>
        </pc:spChg>
        <pc:spChg chg="mod">
          <ac:chgData name="Turner, Rosalind - Division of Communications" userId="S::rosalind.turner@education.ky.gov::7c9c7ca7-1d99-46ec-ad67-a660f1da40fc" providerId="AD" clId="Web-{8909BA4D-263B-FFDB-83C6-5F163B25DB34}" dt="2025-05-09T13:03:51.335" v="45" actId="20577"/>
          <ac:spMkLst>
            <pc:docMk/>
            <pc:sldMk cId="2845066016" sldId="288"/>
            <ac:spMk id="3" creationId="{00000000-0000-0000-0000-000000000000}"/>
          </ac:spMkLst>
        </pc:spChg>
      </pc:sldChg>
      <pc:sldChg chg="modSp">
        <pc:chgData name="Turner, Rosalind - Division of Communications" userId="S::rosalind.turner@education.ky.gov::7c9c7ca7-1d99-46ec-ad67-a660f1da40fc" providerId="AD" clId="Web-{8909BA4D-263B-FFDB-83C6-5F163B25DB34}" dt="2025-05-09T13:06:55.808" v="54" actId="14100"/>
        <pc:sldMkLst>
          <pc:docMk/>
          <pc:sldMk cId="841921449" sldId="291"/>
        </pc:sldMkLst>
        <pc:spChg chg="mod">
          <ac:chgData name="Turner, Rosalind - Division of Communications" userId="S::rosalind.turner@education.ky.gov::7c9c7ca7-1d99-46ec-ad67-a660f1da40fc" providerId="AD" clId="Web-{8909BA4D-263B-FFDB-83C6-5F163B25DB34}" dt="2025-05-09T13:06:55.808" v="54" actId="14100"/>
          <ac:spMkLst>
            <pc:docMk/>
            <pc:sldMk cId="841921449" sldId="291"/>
            <ac:spMk id="3" creationId="{00000000-0000-0000-0000-000000000000}"/>
          </ac:spMkLst>
        </pc:spChg>
      </pc:sldChg>
      <pc:sldChg chg="modSp">
        <pc:chgData name="Turner, Rosalind - Division of Communications" userId="S::rosalind.turner@education.ky.gov::7c9c7ca7-1d99-46ec-ad67-a660f1da40fc" providerId="AD" clId="Web-{8909BA4D-263B-FFDB-83C6-5F163B25DB34}" dt="2025-05-09T13:07:28.215" v="55" actId="14100"/>
        <pc:sldMkLst>
          <pc:docMk/>
          <pc:sldMk cId="1121187176" sldId="292"/>
        </pc:sldMkLst>
        <pc:spChg chg="mod">
          <ac:chgData name="Turner, Rosalind - Division of Communications" userId="S::rosalind.turner@education.ky.gov::7c9c7ca7-1d99-46ec-ad67-a660f1da40fc" providerId="AD" clId="Web-{8909BA4D-263B-FFDB-83C6-5F163B25DB34}" dt="2025-05-09T13:07:28.215" v="55" actId="14100"/>
          <ac:spMkLst>
            <pc:docMk/>
            <pc:sldMk cId="1121187176" sldId="292"/>
            <ac:spMk id="2" creationId="{00000000-0000-0000-0000-000000000000}"/>
          </ac:spMkLst>
        </pc:spChg>
      </pc:sldChg>
      <pc:sldChg chg="modSp">
        <pc:chgData name="Turner, Rosalind - Division of Communications" userId="S::rosalind.turner@education.ky.gov::7c9c7ca7-1d99-46ec-ad67-a660f1da40fc" providerId="AD" clId="Web-{8909BA4D-263B-FFDB-83C6-5F163B25DB34}" dt="2025-05-09T13:11:53.892" v="62" actId="20577"/>
        <pc:sldMkLst>
          <pc:docMk/>
          <pc:sldMk cId="4284151860" sldId="294"/>
        </pc:sldMkLst>
        <pc:spChg chg="mod">
          <ac:chgData name="Turner, Rosalind - Division of Communications" userId="S::rosalind.turner@education.ky.gov::7c9c7ca7-1d99-46ec-ad67-a660f1da40fc" providerId="AD" clId="Web-{8909BA4D-263B-FFDB-83C6-5F163B25DB34}" dt="2025-05-09T13:11:53.892" v="62" actId="20577"/>
          <ac:spMkLst>
            <pc:docMk/>
            <pc:sldMk cId="4284151860" sldId="294"/>
            <ac:spMk id="3" creationId="{00000000-0000-0000-0000-000000000000}"/>
          </ac:spMkLst>
        </pc:spChg>
      </pc:sldChg>
      <pc:sldChg chg="modSp">
        <pc:chgData name="Turner, Rosalind - Division of Communications" userId="S::rosalind.turner@education.ky.gov::7c9c7ca7-1d99-46ec-ad67-a660f1da40fc" providerId="AD" clId="Web-{8909BA4D-263B-FFDB-83C6-5F163B25DB34}" dt="2025-05-09T13:13:00.862" v="66" actId="20577"/>
        <pc:sldMkLst>
          <pc:docMk/>
          <pc:sldMk cId="1323941281" sldId="295"/>
        </pc:sldMkLst>
        <pc:spChg chg="mod">
          <ac:chgData name="Turner, Rosalind - Division of Communications" userId="S::rosalind.turner@education.ky.gov::7c9c7ca7-1d99-46ec-ad67-a660f1da40fc" providerId="AD" clId="Web-{8909BA4D-263B-FFDB-83C6-5F163B25DB34}" dt="2025-05-09T13:13:00.862" v="66" actId="20577"/>
          <ac:spMkLst>
            <pc:docMk/>
            <pc:sldMk cId="1323941281" sldId="295"/>
            <ac:spMk id="3" creationId="{00000000-0000-0000-0000-000000000000}"/>
          </ac:spMkLst>
        </pc:spChg>
      </pc:sldChg>
      <pc:sldChg chg="modSp">
        <pc:chgData name="Turner, Rosalind - Division of Communications" userId="S::rosalind.turner@education.ky.gov::7c9c7ca7-1d99-46ec-ad67-a660f1da40fc" providerId="AD" clId="Web-{8909BA4D-263B-FFDB-83C6-5F163B25DB34}" dt="2025-05-09T13:13:40.191" v="68" actId="20577"/>
        <pc:sldMkLst>
          <pc:docMk/>
          <pc:sldMk cId="70807778" sldId="298"/>
        </pc:sldMkLst>
        <pc:spChg chg="mod">
          <ac:chgData name="Turner, Rosalind - Division of Communications" userId="S::rosalind.turner@education.ky.gov::7c9c7ca7-1d99-46ec-ad67-a660f1da40fc" providerId="AD" clId="Web-{8909BA4D-263B-FFDB-83C6-5F163B25DB34}" dt="2025-05-09T13:13:40.191" v="68" actId="20577"/>
          <ac:spMkLst>
            <pc:docMk/>
            <pc:sldMk cId="70807778" sldId="298"/>
            <ac:spMk id="3" creationId="{00000000-0000-0000-0000-000000000000}"/>
          </ac:spMkLst>
        </pc:spChg>
      </pc:sldChg>
      <pc:sldChg chg="modSp">
        <pc:chgData name="Turner, Rosalind - Division of Communications" userId="S::rosalind.turner@education.ky.gov::7c9c7ca7-1d99-46ec-ad67-a660f1da40fc" providerId="AD" clId="Web-{8909BA4D-263B-FFDB-83C6-5F163B25DB34}" dt="2025-05-09T13:14:21.661" v="71" actId="20577"/>
        <pc:sldMkLst>
          <pc:docMk/>
          <pc:sldMk cId="3907449214" sldId="301"/>
        </pc:sldMkLst>
        <pc:spChg chg="mod">
          <ac:chgData name="Turner, Rosalind - Division of Communications" userId="S::rosalind.turner@education.ky.gov::7c9c7ca7-1d99-46ec-ad67-a660f1da40fc" providerId="AD" clId="Web-{8909BA4D-263B-FFDB-83C6-5F163B25DB34}" dt="2025-05-09T13:13:58.738" v="69" actId="14100"/>
          <ac:spMkLst>
            <pc:docMk/>
            <pc:sldMk cId="3907449214" sldId="301"/>
            <ac:spMk id="2" creationId="{00000000-0000-0000-0000-000000000000}"/>
          </ac:spMkLst>
        </pc:spChg>
        <pc:spChg chg="mod">
          <ac:chgData name="Turner, Rosalind - Division of Communications" userId="S::rosalind.turner@education.ky.gov::7c9c7ca7-1d99-46ec-ad67-a660f1da40fc" providerId="AD" clId="Web-{8909BA4D-263B-FFDB-83C6-5F163B25DB34}" dt="2025-05-09T13:14:21.661" v="71" actId="20577"/>
          <ac:spMkLst>
            <pc:docMk/>
            <pc:sldMk cId="3907449214" sldId="301"/>
            <ac:spMk id="3" creationId="{00000000-0000-0000-0000-000000000000}"/>
          </ac:spMkLst>
        </pc:spChg>
      </pc:sldChg>
      <pc:sldChg chg="modSp">
        <pc:chgData name="Turner, Rosalind - Division of Communications" userId="S::rosalind.turner@education.ky.gov::7c9c7ca7-1d99-46ec-ad67-a660f1da40fc" providerId="AD" clId="Web-{8909BA4D-263B-FFDB-83C6-5F163B25DB34}" dt="2025-05-09T13:15:58.350" v="77" actId="1076"/>
        <pc:sldMkLst>
          <pc:docMk/>
          <pc:sldMk cId="1076776294" sldId="307"/>
        </pc:sldMkLst>
        <pc:spChg chg="mod">
          <ac:chgData name="Turner, Rosalind - Division of Communications" userId="S::rosalind.turner@education.ky.gov::7c9c7ca7-1d99-46ec-ad67-a660f1da40fc" providerId="AD" clId="Web-{8909BA4D-263B-FFDB-83C6-5F163B25DB34}" dt="2025-05-09T13:15:44.459" v="76" actId="1076"/>
          <ac:spMkLst>
            <pc:docMk/>
            <pc:sldMk cId="1076776294" sldId="307"/>
            <ac:spMk id="3" creationId="{00000000-0000-0000-0000-000000000000}"/>
          </ac:spMkLst>
        </pc:spChg>
        <pc:picChg chg="mod">
          <ac:chgData name="Turner, Rosalind - Division of Communications" userId="S::rosalind.turner@education.ky.gov::7c9c7ca7-1d99-46ec-ad67-a660f1da40fc" providerId="AD" clId="Web-{8909BA4D-263B-FFDB-83C6-5F163B25DB34}" dt="2025-05-09T13:15:58.350" v="77" actId="1076"/>
          <ac:picMkLst>
            <pc:docMk/>
            <pc:sldMk cId="1076776294" sldId="307"/>
            <ac:picMk id="4" creationId="{A06A15DC-3D85-AB17-D61C-7C8BFD7F8888}"/>
          </ac:picMkLst>
        </pc:picChg>
      </pc:sldChg>
      <pc:sldChg chg="modSp">
        <pc:chgData name="Turner, Rosalind - Division of Communications" userId="S::rosalind.turner@education.ky.gov::7c9c7ca7-1d99-46ec-ad67-a660f1da40fc" providerId="AD" clId="Web-{8909BA4D-263B-FFDB-83C6-5F163B25DB34}" dt="2025-05-09T12:39:52.555" v="10" actId="14100"/>
        <pc:sldMkLst>
          <pc:docMk/>
          <pc:sldMk cId="310391513" sldId="453"/>
        </pc:sldMkLst>
        <pc:spChg chg="mod">
          <ac:chgData name="Turner, Rosalind - Division of Communications" userId="S::rosalind.turner@education.ky.gov::7c9c7ca7-1d99-46ec-ad67-a660f1da40fc" providerId="AD" clId="Web-{8909BA4D-263B-FFDB-83C6-5F163B25DB34}" dt="2025-05-09T12:39:11.133" v="2" actId="1076"/>
          <ac:spMkLst>
            <pc:docMk/>
            <pc:sldMk cId="310391513" sldId="453"/>
            <ac:spMk id="8" creationId="{FEDF4B67-45A8-D45F-782D-9A3248D21C65}"/>
          </ac:spMkLst>
        </pc:spChg>
        <pc:spChg chg="mod">
          <ac:chgData name="Turner, Rosalind - Division of Communications" userId="S::rosalind.turner@education.ky.gov::7c9c7ca7-1d99-46ec-ad67-a660f1da40fc" providerId="AD" clId="Web-{8909BA4D-263B-FFDB-83C6-5F163B25DB34}" dt="2025-05-09T12:39:52.555" v="10" actId="14100"/>
          <ac:spMkLst>
            <pc:docMk/>
            <pc:sldMk cId="310391513" sldId="453"/>
            <ac:spMk id="11" creationId="{94ABBBE8-5669-0B5D-C015-7BE3177B5FDC}"/>
          </ac:spMkLst>
        </pc:spChg>
      </pc:sldChg>
      <pc:sldChg chg="modSp">
        <pc:chgData name="Turner, Rosalind - Division of Communications" userId="S::rosalind.turner@education.ky.gov::7c9c7ca7-1d99-46ec-ad67-a660f1da40fc" providerId="AD" clId="Web-{8909BA4D-263B-FFDB-83C6-5F163B25DB34}" dt="2025-05-09T12:43:15.591" v="22" actId="20577"/>
        <pc:sldMkLst>
          <pc:docMk/>
          <pc:sldMk cId="2176933932" sldId="454"/>
        </pc:sldMkLst>
        <pc:spChg chg="mod">
          <ac:chgData name="Turner, Rosalind - Division of Communications" userId="S::rosalind.turner@education.ky.gov::7c9c7ca7-1d99-46ec-ad67-a660f1da40fc" providerId="AD" clId="Web-{8909BA4D-263B-FFDB-83C6-5F163B25DB34}" dt="2025-05-09T12:43:15.591" v="22" actId="20577"/>
          <ac:spMkLst>
            <pc:docMk/>
            <pc:sldMk cId="2176933932" sldId="454"/>
            <ac:spMk id="2" creationId="{DB1E97C5-6430-B00E-D3F8-28F8F4E65079}"/>
          </ac:spMkLst>
        </pc:spChg>
      </pc:sldChg>
      <pc:sldChg chg="modSp">
        <pc:chgData name="Turner, Rosalind - Division of Communications" userId="S::rosalind.turner@education.ky.gov::7c9c7ca7-1d99-46ec-ad67-a660f1da40fc" providerId="AD" clId="Web-{8909BA4D-263B-FFDB-83C6-5F163B25DB34}" dt="2025-05-09T13:00:30.456" v="32" actId="20577"/>
        <pc:sldMkLst>
          <pc:docMk/>
          <pc:sldMk cId="241236612" sldId="455"/>
        </pc:sldMkLst>
        <pc:spChg chg="mod">
          <ac:chgData name="Turner, Rosalind - Division of Communications" userId="S::rosalind.turner@education.ky.gov::7c9c7ca7-1d99-46ec-ad67-a660f1da40fc" providerId="AD" clId="Web-{8909BA4D-263B-FFDB-83C6-5F163B25DB34}" dt="2025-05-09T13:00:30.456" v="32" actId="20577"/>
          <ac:spMkLst>
            <pc:docMk/>
            <pc:sldMk cId="241236612" sldId="455"/>
            <ac:spMk id="3" creationId="{06EB8E93-1E95-CD2C-BA6C-02E237B091FB}"/>
          </ac:spMkLst>
        </pc:spChg>
      </pc:sldChg>
      <pc:sldChg chg="modSp">
        <pc:chgData name="Turner, Rosalind - Division of Communications" userId="S::rosalind.turner@education.ky.gov::7c9c7ca7-1d99-46ec-ad67-a660f1da40fc" providerId="AD" clId="Web-{8909BA4D-263B-FFDB-83C6-5F163B25DB34}" dt="2025-05-09T13:02:03.614" v="40" actId="20577"/>
        <pc:sldMkLst>
          <pc:docMk/>
          <pc:sldMk cId="2567116775" sldId="456"/>
        </pc:sldMkLst>
        <pc:spChg chg="mod">
          <ac:chgData name="Turner, Rosalind - Division of Communications" userId="S::rosalind.turner@education.ky.gov::7c9c7ca7-1d99-46ec-ad67-a660f1da40fc" providerId="AD" clId="Web-{8909BA4D-263B-FFDB-83C6-5F163B25DB34}" dt="2025-05-09T13:01:14.988" v="33" actId="14100"/>
          <ac:spMkLst>
            <pc:docMk/>
            <pc:sldMk cId="2567116775" sldId="456"/>
            <ac:spMk id="2" creationId="{035E90BD-5BEF-33EA-72D9-C732F21166AC}"/>
          </ac:spMkLst>
        </pc:spChg>
        <pc:spChg chg="mod">
          <ac:chgData name="Turner, Rosalind - Division of Communications" userId="S::rosalind.turner@education.ky.gov::7c9c7ca7-1d99-46ec-ad67-a660f1da40fc" providerId="AD" clId="Web-{8909BA4D-263B-FFDB-83C6-5F163B25DB34}" dt="2025-05-09T13:02:03.614" v="40" actId="20577"/>
          <ac:spMkLst>
            <pc:docMk/>
            <pc:sldMk cId="2567116775" sldId="456"/>
            <ac:spMk id="3" creationId="{4D093003-D148-D556-0B8F-55E891E2A1BF}"/>
          </ac:spMkLst>
        </pc:spChg>
      </pc:sldChg>
      <pc:sldChg chg="modSp">
        <pc:chgData name="Turner, Rosalind - Division of Communications" userId="S::rosalind.turner@education.ky.gov::7c9c7ca7-1d99-46ec-ad67-a660f1da40fc" providerId="AD" clId="Web-{8909BA4D-263B-FFDB-83C6-5F163B25DB34}" dt="2025-05-09T13:16:59.726" v="80" actId="20577"/>
        <pc:sldMkLst>
          <pc:docMk/>
          <pc:sldMk cId="4261318226" sldId="506"/>
        </pc:sldMkLst>
        <pc:spChg chg="mod">
          <ac:chgData name="Turner, Rosalind - Division of Communications" userId="S::rosalind.turner@education.ky.gov::7c9c7ca7-1d99-46ec-ad67-a660f1da40fc" providerId="AD" clId="Web-{8909BA4D-263B-FFDB-83C6-5F163B25DB34}" dt="2025-05-09T13:16:59.726" v="80" actId="20577"/>
          <ac:spMkLst>
            <pc:docMk/>
            <pc:sldMk cId="4261318226" sldId="506"/>
            <ac:spMk id="3" creationId="{016A1057-3760-35BA-3088-284C6B4012DC}"/>
          </ac:spMkLst>
        </pc:spChg>
      </pc:sldChg>
      <pc:sldChg chg="modSp">
        <pc:chgData name="Turner, Rosalind - Division of Communications" userId="S::rosalind.turner@education.ky.gov::7c9c7ca7-1d99-46ec-ad67-a660f1da40fc" providerId="AD" clId="Web-{8909BA4D-263B-FFDB-83C6-5F163B25DB34}" dt="2025-05-09T13:18:28.291" v="82" actId="20577"/>
        <pc:sldMkLst>
          <pc:docMk/>
          <pc:sldMk cId="2809689760" sldId="507"/>
        </pc:sldMkLst>
        <pc:spChg chg="mod">
          <ac:chgData name="Turner, Rosalind - Division of Communications" userId="S::rosalind.turner@education.ky.gov::7c9c7ca7-1d99-46ec-ad67-a660f1da40fc" providerId="AD" clId="Web-{8909BA4D-263B-FFDB-83C6-5F163B25DB34}" dt="2025-05-09T13:18:28.291" v="82" actId="20577"/>
          <ac:spMkLst>
            <pc:docMk/>
            <pc:sldMk cId="2809689760" sldId="507"/>
            <ac:spMk id="3" creationId="{338E4F20-A239-06B8-F053-89CA693EA5B9}"/>
          </ac:spMkLst>
        </pc:spChg>
      </pc:sldChg>
    </pc:docChg>
  </pc:docChgLst>
  <pc:docChgLst>
    <pc:chgData name="Turner, Rosalind - Division of Communications" userId="S::rosalind.turner@education.ky.gov::7c9c7ca7-1d99-46ec-ad67-a660f1da40fc" providerId="AD" clId="Web-{F9A94D31-5B03-A516-A20C-3362457DDF55}"/>
    <pc:docChg chg="mod modSld">
      <pc:chgData name="Turner, Rosalind - Division of Communications" userId="S::rosalind.turner@education.ky.gov::7c9c7ca7-1d99-46ec-ad67-a660f1da40fc" providerId="AD" clId="Web-{F9A94D31-5B03-A516-A20C-3362457DDF55}" dt="2025-05-07T20:38:58.951" v="16" actId="14100"/>
      <pc:docMkLst>
        <pc:docMk/>
      </pc:docMkLst>
      <pc:sldChg chg="modSp">
        <pc:chgData name="Turner, Rosalind - Division of Communications" userId="S::rosalind.turner@education.ky.gov::7c9c7ca7-1d99-46ec-ad67-a660f1da40fc" providerId="AD" clId="Web-{F9A94D31-5B03-A516-A20C-3362457DDF55}" dt="2025-05-07T15:51:23.752" v="5" actId="1076"/>
        <pc:sldMkLst>
          <pc:docMk/>
          <pc:sldMk cId="1320395081" sldId="258"/>
        </pc:sldMkLst>
        <pc:spChg chg="mod">
          <ac:chgData name="Turner, Rosalind - Division of Communications" userId="S::rosalind.turner@education.ky.gov::7c9c7ca7-1d99-46ec-ad67-a660f1da40fc" providerId="AD" clId="Web-{F9A94D31-5B03-A516-A20C-3362457DDF55}" dt="2025-05-07T15:51:23.752" v="5" actId="1076"/>
          <ac:spMkLst>
            <pc:docMk/>
            <pc:sldMk cId="1320395081" sldId="258"/>
            <ac:spMk id="3" creationId="{00000000-0000-0000-0000-000000000000}"/>
          </ac:spMkLst>
        </pc:spChg>
      </pc:sldChg>
      <pc:sldChg chg="modSp">
        <pc:chgData name="Turner, Rosalind - Division of Communications" userId="S::rosalind.turner@education.ky.gov::7c9c7ca7-1d99-46ec-ad67-a660f1da40fc" providerId="AD" clId="Web-{F9A94D31-5B03-A516-A20C-3362457DDF55}" dt="2025-05-07T15:51:18.033" v="4" actId="20577"/>
        <pc:sldMkLst>
          <pc:docMk/>
          <pc:sldMk cId="2039610800" sldId="259"/>
        </pc:sldMkLst>
        <pc:spChg chg="mod">
          <ac:chgData name="Turner, Rosalind - Division of Communications" userId="S::rosalind.turner@education.ky.gov::7c9c7ca7-1d99-46ec-ad67-a660f1da40fc" providerId="AD" clId="Web-{F9A94D31-5B03-A516-A20C-3362457DDF55}" dt="2025-05-07T15:51:18.033" v="4" actId="20577"/>
          <ac:spMkLst>
            <pc:docMk/>
            <pc:sldMk cId="2039610800" sldId="259"/>
            <ac:spMk id="3" creationId="{00000000-0000-0000-0000-000000000000}"/>
          </ac:spMkLst>
        </pc:spChg>
      </pc:sldChg>
      <pc:sldChg chg="modSp">
        <pc:chgData name="Turner, Rosalind - Division of Communications" userId="S::rosalind.turner@education.ky.gov::7c9c7ca7-1d99-46ec-ad67-a660f1da40fc" providerId="AD" clId="Web-{F9A94D31-5B03-A516-A20C-3362457DDF55}" dt="2025-05-07T15:55:46.923" v="9" actId="20577"/>
        <pc:sldMkLst>
          <pc:docMk/>
          <pc:sldMk cId="2844162196" sldId="265"/>
        </pc:sldMkLst>
        <pc:spChg chg="mod">
          <ac:chgData name="Turner, Rosalind - Division of Communications" userId="S::rosalind.turner@education.ky.gov::7c9c7ca7-1d99-46ec-ad67-a660f1da40fc" providerId="AD" clId="Web-{F9A94D31-5B03-A516-A20C-3362457DDF55}" dt="2025-05-07T15:55:46.923" v="9" actId="20577"/>
          <ac:spMkLst>
            <pc:docMk/>
            <pc:sldMk cId="2844162196" sldId="265"/>
            <ac:spMk id="3" creationId="{00000000-0000-0000-0000-000000000000}"/>
          </ac:spMkLst>
        </pc:spChg>
      </pc:sldChg>
      <pc:sldChg chg="modSp">
        <pc:chgData name="Turner, Rosalind - Division of Communications" userId="S::rosalind.turner@education.ky.gov::7c9c7ca7-1d99-46ec-ad67-a660f1da40fc" providerId="AD" clId="Web-{F9A94D31-5B03-A516-A20C-3362457DDF55}" dt="2025-05-07T15:53:09.298" v="7" actId="20577"/>
        <pc:sldMkLst>
          <pc:docMk/>
          <pc:sldMk cId="3310642715" sldId="266"/>
        </pc:sldMkLst>
        <pc:spChg chg="mod">
          <ac:chgData name="Turner, Rosalind - Division of Communications" userId="S::rosalind.turner@education.ky.gov::7c9c7ca7-1d99-46ec-ad67-a660f1da40fc" providerId="AD" clId="Web-{F9A94D31-5B03-A516-A20C-3362457DDF55}" dt="2025-05-07T15:53:09.298" v="7" actId="20577"/>
          <ac:spMkLst>
            <pc:docMk/>
            <pc:sldMk cId="3310642715" sldId="266"/>
            <ac:spMk id="2" creationId="{00000000-0000-0000-0000-000000000000}"/>
          </ac:spMkLst>
        </pc:spChg>
      </pc:sldChg>
      <pc:sldChg chg="modSp">
        <pc:chgData name="Turner, Rosalind - Division of Communications" userId="S::rosalind.turner@education.ky.gov::7c9c7ca7-1d99-46ec-ad67-a660f1da40fc" providerId="AD" clId="Web-{F9A94D31-5B03-A516-A20C-3362457DDF55}" dt="2025-05-07T16:56:54.074" v="14" actId="20577"/>
        <pc:sldMkLst>
          <pc:docMk/>
          <pc:sldMk cId="4190916078" sldId="268"/>
        </pc:sldMkLst>
        <pc:spChg chg="mod">
          <ac:chgData name="Turner, Rosalind - Division of Communications" userId="S::rosalind.turner@education.ky.gov::7c9c7ca7-1d99-46ec-ad67-a660f1da40fc" providerId="AD" clId="Web-{F9A94D31-5B03-A516-A20C-3362457DDF55}" dt="2025-05-07T16:56:32.042" v="11" actId="1076"/>
          <ac:spMkLst>
            <pc:docMk/>
            <pc:sldMk cId="4190916078" sldId="268"/>
            <ac:spMk id="2" creationId="{00000000-0000-0000-0000-000000000000}"/>
          </ac:spMkLst>
        </pc:spChg>
        <pc:spChg chg="mod">
          <ac:chgData name="Turner, Rosalind - Division of Communications" userId="S::rosalind.turner@education.ky.gov::7c9c7ca7-1d99-46ec-ad67-a660f1da40fc" providerId="AD" clId="Web-{F9A94D31-5B03-A516-A20C-3362457DDF55}" dt="2025-05-07T16:56:54.074" v="14" actId="20577"/>
          <ac:spMkLst>
            <pc:docMk/>
            <pc:sldMk cId="4190916078" sldId="268"/>
            <ac:spMk id="3" creationId="{00000000-0000-0000-0000-000000000000}"/>
          </ac:spMkLst>
        </pc:spChg>
      </pc:sldChg>
      <pc:sldChg chg="modSp">
        <pc:chgData name="Turner, Rosalind - Division of Communications" userId="S::rosalind.turner@education.ky.gov::7c9c7ca7-1d99-46ec-ad67-a660f1da40fc" providerId="AD" clId="Web-{F9A94D31-5B03-A516-A20C-3362457DDF55}" dt="2025-05-07T16:57:08.621" v="15" actId="20577"/>
        <pc:sldMkLst>
          <pc:docMk/>
          <pc:sldMk cId="3645391501" sldId="269"/>
        </pc:sldMkLst>
        <pc:spChg chg="mod">
          <ac:chgData name="Turner, Rosalind - Division of Communications" userId="S::rosalind.turner@education.ky.gov::7c9c7ca7-1d99-46ec-ad67-a660f1da40fc" providerId="AD" clId="Web-{F9A94D31-5B03-A516-A20C-3362457DDF55}" dt="2025-05-07T16:57:08.621" v="15" actId="20577"/>
          <ac:spMkLst>
            <pc:docMk/>
            <pc:sldMk cId="3645391501" sldId="269"/>
            <ac:spMk id="3" creationId="{00000000-0000-0000-0000-000000000000}"/>
          </ac:spMkLst>
        </pc:spChg>
      </pc:sldChg>
      <pc:sldChg chg="modSp">
        <pc:chgData name="Turner, Rosalind - Division of Communications" userId="S::rosalind.turner@education.ky.gov::7c9c7ca7-1d99-46ec-ad67-a660f1da40fc" providerId="AD" clId="Web-{F9A94D31-5B03-A516-A20C-3362457DDF55}" dt="2025-05-07T15:49:20.127" v="0" actId="1076"/>
        <pc:sldMkLst>
          <pc:docMk/>
          <pc:sldMk cId="3226157453" sldId="451"/>
        </pc:sldMkLst>
        <pc:spChg chg="mod">
          <ac:chgData name="Turner, Rosalind - Division of Communications" userId="S::rosalind.turner@education.ky.gov::7c9c7ca7-1d99-46ec-ad67-a660f1da40fc" providerId="AD" clId="Web-{F9A94D31-5B03-A516-A20C-3362457DDF55}" dt="2025-05-07T15:49:20.127" v="0" actId="1076"/>
          <ac:spMkLst>
            <pc:docMk/>
            <pc:sldMk cId="3226157453" sldId="451"/>
            <ac:spMk id="3" creationId="{1FFE788F-BE2E-C90F-84CD-9118EBC4D9FF}"/>
          </ac:spMkLst>
        </pc:spChg>
      </pc:sldChg>
      <pc:sldChg chg="modSp">
        <pc:chgData name="Turner, Rosalind - Division of Communications" userId="S::rosalind.turner@education.ky.gov::7c9c7ca7-1d99-46ec-ad67-a660f1da40fc" providerId="AD" clId="Web-{F9A94D31-5B03-A516-A20C-3362457DDF55}" dt="2025-05-07T20:38:58.951" v="16" actId="14100"/>
        <pc:sldMkLst>
          <pc:docMk/>
          <pc:sldMk cId="1442169384" sldId="452"/>
        </pc:sldMkLst>
        <pc:spChg chg="mod">
          <ac:chgData name="Turner, Rosalind - Division of Communications" userId="S::rosalind.turner@education.ky.gov::7c9c7ca7-1d99-46ec-ad67-a660f1da40fc" providerId="AD" clId="Web-{F9A94D31-5B03-A516-A20C-3362457DDF55}" dt="2025-05-07T20:38:58.951" v="16" actId="14100"/>
          <ac:spMkLst>
            <pc:docMk/>
            <pc:sldMk cId="1442169384" sldId="452"/>
            <ac:spMk id="2" creationId="{4444F5D8-6EC9-C267-84FB-7F4CDE0487C5}"/>
          </ac:spMkLst>
        </pc:spChg>
      </pc:sldChg>
      <pc:sldChg chg="modSp">
        <pc:chgData name="Turner, Rosalind - Division of Communications" userId="S::rosalind.turner@education.ky.gov::7c9c7ca7-1d99-46ec-ad67-a660f1da40fc" providerId="AD" clId="Web-{F9A94D31-5B03-A516-A20C-3362457DDF55}" dt="2025-05-07T15:50:34.893" v="2" actId="20577"/>
        <pc:sldMkLst>
          <pc:docMk/>
          <pc:sldMk cId="3773729374" sldId="504"/>
        </pc:sldMkLst>
        <pc:spChg chg="mod">
          <ac:chgData name="Turner, Rosalind - Division of Communications" userId="S::rosalind.turner@education.ky.gov::7c9c7ca7-1d99-46ec-ad67-a660f1da40fc" providerId="AD" clId="Web-{F9A94D31-5B03-A516-A20C-3362457DDF55}" dt="2025-05-07T15:50:34.893" v="2" actId="20577"/>
          <ac:spMkLst>
            <pc:docMk/>
            <pc:sldMk cId="3773729374" sldId="504"/>
            <ac:spMk id="3" creationId="{00000000-0000-0000-0000-000000000000}"/>
          </ac:spMkLst>
        </pc:spChg>
      </pc:sldChg>
    </pc:docChg>
  </pc:docChgLst>
  <pc:docChgLst>
    <pc:chgData name="Turner, Rosalind - Division of Communications" userId="7c9c7ca7-1d99-46ec-ad67-a660f1da40fc" providerId="ADAL" clId="{154A2098-EAEB-4860-A2F6-B08E2AA0E933}"/>
    <pc:docChg chg="undo custSel modSld">
      <pc:chgData name="Turner, Rosalind - Division of Communications" userId="7c9c7ca7-1d99-46ec-ad67-a660f1da40fc" providerId="ADAL" clId="{154A2098-EAEB-4860-A2F6-B08E2AA0E933}" dt="2025-05-09T17:36:16.478" v="695" actId="962"/>
      <pc:docMkLst>
        <pc:docMk/>
      </pc:docMkLst>
      <pc:sldChg chg="modSp mod modCm">
        <pc:chgData name="Turner, Rosalind - Division of Communications" userId="7c9c7ca7-1d99-46ec-ad67-a660f1da40fc" providerId="ADAL" clId="{154A2098-EAEB-4860-A2F6-B08E2AA0E933}" dt="2025-05-09T12:28:18.057" v="23" actId="1035"/>
        <pc:sldMkLst>
          <pc:docMk/>
          <pc:sldMk cId="2844162196" sldId="265"/>
        </pc:sldMkLst>
        <pc:spChg chg="mod">
          <ac:chgData name="Turner, Rosalind - Division of Communications" userId="7c9c7ca7-1d99-46ec-ad67-a660f1da40fc" providerId="ADAL" clId="{154A2098-EAEB-4860-A2F6-B08E2AA0E933}" dt="2025-05-09T12:28:18.057" v="23" actId="1035"/>
          <ac:spMkLst>
            <pc:docMk/>
            <pc:sldMk cId="2844162196" sldId="265"/>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Turner, Rosalind - Division of Communications" userId="7c9c7ca7-1d99-46ec-ad67-a660f1da40fc" providerId="ADAL" clId="{154A2098-EAEB-4860-A2F6-B08E2AA0E933}" dt="2025-05-09T12:15:55.158" v="1" actId="20577"/>
              <pc2:cmMkLst xmlns:pc2="http://schemas.microsoft.com/office/powerpoint/2019/9/main/command">
                <pc:docMk/>
                <pc:sldMk cId="2844162196" sldId="265"/>
                <pc2:cmMk id="{E9129EAE-7BF4-43A5-A353-935BD1312FD5}"/>
              </pc2:cmMkLst>
            </pc226:cmChg>
          </p:ext>
        </pc:extLst>
      </pc:sldChg>
      <pc:sldChg chg="modSp mod">
        <pc:chgData name="Turner, Rosalind - Division of Communications" userId="7c9c7ca7-1d99-46ec-ad67-a660f1da40fc" providerId="ADAL" clId="{154A2098-EAEB-4860-A2F6-B08E2AA0E933}" dt="2025-05-09T12:29:33.843" v="25" actId="20577"/>
        <pc:sldMkLst>
          <pc:docMk/>
          <pc:sldMk cId="3034914194" sldId="267"/>
        </pc:sldMkLst>
        <pc:spChg chg="mod">
          <ac:chgData name="Turner, Rosalind - Division of Communications" userId="7c9c7ca7-1d99-46ec-ad67-a660f1da40fc" providerId="ADAL" clId="{154A2098-EAEB-4860-A2F6-B08E2AA0E933}" dt="2025-05-09T12:29:33.843" v="25" actId="20577"/>
          <ac:spMkLst>
            <pc:docMk/>
            <pc:sldMk cId="3034914194" sldId="267"/>
            <ac:spMk id="3" creationId="{00000000-0000-0000-0000-000000000000}"/>
          </ac:spMkLst>
        </pc:spChg>
      </pc:sldChg>
      <pc:sldChg chg="modSp mod">
        <pc:chgData name="Turner, Rosalind - Division of Communications" userId="7c9c7ca7-1d99-46ec-ad67-a660f1da40fc" providerId="ADAL" clId="{154A2098-EAEB-4860-A2F6-B08E2AA0E933}" dt="2025-05-09T12:17:41.697" v="4" actId="27636"/>
        <pc:sldMkLst>
          <pc:docMk/>
          <pc:sldMk cId="4190916078" sldId="268"/>
        </pc:sldMkLst>
        <pc:spChg chg="mod">
          <ac:chgData name="Turner, Rosalind - Division of Communications" userId="7c9c7ca7-1d99-46ec-ad67-a660f1da40fc" providerId="ADAL" clId="{154A2098-EAEB-4860-A2F6-B08E2AA0E933}" dt="2025-05-09T12:17:41.697" v="4" actId="27636"/>
          <ac:spMkLst>
            <pc:docMk/>
            <pc:sldMk cId="4190916078" sldId="268"/>
            <ac:spMk id="2" creationId="{00000000-0000-0000-0000-000000000000}"/>
          </ac:spMkLst>
        </pc:spChg>
      </pc:sldChg>
      <pc:sldChg chg="modSp mod">
        <pc:chgData name="Turner, Rosalind - Division of Communications" userId="7c9c7ca7-1d99-46ec-ad67-a660f1da40fc" providerId="ADAL" clId="{154A2098-EAEB-4860-A2F6-B08E2AA0E933}" dt="2025-05-09T12:14:27.720" v="0" actId="6549"/>
        <pc:sldMkLst>
          <pc:docMk/>
          <pc:sldMk cId="3365696730" sldId="270"/>
        </pc:sldMkLst>
        <pc:spChg chg="mod">
          <ac:chgData name="Turner, Rosalind - Division of Communications" userId="7c9c7ca7-1d99-46ec-ad67-a660f1da40fc" providerId="ADAL" clId="{154A2098-EAEB-4860-A2F6-B08E2AA0E933}" dt="2025-05-09T12:14:27.720" v="0" actId="6549"/>
          <ac:spMkLst>
            <pc:docMk/>
            <pc:sldMk cId="3365696730" sldId="270"/>
            <ac:spMk id="3" creationId="{00000000-0000-0000-0000-000000000000}"/>
          </ac:spMkLst>
        </pc:spChg>
      </pc:sldChg>
      <pc:sldChg chg="modSp mod">
        <pc:chgData name="Turner, Rosalind - Division of Communications" userId="7c9c7ca7-1d99-46ec-ad67-a660f1da40fc" providerId="ADAL" clId="{154A2098-EAEB-4860-A2F6-B08E2AA0E933}" dt="2025-05-09T12:21:10.797" v="10" actId="6549"/>
        <pc:sldMkLst>
          <pc:docMk/>
          <pc:sldMk cId="1936497902" sldId="286"/>
        </pc:sldMkLst>
        <pc:spChg chg="mod">
          <ac:chgData name="Turner, Rosalind - Division of Communications" userId="7c9c7ca7-1d99-46ec-ad67-a660f1da40fc" providerId="ADAL" clId="{154A2098-EAEB-4860-A2F6-B08E2AA0E933}" dt="2025-05-09T12:21:10.797" v="10" actId="6549"/>
          <ac:spMkLst>
            <pc:docMk/>
            <pc:sldMk cId="1936497902" sldId="286"/>
            <ac:spMk id="3" creationId="{00000000-0000-0000-0000-000000000000}"/>
          </ac:spMkLst>
        </pc:spChg>
      </pc:sldChg>
      <pc:sldChg chg="modSp mod">
        <pc:chgData name="Turner, Rosalind - Division of Communications" userId="7c9c7ca7-1d99-46ec-ad67-a660f1da40fc" providerId="ADAL" clId="{154A2098-EAEB-4860-A2F6-B08E2AA0E933}" dt="2025-05-09T13:45:05.375" v="89" actId="20577"/>
        <pc:sldMkLst>
          <pc:docMk/>
          <pc:sldMk cId="879150852" sldId="311"/>
        </pc:sldMkLst>
        <pc:spChg chg="mod">
          <ac:chgData name="Turner, Rosalind - Division of Communications" userId="7c9c7ca7-1d99-46ec-ad67-a660f1da40fc" providerId="ADAL" clId="{154A2098-EAEB-4860-A2F6-B08E2AA0E933}" dt="2025-05-09T13:45:05.375" v="89" actId="20577"/>
          <ac:spMkLst>
            <pc:docMk/>
            <pc:sldMk cId="879150852" sldId="311"/>
            <ac:spMk id="3" creationId="{00000000-0000-0000-0000-000000000000}"/>
          </ac:spMkLst>
        </pc:spChg>
      </pc:sldChg>
      <pc:sldChg chg="modSp mod modCm">
        <pc:chgData name="Turner, Rosalind - Division of Communications" userId="7c9c7ca7-1d99-46ec-ad67-a660f1da40fc" providerId="ADAL" clId="{154A2098-EAEB-4860-A2F6-B08E2AA0E933}" dt="2025-05-09T13:47:19.677" v="126" actId="20577"/>
        <pc:sldMkLst>
          <pc:docMk/>
          <pc:sldMk cId="1004431507" sldId="312"/>
        </pc:sldMkLst>
        <pc:spChg chg="mod">
          <ac:chgData name="Turner, Rosalind - Division of Communications" userId="7c9c7ca7-1d99-46ec-ad67-a660f1da40fc" providerId="ADAL" clId="{154A2098-EAEB-4860-A2F6-B08E2AA0E933}" dt="2025-05-09T13:45:19.692" v="105" actId="1036"/>
          <ac:spMkLst>
            <pc:docMk/>
            <pc:sldMk cId="1004431507" sldId="312"/>
            <ac:spMk id="2" creationId="{00000000-0000-0000-0000-000000000000}"/>
          </ac:spMkLst>
        </pc:spChg>
        <pc:spChg chg="mod">
          <ac:chgData name="Turner, Rosalind - Division of Communications" userId="7c9c7ca7-1d99-46ec-ad67-a660f1da40fc" providerId="ADAL" clId="{154A2098-EAEB-4860-A2F6-B08E2AA0E933}" dt="2025-05-09T13:47:19.677" v="126" actId="20577"/>
          <ac:spMkLst>
            <pc:docMk/>
            <pc:sldMk cId="1004431507" sldId="312"/>
            <ac:spMk id="3" creationId="{00000000-0000-0000-0000-000000000000}"/>
          </ac:spMkLst>
        </pc:spChg>
        <pc:spChg chg="mod">
          <ac:chgData name="Turner, Rosalind - Division of Communications" userId="7c9c7ca7-1d99-46ec-ad67-a660f1da40fc" providerId="ADAL" clId="{154A2098-EAEB-4860-A2F6-B08E2AA0E933}" dt="2025-05-09T13:45:56.209" v="118" actId="20577"/>
          <ac:spMkLst>
            <pc:docMk/>
            <pc:sldMk cId="1004431507" sldId="312"/>
            <ac:spMk id="5" creationId="{A3037DB3-F390-1C26-AB92-B5F09DDFE984}"/>
          </ac:spMkLst>
        </pc:spChg>
        <pc:extLst>
          <p:ext xmlns:p="http://schemas.openxmlformats.org/presentationml/2006/main" uri="{D6D511B9-2390-475A-947B-AFAB55BFBCF1}">
            <pc226:cmChg xmlns:pc226="http://schemas.microsoft.com/office/powerpoint/2022/06/main/command" chg="mod">
              <pc226:chgData name="Turner, Rosalind - Division of Communications" userId="7c9c7ca7-1d99-46ec-ad67-a660f1da40fc" providerId="ADAL" clId="{154A2098-EAEB-4860-A2F6-B08E2AA0E933}" dt="2025-05-09T13:47:19.677" v="126" actId="20577"/>
              <pc2:cmMkLst xmlns:pc2="http://schemas.microsoft.com/office/powerpoint/2019/9/main/command">
                <pc:docMk/>
                <pc:sldMk cId="1004431507" sldId="312"/>
                <pc2:cmMk id="{5C533AB1-6E25-4F98-97B3-741A220FE03B}"/>
              </pc2:cmMkLst>
            </pc226:cmChg>
          </p:ext>
        </pc:extLst>
      </pc:sldChg>
      <pc:sldChg chg="modSp mod">
        <pc:chgData name="Turner, Rosalind - Division of Communications" userId="7c9c7ca7-1d99-46ec-ad67-a660f1da40fc" providerId="ADAL" clId="{154A2098-EAEB-4860-A2F6-B08E2AA0E933}" dt="2025-05-09T13:53:36.469" v="143" actId="6549"/>
        <pc:sldMkLst>
          <pc:docMk/>
          <pc:sldMk cId="3065266009" sldId="330"/>
        </pc:sldMkLst>
        <pc:spChg chg="mod">
          <ac:chgData name="Turner, Rosalind - Division of Communications" userId="7c9c7ca7-1d99-46ec-ad67-a660f1da40fc" providerId="ADAL" clId="{154A2098-EAEB-4860-A2F6-B08E2AA0E933}" dt="2025-05-09T13:53:36.469" v="143" actId="6549"/>
          <ac:spMkLst>
            <pc:docMk/>
            <pc:sldMk cId="3065266009" sldId="330"/>
            <ac:spMk id="3" creationId="{00000000-0000-0000-0000-000000000000}"/>
          </ac:spMkLst>
        </pc:spChg>
      </pc:sldChg>
      <pc:sldChg chg="modSp mod">
        <pc:chgData name="Turner, Rosalind - Division of Communications" userId="7c9c7ca7-1d99-46ec-ad67-a660f1da40fc" providerId="ADAL" clId="{154A2098-EAEB-4860-A2F6-B08E2AA0E933}" dt="2025-05-09T13:52:08.553" v="141" actId="6549"/>
        <pc:sldMkLst>
          <pc:docMk/>
          <pc:sldMk cId="2154436393" sldId="341"/>
        </pc:sldMkLst>
        <pc:spChg chg="mod">
          <ac:chgData name="Turner, Rosalind - Division of Communications" userId="7c9c7ca7-1d99-46ec-ad67-a660f1da40fc" providerId="ADAL" clId="{154A2098-EAEB-4860-A2F6-B08E2AA0E933}" dt="2025-05-09T13:52:08.553" v="141" actId="6549"/>
          <ac:spMkLst>
            <pc:docMk/>
            <pc:sldMk cId="2154436393" sldId="341"/>
            <ac:spMk id="3" creationId="{00000000-0000-0000-0000-000000000000}"/>
          </ac:spMkLst>
        </pc:spChg>
      </pc:sldChg>
      <pc:sldChg chg="modSp mod">
        <pc:chgData name="Turner, Rosalind - Division of Communications" userId="7c9c7ca7-1d99-46ec-ad67-a660f1da40fc" providerId="ADAL" clId="{154A2098-EAEB-4860-A2F6-B08E2AA0E933}" dt="2025-05-09T13:52:47.004" v="142" actId="6549"/>
        <pc:sldMkLst>
          <pc:docMk/>
          <pc:sldMk cId="1158689472" sldId="343"/>
        </pc:sldMkLst>
        <pc:spChg chg="mod">
          <ac:chgData name="Turner, Rosalind - Division of Communications" userId="7c9c7ca7-1d99-46ec-ad67-a660f1da40fc" providerId="ADAL" clId="{154A2098-EAEB-4860-A2F6-B08E2AA0E933}" dt="2025-05-09T13:52:47.004" v="142" actId="6549"/>
          <ac:spMkLst>
            <pc:docMk/>
            <pc:sldMk cId="1158689472" sldId="343"/>
            <ac:spMk id="3" creationId="{00000000-0000-0000-0000-000000000000}"/>
          </ac:spMkLst>
        </pc:spChg>
      </pc:sldChg>
      <pc:sldChg chg="modSp mod">
        <pc:chgData name="Turner, Rosalind - Division of Communications" userId="7c9c7ca7-1d99-46ec-ad67-a660f1da40fc" providerId="ADAL" clId="{154A2098-EAEB-4860-A2F6-B08E2AA0E933}" dt="2025-05-09T13:42:34.433" v="57" actId="1036"/>
        <pc:sldMkLst>
          <pc:docMk/>
          <pc:sldMk cId="3971760486" sldId="358"/>
        </pc:sldMkLst>
        <pc:spChg chg="mod">
          <ac:chgData name="Turner, Rosalind - Division of Communications" userId="7c9c7ca7-1d99-46ec-ad67-a660f1da40fc" providerId="ADAL" clId="{154A2098-EAEB-4860-A2F6-B08E2AA0E933}" dt="2025-05-09T13:42:21.757" v="31" actId="14100"/>
          <ac:spMkLst>
            <pc:docMk/>
            <pc:sldMk cId="3971760486" sldId="358"/>
            <ac:spMk id="2" creationId="{00000000-0000-0000-0000-000000000000}"/>
          </ac:spMkLst>
        </pc:spChg>
        <pc:spChg chg="mod">
          <ac:chgData name="Turner, Rosalind - Division of Communications" userId="7c9c7ca7-1d99-46ec-ad67-a660f1da40fc" providerId="ADAL" clId="{154A2098-EAEB-4860-A2F6-B08E2AA0E933}" dt="2025-05-09T13:42:34.433" v="57" actId="1036"/>
          <ac:spMkLst>
            <pc:docMk/>
            <pc:sldMk cId="3971760486" sldId="358"/>
            <ac:spMk id="3" creationId="{00000000-0000-0000-0000-000000000000}"/>
          </ac:spMkLst>
        </pc:spChg>
      </pc:sldChg>
      <pc:sldChg chg="modSp mod">
        <pc:chgData name="Turner, Rosalind - Division of Communications" userId="7c9c7ca7-1d99-46ec-ad67-a660f1da40fc" providerId="ADAL" clId="{154A2098-EAEB-4860-A2F6-B08E2AA0E933}" dt="2025-05-09T13:58:13.716" v="157" actId="20577"/>
        <pc:sldMkLst>
          <pc:docMk/>
          <pc:sldMk cId="99661311" sldId="359"/>
        </pc:sldMkLst>
        <pc:spChg chg="mod">
          <ac:chgData name="Turner, Rosalind - Division of Communications" userId="7c9c7ca7-1d99-46ec-ad67-a660f1da40fc" providerId="ADAL" clId="{154A2098-EAEB-4860-A2F6-B08E2AA0E933}" dt="2025-05-09T13:56:22.225" v="149" actId="20577"/>
          <ac:spMkLst>
            <pc:docMk/>
            <pc:sldMk cId="99661311" sldId="359"/>
            <ac:spMk id="2" creationId="{00000000-0000-0000-0000-000000000000}"/>
          </ac:spMkLst>
        </pc:spChg>
        <pc:spChg chg="mod">
          <ac:chgData name="Turner, Rosalind - Division of Communications" userId="7c9c7ca7-1d99-46ec-ad67-a660f1da40fc" providerId="ADAL" clId="{154A2098-EAEB-4860-A2F6-B08E2AA0E933}" dt="2025-05-09T13:58:13.716" v="157" actId="20577"/>
          <ac:spMkLst>
            <pc:docMk/>
            <pc:sldMk cId="99661311" sldId="359"/>
            <ac:spMk id="3" creationId="{00000000-0000-0000-0000-000000000000}"/>
          </ac:spMkLst>
        </pc:spChg>
      </pc:sldChg>
      <pc:sldChg chg="modSp mod">
        <pc:chgData name="Turner, Rosalind - Division of Communications" userId="7c9c7ca7-1d99-46ec-ad67-a660f1da40fc" providerId="ADAL" clId="{154A2098-EAEB-4860-A2F6-B08E2AA0E933}" dt="2025-05-09T13:56:30.806" v="152" actId="20577"/>
        <pc:sldMkLst>
          <pc:docMk/>
          <pc:sldMk cId="1504688515" sldId="360"/>
        </pc:sldMkLst>
        <pc:spChg chg="mod">
          <ac:chgData name="Turner, Rosalind - Division of Communications" userId="7c9c7ca7-1d99-46ec-ad67-a660f1da40fc" providerId="ADAL" clId="{154A2098-EAEB-4860-A2F6-B08E2AA0E933}" dt="2025-05-09T13:56:30.806" v="152" actId="20577"/>
          <ac:spMkLst>
            <pc:docMk/>
            <pc:sldMk cId="1504688515" sldId="360"/>
            <ac:spMk id="2" creationId="{00000000-0000-0000-0000-000000000000}"/>
          </ac:spMkLst>
        </pc:spChg>
      </pc:sldChg>
      <pc:sldChg chg="modSp mod">
        <pc:chgData name="Turner, Rosalind - Division of Communications" userId="7c9c7ca7-1d99-46ec-ad67-a660f1da40fc" providerId="ADAL" clId="{154A2098-EAEB-4860-A2F6-B08E2AA0E933}" dt="2025-05-09T13:57:16.632" v="156" actId="1076"/>
        <pc:sldMkLst>
          <pc:docMk/>
          <pc:sldMk cId="4005237531" sldId="361"/>
        </pc:sldMkLst>
        <pc:spChg chg="mod">
          <ac:chgData name="Turner, Rosalind - Division of Communications" userId="7c9c7ca7-1d99-46ec-ad67-a660f1da40fc" providerId="ADAL" clId="{154A2098-EAEB-4860-A2F6-B08E2AA0E933}" dt="2025-05-09T13:56:39.480" v="155" actId="20577"/>
          <ac:spMkLst>
            <pc:docMk/>
            <pc:sldMk cId="4005237531" sldId="361"/>
            <ac:spMk id="2" creationId="{00000000-0000-0000-0000-000000000000}"/>
          </ac:spMkLst>
        </pc:spChg>
        <pc:picChg chg="mod">
          <ac:chgData name="Turner, Rosalind - Division of Communications" userId="7c9c7ca7-1d99-46ec-ad67-a660f1da40fc" providerId="ADAL" clId="{154A2098-EAEB-4860-A2F6-B08E2AA0E933}" dt="2025-05-09T13:57:16.632" v="156" actId="1076"/>
          <ac:picMkLst>
            <pc:docMk/>
            <pc:sldMk cId="4005237531" sldId="361"/>
            <ac:picMk id="4" creationId="{318F7862-AB45-021E-FE43-6FE72F923AEA}"/>
          </ac:picMkLst>
        </pc:picChg>
      </pc:sldChg>
      <pc:sldChg chg="modSp mod">
        <pc:chgData name="Turner, Rosalind - Division of Communications" userId="7c9c7ca7-1d99-46ec-ad67-a660f1da40fc" providerId="ADAL" clId="{154A2098-EAEB-4860-A2F6-B08E2AA0E933}" dt="2025-05-09T13:59:25.889" v="159" actId="14100"/>
        <pc:sldMkLst>
          <pc:docMk/>
          <pc:sldMk cId="3294061158" sldId="362"/>
        </pc:sldMkLst>
        <pc:spChg chg="mod">
          <ac:chgData name="Turner, Rosalind - Division of Communications" userId="7c9c7ca7-1d99-46ec-ad67-a660f1da40fc" providerId="ADAL" clId="{154A2098-EAEB-4860-A2F6-B08E2AA0E933}" dt="2025-05-09T13:59:25.889" v="159" actId="14100"/>
          <ac:spMkLst>
            <pc:docMk/>
            <pc:sldMk cId="3294061158" sldId="362"/>
            <ac:spMk id="2" creationId="{00000000-0000-0000-0000-000000000000}"/>
          </ac:spMkLst>
        </pc:spChg>
      </pc:sldChg>
      <pc:sldChg chg="modSp mod">
        <pc:chgData name="Turner, Rosalind - Division of Communications" userId="7c9c7ca7-1d99-46ec-ad67-a660f1da40fc" providerId="ADAL" clId="{154A2098-EAEB-4860-A2F6-B08E2AA0E933}" dt="2025-05-09T14:00:43.655" v="169" actId="20577"/>
        <pc:sldMkLst>
          <pc:docMk/>
          <pc:sldMk cId="3968868554" sldId="363"/>
        </pc:sldMkLst>
        <pc:spChg chg="mod">
          <ac:chgData name="Turner, Rosalind - Division of Communications" userId="7c9c7ca7-1d99-46ec-ad67-a660f1da40fc" providerId="ADAL" clId="{154A2098-EAEB-4860-A2F6-B08E2AA0E933}" dt="2025-05-09T14:00:43.655" v="169" actId="20577"/>
          <ac:spMkLst>
            <pc:docMk/>
            <pc:sldMk cId="3968868554" sldId="363"/>
            <ac:spMk id="3" creationId="{00000000-0000-0000-0000-000000000000}"/>
          </ac:spMkLst>
        </pc:spChg>
      </pc:sldChg>
      <pc:sldChg chg="modSp mod">
        <pc:chgData name="Turner, Rosalind - Division of Communications" userId="7c9c7ca7-1d99-46ec-ad67-a660f1da40fc" providerId="ADAL" clId="{154A2098-EAEB-4860-A2F6-B08E2AA0E933}" dt="2025-05-09T14:01:25.224" v="176" actId="1035"/>
        <pc:sldMkLst>
          <pc:docMk/>
          <pc:sldMk cId="2946496310" sldId="364"/>
        </pc:sldMkLst>
        <pc:spChg chg="mod">
          <ac:chgData name="Turner, Rosalind - Division of Communications" userId="7c9c7ca7-1d99-46ec-ad67-a660f1da40fc" providerId="ADAL" clId="{154A2098-EAEB-4860-A2F6-B08E2AA0E933}" dt="2025-05-09T14:01:25.224" v="176" actId="1035"/>
          <ac:spMkLst>
            <pc:docMk/>
            <pc:sldMk cId="2946496310" sldId="364"/>
            <ac:spMk id="2" creationId="{00000000-0000-0000-0000-000000000000}"/>
          </ac:spMkLst>
        </pc:spChg>
        <pc:spChg chg="mod">
          <ac:chgData name="Turner, Rosalind - Division of Communications" userId="7c9c7ca7-1d99-46ec-ad67-a660f1da40fc" providerId="ADAL" clId="{154A2098-EAEB-4860-A2F6-B08E2AA0E933}" dt="2025-05-09T14:01:25.224" v="176" actId="1035"/>
          <ac:spMkLst>
            <pc:docMk/>
            <pc:sldMk cId="2946496310" sldId="364"/>
            <ac:spMk id="3" creationId="{00000000-0000-0000-0000-000000000000}"/>
          </ac:spMkLst>
        </pc:spChg>
      </pc:sldChg>
      <pc:sldChg chg="modSp mod">
        <pc:chgData name="Turner, Rosalind - Division of Communications" userId="7c9c7ca7-1d99-46ec-ad67-a660f1da40fc" providerId="ADAL" clId="{154A2098-EAEB-4860-A2F6-B08E2AA0E933}" dt="2025-05-09T14:01:47.789" v="179" actId="20577"/>
        <pc:sldMkLst>
          <pc:docMk/>
          <pc:sldMk cId="162797703" sldId="365"/>
        </pc:sldMkLst>
        <pc:spChg chg="mod">
          <ac:chgData name="Turner, Rosalind - Division of Communications" userId="7c9c7ca7-1d99-46ec-ad67-a660f1da40fc" providerId="ADAL" clId="{154A2098-EAEB-4860-A2F6-B08E2AA0E933}" dt="2025-05-09T14:01:47.789" v="179" actId="20577"/>
          <ac:spMkLst>
            <pc:docMk/>
            <pc:sldMk cId="162797703" sldId="365"/>
            <ac:spMk id="2" creationId="{00000000-0000-0000-0000-000000000000}"/>
          </ac:spMkLst>
        </pc:spChg>
      </pc:sldChg>
      <pc:sldChg chg="modSp mod">
        <pc:chgData name="Turner, Rosalind - Division of Communications" userId="7c9c7ca7-1d99-46ec-ad67-a660f1da40fc" providerId="ADAL" clId="{154A2098-EAEB-4860-A2F6-B08E2AA0E933}" dt="2025-05-09T15:19:58.994" v="466" actId="6549"/>
        <pc:sldMkLst>
          <pc:docMk/>
          <pc:sldMk cId="3515789505" sldId="367"/>
        </pc:sldMkLst>
        <pc:spChg chg="mod">
          <ac:chgData name="Turner, Rosalind - Division of Communications" userId="7c9c7ca7-1d99-46ec-ad67-a660f1da40fc" providerId="ADAL" clId="{154A2098-EAEB-4860-A2F6-B08E2AA0E933}" dt="2025-05-09T15:19:35.802" v="463" actId="1076"/>
          <ac:spMkLst>
            <pc:docMk/>
            <pc:sldMk cId="3515789505" sldId="367"/>
            <ac:spMk id="2" creationId="{00000000-0000-0000-0000-000000000000}"/>
          </ac:spMkLst>
        </pc:spChg>
        <pc:spChg chg="mod">
          <ac:chgData name="Turner, Rosalind - Division of Communications" userId="7c9c7ca7-1d99-46ec-ad67-a660f1da40fc" providerId="ADAL" clId="{154A2098-EAEB-4860-A2F6-B08E2AA0E933}" dt="2025-05-09T15:19:58.994" v="466" actId="6549"/>
          <ac:spMkLst>
            <pc:docMk/>
            <pc:sldMk cId="3515789505" sldId="367"/>
            <ac:spMk id="3" creationId="{00000000-0000-0000-0000-000000000000}"/>
          </ac:spMkLst>
        </pc:spChg>
        <pc:picChg chg="mod">
          <ac:chgData name="Turner, Rosalind - Division of Communications" userId="7c9c7ca7-1d99-46ec-ad67-a660f1da40fc" providerId="ADAL" clId="{154A2098-EAEB-4860-A2F6-B08E2AA0E933}" dt="2025-05-09T15:18:36.044" v="457" actId="1076"/>
          <ac:picMkLst>
            <pc:docMk/>
            <pc:sldMk cId="3515789505" sldId="367"/>
            <ac:picMk id="4" creationId="{E122B2DF-E406-651E-46AD-875FDC9A0DE5}"/>
          </ac:picMkLst>
        </pc:picChg>
      </pc:sldChg>
      <pc:sldChg chg="modSp mod">
        <pc:chgData name="Turner, Rosalind - Division of Communications" userId="7c9c7ca7-1d99-46ec-ad67-a660f1da40fc" providerId="ADAL" clId="{154A2098-EAEB-4860-A2F6-B08E2AA0E933}" dt="2025-05-09T15:18:05.764" v="455" actId="1035"/>
        <pc:sldMkLst>
          <pc:docMk/>
          <pc:sldMk cId="3429245136" sldId="369"/>
        </pc:sldMkLst>
        <pc:spChg chg="mod">
          <ac:chgData name="Turner, Rosalind - Division of Communications" userId="7c9c7ca7-1d99-46ec-ad67-a660f1da40fc" providerId="ADAL" clId="{154A2098-EAEB-4860-A2F6-B08E2AA0E933}" dt="2025-05-09T15:18:05.764" v="455" actId="1035"/>
          <ac:spMkLst>
            <pc:docMk/>
            <pc:sldMk cId="3429245136" sldId="369"/>
            <ac:spMk id="3" creationId="{00000000-0000-0000-0000-000000000000}"/>
          </ac:spMkLst>
        </pc:spChg>
      </pc:sldChg>
      <pc:sldChg chg="modSp mod">
        <pc:chgData name="Turner, Rosalind - Division of Communications" userId="7c9c7ca7-1d99-46ec-ad67-a660f1da40fc" providerId="ADAL" clId="{154A2098-EAEB-4860-A2F6-B08E2AA0E933}" dt="2025-05-09T14:13:12.679" v="243" actId="1076"/>
        <pc:sldMkLst>
          <pc:docMk/>
          <pc:sldMk cId="3343494761" sldId="375"/>
        </pc:sldMkLst>
        <pc:spChg chg="mod">
          <ac:chgData name="Turner, Rosalind - Division of Communications" userId="7c9c7ca7-1d99-46ec-ad67-a660f1da40fc" providerId="ADAL" clId="{154A2098-EAEB-4860-A2F6-B08E2AA0E933}" dt="2025-05-09T14:13:12.679" v="243" actId="1076"/>
          <ac:spMkLst>
            <pc:docMk/>
            <pc:sldMk cId="3343494761" sldId="375"/>
            <ac:spMk id="3" creationId="{00000000-0000-0000-0000-000000000000}"/>
          </ac:spMkLst>
        </pc:spChg>
        <pc:picChg chg="mod">
          <ac:chgData name="Turner, Rosalind - Division of Communications" userId="7c9c7ca7-1d99-46ec-ad67-a660f1da40fc" providerId="ADAL" clId="{154A2098-EAEB-4860-A2F6-B08E2AA0E933}" dt="2025-05-09T14:11:45.821" v="241" actId="1076"/>
          <ac:picMkLst>
            <pc:docMk/>
            <pc:sldMk cId="3343494761" sldId="375"/>
            <ac:picMk id="4" creationId="{16976507-9A2F-87CF-134C-C88FD1B73939}"/>
          </ac:picMkLst>
        </pc:picChg>
      </pc:sldChg>
      <pc:sldChg chg="modSp mod">
        <pc:chgData name="Turner, Rosalind - Division of Communications" userId="7c9c7ca7-1d99-46ec-ad67-a660f1da40fc" providerId="ADAL" clId="{154A2098-EAEB-4860-A2F6-B08E2AA0E933}" dt="2025-05-09T14:14:53.245" v="282" actId="1076"/>
        <pc:sldMkLst>
          <pc:docMk/>
          <pc:sldMk cId="412848384" sldId="376"/>
        </pc:sldMkLst>
        <pc:spChg chg="mod">
          <ac:chgData name="Turner, Rosalind - Division of Communications" userId="7c9c7ca7-1d99-46ec-ad67-a660f1da40fc" providerId="ADAL" clId="{154A2098-EAEB-4860-A2F6-B08E2AA0E933}" dt="2025-05-09T14:14:53.245" v="282" actId="1076"/>
          <ac:spMkLst>
            <pc:docMk/>
            <pc:sldMk cId="412848384" sldId="376"/>
            <ac:spMk id="2" creationId="{00000000-0000-0000-0000-000000000000}"/>
          </ac:spMkLst>
        </pc:spChg>
      </pc:sldChg>
      <pc:sldChg chg="modSp mod">
        <pc:chgData name="Turner, Rosalind - Division of Communications" userId="7c9c7ca7-1d99-46ec-ad67-a660f1da40fc" providerId="ADAL" clId="{154A2098-EAEB-4860-A2F6-B08E2AA0E933}" dt="2025-05-09T17:35:19.739" v="646" actId="2"/>
        <pc:sldMkLst>
          <pc:docMk/>
          <pc:sldMk cId="2987503632" sldId="377"/>
        </pc:sldMkLst>
        <pc:spChg chg="mod">
          <ac:chgData name="Turner, Rosalind - Division of Communications" userId="7c9c7ca7-1d99-46ec-ad67-a660f1da40fc" providerId="ADAL" clId="{154A2098-EAEB-4860-A2F6-B08E2AA0E933}" dt="2025-05-09T14:14:43.941" v="281" actId="1036"/>
          <ac:spMkLst>
            <pc:docMk/>
            <pc:sldMk cId="2987503632" sldId="377"/>
            <ac:spMk id="2" creationId="{00000000-0000-0000-0000-000000000000}"/>
          </ac:spMkLst>
        </pc:spChg>
        <pc:spChg chg="mod">
          <ac:chgData name="Turner, Rosalind - Division of Communications" userId="7c9c7ca7-1d99-46ec-ad67-a660f1da40fc" providerId="ADAL" clId="{154A2098-EAEB-4860-A2F6-B08E2AA0E933}" dt="2025-05-09T17:35:19.739" v="646" actId="2"/>
          <ac:spMkLst>
            <pc:docMk/>
            <pc:sldMk cId="2987503632" sldId="377"/>
            <ac:spMk id="3" creationId="{00000000-0000-0000-0000-000000000000}"/>
          </ac:spMkLst>
        </pc:spChg>
      </pc:sldChg>
      <pc:sldChg chg="modSp mod">
        <pc:chgData name="Turner, Rosalind - Division of Communications" userId="7c9c7ca7-1d99-46ec-ad67-a660f1da40fc" providerId="ADAL" clId="{154A2098-EAEB-4860-A2F6-B08E2AA0E933}" dt="2025-05-09T14:15:32.527" v="283" actId="6549"/>
        <pc:sldMkLst>
          <pc:docMk/>
          <pc:sldMk cId="2795190589" sldId="379"/>
        </pc:sldMkLst>
        <pc:spChg chg="mod">
          <ac:chgData name="Turner, Rosalind - Division of Communications" userId="7c9c7ca7-1d99-46ec-ad67-a660f1da40fc" providerId="ADAL" clId="{154A2098-EAEB-4860-A2F6-B08E2AA0E933}" dt="2025-05-09T14:15:32.527" v="283" actId="6549"/>
          <ac:spMkLst>
            <pc:docMk/>
            <pc:sldMk cId="2795190589" sldId="379"/>
            <ac:spMk id="3" creationId="{00000000-0000-0000-0000-000000000000}"/>
          </ac:spMkLst>
        </pc:spChg>
      </pc:sldChg>
      <pc:sldChg chg="modSp mod">
        <pc:chgData name="Turner, Rosalind - Division of Communications" userId="7c9c7ca7-1d99-46ec-ad67-a660f1da40fc" providerId="ADAL" clId="{154A2098-EAEB-4860-A2F6-B08E2AA0E933}" dt="2025-05-09T14:17:26.498" v="290" actId="6549"/>
        <pc:sldMkLst>
          <pc:docMk/>
          <pc:sldMk cId="3010898444" sldId="380"/>
        </pc:sldMkLst>
        <pc:spChg chg="mod">
          <ac:chgData name="Turner, Rosalind - Division of Communications" userId="7c9c7ca7-1d99-46ec-ad67-a660f1da40fc" providerId="ADAL" clId="{154A2098-EAEB-4860-A2F6-B08E2AA0E933}" dt="2025-05-09T14:17:26.498" v="290" actId="6549"/>
          <ac:spMkLst>
            <pc:docMk/>
            <pc:sldMk cId="3010898444" sldId="380"/>
            <ac:spMk id="3" creationId="{00000000-0000-0000-0000-000000000000}"/>
          </ac:spMkLst>
        </pc:spChg>
      </pc:sldChg>
      <pc:sldChg chg="modSp mod">
        <pc:chgData name="Turner, Rosalind - Division of Communications" userId="7c9c7ca7-1d99-46ec-ad67-a660f1da40fc" providerId="ADAL" clId="{154A2098-EAEB-4860-A2F6-B08E2AA0E933}" dt="2025-05-09T14:19:54.502" v="297" actId="20577"/>
        <pc:sldMkLst>
          <pc:docMk/>
          <pc:sldMk cId="975632147" sldId="382"/>
        </pc:sldMkLst>
        <pc:spChg chg="mod">
          <ac:chgData name="Turner, Rosalind - Division of Communications" userId="7c9c7ca7-1d99-46ec-ad67-a660f1da40fc" providerId="ADAL" clId="{154A2098-EAEB-4860-A2F6-B08E2AA0E933}" dt="2025-05-09T14:19:20.880" v="292" actId="27636"/>
          <ac:spMkLst>
            <pc:docMk/>
            <pc:sldMk cId="975632147" sldId="382"/>
            <ac:spMk id="2" creationId="{00000000-0000-0000-0000-000000000000}"/>
          </ac:spMkLst>
        </pc:spChg>
        <pc:spChg chg="mod">
          <ac:chgData name="Turner, Rosalind - Division of Communications" userId="7c9c7ca7-1d99-46ec-ad67-a660f1da40fc" providerId="ADAL" clId="{154A2098-EAEB-4860-A2F6-B08E2AA0E933}" dt="2025-05-09T14:19:54.502" v="297" actId="20577"/>
          <ac:spMkLst>
            <pc:docMk/>
            <pc:sldMk cId="975632147" sldId="382"/>
            <ac:spMk id="3" creationId="{00000000-0000-0000-0000-000000000000}"/>
          </ac:spMkLst>
        </pc:spChg>
      </pc:sldChg>
      <pc:sldChg chg="modSp mod">
        <pc:chgData name="Turner, Rosalind - Division of Communications" userId="7c9c7ca7-1d99-46ec-ad67-a660f1da40fc" providerId="ADAL" clId="{154A2098-EAEB-4860-A2F6-B08E2AA0E933}" dt="2025-05-09T17:17:00.545" v="534" actId="6549"/>
        <pc:sldMkLst>
          <pc:docMk/>
          <pc:sldMk cId="2325361228" sldId="388"/>
        </pc:sldMkLst>
        <pc:spChg chg="mod">
          <ac:chgData name="Turner, Rosalind - Division of Communications" userId="7c9c7ca7-1d99-46ec-ad67-a660f1da40fc" providerId="ADAL" clId="{154A2098-EAEB-4860-A2F6-B08E2AA0E933}" dt="2025-05-09T17:16:39.217" v="533" actId="1076"/>
          <ac:spMkLst>
            <pc:docMk/>
            <pc:sldMk cId="2325361228" sldId="388"/>
            <ac:spMk id="2" creationId="{00000000-0000-0000-0000-000000000000}"/>
          </ac:spMkLst>
        </pc:spChg>
        <pc:spChg chg="mod">
          <ac:chgData name="Turner, Rosalind - Division of Communications" userId="7c9c7ca7-1d99-46ec-ad67-a660f1da40fc" providerId="ADAL" clId="{154A2098-EAEB-4860-A2F6-B08E2AA0E933}" dt="2025-05-09T17:17:00.545" v="534" actId="6549"/>
          <ac:spMkLst>
            <pc:docMk/>
            <pc:sldMk cId="2325361228" sldId="388"/>
            <ac:spMk id="3" creationId="{00000000-0000-0000-0000-000000000000}"/>
          </ac:spMkLst>
        </pc:spChg>
      </pc:sldChg>
      <pc:sldChg chg="modSp mod">
        <pc:chgData name="Turner, Rosalind - Division of Communications" userId="7c9c7ca7-1d99-46ec-ad67-a660f1da40fc" providerId="ADAL" clId="{154A2098-EAEB-4860-A2F6-B08E2AA0E933}" dt="2025-05-09T17:19:55.969" v="548" actId="20577"/>
        <pc:sldMkLst>
          <pc:docMk/>
          <pc:sldMk cId="3274792569" sldId="390"/>
        </pc:sldMkLst>
        <pc:spChg chg="mod">
          <ac:chgData name="Turner, Rosalind - Division of Communications" userId="7c9c7ca7-1d99-46ec-ad67-a660f1da40fc" providerId="ADAL" clId="{154A2098-EAEB-4860-A2F6-B08E2AA0E933}" dt="2025-05-09T17:19:55.969" v="548" actId="20577"/>
          <ac:spMkLst>
            <pc:docMk/>
            <pc:sldMk cId="3274792569" sldId="390"/>
            <ac:spMk id="3" creationId="{00000000-0000-0000-0000-000000000000}"/>
          </ac:spMkLst>
        </pc:spChg>
      </pc:sldChg>
      <pc:sldChg chg="modSp mod">
        <pc:chgData name="Turner, Rosalind - Division of Communications" userId="7c9c7ca7-1d99-46ec-ad67-a660f1da40fc" providerId="ADAL" clId="{154A2098-EAEB-4860-A2F6-B08E2AA0E933}" dt="2025-05-09T17:20:47.676" v="575" actId="20577"/>
        <pc:sldMkLst>
          <pc:docMk/>
          <pc:sldMk cId="3681923294" sldId="391"/>
        </pc:sldMkLst>
        <pc:spChg chg="mod">
          <ac:chgData name="Turner, Rosalind - Division of Communications" userId="7c9c7ca7-1d99-46ec-ad67-a660f1da40fc" providerId="ADAL" clId="{154A2098-EAEB-4860-A2F6-B08E2AA0E933}" dt="2025-05-09T17:20:47.676" v="575" actId="20577"/>
          <ac:spMkLst>
            <pc:docMk/>
            <pc:sldMk cId="3681923294" sldId="391"/>
            <ac:spMk id="8" creationId="{8AC38DDD-2CFC-EF74-2461-824B4662872C}"/>
          </ac:spMkLst>
        </pc:spChg>
      </pc:sldChg>
      <pc:sldChg chg="modSp mod">
        <pc:chgData name="Turner, Rosalind - Division of Communications" userId="7c9c7ca7-1d99-46ec-ad67-a660f1da40fc" providerId="ADAL" clId="{154A2098-EAEB-4860-A2F6-B08E2AA0E933}" dt="2025-05-09T17:21:08.060" v="576" actId="1076"/>
        <pc:sldMkLst>
          <pc:docMk/>
          <pc:sldMk cId="1341018846" sldId="392"/>
        </pc:sldMkLst>
        <pc:spChg chg="mod">
          <ac:chgData name="Turner, Rosalind - Division of Communications" userId="7c9c7ca7-1d99-46ec-ad67-a660f1da40fc" providerId="ADAL" clId="{154A2098-EAEB-4860-A2F6-B08E2AA0E933}" dt="2025-05-09T17:21:08.060" v="576" actId="1076"/>
          <ac:spMkLst>
            <pc:docMk/>
            <pc:sldMk cId="1341018846" sldId="392"/>
            <ac:spMk id="2" creationId="{00000000-0000-0000-0000-000000000000}"/>
          </ac:spMkLst>
        </pc:spChg>
      </pc:sldChg>
      <pc:sldChg chg="modSp mod">
        <pc:chgData name="Turner, Rosalind - Division of Communications" userId="7c9c7ca7-1d99-46ec-ad67-a660f1da40fc" providerId="ADAL" clId="{154A2098-EAEB-4860-A2F6-B08E2AA0E933}" dt="2025-05-09T17:21:43.452" v="577" actId="1076"/>
        <pc:sldMkLst>
          <pc:docMk/>
          <pc:sldMk cId="2831746572" sldId="393"/>
        </pc:sldMkLst>
        <pc:spChg chg="mod">
          <ac:chgData name="Turner, Rosalind - Division of Communications" userId="7c9c7ca7-1d99-46ec-ad67-a660f1da40fc" providerId="ADAL" clId="{154A2098-EAEB-4860-A2F6-B08E2AA0E933}" dt="2025-05-09T17:21:43.452" v="577" actId="1076"/>
          <ac:spMkLst>
            <pc:docMk/>
            <pc:sldMk cId="2831746572" sldId="393"/>
            <ac:spMk id="2" creationId="{00000000-0000-0000-0000-000000000000}"/>
          </ac:spMkLst>
        </pc:spChg>
      </pc:sldChg>
      <pc:sldChg chg="modSp mod">
        <pc:chgData name="Turner, Rosalind - Division of Communications" userId="7c9c7ca7-1d99-46ec-ad67-a660f1da40fc" providerId="ADAL" clId="{154A2098-EAEB-4860-A2F6-B08E2AA0E933}" dt="2025-05-09T17:22:08.765" v="578" actId="6549"/>
        <pc:sldMkLst>
          <pc:docMk/>
          <pc:sldMk cId="2781997017" sldId="394"/>
        </pc:sldMkLst>
        <pc:spChg chg="mod">
          <ac:chgData name="Turner, Rosalind - Division of Communications" userId="7c9c7ca7-1d99-46ec-ad67-a660f1da40fc" providerId="ADAL" clId="{154A2098-EAEB-4860-A2F6-B08E2AA0E933}" dt="2025-05-09T17:22:08.765" v="578" actId="6549"/>
          <ac:spMkLst>
            <pc:docMk/>
            <pc:sldMk cId="2781997017" sldId="394"/>
            <ac:spMk id="3" creationId="{00000000-0000-0000-0000-000000000000}"/>
          </ac:spMkLst>
        </pc:spChg>
      </pc:sldChg>
      <pc:sldChg chg="modSp mod">
        <pc:chgData name="Turner, Rosalind - Division of Communications" userId="7c9c7ca7-1d99-46ec-ad67-a660f1da40fc" providerId="ADAL" clId="{154A2098-EAEB-4860-A2F6-B08E2AA0E933}" dt="2025-05-09T17:24:09.769" v="607" actId="6549"/>
        <pc:sldMkLst>
          <pc:docMk/>
          <pc:sldMk cId="44854461" sldId="395"/>
        </pc:sldMkLst>
        <pc:spChg chg="mod">
          <ac:chgData name="Turner, Rosalind - Division of Communications" userId="7c9c7ca7-1d99-46ec-ad67-a660f1da40fc" providerId="ADAL" clId="{154A2098-EAEB-4860-A2F6-B08E2AA0E933}" dt="2025-05-09T17:24:09.769" v="607" actId="6549"/>
          <ac:spMkLst>
            <pc:docMk/>
            <pc:sldMk cId="44854461" sldId="395"/>
            <ac:spMk id="3" creationId="{00000000-0000-0000-0000-000000000000}"/>
          </ac:spMkLst>
        </pc:spChg>
      </pc:sldChg>
      <pc:sldChg chg="modSp mod">
        <pc:chgData name="Turner, Rosalind - Division of Communications" userId="7c9c7ca7-1d99-46ec-ad67-a660f1da40fc" providerId="ADAL" clId="{154A2098-EAEB-4860-A2F6-B08E2AA0E933}" dt="2025-05-09T17:24:53.350" v="625" actId="1035"/>
        <pc:sldMkLst>
          <pc:docMk/>
          <pc:sldMk cId="3207575658" sldId="396"/>
        </pc:sldMkLst>
        <pc:spChg chg="mod">
          <ac:chgData name="Turner, Rosalind - Division of Communications" userId="7c9c7ca7-1d99-46ec-ad67-a660f1da40fc" providerId="ADAL" clId="{154A2098-EAEB-4860-A2F6-B08E2AA0E933}" dt="2025-05-09T17:24:53.350" v="625" actId="1035"/>
          <ac:spMkLst>
            <pc:docMk/>
            <pc:sldMk cId="3207575658" sldId="396"/>
            <ac:spMk id="3" creationId="{00000000-0000-0000-0000-000000000000}"/>
          </ac:spMkLst>
        </pc:spChg>
      </pc:sldChg>
      <pc:sldChg chg="modSp mod">
        <pc:chgData name="Turner, Rosalind - Division of Communications" userId="7c9c7ca7-1d99-46ec-ad67-a660f1da40fc" providerId="ADAL" clId="{154A2098-EAEB-4860-A2F6-B08E2AA0E933}" dt="2025-05-09T17:25:54.258" v="627" actId="27636"/>
        <pc:sldMkLst>
          <pc:docMk/>
          <pc:sldMk cId="1920936138" sldId="399"/>
        </pc:sldMkLst>
        <pc:spChg chg="mod">
          <ac:chgData name="Turner, Rosalind - Division of Communications" userId="7c9c7ca7-1d99-46ec-ad67-a660f1da40fc" providerId="ADAL" clId="{154A2098-EAEB-4860-A2F6-B08E2AA0E933}" dt="2025-05-09T17:25:54.258" v="627" actId="27636"/>
          <ac:spMkLst>
            <pc:docMk/>
            <pc:sldMk cId="1920936138" sldId="399"/>
            <ac:spMk id="3" creationId="{00000000-0000-0000-0000-000000000000}"/>
          </ac:spMkLst>
        </pc:spChg>
      </pc:sldChg>
      <pc:sldChg chg="modSp mod">
        <pc:chgData name="Turner, Rosalind - Division of Communications" userId="7c9c7ca7-1d99-46ec-ad67-a660f1da40fc" providerId="ADAL" clId="{154A2098-EAEB-4860-A2F6-B08E2AA0E933}" dt="2025-05-09T17:26:15.428" v="628" actId="1076"/>
        <pc:sldMkLst>
          <pc:docMk/>
          <pc:sldMk cId="2314230302" sldId="402"/>
        </pc:sldMkLst>
        <pc:spChg chg="mod">
          <ac:chgData name="Turner, Rosalind - Division of Communications" userId="7c9c7ca7-1d99-46ec-ad67-a660f1da40fc" providerId="ADAL" clId="{154A2098-EAEB-4860-A2F6-B08E2AA0E933}" dt="2025-05-09T17:26:15.428" v="628" actId="1076"/>
          <ac:spMkLst>
            <pc:docMk/>
            <pc:sldMk cId="2314230302" sldId="402"/>
            <ac:spMk id="3" creationId="{00000000-0000-0000-0000-000000000000}"/>
          </ac:spMkLst>
        </pc:spChg>
      </pc:sldChg>
      <pc:sldChg chg="modSp mod">
        <pc:chgData name="Turner, Rosalind - Division of Communications" userId="7c9c7ca7-1d99-46ec-ad67-a660f1da40fc" providerId="ADAL" clId="{154A2098-EAEB-4860-A2F6-B08E2AA0E933}" dt="2025-05-09T17:26:46.736" v="630" actId="6549"/>
        <pc:sldMkLst>
          <pc:docMk/>
          <pc:sldMk cId="2088345215" sldId="403"/>
        </pc:sldMkLst>
        <pc:spChg chg="mod">
          <ac:chgData name="Turner, Rosalind - Division of Communications" userId="7c9c7ca7-1d99-46ec-ad67-a660f1da40fc" providerId="ADAL" clId="{154A2098-EAEB-4860-A2F6-B08E2AA0E933}" dt="2025-05-09T17:26:46.736" v="630" actId="6549"/>
          <ac:spMkLst>
            <pc:docMk/>
            <pc:sldMk cId="2088345215" sldId="403"/>
            <ac:spMk id="3" creationId="{00000000-0000-0000-0000-000000000000}"/>
          </ac:spMkLst>
        </pc:spChg>
      </pc:sldChg>
      <pc:sldChg chg="modSp mod">
        <pc:chgData name="Turner, Rosalind - Division of Communications" userId="7c9c7ca7-1d99-46ec-ad67-a660f1da40fc" providerId="ADAL" clId="{154A2098-EAEB-4860-A2F6-B08E2AA0E933}" dt="2025-05-09T17:27:15.290" v="633" actId="1076"/>
        <pc:sldMkLst>
          <pc:docMk/>
          <pc:sldMk cId="1444226732" sldId="425"/>
        </pc:sldMkLst>
        <pc:spChg chg="mod">
          <ac:chgData name="Turner, Rosalind - Division of Communications" userId="7c9c7ca7-1d99-46ec-ad67-a660f1da40fc" providerId="ADAL" clId="{154A2098-EAEB-4860-A2F6-B08E2AA0E933}" dt="2025-05-09T17:27:02.782" v="631" actId="1076"/>
          <ac:spMkLst>
            <pc:docMk/>
            <pc:sldMk cId="1444226732" sldId="425"/>
            <ac:spMk id="2" creationId="{99B9F38F-AFB4-44D0-BF6E-DE6ED39A5019}"/>
          </ac:spMkLst>
        </pc:spChg>
        <pc:spChg chg="mod">
          <ac:chgData name="Turner, Rosalind - Division of Communications" userId="7c9c7ca7-1d99-46ec-ad67-a660f1da40fc" providerId="ADAL" clId="{154A2098-EAEB-4860-A2F6-B08E2AA0E933}" dt="2025-05-09T17:27:15.290" v="633" actId="1076"/>
          <ac:spMkLst>
            <pc:docMk/>
            <pc:sldMk cId="1444226732" sldId="425"/>
            <ac:spMk id="3" creationId="{6CA5592D-2A41-44C1-AA23-79117FF6328F}"/>
          </ac:spMkLst>
        </pc:spChg>
      </pc:sldChg>
      <pc:sldChg chg="modSp mod">
        <pc:chgData name="Turner, Rosalind - Division of Communications" userId="7c9c7ca7-1d99-46ec-ad67-a660f1da40fc" providerId="ADAL" clId="{154A2098-EAEB-4860-A2F6-B08E2AA0E933}" dt="2025-05-09T14:11:34.056" v="240" actId="962"/>
        <pc:sldMkLst>
          <pc:docMk/>
          <pc:sldMk cId="3479260963" sldId="426"/>
        </pc:sldMkLst>
        <pc:picChg chg="mod">
          <ac:chgData name="Turner, Rosalind - Division of Communications" userId="7c9c7ca7-1d99-46ec-ad67-a660f1da40fc" providerId="ADAL" clId="{154A2098-EAEB-4860-A2F6-B08E2AA0E933}" dt="2025-05-09T14:11:34.056" v="240" actId="962"/>
          <ac:picMkLst>
            <pc:docMk/>
            <pc:sldMk cId="3479260963" sldId="426"/>
            <ac:picMk id="5" creationId="{69D2F11A-5B0E-EE78-F5EF-B02E0629DD05}"/>
          </ac:picMkLst>
        </pc:picChg>
      </pc:sldChg>
      <pc:sldChg chg="modSp mod">
        <pc:chgData name="Turner, Rosalind - Division of Communications" userId="7c9c7ca7-1d99-46ec-ad67-a660f1da40fc" providerId="ADAL" clId="{154A2098-EAEB-4860-A2F6-B08E2AA0E933}" dt="2025-05-09T14:26:51.405" v="341" actId="20577"/>
        <pc:sldMkLst>
          <pc:docMk/>
          <pc:sldMk cId="2403050731" sldId="428"/>
        </pc:sldMkLst>
        <pc:spChg chg="mod">
          <ac:chgData name="Turner, Rosalind - Division of Communications" userId="7c9c7ca7-1d99-46ec-ad67-a660f1da40fc" providerId="ADAL" clId="{154A2098-EAEB-4860-A2F6-B08E2AA0E933}" dt="2025-05-09T14:25:21.830" v="335" actId="1076"/>
          <ac:spMkLst>
            <pc:docMk/>
            <pc:sldMk cId="2403050731" sldId="428"/>
            <ac:spMk id="2" creationId="{4686B825-59B7-4E2F-B947-C77F0023BE09}"/>
          </ac:spMkLst>
        </pc:spChg>
        <pc:spChg chg="mod">
          <ac:chgData name="Turner, Rosalind - Division of Communications" userId="7c9c7ca7-1d99-46ec-ad67-a660f1da40fc" providerId="ADAL" clId="{154A2098-EAEB-4860-A2F6-B08E2AA0E933}" dt="2025-05-09T14:26:51.405" v="341" actId="20577"/>
          <ac:spMkLst>
            <pc:docMk/>
            <pc:sldMk cId="2403050731" sldId="428"/>
            <ac:spMk id="3" creationId="{089BF1EC-2DD2-478A-B902-7DE46A836D7E}"/>
          </ac:spMkLst>
        </pc:spChg>
      </pc:sldChg>
      <pc:sldChg chg="modSp mod">
        <pc:chgData name="Turner, Rosalind - Division of Communications" userId="7c9c7ca7-1d99-46ec-ad67-a660f1da40fc" providerId="ADAL" clId="{154A2098-EAEB-4860-A2F6-B08E2AA0E933}" dt="2025-05-09T14:28:17.960" v="392" actId="20577"/>
        <pc:sldMkLst>
          <pc:docMk/>
          <pc:sldMk cId="403285406" sldId="429"/>
        </pc:sldMkLst>
        <pc:spChg chg="mod">
          <ac:chgData name="Turner, Rosalind - Division of Communications" userId="7c9c7ca7-1d99-46ec-ad67-a660f1da40fc" providerId="ADAL" clId="{154A2098-EAEB-4860-A2F6-B08E2AA0E933}" dt="2025-05-09T14:27:53.484" v="379" actId="1036"/>
          <ac:spMkLst>
            <pc:docMk/>
            <pc:sldMk cId="403285406" sldId="429"/>
            <ac:spMk id="2" creationId="{7B1540C7-9765-4314-A857-DA4B49878C27}"/>
          </ac:spMkLst>
        </pc:spChg>
        <pc:spChg chg="mod">
          <ac:chgData name="Turner, Rosalind - Division of Communications" userId="7c9c7ca7-1d99-46ec-ad67-a660f1da40fc" providerId="ADAL" clId="{154A2098-EAEB-4860-A2F6-B08E2AA0E933}" dt="2025-05-09T14:28:17.960" v="392" actId="20577"/>
          <ac:spMkLst>
            <pc:docMk/>
            <pc:sldMk cId="403285406" sldId="429"/>
            <ac:spMk id="3" creationId="{C77E37F0-533A-4B20-868C-575DD071BE78}"/>
          </ac:spMkLst>
        </pc:spChg>
      </pc:sldChg>
      <pc:sldChg chg="modSp mod">
        <pc:chgData name="Turner, Rosalind - Division of Communications" userId="7c9c7ca7-1d99-46ec-ad67-a660f1da40fc" providerId="ADAL" clId="{154A2098-EAEB-4860-A2F6-B08E2AA0E933}" dt="2025-05-09T14:30:54.178" v="433" actId="1036"/>
        <pc:sldMkLst>
          <pc:docMk/>
          <pc:sldMk cId="673795156" sldId="432"/>
        </pc:sldMkLst>
        <pc:spChg chg="mod">
          <ac:chgData name="Turner, Rosalind - Division of Communications" userId="7c9c7ca7-1d99-46ec-ad67-a660f1da40fc" providerId="ADAL" clId="{154A2098-EAEB-4860-A2F6-B08E2AA0E933}" dt="2025-05-09T14:30:54.178" v="433" actId="1036"/>
          <ac:spMkLst>
            <pc:docMk/>
            <pc:sldMk cId="673795156" sldId="432"/>
            <ac:spMk id="2" creationId="{FEE69863-6834-4D68-89AD-B1FBB0919D1D}"/>
          </ac:spMkLst>
        </pc:spChg>
        <pc:spChg chg="mod">
          <ac:chgData name="Turner, Rosalind - Division of Communications" userId="7c9c7ca7-1d99-46ec-ad67-a660f1da40fc" providerId="ADAL" clId="{154A2098-EAEB-4860-A2F6-B08E2AA0E933}" dt="2025-05-09T14:30:54.178" v="433" actId="1036"/>
          <ac:spMkLst>
            <pc:docMk/>
            <pc:sldMk cId="673795156" sldId="432"/>
            <ac:spMk id="3" creationId="{CFCF93C1-CFD3-44B6-A764-9E5AD1F57270}"/>
          </ac:spMkLst>
        </pc:spChg>
      </pc:sldChg>
      <pc:sldChg chg="modSp mod">
        <pc:chgData name="Turner, Rosalind - Division of Communications" userId="7c9c7ca7-1d99-46ec-ad67-a660f1da40fc" providerId="ADAL" clId="{154A2098-EAEB-4860-A2F6-B08E2AA0E933}" dt="2025-05-09T14:20:46.648" v="318" actId="1036"/>
        <pc:sldMkLst>
          <pc:docMk/>
          <pc:sldMk cId="3677001666" sldId="434"/>
        </pc:sldMkLst>
        <pc:spChg chg="mod">
          <ac:chgData name="Turner, Rosalind - Division of Communications" userId="7c9c7ca7-1d99-46ec-ad67-a660f1da40fc" providerId="ADAL" clId="{154A2098-EAEB-4860-A2F6-B08E2AA0E933}" dt="2025-05-09T14:20:46.648" v="318" actId="1036"/>
          <ac:spMkLst>
            <pc:docMk/>
            <pc:sldMk cId="3677001666" sldId="434"/>
            <ac:spMk id="2" creationId="{FB80AF3E-83FF-43BD-A0D0-36629ABDB863}"/>
          </ac:spMkLst>
        </pc:spChg>
        <pc:spChg chg="mod">
          <ac:chgData name="Turner, Rosalind - Division of Communications" userId="7c9c7ca7-1d99-46ec-ad67-a660f1da40fc" providerId="ADAL" clId="{154A2098-EAEB-4860-A2F6-B08E2AA0E933}" dt="2025-05-09T14:20:46.648" v="318" actId="1036"/>
          <ac:spMkLst>
            <pc:docMk/>
            <pc:sldMk cId="3677001666" sldId="434"/>
            <ac:spMk id="3" creationId="{44A24D04-E383-4613-B5B7-D4EF45BF2B93}"/>
          </ac:spMkLst>
        </pc:spChg>
      </pc:sldChg>
      <pc:sldChg chg="modSp mod">
        <pc:chgData name="Turner, Rosalind - Division of Communications" userId="7c9c7ca7-1d99-46ec-ad67-a660f1da40fc" providerId="ADAL" clId="{154A2098-EAEB-4860-A2F6-B08E2AA0E933}" dt="2025-05-09T14:21:09.630" v="320" actId="1076"/>
        <pc:sldMkLst>
          <pc:docMk/>
          <pc:sldMk cId="1686510180" sldId="435"/>
        </pc:sldMkLst>
        <pc:spChg chg="mod">
          <ac:chgData name="Turner, Rosalind - Division of Communications" userId="7c9c7ca7-1d99-46ec-ad67-a660f1da40fc" providerId="ADAL" clId="{154A2098-EAEB-4860-A2F6-B08E2AA0E933}" dt="2025-05-09T14:21:09.630" v="320" actId="1076"/>
          <ac:spMkLst>
            <pc:docMk/>
            <pc:sldMk cId="1686510180" sldId="435"/>
            <ac:spMk id="2" creationId="{0573F7EC-6A89-4EB1-BF66-B018AD5D0D7C}"/>
          </ac:spMkLst>
        </pc:spChg>
      </pc:sldChg>
      <pc:sldChg chg="modSp mod">
        <pc:chgData name="Turner, Rosalind - Division of Communications" userId="7c9c7ca7-1d99-46ec-ad67-a660f1da40fc" providerId="ADAL" clId="{154A2098-EAEB-4860-A2F6-B08E2AA0E933}" dt="2025-05-09T14:20:57.432" v="319" actId="1076"/>
        <pc:sldMkLst>
          <pc:docMk/>
          <pc:sldMk cId="1776924306" sldId="436"/>
        </pc:sldMkLst>
        <pc:spChg chg="mod">
          <ac:chgData name="Turner, Rosalind - Division of Communications" userId="7c9c7ca7-1d99-46ec-ad67-a660f1da40fc" providerId="ADAL" clId="{154A2098-EAEB-4860-A2F6-B08E2AA0E933}" dt="2025-05-09T14:20:57.432" v="319" actId="1076"/>
          <ac:spMkLst>
            <pc:docMk/>
            <pc:sldMk cId="1776924306" sldId="436"/>
            <ac:spMk id="2" creationId="{111742DF-9B7A-4DD2-91A9-C5CA3DA6524A}"/>
          </ac:spMkLst>
        </pc:spChg>
      </pc:sldChg>
      <pc:sldChg chg="modSp mod">
        <pc:chgData name="Turner, Rosalind - Division of Communications" userId="7c9c7ca7-1d99-46ec-ad67-a660f1da40fc" providerId="ADAL" clId="{154A2098-EAEB-4860-A2F6-B08E2AA0E933}" dt="2025-05-09T14:02:38.440" v="180" actId="6549"/>
        <pc:sldMkLst>
          <pc:docMk/>
          <pc:sldMk cId="317002062" sldId="459"/>
        </pc:sldMkLst>
        <pc:spChg chg="mod">
          <ac:chgData name="Turner, Rosalind - Division of Communications" userId="7c9c7ca7-1d99-46ec-ad67-a660f1da40fc" providerId="ADAL" clId="{154A2098-EAEB-4860-A2F6-B08E2AA0E933}" dt="2025-05-09T14:02:38.440" v="180" actId="6549"/>
          <ac:spMkLst>
            <pc:docMk/>
            <pc:sldMk cId="317002062" sldId="459"/>
            <ac:spMk id="3" creationId="{B0F3FE7F-C4BC-50F8-492A-8DA00E587C16}"/>
          </ac:spMkLst>
        </pc:spChg>
      </pc:sldChg>
      <pc:sldChg chg="modSp mod">
        <pc:chgData name="Turner, Rosalind - Division of Communications" userId="7c9c7ca7-1d99-46ec-ad67-a660f1da40fc" providerId="ADAL" clId="{154A2098-EAEB-4860-A2F6-B08E2AA0E933}" dt="2025-05-09T14:05:35.424" v="190" actId="20577"/>
        <pc:sldMkLst>
          <pc:docMk/>
          <pc:sldMk cId="3719376244" sldId="460"/>
        </pc:sldMkLst>
        <pc:spChg chg="mod">
          <ac:chgData name="Turner, Rosalind - Division of Communications" userId="7c9c7ca7-1d99-46ec-ad67-a660f1da40fc" providerId="ADAL" clId="{154A2098-EAEB-4860-A2F6-B08E2AA0E933}" dt="2025-05-09T14:05:35.424" v="190" actId="20577"/>
          <ac:spMkLst>
            <pc:docMk/>
            <pc:sldMk cId="3719376244" sldId="460"/>
            <ac:spMk id="2" creationId="{7D6B6617-BB99-C515-4E55-F6C1F1AE1C1A}"/>
          </ac:spMkLst>
        </pc:spChg>
        <pc:spChg chg="mod">
          <ac:chgData name="Turner, Rosalind - Division of Communications" userId="7c9c7ca7-1d99-46ec-ad67-a660f1da40fc" providerId="ADAL" clId="{154A2098-EAEB-4860-A2F6-B08E2AA0E933}" dt="2025-05-09T14:04:28.514" v="182" actId="6549"/>
          <ac:spMkLst>
            <pc:docMk/>
            <pc:sldMk cId="3719376244" sldId="460"/>
            <ac:spMk id="3" creationId="{2FF8F8EE-A279-88FD-B3B0-59F23E7424D7}"/>
          </ac:spMkLst>
        </pc:spChg>
      </pc:sldChg>
      <pc:sldChg chg="modSp mod">
        <pc:chgData name="Turner, Rosalind - Division of Communications" userId="7c9c7ca7-1d99-46ec-ad67-a660f1da40fc" providerId="ADAL" clId="{154A2098-EAEB-4860-A2F6-B08E2AA0E933}" dt="2025-05-09T14:05:44.241" v="193" actId="20577"/>
        <pc:sldMkLst>
          <pc:docMk/>
          <pc:sldMk cId="2013637176" sldId="461"/>
        </pc:sldMkLst>
        <pc:spChg chg="mod">
          <ac:chgData name="Turner, Rosalind - Division of Communications" userId="7c9c7ca7-1d99-46ec-ad67-a660f1da40fc" providerId="ADAL" clId="{154A2098-EAEB-4860-A2F6-B08E2AA0E933}" dt="2025-05-09T14:05:44.241" v="193" actId="20577"/>
          <ac:spMkLst>
            <pc:docMk/>
            <pc:sldMk cId="2013637176" sldId="461"/>
            <ac:spMk id="2" creationId="{0DA92F12-19E0-E075-8E41-F958F64E9004}"/>
          </ac:spMkLst>
        </pc:spChg>
        <pc:spChg chg="mod">
          <ac:chgData name="Turner, Rosalind - Division of Communications" userId="7c9c7ca7-1d99-46ec-ad67-a660f1da40fc" providerId="ADAL" clId="{154A2098-EAEB-4860-A2F6-B08E2AA0E933}" dt="2025-05-09T14:05:10.015" v="186" actId="6549"/>
          <ac:spMkLst>
            <pc:docMk/>
            <pc:sldMk cId="2013637176" sldId="461"/>
            <ac:spMk id="3" creationId="{E7CF744D-1637-2342-DCCE-DF757E57E26A}"/>
          </ac:spMkLst>
        </pc:spChg>
      </pc:sldChg>
      <pc:sldChg chg="modSp mod">
        <pc:chgData name="Turner, Rosalind - Division of Communications" userId="7c9c7ca7-1d99-46ec-ad67-a660f1da40fc" providerId="ADAL" clId="{154A2098-EAEB-4860-A2F6-B08E2AA0E933}" dt="2025-05-09T14:06:19.963" v="201" actId="20577"/>
        <pc:sldMkLst>
          <pc:docMk/>
          <pc:sldMk cId="2241844304" sldId="462"/>
        </pc:sldMkLst>
        <pc:spChg chg="mod">
          <ac:chgData name="Turner, Rosalind - Division of Communications" userId="7c9c7ca7-1d99-46ec-ad67-a660f1da40fc" providerId="ADAL" clId="{154A2098-EAEB-4860-A2F6-B08E2AA0E933}" dt="2025-05-09T14:05:57.864" v="196" actId="20577"/>
          <ac:spMkLst>
            <pc:docMk/>
            <pc:sldMk cId="2241844304" sldId="462"/>
            <ac:spMk id="2" creationId="{02A8E1FC-7C85-2FFD-4318-42031BD91DD4}"/>
          </ac:spMkLst>
        </pc:spChg>
        <pc:spChg chg="mod">
          <ac:chgData name="Turner, Rosalind - Division of Communications" userId="7c9c7ca7-1d99-46ec-ad67-a660f1da40fc" providerId="ADAL" clId="{154A2098-EAEB-4860-A2F6-B08E2AA0E933}" dt="2025-05-09T14:06:19.963" v="201" actId="20577"/>
          <ac:spMkLst>
            <pc:docMk/>
            <pc:sldMk cId="2241844304" sldId="462"/>
            <ac:spMk id="3" creationId="{984EE1B7-B25D-4FDF-40CF-6B969BEFED7E}"/>
          </ac:spMkLst>
        </pc:spChg>
      </pc:sldChg>
      <pc:sldChg chg="modSp mod">
        <pc:chgData name="Turner, Rosalind - Division of Communications" userId="7c9c7ca7-1d99-46ec-ad67-a660f1da40fc" providerId="ADAL" clId="{154A2098-EAEB-4860-A2F6-B08E2AA0E933}" dt="2025-05-09T14:07:39.302" v="222" actId="1076"/>
        <pc:sldMkLst>
          <pc:docMk/>
          <pc:sldMk cId="4261034418" sldId="463"/>
        </pc:sldMkLst>
        <pc:spChg chg="mod">
          <ac:chgData name="Turner, Rosalind - Division of Communications" userId="7c9c7ca7-1d99-46ec-ad67-a660f1da40fc" providerId="ADAL" clId="{154A2098-EAEB-4860-A2F6-B08E2AA0E933}" dt="2025-05-09T14:07:05.565" v="208" actId="20577"/>
          <ac:spMkLst>
            <pc:docMk/>
            <pc:sldMk cId="4261034418" sldId="463"/>
            <ac:spMk id="2" creationId="{8742E648-15CE-FF9B-C004-EBF7E822B764}"/>
          </ac:spMkLst>
        </pc:spChg>
        <pc:picChg chg="mod">
          <ac:chgData name="Turner, Rosalind - Division of Communications" userId="7c9c7ca7-1d99-46ec-ad67-a660f1da40fc" providerId="ADAL" clId="{154A2098-EAEB-4860-A2F6-B08E2AA0E933}" dt="2025-05-09T14:07:31.719" v="221" actId="1076"/>
          <ac:picMkLst>
            <pc:docMk/>
            <pc:sldMk cId="4261034418" sldId="463"/>
            <ac:picMk id="4" creationId="{9D0A1F37-A77B-1047-0E67-17D34EC56670}"/>
          </ac:picMkLst>
        </pc:picChg>
        <pc:picChg chg="mod">
          <ac:chgData name="Turner, Rosalind - Division of Communications" userId="7c9c7ca7-1d99-46ec-ad67-a660f1da40fc" providerId="ADAL" clId="{154A2098-EAEB-4860-A2F6-B08E2AA0E933}" dt="2025-05-09T14:07:39.302" v="222" actId="1076"/>
          <ac:picMkLst>
            <pc:docMk/>
            <pc:sldMk cId="4261034418" sldId="463"/>
            <ac:picMk id="5" creationId="{9C25C78B-095B-9BDA-AD06-913AB5B231AD}"/>
          </ac:picMkLst>
        </pc:picChg>
      </pc:sldChg>
      <pc:sldChg chg="modSp mod">
        <pc:chgData name="Turner, Rosalind - Division of Communications" userId="7c9c7ca7-1d99-46ec-ad67-a660f1da40fc" providerId="ADAL" clId="{154A2098-EAEB-4860-A2F6-B08E2AA0E933}" dt="2025-05-09T14:09:16.775" v="231" actId="14100"/>
        <pc:sldMkLst>
          <pc:docMk/>
          <pc:sldMk cId="2740660497" sldId="464"/>
        </pc:sldMkLst>
        <pc:spChg chg="mod">
          <ac:chgData name="Turner, Rosalind - Division of Communications" userId="7c9c7ca7-1d99-46ec-ad67-a660f1da40fc" providerId="ADAL" clId="{154A2098-EAEB-4860-A2F6-B08E2AA0E933}" dt="2025-05-09T14:09:16.775" v="231" actId="14100"/>
          <ac:spMkLst>
            <pc:docMk/>
            <pc:sldMk cId="2740660497" sldId="464"/>
            <ac:spMk id="2" creationId="{FFBFE582-70DA-2D48-BCCE-DA8AA9880014}"/>
          </ac:spMkLst>
        </pc:spChg>
        <pc:spChg chg="mod">
          <ac:chgData name="Turner, Rosalind - Division of Communications" userId="7c9c7ca7-1d99-46ec-ad67-a660f1da40fc" providerId="ADAL" clId="{154A2098-EAEB-4860-A2F6-B08E2AA0E933}" dt="2025-05-09T14:08:45.723" v="226" actId="20577"/>
          <ac:spMkLst>
            <pc:docMk/>
            <pc:sldMk cId="2740660497" sldId="464"/>
            <ac:spMk id="3" creationId="{E2E8E6E4-70DE-5F18-F233-DCD6FCE19312}"/>
          </ac:spMkLst>
        </pc:spChg>
      </pc:sldChg>
      <pc:sldChg chg="modSp mod">
        <pc:chgData name="Turner, Rosalind - Division of Communications" userId="7c9c7ca7-1d99-46ec-ad67-a660f1da40fc" providerId="ADAL" clId="{154A2098-EAEB-4860-A2F6-B08E2AA0E933}" dt="2025-05-09T14:10:08.886" v="238" actId="948"/>
        <pc:sldMkLst>
          <pc:docMk/>
          <pc:sldMk cId="2897966090" sldId="465"/>
        </pc:sldMkLst>
        <pc:spChg chg="mod">
          <ac:chgData name="Turner, Rosalind - Division of Communications" userId="7c9c7ca7-1d99-46ec-ad67-a660f1da40fc" providerId="ADAL" clId="{154A2098-EAEB-4860-A2F6-B08E2AA0E933}" dt="2025-05-09T14:09:27.441" v="234" actId="20577"/>
          <ac:spMkLst>
            <pc:docMk/>
            <pc:sldMk cId="2897966090" sldId="465"/>
            <ac:spMk id="2" creationId="{F86B6C90-96B5-B586-8E56-99C6DB6C9DF4}"/>
          </ac:spMkLst>
        </pc:spChg>
        <pc:spChg chg="mod">
          <ac:chgData name="Turner, Rosalind - Division of Communications" userId="7c9c7ca7-1d99-46ec-ad67-a660f1da40fc" providerId="ADAL" clId="{154A2098-EAEB-4860-A2F6-B08E2AA0E933}" dt="2025-05-09T14:10:08.886" v="238" actId="948"/>
          <ac:spMkLst>
            <pc:docMk/>
            <pc:sldMk cId="2897966090" sldId="465"/>
            <ac:spMk id="3" creationId="{98952BFC-C90A-427B-2067-2D5B4C26388C}"/>
          </ac:spMkLst>
        </pc:spChg>
      </pc:sldChg>
      <pc:sldChg chg="modSp mod">
        <pc:chgData name="Turner, Rosalind - Division of Communications" userId="7c9c7ca7-1d99-46ec-ad67-a660f1da40fc" providerId="ADAL" clId="{154A2098-EAEB-4860-A2F6-B08E2AA0E933}" dt="2025-05-09T14:16:29.599" v="287" actId="20577"/>
        <pc:sldMkLst>
          <pc:docMk/>
          <pc:sldMk cId="3739898969" sldId="466"/>
        </pc:sldMkLst>
        <pc:spChg chg="mod">
          <ac:chgData name="Turner, Rosalind - Division of Communications" userId="7c9c7ca7-1d99-46ec-ad67-a660f1da40fc" providerId="ADAL" clId="{154A2098-EAEB-4860-A2F6-B08E2AA0E933}" dt="2025-05-09T14:16:29.599" v="287" actId="20577"/>
          <ac:spMkLst>
            <pc:docMk/>
            <pc:sldMk cId="3739898969" sldId="466"/>
            <ac:spMk id="3" creationId="{713A83B2-41ED-6E7C-46EC-6A01AE28B54B}"/>
          </ac:spMkLst>
        </pc:spChg>
      </pc:sldChg>
      <pc:sldChg chg="modSp mod">
        <pc:chgData name="Turner, Rosalind - Division of Communications" userId="7c9c7ca7-1d99-46ec-ad67-a660f1da40fc" providerId="ADAL" clId="{154A2098-EAEB-4860-A2F6-B08E2AA0E933}" dt="2025-05-09T14:21:43.478" v="321" actId="1076"/>
        <pc:sldMkLst>
          <pc:docMk/>
          <pc:sldMk cId="219705940" sldId="467"/>
        </pc:sldMkLst>
        <pc:spChg chg="mod">
          <ac:chgData name="Turner, Rosalind - Division of Communications" userId="7c9c7ca7-1d99-46ec-ad67-a660f1da40fc" providerId="ADAL" clId="{154A2098-EAEB-4860-A2F6-B08E2AA0E933}" dt="2025-05-09T14:21:43.478" v="321" actId="1076"/>
          <ac:spMkLst>
            <pc:docMk/>
            <pc:sldMk cId="219705940" sldId="467"/>
            <ac:spMk id="2" creationId="{3F4EC1DA-2F64-9932-ECF0-A3E53C311583}"/>
          </ac:spMkLst>
        </pc:spChg>
      </pc:sldChg>
      <pc:sldChg chg="modSp mod">
        <pc:chgData name="Turner, Rosalind - Division of Communications" userId="7c9c7ca7-1d99-46ec-ad67-a660f1da40fc" providerId="ADAL" clId="{154A2098-EAEB-4860-A2F6-B08E2AA0E933}" dt="2025-05-09T14:22:19.498" v="323" actId="20577"/>
        <pc:sldMkLst>
          <pc:docMk/>
          <pc:sldMk cId="899619628" sldId="468"/>
        </pc:sldMkLst>
        <pc:spChg chg="mod">
          <ac:chgData name="Turner, Rosalind - Division of Communications" userId="7c9c7ca7-1d99-46ec-ad67-a660f1da40fc" providerId="ADAL" clId="{154A2098-EAEB-4860-A2F6-B08E2AA0E933}" dt="2025-05-09T14:22:19.498" v="323" actId="20577"/>
          <ac:spMkLst>
            <pc:docMk/>
            <pc:sldMk cId="899619628" sldId="468"/>
            <ac:spMk id="3" creationId="{3F19E4D2-0E69-2606-B877-92BD460AE875}"/>
          </ac:spMkLst>
        </pc:spChg>
      </pc:sldChg>
      <pc:sldChg chg="modSp mod">
        <pc:chgData name="Turner, Rosalind - Division of Communications" userId="7c9c7ca7-1d99-46ec-ad67-a660f1da40fc" providerId="ADAL" clId="{154A2098-EAEB-4860-A2F6-B08E2AA0E933}" dt="2025-05-09T14:23:21.979" v="326" actId="6549"/>
        <pc:sldMkLst>
          <pc:docMk/>
          <pc:sldMk cId="1150407570" sldId="469"/>
        </pc:sldMkLst>
        <pc:spChg chg="mod">
          <ac:chgData name="Turner, Rosalind - Division of Communications" userId="7c9c7ca7-1d99-46ec-ad67-a660f1da40fc" providerId="ADAL" clId="{154A2098-EAEB-4860-A2F6-B08E2AA0E933}" dt="2025-05-09T14:23:21.979" v="326" actId="6549"/>
          <ac:spMkLst>
            <pc:docMk/>
            <pc:sldMk cId="1150407570" sldId="469"/>
            <ac:spMk id="3" creationId="{DA188D67-56D4-1878-2A23-87B8AD8A3C90}"/>
          </ac:spMkLst>
        </pc:spChg>
        <pc:picChg chg="mod">
          <ac:chgData name="Turner, Rosalind - Division of Communications" userId="7c9c7ca7-1d99-46ec-ad67-a660f1da40fc" providerId="ADAL" clId="{154A2098-EAEB-4860-A2F6-B08E2AA0E933}" dt="2025-05-09T14:23:05.624" v="324" actId="1076"/>
          <ac:picMkLst>
            <pc:docMk/>
            <pc:sldMk cId="1150407570" sldId="469"/>
            <ac:picMk id="4" creationId="{8957928E-15B9-D881-BFCD-AF4946198A9B}"/>
          </ac:picMkLst>
        </pc:picChg>
      </pc:sldChg>
      <pc:sldChg chg="modSp mod">
        <pc:chgData name="Turner, Rosalind - Division of Communications" userId="7c9c7ca7-1d99-46ec-ad67-a660f1da40fc" providerId="ADAL" clId="{154A2098-EAEB-4860-A2F6-B08E2AA0E933}" dt="2025-05-09T14:24:13.524" v="334" actId="1035"/>
        <pc:sldMkLst>
          <pc:docMk/>
          <pc:sldMk cId="3234655057" sldId="470"/>
        </pc:sldMkLst>
        <pc:spChg chg="mod">
          <ac:chgData name="Turner, Rosalind - Division of Communications" userId="7c9c7ca7-1d99-46ec-ad67-a660f1da40fc" providerId="ADAL" clId="{154A2098-EAEB-4860-A2F6-B08E2AA0E933}" dt="2025-05-09T14:24:13.524" v="334" actId="1035"/>
          <ac:spMkLst>
            <pc:docMk/>
            <pc:sldMk cId="3234655057" sldId="470"/>
            <ac:spMk id="3" creationId="{A7B03184-F86A-A9B5-D230-29D74BE43679}"/>
          </ac:spMkLst>
        </pc:spChg>
      </pc:sldChg>
      <pc:sldChg chg="modSp mod">
        <pc:chgData name="Turner, Rosalind - Division of Communications" userId="7c9c7ca7-1d99-46ec-ad67-a660f1da40fc" providerId="ADAL" clId="{154A2098-EAEB-4860-A2F6-B08E2AA0E933}" dt="2025-05-09T14:27:32.956" v="356" actId="20577"/>
        <pc:sldMkLst>
          <pc:docMk/>
          <pc:sldMk cId="522927172" sldId="471"/>
        </pc:sldMkLst>
        <pc:spChg chg="mod">
          <ac:chgData name="Turner, Rosalind - Division of Communications" userId="7c9c7ca7-1d99-46ec-ad67-a660f1da40fc" providerId="ADAL" clId="{154A2098-EAEB-4860-A2F6-B08E2AA0E933}" dt="2025-05-09T14:27:14.191" v="344" actId="1076"/>
          <ac:spMkLst>
            <pc:docMk/>
            <pc:sldMk cId="522927172" sldId="471"/>
            <ac:spMk id="2" creationId="{32FFA8A4-DB3E-9C8B-0A82-64BC1A546BE1}"/>
          </ac:spMkLst>
        </pc:spChg>
        <pc:spChg chg="mod">
          <ac:chgData name="Turner, Rosalind - Division of Communications" userId="7c9c7ca7-1d99-46ec-ad67-a660f1da40fc" providerId="ADAL" clId="{154A2098-EAEB-4860-A2F6-B08E2AA0E933}" dt="2025-05-09T14:27:32.956" v="356" actId="20577"/>
          <ac:spMkLst>
            <pc:docMk/>
            <pc:sldMk cId="522927172" sldId="471"/>
            <ac:spMk id="3" creationId="{3FFD9DD6-6A51-0519-F6F9-4B7AC0105100}"/>
          </ac:spMkLst>
        </pc:spChg>
      </pc:sldChg>
      <pc:sldChg chg="modSp mod">
        <pc:chgData name="Turner, Rosalind - Division of Communications" userId="7c9c7ca7-1d99-46ec-ad67-a660f1da40fc" providerId="ADAL" clId="{154A2098-EAEB-4860-A2F6-B08E2AA0E933}" dt="2025-05-09T14:28:50.966" v="394" actId="1076"/>
        <pc:sldMkLst>
          <pc:docMk/>
          <pc:sldMk cId="3890415492" sldId="473"/>
        </pc:sldMkLst>
        <pc:spChg chg="mod">
          <ac:chgData name="Turner, Rosalind - Division of Communications" userId="7c9c7ca7-1d99-46ec-ad67-a660f1da40fc" providerId="ADAL" clId="{154A2098-EAEB-4860-A2F6-B08E2AA0E933}" dt="2025-05-09T14:28:50.966" v="394" actId="1076"/>
          <ac:spMkLst>
            <pc:docMk/>
            <pc:sldMk cId="3890415492" sldId="473"/>
            <ac:spMk id="2" creationId="{22F5EECF-BD13-71F2-CDBE-AED2A1CE3ADD}"/>
          </ac:spMkLst>
        </pc:spChg>
        <pc:spChg chg="mod">
          <ac:chgData name="Turner, Rosalind - Division of Communications" userId="7c9c7ca7-1d99-46ec-ad67-a660f1da40fc" providerId="ADAL" clId="{154A2098-EAEB-4860-A2F6-B08E2AA0E933}" dt="2025-05-09T14:28:44.879" v="393" actId="1076"/>
          <ac:spMkLst>
            <pc:docMk/>
            <pc:sldMk cId="3890415492" sldId="473"/>
            <ac:spMk id="3" creationId="{F378E9F5-37A5-6D7A-46A9-E103F18ACF8E}"/>
          </ac:spMkLst>
        </pc:spChg>
      </pc:sldChg>
      <pc:sldChg chg="modSp mod">
        <pc:chgData name="Turner, Rosalind - Division of Communications" userId="7c9c7ca7-1d99-46ec-ad67-a660f1da40fc" providerId="ADAL" clId="{154A2098-EAEB-4860-A2F6-B08E2AA0E933}" dt="2025-05-09T14:29:38.038" v="399" actId="1076"/>
        <pc:sldMkLst>
          <pc:docMk/>
          <pc:sldMk cId="1641679450" sldId="474"/>
        </pc:sldMkLst>
        <pc:spChg chg="mod">
          <ac:chgData name="Turner, Rosalind - Division of Communications" userId="7c9c7ca7-1d99-46ec-ad67-a660f1da40fc" providerId="ADAL" clId="{154A2098-EAEB-4860-A2F6-B08E2AA0E933}" dt="2025-05-09T14:29:38.038" v="399" actId="1076"/>
          <ac:spMkLst>
            <pc:docMk/>
            <pc:sldMk cId="1641679450" sldId="474"/>
            <ac:spMk id="2" creationId="{232FD435-BAC9-3919-08B8-63061EC66745}"/>
          </ac:spMkLst>
        </pc:spChg>
        <pc:spChg chg="mod">
          <ac:chgData name="Turner, Rosalind - Division of Communications" userId="7c9c7ca7-1d99-46ec-ad67-a660f1da40fc" providerId="ADAL" clId="{154A2098-EAEB-4860-A2F6-B08E2AA0E933}" dt="2025-05-09T14:29:31.615" v="398" actId="1076"/>
          <ac:spMkLst>
            <pc:docMk/>
            <pc:sldMk cId="1641679450" sldId="474"/>
            <ac:spMk id="3" creationId="{22B6879D-C31F-9171-339E-F57CDBC752B5}"/>
          </ac:spMkLst>
        </pc:spChg>
        <pc:picChg chg="mod">
          <ac:chgData name="Turner, Rosalind - Division of Communications" userId="7c9c7ca7-1d99-46ec-ad67-a660f1da40fc" providerId="ADAL" clId="{154A2098-EAEB-4860-A2F6-B08E2AA0E933}" dt="2025-05-09T14:29:22.687" v="396" actId="1076"/>
          <ac:picMkLst>
            <pc:docMk/>
            <pc:sldMk cId="1641679450" sldId="474"/>
            <ac:picMk id="5" creationId="{6B762E03-D8E0-39D4-A145-2338F943B683}"/>
          </ac:picMkLst>
        </pc:picChg>
      </pc:sldChg>
      <pc:sldChg chg="modSp mod">
        <pc:chgData name="Turner, Rosalind - Division of Communications" userId="7c9c7ca7-1d99-46ec-ad67-a660f1da40fc" providerId="ADAL" clId="{154A2098-EAEB-4860-A2F6-B08E2AA0E933}" dt="2025-05-09T14:31:37.102" v="437" actId="14100"/>
        <pc:sldMkLst>
          <pc:docMk/>
          <pc:sldMk cId="2273043226" sldId="476"/>
        </pc:sldMkLst>
        <pc:spChg chg="mod">
          <ac:chgData name="Turner, Rosalind - Division of Communications" userId="7c9c7ca7-1d99-46ec-ad67-a660f1da40fc" providerId="ADAL" clId="{154A2098-EAEB-4860-A2F6-B08E2AA0E933}" dt="2025-05-09T14:31:37.102" v="437" actId="14100"/>
          <ac:spMkLst>
            <pc:docMk/>
            <pc:sldMk cId="2273043226" sldId="476"/>
            <ac:spMk id="2" creationId="{29A2874F-8506-4599-E0CB-C673F5F53EDB}"/>
          </ac:spMkLst>
        </pc:spChg>
        <pc:spChg chg="mod">
          <ac:chgData name="Turner, Rosalind - Division of Communications" userId="7c9c7ca7-1d99-46ec-ad67-a660f1da40fc" providerId="ADAL" clId="{154A2098-EAEB-4860-A2F6-B08E2AA0E933}" dt="2025-05-09T14:31:31.440" v="436" actId="1076"/>
          <ac:spMkLst>
            <pc:docMk/>
            <pc:sldMk cId="2273043226" sldId="476"/>
            <ac:spMk id="3" creationId="{1EAC03EE-ABAF-9EFD-5ADD-EC9453D0589B}"/>
          </ac:spMkLst>
        </pc:spChg>
      </pc:sldChg>
      <pc:sldChg chg="modSp mod">
        <pc:chgData name="Turner, Rosalind - Division of Communications" userId="7c9c7ca7-1d99-46ec-ad67-a660f1da40fc" providerId="ADAL" clId="{154A2098-EAEB-4860-A2F6-B08E2AA0E933}" dt="2025-05-09T14:46:37.833" v="439" actId="20577"/>
        <pc:sldMkLst>
          <pc:docMk/>
          <pc:sldMk cId="2925135501" sldId="477"/>
        </pc:sldMkLst>
        <pc:spChg chg="mod">
          <ac:chgData name="Turner, Rosalind - Division of Communications" userId="7c9c7ca7-1d99-46ec-ad67-a660f1da40fc" providerId="ADAL" clId="{154A2098-EAEB-4860-A2F6-B08E2AA0E933}" dt="2025-05-09T14:46:37.833" v="439" actId="20577"/>
          <ac:spMkLst>
            <pc:docMk/>
            <pc:sldMk cId="2925135501" sldId="477"/>
            <ac:spMk id="2" creationId="{AC0F8FD0-5DEA-EFFB-08AF-CE63A3466FEC}"/>
          </ac:spMkLst>
        </pc:spChg>
      </pc:sldChg>
      <pc:sldChg chg="modSp mod">
        <pc:chgData name="Turner, Rosalind - Division of Communications" userId="7c9c7ca7-1d99-46ec-ad67-a660f1da40fc" providerId="ADAL" clId="{154A2098-EAEB-4860-A2F6-B08E2AA0E933}" dt="2025-05-09T15:20:36.764" v="468" actId="1076"/>
        <pc:sldMkLst>
          <pc:docMk/>
          <pc:sldMk cId="2820927246" sldId="480"/>
        </pc:sldMkLst>
        <pc:spChg chg="mod">
          <ac:chgData name="Turner, Rosalind - Division of Communications" userId="7c9c7ca7-1d99-46ec-ad67-a660f1da40fc" providerId="ADAL" clId="{154A2098-EAEB-4860-A2F6-B08E2AA0E933}" dt="2025-05-09T15:20:36.764" v="468" actId="1076"/>
          <ac:spMkLst>
            <pc:docMk/>
            <pc:sldMk cId="2820927246" sldId="480"/>
            <ac:spMk id="3" creationId="{B37B29FA-577F-97D5-91F7-836A345EE484}"/>
          </ac:spMkLst>
        </pc:spChg>
      </pc:sldChg>
      <pc:sldChg chg="modSp mod">
        <pc:chgData name="Turner, Rosalind - Division of Communications" userId="7c9c7ca7-1d99-46ec-ad67-a660f1da40fc" providerId="ADAL" clId="{154A2098-EAEB-4860-A2F6-B08E2AA0E933}" dt="2025-05-09T15:21:01.622" v="471" actId="1076"/>
        <pc:sldMkLst>
          <pc:docMk/>
          <pc:sldMk cId="1684843327" sldId="481"/>
        </pc:sldMkLst>
        <pc:spChg chg="mod">
          <ac:chgData name="Turner, Rosalind - Division of Communications" userId="7c9c7ca7-1d99-46ec-ad67-a660f1da40fc" providerId="ADAL" clId="{154A2098-EAEB-4860-A2F6-B08E2AA0E933}" dt="2025-05-09T15:21:01.622" v="471" actId="1076"/>
          <ac:spMkLst>
            <pc:docMk/>
            <pc:sldMk cId="1684843327" sldId="481"/>
            <ac:spMk id="2" creationId="{6A1F3596-DB36-2BCB-BB9D-357DAA6846BE}"/>
          </ac:spMkLst>
        </pc:spChg>
        <pc:spChg chg="mod">
          <ac:chgData name="Turner, Rosalind - Division of Communications" userId="7c9c7ca7-1d99-46ec-ad67-a660f1da40fc" providerId="ADAL" clId="{154A2098-EAEB-4860-A2F6-B08E2AA0E933}" dt="2025-05-09T15:20:54.859" v="470" actId="1076"/>
          <ac:spMkLst>
            <pc:docMk/>
            <pc:sldMk cId="1684843327" sldId="481"/>
            <ac:spMk id="3" creationId="{9B4B6C10-C07B-23BA-433C-0BA3854E8B26}"/>
          </ac:spMkLst>
        </pc:spChg>
      </pc:sldChg>
      <pc:sldChg chg="modSp mod">
        <pc:chgData name="Turner, Rosalind - Division of Communications" userId="7c9c7ca7-1d99-46ec-ad67-a660f1da40fc" providerId="ADAL" clId="{154A2098-EAEB-4860-A2F6-B08E2AA0E933}" dt="2025-05-09T15:49:18.119" v="481" actId="255"/>
        <pc:sldMkLst>
          <pc:docMk/>
          <pc:sldMk cId="2442072034" sldId="482"/>
        </pc:sldMkLst>
        <pc:spChg chg="mod">
          <ac:chgData name="Turner, Rosalind - Division of Communications" userId="7c9c7ca7-1d99-46ec-ad67-a660f1da40fc" providerId="ADAL" clId="{154A2098-EAEB-4860-A2F6-B08E2AA0E933}" dt="2025-05-09T15:48:37.495" v="475" actId="14100"/>
          <ac:spMkLst>
            <pc:docMk/>
            <pc:sldMk cId="2442072034" sldId="482"/>
            <ac:spMk id="2" creationId="{58865D04-3007-4141-8AF6-191E0C46463E}"/>
          </ac:spMkLst>
        </pc:spChg>
        <pc:spChg chg="mod">
          <ac:chgData name="Turner, Rosalind - Division of Communications" userId="7c9c7ca7-1d99-46ec-ad67-a660f1da40fc" providerId="ADAL" clId="{154A2098-EAEB-4860-A2F6-B08E2AA0E933}" dt="2025-05-09T15:49:18.119" v="481" actId="255"/>
          <ac:spMkLst>
            <pc:docMk/>
            <pc:sldMk cId="2442072034" sldId="482"/>
            <ac:spMk id="3" creationId="{A381E29C-79E2-9E76-0C26-65BCA9B35B38}"/>
          </ac:spMkLst>
        </pc:spChg>
        <pc:picChg chg="mod">
          <ac:chgData name="Turner, Rosalind - Division of Communications" userId="7c9c7ca7-1d99-46ec-ad67-a660f1da40fc" providerId="ADAL" clId="{154A2098-EAEB-4860-A2F6-B08E2AA0E933}" dt="2025-05-09T15:48:37.940" v="476" actId="1076"/>
          <ac:picMkLst>
            <pc:docMk/>
            <pc:sldMk cId="2442072034" sldId="482"/>
            <ac:picMk id="4" creationId="{0DFB5DD3-DE8B-6F4C-A4BE-530BD62BE355}"/>
          </ac:picMkLst>
        </pc:picChg>
      </pc:sldChg>
      <pc:sldChg chg="modSp mod">
        <pc:chgData name="Turner, Rosalind - Division of Communications" userId="7c9c7ca7-1d99-46ec-ad67-a660f1da40fc" providerId="ADAL" clId="{154A2098-EAEB-4860-A2F6-B08E2AA0E933}" dt="2025-05-09T15:49:39.851" v="483" actId="14100"/>
        <pc:sldMkLst>
          <pc:docMk/>
          <pc:sldMk cId="2568667377" sldId="483"/>
        </pc:sldMkLst>
        <pc:spChg chg="mod">
          <ac:chgData name="Turner, Rosalind - Division of Communications" userId="7c9c7ca7-1d99-46ec-ad67-a660f1da40fc" providerId="ADAL" clId="{154A2098-EAEB-4860-A2F6-B08E2AA0E933}" dt="2025-05-09T15:49:39.851" v="483" actId="14100"/>
          <ac:spMkLst>
            <pc:docMk/>
            <pc:sldMk cId="2568667377" sldId="483"/>
            <ac:spMk id="2" creationId="{E472B7C8-A776-9EFB-A667-570C0C45B3D4}"/>
          </ac:spMkLst>
        </pc:spChg>
      </pc:sldChg>
      <pc:sldChg chg="modSp mod">
        <pc:chgData name="Turner, Rosalind - Division of Communications" userId="7c9c7ca7-1d99-46ec-ad67-a660f1da40fc" providerId="ADAL" clId="{154A2098-EAEB-4860-A2F6-B08E2AA0E933}" dt="2025-05-09T15:49:47.337" v="484" actId="1076"/>
        <pc:sldMkLst>
          <pc:docMk/>
          <pc:sldMk cId="950483035" sldId="484"/>
        </pc:sldMkLst>
        <pc:spChg chg="mod">
          <ac:chgData name="Turner, Rosalind - Division of Communications" userId="7c9c7ca7-1d99-46ec-ad67-a660f1da40fc" providerId="ADAL" clId="{154A2098-EAEB-4860-A2F6-B08E2AA0E933}" dt="2025-05-09T15:49:47.337" v="484" actId="1076"/>
          <ac:spMkLst>
            <pc:docMk/>
            <pc:sldMk cId="950483035" sldId="484"/>
            <ac:spMk id="2" creationId="{5D0BE42D-3630-941A-DEE5-8CC5FE26B1D3}"/>
          </ac:spMkLst>
        </pc:spChg>
      </pc:sldChg>
      <pc:sldChg chg="modSp mod">
        <pc:chgData name="Turner, Rosalind - Division of Communications" userId="7c9c7ca7-1d99-46ec-ad67-a660f1da40fc" providerId="ADAL" clId="{154A2098-EAEB-4860-A2F6-B08E2AA0E933}" dt="2025-05-09T17:35:21.962" v="647" actId="2"/>
        <pc:sldMkLst>
          <pc:docMk/>
          <pc:sldMk cId="1361055573" sldId="485"/>
        </pc:sldMkLst>
        <pc:spChg chg="mod">
          <ac:chgData name="Turner, Rosalind - Division of Communications" userId="7c9c7ca7-1d99-46ec-ad67-a660f1da40fc" providerId="ADAL" clId="{154A2098-EAEB-4860-A2F6-B08E2AA0E933}" dt="2025-05-09T15:52:44.129" v="492" actId="20577"/>
          <ac:spMkLst>
            <pc:docMk/>
            <pc:sldMk cId="1361055573" sldId="485"/>
            <ac:spMk id="2" creationId="{306764C3-2171-A41D-88E3-17E5A7B8A9BB}"/>
          </ac:spMkLst>
        </pc:spChg>
        <pc:spChg chg="mod">
          <ac:chgData name="Turner, Rosalind - Division of Communications" userId="7c9c7ca7-1d99-46ec-ad67-a660f1da40fc" providerId="ADAL" clId="{154A2098-EAEB-4860-A2F6-B08E2AA0E933}" dt="2025-05-09T17:35:21.962" v="647" actId="2"/>
          <ac:spMkLst>
            <pc:docMk/>
            <pc:sldMk cId="1361055573" sldId="485"/>
            <ac:spMk id="3" creationId="{0D5A214B-C79F-B64C-46A4-C4A0D1FB9E1A}"/>
          </ac:spMkLst>
        </pc:spChg>
      </pc:sldChg>
      <pc:sldChg chg="modSp mod">
        <pc:chgData name="Turner, Rosalind - Division of Communications" userId="7c9c7ca7-1d99-46ec-ad67-a660f1da40fc" providerId="ADAL" clId="{154A2098-EAEB-4860-A2F6-B08E2AA0E933}" dt="2025-05-09T15:53:05.502" v="493" actId="1076"/>
        <pc:sldMkLst>
          <pc:docMk/>
          <pc:sldMk cId="312912821" sldId="486"/>
        </pc:sldMkLst>
        <pc:spChg chg="mod">
          <ac:chgData name="Turner, Rosalind - Division of Communications" userId="7c9c7ca7-1d99-46ec-ad67-a660f1da40fc" providerId="ADAL" clId="{154A2098-EAEB-4860-A2F6-B08E2AA0E933}" dt="2025-05-09T15:53:05.502" v="493" actId="1076"/>
          <ac:spMkLst>
            <pc:docMk/>
            <pc:sldMk cId="312912821" sldId="486"/>
            <ac:spMk id="2" creationId="{8E7F76A5-57C5-15BF-8652-7202373B65FE}"/>
          </ac:spMkLst>
        </pc:spChg>
      </pc:sldChg>
      <pc:sldChg chg="modSp mod">
        <pc:chgData name="Turner, Rosalind - Division of Communications" userId="7c9c7ca7-1d99-46ec-ad67-a660f1da40fc" providerId="ADAL" clId="{154A2098-EAEB-4860-A2F6-B08E2AA0E933}" dt="2025-05-09T15:52:07.429" v="491" actId="1076"/>
        <pc:sldMkLst>
          <pc:docMk/>
          <pc:sldMk cId="949542699" sldId="487"/>
        </pc:sldMkLst>
        <pc:spChg chg="mod">
          <ac:chgData name="Turner, Rosalind - Division of Communications" userId="7c9c7ca7-1d99-46ec-ad67-a660f1da40fc" providerId="ADAL" clId="{154A2098-EAEB-4860-A2F6-B08E2AA0E933}" dt="2025-05-09T15:52:07.429" v="491" actId="1076"/>
          <ac:spMkLst>
            <pc:docMk/>
            <pc:sldMk cId="949542699" sldId="487"/>
            <ac:spMk id="2" creationId="{EEDD6B55-CB55-7F2D-8841-79806A614489}"/>
          </ac:spMkLst>
        </pc:spChg>
      </pc:sldChg>
      <pc:sldChg chg="modSp mod">
        <pc:chgData name="Turner, Rosalind - Division of Communications" userId="7c9c7ca7-1d99-46ec-ad67-a660f1da40fc" providerId="ADAL" clId="{154A2098-EAEB-4860-A2F6-B08E2AA0E933}" dt="2025-05-09T17:35:23.762" v="648" actId="2"/>
        <pc:sldMkLst>
          <pc:docMk/>
          <pc:sldMk cId="680739349" sldId="489"/>
        </pc:sldMkLst>
        <pc:spChg chg="mod">
          <ac:chgData name="Turner, Rosalind - Division of Communications" userId="7c9c7ca7-1d99-46ec-ad67-a660f1da40fc" providerId="ADAL" clId="{154A2098-EAEB-4860-A2F6-B08E2AA0E933}" dt="2025-05-09T17:35:23.762" v="648" actId="2"/>
          <ac:spMkLst>
            <pc:docMk/>
            <pc:sldMk cId="680739349" sldId="489"/>
            <ac:spMk id="2" creationId="{4D6C4D57-B738-8D61-3741-F11CD34A331C}"/>
          </ac:spMkLst>
        </pc:spChg>
        <pc:spChg chg="mod">
          <ac:chgData name="Turner, Rosalind - Division of Communications" userId="7c9c7ca7-1d99-46ec-ad67-a660f1da40fc" providerId="ADAL" clId="{154A2098-EAEB-4860-A2F6-B08E2AA0E933}" dt="2025-05-09T15:53:51.584" v="494" actId="6549"/>
          <ac:spMkLst>
            <pc:docMk/>
            <pc:sldMk cId="680739349" sldId="489"/>
            <ac:spMk id="3" creationId="{DCC0C3AF-E752-74D0-9820-E2633086498C}"/>
          </ac:spMkLst>
        </pc:spChg>
      </pc:sldChg>
      <pc:sldChg chg="modSp mod">
        <pc:chgData name="Turner, Rosalind - Division of Communications" userId="7c9c7ca7-1d99-46ec-ad67-a660f1da40fc" providerId="ADAL" clId="{154A2098-EAEB-4860-A2F6-B08E2AA0E933}" dt="2025-05-09T15:54:25.851" v="496" actId="6549"/>
        <pc:sldMkLst>
          <pc:docMk/>
          <pc:sldMk cId="2787199152" sldId="490"/>
        </pc:sldMkLst>
        <pc:spChg chg="mod">
          <ac:chgData name="Turner, Rosalind - Division of Communications" userId="7c9c7ca7-1d99-46ec-ad67-a660f1da40fc" providerId="ADAL" clId="{154A2098-EAEB-4860-A2F6-B08E2AA0E933}" dt="2025-05-09T15:54:21.331" v="495" actId="1076"/>
          <ac:spMkLst>
            <pc:docMk/>
            <pc:sldMk cId="2787199152" sldId="490"/>
            <ac:spMk id="2" creationId="{10BDA931-0055-FCC0-7772-39FD0FBB962E}"/>
          </ac:spMkLst>
        </pc:spChg>
        <pc:spChg chg="mod">
          <ac:chgData name="Turner, Rosalind - Division of Communications" userId="7c9c7ca7-1d99-46ec-ad67-a660f1da40fc" providerId="ADAL" clId="{154A2098-EAEB-4860-A2F6-B08E2AA0E933}" dt="2025-05-09T15:54:25.851" v="496" actId="6549"/>
          <ac:spMkLst>
            <pc:docMk/>
            <pc:sldMk cId="2787199152" sldId="490"/>
            <ac:spMk id="3" creationId="{34C474F2-33F8-1167-F38B-0E68ED900D60}"/>
          </ac:spMkLst>
        </pc:spChg>
      </pc:sldChg>
      <pc:sldChg chg="modSp mod">
        <pc:chgData name="Turner, Rosalind - Division of Communications" userId="7c9c7ca7-1d99-46ec-ad67-a660f1da40fc" providerId="ADAL" clId="{154A2098-EAEB-4860-A2F6-B08E2AA0E933}" dt="2025-05-09T15:55:16.701" v="497" actId="1076"/>
        <pc:sldMkLst>
          <pc:docMk/>
          <pc:sldMk cId="2457539962" sldId="492"/>
        </pc:sldMkLst>
        <pc:spChg chg="mod">
          <ac:chgData name="Turner, Rosalind - Division of Communications" userId="7c9c7ca7-1d99-46ec-ad67-a660f1da40fc" providerId="ADAL" clId="{154A2098-EAEB-4860-A2F6-B08E2AA0E933}" dt="2025-05-09T15:55:16.701" v="497" actId="1076"/>
          <ac:spMkLst>
            <pc:docMk/>
            <pc:sldMk cId="2457539962" sldId="492"/>
            <ac:spMk id="2" creationId="{34AAEE2E-3EEF-A568-700C-757CBE2DD23E}"/>
          </ac:spMkLst>
        </pc:spChg>
      </pc:sldChg>
      <pc:sldChg chg="modSp mod">
        <pc:chgData name="Turner, Rosalind - Division of Communications" userId="7c9c7ca7-1d99-46ec-ad67-a660f1da40fc" providerId="ADAL" clId="{154A2098-EAEB-4860-A2F6-B08E2AA0E933}" dt="2025-05-09T15:55:43.419" v="498" actId="1076"/>
        <pc:sldMkLst>
          <pc:docMk/>
          <pc:sldMk cId="3444616175" sldId="493"/>
        </pc:sldMkLst>
        <pc:spChg chg="mod">
          <ac:chgData name="Turner, Rosalind - Division of Communications" userId="7c9c7ca7-1d99-46ec-ad67-a660f1da40fc" providerId="ADAL" clId="{154A2098-EAEB-4860-A2F6-B08E2AA0E933}" dt="2025-05-09T15:55:43.419" v="498" actId="1076"/>
          <ac:spMkLst>
            <pc:docMk/>
            <pc:sldMk cId="3444616175" sldId="493"/>
            <ac:spMk id="2" creationId="{5F528697-79CE-A9DA-4278-90CF34C388DE}"/>
          </ac:spMkLst>
        </pc:spChg>
      </pc:sldChg>
      <pc:sldChg chg="modSp mod">
        <pc:chgData name="Turner, Rosalind - Division of Communications" userId="7c9c7ca7-1d99-46ec-ad67-a660f1da40fc" providerId="ADAL" clId="{154A2098-EAEB-4860-A2F6-B08E2AA0E933}" dt="2025-05-09T15:56:09.521" v="500" actId="6549"/>
        <pc:sldMkLst>
          <pc:docMk/>
          <pc:sldMk cId="340463897" sldId="494"/>
        </pc:sldMkLst>
        <pc:spChg chg="mod">
          <ac:chgData name="Turner, Rosalind - Division of Communications" userId="7c9c7ca7-1d99-46ec-ad67-a660f1da40fc" providerId="ADAL" clId="{154A2098-EAEB-4860-A2F6-B08E2AA0E933}" dt="2025-05-09T15:56:02.055" v="499" actId="1076"/>
          <ac:spMkLst>
            <pc:docMk/>
            <pc:sldMk cId="340463897" sldId="494"/>
            <ac:spMk id="2" creationId="{4757EC7C-C336-D384-D19B-799BC87CA00A}"/>
          </ac:spMkLst>
        </pc:spChg>
        <pc:spChg chg="mod">
          <ac:chgData name="Turner, Rosalind - Division of Communications" userId="7c9c7ca7-1d99-46ec-ad67-a660f1da40fc" providerId="ADAL" clId="{154A2098-EAEB-4860-A2F6-B08E2AA0E933}" dt="2025-05-09T15:56:09.521" v="500" actId="6549"/>
          <ac:spMkLst>
            <pc:docMk/>
            <pc:sldMk cId="340463897" sldId="494"/>
            <ac:spMk id="3" creationId="{B04A9BAE-1E54-C369-5365-3CE518EFF3A4}"/>
          </ac:spMkLst>
        </pc:spChg>
      </pc:sldChg>
      <pc:sldChg chg="modSp mod">
        <pc:chgData name="Turner, Rosalind - Division of Communications" userId="7c9c7ca7-1d99-46ec-ad67-a660f1da40fc" providerId="ADAL" clId="{154A2098-EAEB-4860-A2F6-B08E2AA0E933}" dt="2025-05-09T16:07:39.158" v="504" actId="27636"/>
        <pc:sldMkLst>
          <pc:docMk/>
          <pc:sldMk cId="151128899" sldId="495"/>
        </pc:sldMkLst>
        <pc:spChg chg="mod">
          <ac:chgData name="Turner, Rosalind - Division of Communications" userId="7c9c7ca7-1d99-46ec-ad67-a660f1da40fc" providerId="ADAL" clId="{154A2098-EAEB-4860-A2F6-B08E2AA0E933}" dt="2025-05-09T15:56:26.429" v="501" actId="1076"/>
          <ac:spMkLst>
            <pc:docMk/>
            <pc:sldMk cId="151128899" sldId="495"/>
            <ac:spMk id="2" creationId="{03F8743B-B2C2-7CD1-1A64-93B48E1EE30F}"/>
          </ac:spMkLst>
        </pc:spChg>
        <pc:spChg chg="mod">
          <ac:chgData name="Turner, Rosalind - Division of Communications" userId="7c9c7ca7-1d99-46ec-ad67-a660f1da40fc" providerId="ADAL" clId="{154A2098-EAEB-4860-A2F6-B08E2AA0E933}" dt="2025-05-09T16:07:39.158" v="504" actId="27636"/>
          <ac:spMkLst>
            <pc:docMk/>
            <pc:sldMk cId="151128899" sldId="495"/>
            <ac:spMk id="3" creationId="{066998EB-1A9D-ABDC-611A-92EB0015BC06}"/>
          </ac:spMkLst>
        </pc:spChg>
      </pc:sldChg>
      <pc:sldChg chg="modSp mod">
        <pc:chgData name="Turner, Rosalind - Division of Communications" userId="7c9c7ca7-1d99-46ec-ad67-a660f1da40fc" providerId="ADAL" clId="{154A2098-EAEB-4860-A2F6-B08E2AA0E933}" dt="2025-05-09T16:17:28.188" v="505" actId="1076"/>
        <pc:sldMkLst>
          <pc:docMk/>
          <pc:sldMk cId="4113905131" sldId="496"/>
        </pc:sldMkLst>
        <pc:spChg chg="mod">
          <ac:chgData name="Turner, Rosalind - Division of Communications" userId="7c9c7ca7-1d99-46ec-ad67-a660f1da40fc" providerId="ADAL" clId="{154A2098-EAEB-4860-A2F6-B08E2AA0E933}" dt="2025-05-09T16:17:28.188" v="505" actId="1076"/>
          <ac:spMkLst>
            <pc:docMk/>
            <pc:sldMk cId="4113905131" sldId="496"/>
            <ac:spMk id="2" creationId="{1850B74E-F254-5976-7656-645A39B36CA1}"/>
          </ac:spMkLst>
        </pc:spChg>
      </pc:sldChg>
      <pc:sldChg chg="modSp mod">
        <pc:chgData name="Turner, Rosalind - Division of Communications" userId="7c9c7ca7-1d99-46ec-ad67-a660f1da40fc" providerId="ADAL" clId="{154A2098-EAEB-4860-A2F6-B08E2AA0E933}" dt="2025-05-09T17:35:25.907" v="649" actId="2"/>
        <pc:sldMkLst>
          <pc:docMk/>
          <pc:sldMk cId="1506092194" sldId="497"/>
        </pc:sldMkLst>
        <pc:spChg chg="mod">
          <ac:chgData name="Turner, Rosalind - Division of Communications" userId="7c9c7ca7-1d99-46ec-ad67-a660f1da40fc" providerId="ADAL" clId="{154A2098-EAEB-4860-A2F6-B08E2AA0E933}" dt="2025-05-09T17:35:25.907" v="649" actId="2"/>
          <ac:spMkLst>
            <pc:docMk/>
            <pc:sldMk cId="1506092194" sldId="497"/>
            <ac:spMk id="3" creationId="{85E4B0B8-9CB8-F2DA-FFBF-35034215CD41}"/>
          </ac:spMkLst>
        </pc:spChg>
      </pc:sldChg>
      <pc:sldChg chg="modSp mod">
        <pc:chgData name="Turner, Rosalind - Division of Communications" userId="7c9c7ca7-1d99-46ec-ad67-a660f1da40fc" providerId="ADAL" clId="{154A2098-EAEB-4860-A2F6-B08E2AA0E933}" dt="2025-05-09T17:35:33.361" v="651" actId="2"/>
        <pc:sldMkLst>
          <pc:docMk/>
          <pc:sldMk cId="4203324553" sldId="498"/>
        </pc:sldMkLst>
        <pc:spChg chg="mod">
          <ac:chgData name="Turner, Rosalind - Division of Communications" userId="7c9c7ca7-1d99-46ec-ad67-a660f1da40fc" providerId="ADAL" clId="{154A2098-EAEB-4860-A2F6-B08E2AA0E933}" dt="2025-05-09T17:35:32" v="650" actId="2"/>
          <ac:spMkLst>
            <pc:docMk/>
            <pc:sldMk cId="4203324553" sldId="498"/>
            <ac:spMk id="2" creationId="{5655BA75-A4EF-EDC4-BFE8-863623F9C723}"/>
          </ac:spMkLst>
        </pc:spChg>
        <pc:spChg chg="mod">
          <ac:chgData name="Turner, Rosalind - Division of Communications" userId="7c9c7ca7-1d99-46ec-ad67-a660f1da40fc" providerId="ADAL" clId="{154A2098-EAEB-4860-A2F6-B08E2AA0E933}" dt="2025-05-09T17:35:33.361" v="651" actId="2"/>
          <ac:spMkLst>
            <pc:docMk/>
            <pc:sldMk cId="4203324553" sldId="498"/>
            <ac:spMk id="3" creationId="{CB662FB5-5CE5-8085-FC9A-7591AF193F0C}"/>
          </ac:spMkLst>
        </pc:spChg>
      </pc:sldChg>
      <pc:sldChg chg="modSp mod">
        <pc:chgData name="Turner, Rosalind - Division of Communications" userId="7c9c7ca7-1d99-46ec-ad67-a660f1da40fc" providerId="ADAL" clId="{154A2098-EAEB-4860-A2F6-B08E2AA0E933}" dt="2025-05-09T17:16:15.514" v="532" actId="1076"/>
        <pc:sldMkLst>
          <pc:docMk/>
          <pc:sldMk cId="1279497979" sldId="499"/>
        </pc:sldMkLst>
        <pc:spChg chg="mod">
          <ac:chgData name="Turner, Rosalind - Division of Communications" userId="7c9c7ca7-1d99-46ec-ad67-a660f1da40fc" providerId="ADAL" clId="{154A2098-EAEB-4860-A2F6-B08E2AA0E933}" dt="2025-05-09T17:16:15.514" v="532" actId="1076"/>
          <ac:spMkLst>
            <pc:docMk/>
            <pc:sldMk cId="1279497979" sldId="499"/>
            <ac:spMk id="2" creationId="{F786E263-2A21-D1E7-314A-0D59A8676A69}"/>
          </ac:spMkLst>
        </pc:spChg>
      </pc:sldChg>
      <pc:sldChg chg="modSp mod">
        <pc:chgData name="Turner, Rosalind - Division of Communications" userId="7c9c7ca7-1d99-46ec-ad67-a660f1da40fc" providerId="ADAL" clId="{154A2098-EAEB-4860-A2F6-B08E2AA0E933}" dt="2025-05-09T17:23:13.565" v="593" actId="20577"/>
        <pc:sldMkLst>
          <pc:docMk/>
          <pc:sldMk cId="3130953719" sldId="500"/>
        </pc:sldMkLst>
        <pc:spChg chg="mod">
          <ac:chgData name="Turner, Rosalind - Division of Communications" userId="7c9c7ca7-1d99-46ec-ad67-a660f1da40fc" providerId="ADAL" clId="{154A2098-EAEB-4860-A2F6-B08E2AA0E933}" dt="2025-05-09T17:22:45.493" v="586" actId="1035"/>
          <ac:spMkLst>
            <pc:docMk/>
            <pc:sldMk cId="3130953719" sldId="500"/>
            <ac:spMk id="2" creationId="{09CE3F12-000C-7261-399E-2E8C51FA85B8}"/>
          </ac:spMkLst>
        </pc:spChg>
        <pc:spChg chg="mod">
          <ac:chgData name="Turner, Rosalind - Division of Communications" userId="7c9c7ca7-1d99-46ec-ad67-a660f1da40fc" providerId="ADAL" clId="{154A2098-EAEB-4860-A2F6-B08E2AA0E933}" dt="2025-05-09T17:23:13.565" v="593" actId="20577"/>
          <ac:spMkLst>
            <pc:docMk/>
            <pc:sldMk cId="3130953719" sldId="500"/>
            <ac:spMk id="3" creationId="{D320B399-E877-FC16-6935-F3D03AF64010}"/>
          </ac:spMkLst>
        </pc:spChg>
      </pc:sldChg>
      <pc:sldChg chg="modSp mod">
        <pc:chgData name="Turner, Rosalind - Division of Communications" userId="7c9c7ca7-1d99-46ec-ad67-a660f1da40fc" providerId="ADAL" clId="{154A2098-EAEB-4860-A2F6-B08E2AA0E933}" dt="2025-05-09T17:12:30.064" v="506" actId="6549"/>
        <pc:sldMkLst>
          <pc:docMk/>
          <pc:sldMk cId="569290511" sldId="502"/>
        </pc:sldMkLst>
        <pc:spChg chg="mod">
          <ac:chgData name="Turner, Rosalind - Division of Communications" userId="7c9c7ca7-1d99-46ec-ad67-a660f1da40fc" providerId="ADAL" clId="{154A2098-EAEB-4860-A2F6-B08E2AA0E933}" dt="2025-05-09T17:12:30.064" v="506" actId="6549"/>
          <ac:spMkLst>
            <pc:docMk/>
            <pc:sldMk cId="569290511" sldId="502"/>
            <ac:spMk id="3" creationId="{763D6B18-7D2B-DDCE-8442-2CEFC8302D71}"/>
          </ac:spMkLst>
        </pc:spChg>
      </pc:sldChg>
      <pc:sldChg chg="modSp mod">
        <pc:chgData name="Turner, Rosalind - Division of Communications" userId="7c9c7ca7-1d99-46ec-ad67-a660f1da40fc" providerId="ADAL" clId="{154A2098-EAEB-4860-A2F6-B08E2AA0E933}" dt="2025-05-09T12:25:59.159" v="11" actId="20577"/>
        <pc:sldMkLst>
          <pc:docMk/>
          <pc:sldMk cId="3773729374" sldId="504"/>
        </pc:sldMkLst>
        <pc:spChg chg="mod">
          <ac:chgData name="Turner, Rosalind - Division of Communications" userId="7c9c7ca7-1d99-46ec-ad67-a660f1da40fc" providerId="ADAL" clId="{154A2098-EAEB-4860-A2F6-B08E2AA0E933}" dt="2025-05-09T12:25:59.159" v="11" actId="20577"/>
          <ac:spMkLst>
            <pc:docMk/>
            <pc:sldMk cId="3773729374" sldId="504"/>
            <ac:spMk id="3" creationId="{00000000-0000-0000-0000-000000000000}"/>
          </ac:spMkLst>
        </pc:spChg>
      </pc:sldChg>
      <pc:sldChg chg="modSp mod">
        <pc:chgData name="Turner, Rosalind - Division of Communications" userId="7c9c7ca7-1d99-46ec-ad67-a660f1da40fc" providerId="ADAL" clId="{154A2098-EAEB-4860-A2F6-B08E2AA0E933}" dt="2025-05-09T13:49:12.934" v="133" actId="6549"/>
        <pc:sldMkLst>
          <pc:docMk/>
          <pc:sldMk cId="1392090259" sldId="508"/>
        </pc:sldMkLst>
        <pc:spChg chg="mod">
          <ac:chgData name="Turner, Rosalind - Division of Communications" userId="7c9c7ca7-1d99-46ec-ad67-a660f1da40fc" providerId="ADAL" clId="{154A2098-EAEB-4860-A2F6-B08E2AA0E933}" dt="2025-05-09T13:49:12.934" v="133" actId="6549"/>
          <ac:spMkLst>
            <pc:docMk/>
            <pc:sldMk cId="1392090259" sldId="508"/>
            <ac:spMk id="3" creationId="{D8AAA5A5-C6DF-C705-E853-D5B40EB52076}"/>
          </ac:spMkLst>
        </pc:spChg>
      </pc:sldChg>
      <pc:sldChg chg="modSp mod">
        <pc:chgData name="Turner, Rosalind - Division of Communications" userId="7c9c7ca7-1d99-46ec-ad67-a660f1da40fc" providerId="ADAL" clId="{154A2098-EAEB-4860-A2F6-B08E2AA0E933}" dt="2025-05-09T13:51:25.573" v="140" actId="27636"/>
        <pc:sldMkLst>
          <pc:docMk/>
          <pc:sldMk cId="1842535257" sldId="509"/>
        </pc:sldMkLst>
        <pc:spChg chg="mod">
          <ac:chgData name="Turner, Rosalind - Division of Communications" userId="7c9c7ca7-1d99-46ec-ad67-a660f1da40fc" providerId="ADAL" clId="{154A2098-EAEB-4860-A2F6-B08E2AA0E933}" dt="2025-05-09T13:50:09.232" v="134" actId="1076"/>
          <ac:spMkLst>
            <pc:docMk/>
            <pc:sldMk cId="1842535257" sldId="509"/>
            <ac:spMk id="2" creationId="{31BE5EDF-A44D-4EE3-17EF-9D535F7D7B06}"/>
          </ac:spMkLst>
        </pc:spChg>
        <pc:spChg chg="mod">
          <ac:chgData name="Turner, Rosalind - Division of Communications" userId="7c9c7ca7-1d99-46ec-ad67-a660f1da40fc" providerId="ADAL" clId="{154A2098-EAEB-4860-A2F6-B08E2AA0E933}" dt="2025-05-09T13:51:25.573" v="140" actId="27636"/>
          <ac:spMkLst>
            <pc:docMk/>
            <pc:sldMk cId="1842535257" sldId="509"/>
            <ac:spMk id="3" creationId="{C950BC99-E9BA-ADB1-DDB7-F1121D8F7A30}"/>
          </ac:spMkLst>
        </pc:spChg>
      </pc:sldChg>
      <pc:sldChg chg="modSp mod">
        <pc:chgData name="Turner, Rosalind - Division of Communications" userId="7c9c7ca7-1d99-46ec-ad67-a660f1da40fc" providerId="ADAL" clId="{154A2098-EAEB-4860-A2F6-B08E2AA0E933}" dt="2025-05-09T13:54:40.945" v="144" actId="6549"/>
        <pc:sldMkLst>
          <pc:docMk/>
          <pc:sldMk cId="1446404828" sldId="510"/>
        </pc:sldMkLst>
        <pc:spChg chg="mod">
          <ac:chgData name="Turner, Rosalind - Division of Communications" userId="7c9c7ca7-1d99-46ec-ad67-a660f1da40fc" providerId="ADAL" clId="{154A2098-EAEB-4860-A2F6-B08E2AA0E933}" dt="2025-05-09T13:54:40.945" v="144" actId="6549"/>
          <ac:spMkLst>
            <pc:docMk/>
            <pc:sldMk cId="1446404828" sldId="510"/>
            <ac:spMk id="3" creationId="{82CC7BFD-7E75-59D0-6192-00F08C6B1B2C}"/>
          </ac:spMkLst>
        </pc:spChg>
      </pc:sldChg>
      <pc:sldChg chg="modSp mod">
        <pc:chgData name="Turner, Rosalind - Division of Communications" userId="7c9c7ca7-1d99-46ec-ad67-a660f1da40fc" providerId="ADAL" clId="{154A2098-EAEB-4860-A2F6-B08E2AA0E933}" dt="2025-05-09T17:32:16.051" v="643" actId="20577"/>
        <pc:sldMkLst>
          <pc:docMk/>
          <pc:sldMk cId="1114388633" sldId="512"/>
        </pc:sldMkLst>
        <pc:spChg chg="mod">
          <ac:chgData name="Turner, Rosalind - Division of Communications" userId="7c9c7ca7-1d99-46ec-ad67-a660f1da40fc" providerId="ADAL" clId="{154A2098-EAEB-4860-A2F6-B08E2AA0E933}" dt="2025-05-09T17:32:16.051" v="643" actId="20577"/>
          <ac:spMkLst>
            <pc:docMk/>
            <pc:sldMk cId="1114388633" sldId="512"/>
            <ac:spMk id="3" creationId="{018CA69A-72BE-97C5-4B2F-7F5AB551C977}"/>
          </ac:spMkLst>
        </pc:spChg>
      </pc:sldChg>
      <pc:sldChg chg="modSp mod">
        <pc:chgData name="Turner, Rosalind - Division of Communications" userId="7c9c7ca7-1d99-46ec-ad67-a660f1da40fc" providerId="ADAL" clId="{154A2098-EAEB-4860-A2F6-B08E2AA0E933}" dt="2025-05-09T17:31:11.201" v="637" actId="6549"/>
        <pc:sldMkLst>
          <pc:docMk/>
          <pc:sldMk cId="1608751894" sldId="513"/>
        </pc:sldMkLst>
        <pc:spChg chg="mod">
          <ac:chgData name="Turner, Rosalind - Division of Communications" userId="7c9c7ca7-1d99-46ec-ad67-a660f1da40fc" providerId="ADAL" clId="{154A2098-EAEB-4860-A2F6-B08E2AA0E933}" dt="2025-05-09T17:31:11.201" v="637" actId="6549"/>
          <ac:spMkLst>
            <pc:docMk/>
            <pc:sldMk cId="1608751894" sldId="513"/>
            <ac:spMk id="3" creationId="{1418A611-425B-8726-B8C6-5DA4A319960E}"/>
          </ac:spMkLst>
        </pc:spChg>
      </pc:sldChg>
      <pc:sldChg chg="modSp mod">
        <pc:chgData name="Turner, Rosalind - Division of Communications" userId="7c9c7ca7-1d99-46ec-ad67-a660f1da40fc" providerId="ADAL" clId="{154A2098-EAEB-4860-A2F6-B08E2AA0E933}" dt="2025-05-09T17:33:23.287" v="644" actId="14100"/>
        <pc:sldMkLst>
          <pc:docMk/>
          <pc:sldMk cId="1275540357" sldId="514"/>
        </pc:sldMkLst>
        <pc:spChg chg="mod">
          <ac:chgData name="Turner, Rosalind - Division of Communications" userId="7c9c7ca7-1d99-46ec-ad67-a660f1da40fc" providerId="ADAL" clId="{154A2098-EAEB-4860-A2F6-B08E2AA0E933}" dt="2025-05-09T17:33:23.287" v="644" actId="14100"/>
          <ac:spMkLst>
            <pc:docMk/>
            <pc:sldMk cId="1275540357" sldId="514"/>
            <ac:spMk id="2" creationId="{83CFBFBD-4B11-D912-96E6-60C437A92E29}"/>
          </ac:spMkLst>
        </pc:spChg>
      </pc:sldChg>
      <pc:sldChg chg="modSp mod">
        <pc:chgData name="Turner, Rosalind - Division of Communications" userId="7c9c7ca7-1d99-46ec-ad67-a660f1da40fc" providerId="ADAL" clId="{154A2098-EAEB-4860-A2F6-B08E2AA0E933}" dt="2025-05-09T17:33:47.557" v="645" actId="6549"/>
        <pc:sldMkLst>
          <pc:docMk/>
          <pc:sldMk cId="2356148496" sldId="515"/>
        </pc:sldMkLst>
        <pc:spChg chg="mod">
          <ac:chgData name="Turner, Rosalind - Division of Communications" userId="7c9c7ca7-1d99-46ec-ad67-a660f1da40fc" providerId="ADAL" clId="{154A2098-EAEB-4860-A2F6-B08E2AA0E933}" dt="2025-05-09T17:33:47.557" v="645" actId="6549"/>
          <ac:spMkLst>
            <pc:docMk/>
            <pc:sldMk cId="2356148496" sldId="515"/>
            <ac:spMk id="3" creationId="{7628A01A-077D-1EF7-978C-EFDCF70E810E}"/>
          </ac:spMkLst>
        </pc:spChg>
      </pc:sldChg>
      <pc:sldChg chg="modSp mod">
        <pc:chgData name="Turner, Rosalind - Division of Communications" userId="7c9c7ca7-1d99-46ec-ad67-a660f1da40fc" providerId="ADAL" clId="{154A2098-EAEB-4860-A2F6-B08E2AA0E933}" dt="2025-05-09T14:03:24.576" v="181" actId="20577"/>
        <pc:sldMkLst>
          <pc:docMk/>
          <pc:sldMk cId="2852774684" sldId="516"/>
        </pc:sldMkLst>
        <pc:spChg chg="mod">
          <ac:chgData name="Turner, Rosalind - Division of Communications" userId="7c9c7ca7-1d99-46ec-ad67-a660f1da40fc" providerId="ADAL" clId="{154A2098-EAEB-4860-A2F6-B08E2AA0E933}" dt="2025-05-09T14:03:24.576" v="181" actId="20577"/>
          <ac:spMkLst>
            <pc:docMk/>
            <pc:sldMk cId="2852774684" sldId="516"/>
            <ac:spMk id="3" creationId="{6D0618EC-09D0-A8A9-E185-4E7FD0D5A834}"/>
          </ac:spMkLst>
        </pc:spChg>
      </pc:sldChg>
      <pc:sldChg chg="modSp mod">
        <pc:chgData name="Turner, Rosalind - Division of Communications" userId="7c9c7ca7-1d99-46ec-ad67-a660f1da40fc" providerId="ADAL" clId="{154A2098-EAEB-4860-A2F6-B08E2AA0E933}" dt="2025-05-09T17:36:16.478" v="695" actId="962"/>
        <pc:sldMkLst>
          <pc:docMk/>
          <pc:sldMk cId="2193182547" sldId="517"/>
        </pc:sldMkLst>
        <pc:picChg chg="mod">
          <ac:chgData name="Turner, Rosalind - Division of Communications" userId="7c9c7ca7-1d99-46ec-ad67-a660f1da40fc" providerId="ADAL" clId="{154A2098-EAEB-4860-A2F6-B08E2AA0E933}" dt="2025-05-09T17:36:16.478" v="695" actId="962"/>
          <ac:picMkLst>
            <pc:docMk/>
            <pc:sldMk cId="2193182547" sldId="517"/>
            <ac:picMk id="4" creationId="{5F15ED44-4D2A-9E8C-DE68-04EC57721796}"/>
          </ac:picMkLst>
        </pc:picChg>
      </pc:sldChg>
    </pc:docChg>
  </pc:docChgLst>
  <pc:docChgLst>
    <pc:chgData name="McDonald, Angela - Division of District Support" userId="4af1faaf-b1f6-4589-94df-b90c492a4541" providerId="ADAL" clId="{880E477D-F4DA-4F9A-9D42-263B2ED0A7C8}"/>
    <pc:docChg chg="undo redo custSel addSld delSld modSld sldOrd">
      <pc:chgData name="McDonald, Angela - Division of District Support" userId="4af1faaf-b1f6-4589-94df-b90c492a4541" providerId="ADAL" clId="{880E477D-F4DA-4F9A-9D42-263B2ED0A7C8}" dt="2025-05-06T19:21:41.282" v="22930" actId="1076"/>
      <pc:docMkLst>
        <pc:docMk/>
      </pc:docMkLst>
      <pc:sldChg chg="addSp delSp modSp del mod">
        <pc:chgData name="McDonald, Angela - Division of District Support" userId="4af1faaf-b1f6-4589-94df-b90c492a4541" providerId="ADAL" clId="{880E477D-F4DA-4F9A-9D42-263B2ED0A7C8}" dt="2025-03-20T17:27:42.592" v="340" actId="2696"/>
        <pc:sldMkLst>
          <pc:docMk/>
          <pc:sldMk cId="2823644170" sldId="256"/>
        </pc:sldMkLst>
      </pc:sldChg>
      <pc:sldChg chg="addSp modSp mod">
        <pc:chgData name="McDonald, Angela - Division of District Support" userId="4af1faaf-b1f6-4589-94df-b90c492a4541" providerId="ADAL" clId="{880E477D-F4DA-4F9A-9D42-263B2ED0A7C8}" dt="2025-04-23T12:37:14.608" v="20350" actId="207"/>
        <pc:sldMkLst>
          <pc:docMk/>
          <pc:sldMk cId="1320395081" sldId="258"/>
        </pc:sldMkLst>
        <pc:spChg chg="mod">
          <ac:chgData name="McDonald, Angela - Division of District Support" userId="4af1faaf-b1f6-4589-94df-b90c492a4541" providerId="ADAL" clId="{880E477D-F4DA-4F9A-9D42-263B2ED0A7C8}" dt="2025-04-01T12:35:24.584" v="12576" actId="113"/>
          <ac:spMkLst>
            <pc:docMk/>
            <pc:sldMk cId="1320395081" sldId="258"/>
            <ac:spMk id="2" creationId="{00000000-0000-0000-0000-000000000000}"/>
          </ac:spMkLst>
        </pc:spChg>
        <pc:spChg chg="mod">
          <ac:chgData name="McDonald, Angela - Division of District Support" userId="4af1faaf-b1f6-4589-94df-b90c492a4541" providerId="ADAL" clId="{880E477D-F4DA-4F9A-9D42-263B2ED0A7C8}" dt="2025-04-23T12:37:14.608" v="20350" actId="207"/>
          <ac:spMkLst>
            <pc:docMk/>
            <pc:sldMk cId="1320395081" sldId="258"/>
            <ac:spMk id="3" creationId="{00000000-0000-0000-0000-000000000000}"/>
          </ac:spMkLst>
        </pc:spChg>
        <pc:picChg chg="add mod">
          <ac:chgData name="McDonald, Angela - Division of District Support" userId="4af1faaf-b1f6-4589-94df-b90c492a4541" providerId="ADAL" clId="{880E477D-F4DA-4F9A-9D42-263B2ED0A7C8}" dt="2025-04-02T20:27:36.491" v="19482" actId="962"/>
          <ac:picMkLst>
            <pc:docMk/>
            <pc:sldMk cId="1320395081" sldId="258"/>
            <ac:picMk id="4" creationId="{3B5C6FA9-235E-CE15-D7F1-2531966F583B}"/>
          </ac:picMkLst>
        </pc:picChg>
      </pc:sldChg>
      <pc:sldChg chg="addSp modSp mod">
        <pc:chgData name="McDonald, Angela - Division of District Support" userId="4af1faaf-b1f6-4589-94df-b90c492a4541" providerId="ADAL" clId="{880E477D-F4DA-4F9A-9D42-263B2ED0A7C8}" dt="2025-04-23T12:35:14.239" v="20349" actId="207"/>
        <pc:sldMkLst>
          <pc:docMk/>
          <pc:sldMk cId="2039610800" sldId="259"/>
        </pc:sldMkLst>
        <pc:spChg chg="mod">
          <ac:chgData name="McDonald, Angela - Division of District Support" userId="4af1faaf-b1f6-4589-94df-b90c492a4541" providerId="ADAL" clId="{880E477D-F4DA-4F9A-9D42-263B2ED0A7C8}" dt="2025-04-01T12:34:45.705" v="12575" actId="113"/>
          <ac:spMkLst>
            <pc:docMk/>
            <pc:sldMk cId="2039610800" sldId="259"/>
            <ac:spMk id="2" creationId="{00000000-0000-0000-0000-000000000000}"/>
          </ac:spMkLst>
        </pc:spChg>
        <pc:spChg chg="mod">
          <ac:chgData name="McDonald, Angela - Division of District Support" userId="4af1faaf-b1f6-4589-94df-b90c492a4541" providerId="ADAL" clId="{880E477D-F4DA-4F9A-9D42-263B2ED0A7C8}" dt="2025-04-23T12:35:14.239" v="20349" actId="207"/>
          <ac:spMkLst>
            <pc:docMk/>
            <pc:sldMk cId="2039610800" sldId="259"/>
            <ac:spMk id="3" creationId="{00000000-0000-0000-0000-000000000000}"/>
          </ac:spMkLst>
        </pc:spChg>
        <pc:picChg chg="add mod">
          <ac:chgData name="McDonald, Angela - Division of District Support" userId="4af1faaf-b1f6-4589-94df-b90c492a4541" providerId="ADAL" clId="{880E477D-F4DA-4F9A-9D42-263B2ED0A7C8}" dt="2025-04-02T20:27:28.803" v="19480" actId="962"/>
          <ac:picMkLst>
            <pc:docMk/>
            <pc:sldMk cId="2039610800" sldId="259"/>
            <ac:picMk id="4" creationId="{7B660A8A-A78F-E61A-BBF7-586ED69A27ED}"/>
          </ac:picMkLst>
        </pc:picChg>
      </pc:sldChg>
      <pc:sldChg chg="addSp modSp mod">
        <pc:chgData name="McDonald, Angela - Division of District Support" userId="4af1faaf-b1f6-4589-94df-b90c492a4541" providerId="ADAL" clId="{880E477D-F4DA-4F9A-9D42-263B2ED0A7C8}" dt="2025-04-23T12:34:40.750" v="20346" actId="207"/>
        <pc:sldMkLst>
          <pc:docMk/>
          <pc:sldMk cId="3964129620" sldId="260"/>
        </pc:sldMkLst>
        <pc:spChg chg="mod">
          <ac:chgData name="McDonald, Angela - Division of District Support" userId="4af1faaf-b1f6-4589-94df-b90c492a4541" providerId="ADAL" clId="{880E477D-F4DA-4F9A-9D42-263B2ED0A7C8}" dt="2025-04-01T12:34:17.082" v="12572" actId="113"/>
          <ac:spMkLst>
            <pc:docMk/>
            <pc:sldMk cId="3964129620" sldId="260"/>
            <ac:spMk id="2" creationId="{00000000-0000-0000-0000-000000000000}"/>
          </ac:spMkLst>
        </pc:spChg>
        <pc:spChg chg="mod">
          <ac:chgData name="McDonald, Angela - Division of District Support" userId="4af1faaf-b1f6-4589-94df-b90c492a4541" providerId="ADAL" clId="{880E477D-F4DA-4F9A-9D42-263B2ED0A7C8}" dt="2025-04-23T12:34:40.750" v="20346" actId="207"/>
          <ac:spMkLst>
            <pc:docMk/>
            <pc:sldMk cId="3964129620" sldId="260"/>
            <ac:spMk id="3" creationId="{00000000-0000-0000-0000-000000000000}"/>
          </ac:spMkLst>
        </pc:spChg>
        <pc:picChg chg="add mod">
          <ac:chgData name="McDonald, Angela - Division of District Support" userId="4af1faaf-b1f6-4589-94df-b90c492a4541" providerId="ADAL" clId="{880E477D-F4DA-4F9A-9D42-263B2ED0A7C8}" dt="2025-04-02T20:27:08.264" v="19474" actId="962"/>
          <ac:picMkLst>
            <pc:docMk/>
            <pc:sldMk cId="3964129620" sldId="260"/>
            <ac:picMk id="4" creationId="{554EA4B4-EB46-8856-DBA5-036AF3EB310D}"/>
          </ac:picMkLst>
        </pc:picChg>
      </pc:sldChg>
      <pc:sldChg chg="addSp delSp modSp mod">
        <pc:chgData name="McDonald, Angela - Division of District Support" userId="4af1faaf-b1f6-4589-94df-b90c492a4541" providerId="ADAL" clId="{880E477D-F4DA-4F9A-9D42-263B2ED0A7C8}" dt="2025-04-01T12:37:00.842" v="12585" actId="14100"/>
        <pc:sldMkLst>
          <pc:docMk/>
          <pc:sldMk cId="1761256532" sldId="261"/>
        </pc:sldMkLst>
      </pc:sldChg>
      <pc:sldChg chg="addSp modSp mod">
        <pc:chgData name="McDonald, Angela - Division of District Support" userId="4af1faaf-b1f6-4589-94df-b90c492a4541" providerId="ADAL" clId="{880E477D-F4DA-4F9A-9D42-263B2ED0A7C8}" dt="2025-05-06T17:37:13.163" v="22639" actId="20577"/>
        <pc:sldMkLst>
          <pc:docMk/>
          <pc:sldMk cId="3636177094" sldId="262"/>
        </pc:sldMkLst>
        <pc:spChg chg="mod">
          <ac:chgData name="McDonald, Angela - Division of District Support" userId="4af1faaf-b1f6-4589-94df-b90c492a4541" providerId="ADAL" clId="{880E477D-F4DA-4F9A-9D42-263B2ED0A7C8}" dt="2025-04-01T12:35:49.215" v="12578" actId="113"/>
          <ac:spMkLst>
            <pc:docMk/>
            <pc:sldMk cId="3636177094" sldId="262"/>
            <ac:spMk id="2" creationId="{00000000-0000-0000-0000-000000000000}"/>
          </ac:spMkLst>
        </pc:spChg>
        <pc:spChg chg="mod">
          <ac:chgData name="McDonald, Angela - Division of District Support" userId="4af1faaf-b1f6-4589-94df-b90c492a4541" providerId="ADAL" clId="{880E477D-F4DA-4F9A-9D42-263B2ED0A7C8}" dt="2025-05-06T17:37:13.163" v="22639" actId="20577"/>
          <ac:spMkLst>
            <pc:docMk/>
            <pc:sldMk cId="3636177094" sldId="262"/>
            <ac:spMk id="3" creationId="{00000000-0000-0000-0000-000000000000}"/>
          </ac:spMkLst>
        </pc:spChg>
        <pc:picChg chg="add mod">
          <ac:chgData name="McDonald, Angela - Division of District Support" userId="4af1faaf-b1f6-4589-94df-b90c492a4541" providerId="ADAL" clId="{880E477D-F4DA-4F9A-9D42-263B2ED0A7C8}" dt="2025-04-02T20:27:47.728" v="19484" actId="962"/>
          <ac:picMkLst>
            <pc:docMk/>
            <pc:sldMk cId="3636177094" sldId="262"/>
            <ac:picMk id="4" creationId="{1D74EAB5-F075-7BB1-FA15-FE15CDC973DB}"/>
          </ac:picMkLst>
        </pc:picChg>
      </pc:sldChg>
      <pc:sldChg chg="addSp modSp mod">
        <pc:chgData name="McDonald, Angela - Division of District Support" userId="4af1faaf-b1f6-4589-94df-b90c492a4541" providerId="ADAL" clId="{880E477D-F4DA-4F9A-9D42-263B2ED0A7C8}" dt="2025-04-23T12:37:38.448" v="20354" actId="207"/>
        <pc:sldMkLst>
          <pc:docMk/>
          <pc:sldMk cId="20226109" sldId="263"/>
        </pc:sldMkLst>
        <pc:spChg chg="mod">
          <ac:chgData name="McDonald, Angela - Division of District Support" userId="4af1faaf-b1f6-4589-94df-b90c492a4541" providerId="ADAL" clId="{880E477D-F4DA-4F9A-9D42-263B2ED0A7C8}" dt="2025-03-20T17:22:04.984" v="0"/>
          <ac:spMkLst>
            <pc:docMk/>
            <pc:sldMk cId="20226109" sldId="263"/>
            <ac:spMk id="2" creationId="{00000000-0000-0000-0000-000000000000}"/>
          </ac:spMkLst>
        </pc:spChg>
        <pc:spChg chg="mod">
          <ac:chgData name="McDonald, Angela - Division of District Support" userId="4af1faaf-b1f6-4589-94df-b90c492a4541" providerId="ADAL" clId="{880E477D-F4DA-4F9A-9D42-263B2ED0A7C8}" dt="2025-04-23T12:37:38.448" v="20354" actId="207"/>
          <ac:spMkLst>
            <pc:docMk/>
            <pc:sldMk cId="20226109" sldId="263"/>
            <ac:spMk id="3" creationId="{00000000-0000-0000-0000-000000000000}"/>
          </ac:spMkLst>
        </pc:spChg>
        <pc:picChg chg="add mod">
          <ac:chgData name="McDonald, Angela - Division of District Support" userId="4af1faaf-b1f6-4589-94df-b90c492a4541" providerId="ADAL" clId="{880E477D-F4DA-4F9A-9D42-263B2ED0A7C8}" dt="2025-04-02T20:27:55.342" v="19488" actId="962"/>
          <ac:picMkLst>
            <pc:docMk/>
            <pc:sldMk cId="20226109" sldId="263"/>
            <ac:picMk id="4" creationId="{ECC24078-F931-1A5E-7654-586FA7442F3A}"/>
          </ac:picMkLst>
        </pc:picChg>
      </pc:sldChg>
      <pc:sldChg chg="addSp modSp mod">
        <pc:chgData name="McDonald, Angela - Division of District Support" userId="4af1faaf-b1f6-4589-94df-b90c492a4541" providerId="ADAL" clId="{880E477D-F4DA-4F9A-9D42-263B2ED0A7C8}" dt="2025-04-23T12:37:47.741" v="20355" actId="207"/>
        <pc:sldMkLst>
          <pc:docMk/>
          <pc:sldMk cId="1785605295" sldId="264"/>
        </pc:sldMkLst>
        <pc:spChg chg="mod">
          <ac:chgData name="McDonald, Angela - Division of District Support" userId="4af1faaf-b1f6-4589-94df-b90c492a4541" providerId="ADAL" clId="{880E477D-F4DA-4F9A-9D42-263B2ED0A7C8}" dt="2025-04-01T12:38:02.971" v="12590" actId="113"/>
          <ac:spMkLst>
            <pc:docMk/>
            <pc:sldMk cId="1785605295" sldId="264"/>
            <ac:spMk id="2" creationId="{00000000-0000-0000-0000-000000000000}"/>
          </ac:spMkLst>
        </pc:spChg>
        <pc:spChg chg="mod">
          <ac:chgData name="McDonald, Angela - Division of District Support" userId="4af1faaf-b1f6-4589-94df-b90c492a4541" providerId="ADAL" clId="{880E477D-F4DA-4F9A-9D42-263B2ED0A7C8}" dt="2025-04-23T12:37:47.741" v="20355" actId="207"/>
          <ac:spMkLst>
            <pc:docMk/>
            <pc:sldMk cId="1785605295" sldId="264"/>
            <ac:spMk id="3" creationId="{00000000-0000-0000-0000-000000000000}"/>
          </ac:spMkLst>
        </pc:spChg>
        <pc:picChg chg="add mod">
          <ac:chgData name="McDonald, Angela - Division of District Support" userId="4af1faaf-b1f6-4589-94df-b90c492a4541" providerId="ADAL" clId="{880E477D-F4DA-4F9A-9D42-263B2ED0A7C8}" dt="2025-04-02T20:28:02.429" v="19492" actId="962"/>
          <ac:picMkLst>
            <pc:docMk/>
            <pc:sldMk cId="1785605295" sldId="264"/>
            <ac:picMk id="4" creationId="{1CC82A97-46D2-BB0E-831C-0D616194B366}"/>
          </ac:picMkLst>
        </pc:picChg>
      </pc:sldChg>
      <pc:sldChg chg="addSp delSp modSp mod modNotesTx">
        <pc:chgData name="McDonald, Angela - Division of District Support" userId="4af1faaf-b1f6-4589-94df-b90c492a4541" providerId="ADAL" clId="{880E477D-F4DA-4F9A-9D42-263B2ED0A7C8}" dt="2025-05-06T17:39:06.104" v="22686" actId="20577"/>
        <pc:sldMkLst>
          <pc:docMk/>
          <pc:sldMk cId="2844162196" sldId="265"/>
        </pc:sldMkLst>
        <pc:spChg chg="mod">
          <ac:chgData name="McDonald, Angela - Division of District Support" userId="4af1faaf-b1f6-4589-94df-b90c492a4541" providerId="ADAL" clId="{880E477D-F4DA-4F9A-9D42-263B2ED0A7C8}" dt="2025-04-01T12:38:13.242" v="12591" actId="14100"/>
          <ac:spMkLst>
            <pc:docMk/>
            <pc:sldMk cId="2844162196" sldId="265"/>
            <ac:spMk id="2" creationId="{00000000-0000-0000-0000-000000000000}"/>
          </ac:spMkLst>
        </pc:spChg>
        <pc:spChg chg="mod">
          <ac:chgData name="McDonald, Angela - Division of District Support" userId="4af1faaf-b1f6-4589-94df-b90c492a4541" providerId="ADAL" clId="{880E477D-F4DA-4F9A-9D42-263B2ED0A7C8}" dt="2025-05-06T17:39:06.104" v="22686" actId="20577"/>
          <ac:spMkLst>
            <pc:docMk/>
            <pc:sldMk cId="2844162196" sldId="265"/>
            <ac:spMk id="3" creationId="{00000000-0000-0000-0000-000000000000}"/>
          </ac:spMkLst>
        </pc:spChg>
        <pc:spChg chg="add mod">
          <ac:chgData name="McDonald, Angela - Division of District Support" userId="4af1faaf-b1f6-4589-94df-b90c492a4541" providerId="ADAL" clId="{880E477D-F4DA-4F9A-9D42-263B2ED0A7C8}" dt="2025-04-23T12:31:01.745" v="20331" actId="962"/>
          <ac:spMkLst>
            <pc:docMk/>
            <pc:sldMk cId="2844162196" sldId="265"/>
            <ac:spMk id="4" creationId="{D68171A1-E0A5-50A4-175B-0CEAB233BF6F}"/>
          </ac:spMkLst>
        </pc:spChg>
        <pc:picChg chg="add mod">
          <ac:chgData name="McDonald, Angela - Division of District Support" userId="4af1faaf-b1f6-4589-94df-b90c492a4541" providerId="ADAL" clId="{880E477D-F4DA-4F9A-9D42-263B2ED0A7C8}" dt="2025-04-02T20:28:07.190" v="19494" actId="962"/>
          <ac:picMkLst>
            <pc:docMk/>
            <pc:sldMk cId="2844162196" sldId="265"/>
            <ac:picMk id="5" creationId="{52D23063-EE63-0AF3-0C5A-2E03D4B23FA3}"/>
          </ac:picMkLst>
        </pc:picChg>
        <pc:picChg chg="add mod">
          <ac:chgData name="McDonald, Angela - Division of District Support" userId="4af1faaf-b1f6-4589-94df-b90c492a4541" providerId="ADAL" clId="{880E477D-F4DA-4F9A-9D42-263B2ED0A7C8}" dt="2025-04-23T12:30:56.254" v="20330" actId="962"/>
          <ac:picMkLst>
            <pc:docMk/>
            <pc:sldMk cId="2844162196" sldId="265"/>
            <ac:picMk id="6" creationId="{5E943BD2-E0B7-3330-F56E-913E9495E36E}"/>
          </ac:picMkLst>
        </pc:picChg>
      </pc:sldChg>
      <pc:sldChg chg="addSp delSp modSp mod">
        <pc:chgData name="McDonald, Angela - Division of District Support" userId="4af1faaf-b1f6-4589-94df-b90c492a4541" providerId="ADAL" clId="{880E477D-F4DA-4F9A-9D42-263B2ED0A7C8}" dt="2025-04-02T20:27:58.923" v="19490" actId="962"/>
        <pc:sldMkLst>
          <pc:docMk/>
          <pc:sldMk cId="3310642715" sldId="266"/>
        </pc:sldMkLst>
        <pc:spChg chg="mod">
          <ac:chgData name="McDonald, Angela - Division of District Support" userId="4af1faaf-b1f6-4589-94df-b90c492a4541" providerId="ADAL" clId="{880E477D-F4DA-4F9A-9D42-263B2ED0A7C8}" dt="2025-04-01T12:36:27.778" v="12579" actId="113"/>
          <ac:spMkLst>
            <pc:docMk/>
            <pc:sldMk cId="3310642715" sldId="266"/>
            <ac:spMk id="2" creationId="{00000000-0000-0000-0000-000000000000}"/>
          </ac:spMkLst>
        </pc:spChg>
        <pc:picChg chg="add mod">
          <ac:chgData name="McDonald, Angela - Division of District Support" userId="4af1faaf-b1f6-4589-94df-b90c492a4541" providerId="ADAL" clId="{880E477D-F4DA-4F9A-9D42-263B2ED0A7C8}" dt="2025-04-02T20:27:58.923" v="19490" actId="962"/>
          <ac:picMkLst>
            <pc:docMk/>
            <pc:sldMk cId="3310642715" sldId="266"/>
            <ac:picMk id="3" creationId="{E1267740-243D-8ECE-1C1C-3D273658D122}"/>
          </ac:picMkLst>
        </pc:picChg>
      </pc:sldChg>
      <pc:sldChg chg="addSp modSp mod">
        <pc:chgData name="McDonald, Angela - Division of District Support" userId="4af1faaf-b1f6-4589-94df-b90c492a4541" providerId="ADAL" clId="{880E477D-F4DA-4F9A-9D42-263B2ED0A7C8}" dt="2025-05-06T17:40:07.892" v="22694" actId="20577"/>
        <pc:sldMkLst>
          <pc:docMk/>
          <pc:sldMk cId="3034914194" sldId="267"/>
        </pc:sldMkLst>
        <pc:spChg chg="mod">
          <ac:chgData name="McDonald, Angela - Division of District Support" userId="4af1faaf-b1f6-4589-94df-b90c492a4541" providerId="ADAL" clId="{880E477D-F4DA-4F9A-9D42-263B2ED0A7C8}" dt="2025-03-20T17:22:04.984" v="0"/>
          <ac:spMkLst>
            <pc:docMk/>
            <pc:sldMk cId="3034914194" sldId="267"/>
            <ac:spMk id="2" creationId="{00000000-0000-0000-0000-000000000000}"/>
          </ac:spMkLst>
        </pc:spChg>
        <pc:spChg chg="mod">
          <ac:chgData name="McDonald, Angela - Division of District Support" userId="4af1faaf-b1f6-4589-94df-b90c492a4541" providerId="ADAL" clId="{880E477D-F4DA-4F9A-9D42-263B2ED0A7C8}" dt="2025-05-06T17:40:07.892" v="22694" actId="20577"/>
          <ac:spMkLst>
            <pc:docMk/>
            <pc:sldMk cId="3034914194" sldId="267"/>
            <ac:spMk id="3" creationId="{00000000-0000-0000-0000-000000000000}"/>
          </ac:spMkLst>
        </pc:spChg>
        <pc:picChg chg="add mod">
          <ac:chgData name="McDonald, Angela - Division of District Support" userId="4af1faaf-b1f6-4589-94df-b90c492a4541" providerId="ADAL" clId="{880E477D-F4DA-4F9A-9D42-263B2ED0A7C8}" dt="2025-04-02T20:28:32.797" v="19496" actId="962"/>
          <ac:picMkLst>
            <pc:docMk/>
            <pc:sldMk cId="3034914194" sldId="267"/>
            <ac:picMk id="4" creationId="{DF425C58-F6A7-589F-5EA7-EAA5D2E11A5D}"/>
          </ac:picMkLst>
        </pc:picChg>
      </pc:sldChg>
      <pc:sldChg chg="addSp modSp mod">
        <pc:chgData name="McDonald, Angela - Division of District Support" userId="4af1faaf-b1f6-4589-94df-b90c492a4541" providerId="ADAL" clId="{880E477D-F4DA-4F9A-9D42-263B2ED0A7C8}" dt="2025-04-23T12:38:38.085" v="20362" actId="207"/>
        <pc:sldMkLst>
          <pc:docMk/>
          <pc:sldMk cId="4190916078" sldId="268"/>
        </pc:sldMkLst>
        <pc:spChg chg="mod">
          <ac:chgData name="McDonald, Angela - Division of District Support" userId="4af1faaf-b1f6-4589-94df-b90c492a4541" providerId="ADAL" clId="{880E477D-F4DA-4F9A-9D42-263B2ED0A7C8}" dt="2025-04-01T12:38:50.315" v="12595" actId="14100"/>
          <ac:spMkLst>
            <pc:docMk/>
            <pc:sldMk cId="4190916078" sldId="268"/>
            <ac:spMk id="2" creationId="{00000000-0000-0000-0000-000000000000}"/>
          </ac:spMkLst>
        </pc:spChg>
        <pc:spChg chg="mod">
          <ac:chgData name="McDonald, Angela - Division of District Support" userId="4af1faaf-b1f6-4589-94df-b90c492a4541" providerId="ADAL" clId="{880E477D-F4DA-4F9A-9D42-263B2ED0A7C8}" dt="2025-04-23T12:38:38.085" v="20362" actId="207"/>
          <ac:spMkLst>
            <pc:docMk/>
            <pc:sldMk cId="4190916078" sldId="268"/>
            <ac:spMk id="3" creationId="{00000000-0000-0000-0000-000000000000}"/>
          </ac:spMkLst>
        </pc:spChg>
        <pc:picChg chg="add mod">
          <ac:chgData name="McDonald, Angela - Division of District Support" userId="4af1faaf-b1f6-4589-94df-b90c492a4541" providerId="ADAL" clId="{880E477D-F4DA-4F9A-9D42-263B2ED0A7C8}" dt="2025-04-02T20:28:49.511" v="19498" actId="962"/>
          <ac:picMkLst>
            <pc:docMk/>
            <pc:sldMk cId="4190916078" sldId="268"/>
            <ac:picMk id="4" creationId="{DC3DCB18-B6D0-A7F4-5802-44DA703B7C6B}"/>
          </ac:picMkLst>
        </pc:picChg>
      </pc:sldChg>
      <pc:sldChg chg="addSp modSp mod">
        <pc:chgData name="McDonald, Angela - Division of District Support" userId="4af1faaf-b1f6-4589-94df-b90c492a4541" providerId="ADAL" clId="{880E477D-F4DA-4F9A-9D42-263B2ED0A7C8}" dt="2025-04-23T12:38:50.036" v="20363" actId="207"/>
        <pc:sldMkLst>
          <pc:docMk/>
          <pc:sldMk cId="3645391501" sldId="269"/>
        </pc:sldMkLst>
        <pc:spChg chg="mod">
          <ac:chgData name="McDonald, Angela - Division of District Support" userId="4af1faaf-b1f6-4589-94df-b90c492a4541" providerId="ADAL" clId="{880E477D-F4DA-4F9A-9D42-263B2ED0A7C8}" dt="2025-03-20T17:22:05.413" v="15" actId="27636"/>
          <ac:spMkLst>
            <pc:docMk/>
            <pc:sldMk cId="3645391501" sldId="269"/>
            <ac:spMk id="2" creationId="{00000000-0000-0000-0000-000000000000}"/>
          </ac:spMkLst>
        </pc:spChg>
        <pc:spChg chg="mod">
          <ac:chgData name="McDonald, Angela - Division of District Support" userId="4af1faaf-b1f6-4589-94df-b90c492a4541" providerId="ADAL" clId="{880E477D-F4DA-4F9A-9D42-263B2ED0A7C8}" dt="2025-04-23T12:38:50.036" v="20363" actId="207"/>
          <ac:spMkLst>
            <pc:docMk/>
            <pc:sldMk cId="3645391501" sldId="269"/>
            <ac:spMk id="3" creationId="{00000000-0000-0000-0000-000000000000}"/>
          </ac:spMkLst>
        </pc:spChg>
        <pc:picChg chg="add mod">
          <ac:chgData name="McDonald, Angela - Division of District Support" userId="4af1faaf-b1f6-4589-94df-b90c492a4541" providerId="ADAL" clId="{880E477D-F4DA-4F9A-9D42-263B2ED0A7C8}" dt="2025-04-02T20:28:52.774" v="19500" actId="962"/>
          <ac:picMkLst>
            <pc:docMk/>
            <pc:sldMk cId="3645391501" sldId="269"/>
            <ac:picMk id="4" creationId="{95F49EC9-8195-88C8-1473-2924D04D4D1B}"/>
          </ac:picMkLst>
        </pc:picChg>
      </pc:sldChg>
      <pc:sldChg chg="addSp modSp mod">
        <pc:chgData name="McDonald, Angela - Division of District Support" userId="4af1faaf-b1f6-4589-94df-b90c492a4541" providerId="ADAL" clId="{880E477D-F4DA-4F9A-9D42-263B2ED0A7C8}" dt="2025-04-23T12:39:04.590" v="20365" actId="207"/>
        <pc:sldMkLst>
          <pc:docMk/>
          <pc:sldMk cId="3365696730" sldId="270"/>
        </pc:sldMkLst>
        <pc:spChg chg="mod">
          <ac:chgData name="McDonald, Angela - Division of District Support" userId="4af1faaf-b1f6-4589-94df-b90c492a4541" providerId="ADAL" clId="{880E477D-F4DA-4F9A-9D42-263B2ED0A7C8}" dt="2025-03-20T17:22:04.984" v="0"/>
          <ac:spMkLst>
            <pc:docMk/>
            <pc:sldMk cId="3365696730" sldId="270"/>
            <ac:spMk id="2" creationId="{00000000-0000-0000-0000-000000000000}"/>
          </ac:spMkLst>
        </pc:spChg>
        <pc:spChg chg="mod">
          <ac:chgData name="McDonald, Angela - Division of District Support" userId="4af1faaf-b1f6-4589-94df-b90c492a4541" providerId="ADAL" clId="{880E477D-F4DA-4F9A-9D42-263B2ED0A7C8}" dt="2025-04-23T12:39:04.590" v="20365" actId="207"/>
          <ac:spMkLst>
            <pc:docMk/>
            <pc:sldMk cId="3365696730" sldId="270"/>
            <ac:spMk id="3" creationId="{00000000-0000-0000-0000-000000000000}"/>
          </ac:spMkLst>
        </pc:spChg>
        <pc:picChg chg="add mod">
          <ac:chgData name="McDonald, Angela - Division of District Support" userId="4af1faaf-b1f6-4589-94df-b90c492a4541" providerId="ADAL" clId="{880E477D-F4DA-4F9A-9D42-263B2ED0A7C8}" dt="2025-04-02T20:29:02.264" v="19504" actId="962"/>
          <ac:picMkLst>
            <pc:docMk/>
            <pc:sldMk cId="3365696730" sldId="270"/>
            <ac:picMk id="4" creationId="{1BBB68F6-CE16-3644-1B47-871C797704CA}"/>
          </ac:picMkLst>
        </pc:picChg>
      </pc:sldChg>
      <pc:sldChg chg="addSp delSp modSp mod">
        <pc:chgData name="McDonald, Angela - Division of District Support" userId="4af1faaf-b1f6-4589-94df-b90c492a4541" providerId="ADAL" clId="{880E477D-F4DA-4F9A-9D42-263B2ED0A7C8}" dt="2025-04-23T12:39:14.323" v="20366" actId="207"/>
        <pc:sldMkLst>
          <pc:docMk/>
          <pc:sldMk cId="100718583" sldId="271"/>
        </pc:sldMkLst>
        <pc:spChg chg="mod">
          <ac:chgData name="McDonald, Angela - Division of District Support" userId="4af1faaf-b1f6-4589-94df-b90c492a4541" providerId="ADAL" clId="{880E477D-F4DA-4F9A-9D42-263B2ED0A7C8}" dt="2025-03-20T17:22:04.984" v="0"/>
          <ac:spMkLst>
            <pc:docMk/>
            <pc:sldMk cId="100718583" sldId="271"/>
            <ac:spMk id="2" creationId="{00000000-0000-0000-0000-000000000000}"/>
          </ac:spMkLst>
        </pc:spChg>
        <pc:spChg chg="mod">
          <ac:chgData name="McDonald, Angela - Division of District Support" userId="4af1faaf-b1f6-4589-94df-b90c492a4541" providerId="ADAL" clId="{880E477D-F4DA-4F9A-9D42-263B2ED0A7C8}" dt="2025-04-23T12:39:14.323" v="20366" actId="207"/>
          <ac:spMkLst>
            <pc:docMk/>
            <pc:sldMk cId="100718583" sldId="271"/>
            <ac:spMk id="3" creationId="{00000000-0000-0000-0000-000000000000}"/>
          </ac:spMkLst>
        </pc:spChg>
        <pc:picChg chg="add mod">
          <ac:chgData name="McDonald, Angela - Division of District Support" userId="4af1faaf-b1f6-4589-94df-b90c492a4541" providerId="ADAL" clId="{880E477D-F4DA-4F9A-9D42-263B2ED0A7C8}" dt="2025-04-02T20:29:05.588" v="19506" actId="962"/>
          <ac:picMkLst>
            <pc:docMk/>
            <pc:sldMk cId="100718583" sldId="271"/>
            <ac:picMk id="5" creationId="{C022EB7E-DF98-FC78-CC0A-4A03E80C062A}"/>
          </ac:picMkLst>
        </pc:picChg>
      </pc:sldChg>
      <pc:sldChg chg="addSp modSp mod">
        <pc:chgData name="McDonald, Angela - Division of District Support" userId="4af1faaf-b1f6-4589-94df-b90c492a4541" providerId="ADAL" clId="{880E477D-F4DA-4F9A-9D42-263B2ED0A7C8}" dt="2025-05-06T17:43:08.075" v="22709" actId="33524"/>
        <pc:sldMkLst>
          <pc:docMk/>
          <pc:sldMk cId="1094870734" sldId="272"/>
        </pc:sldMkLst>
        <pc:spChg chg="mod">
          <ac:chgData name="McDonald, Angela - Division of District Support" userId="4af1faaf-b1f6-4589-94df-b90c492a4541" providerId="ADAL" clId="{880E477D-F4DA-4F9A-9D42-263B2ED0A7C8}" dt="2025-03-20T17:22:05.435" v="18" actId="27636"/>
          <ac:spMkLst>
            <pc:docMk/>
            <pc:sldMk cId="1094870734" sldId="272"/>
            <ac:spMk id="2" creationId="{00000000-0000-0000-0000-000000000000}"/>
          </ac:spMkLst>
        </pc:spChg>
        <pc:spChg chg="mod">
          <ac:chgData name="McDonald, Angela - Division of District Support" userId="4af1faaf-b1f6-4589-94df-b90c492a4541" providerId="ADAL" clId="{880E477D-F4DA-4F9A-9D42-263B2ED0A7C8}" dt="2025-05-06T17:43:08.075" v="22709" actId="33524"/>
          <ac:spMkLst>
            <pc:docMk/>
            <pc:sldMk cId="1094870734" sldId="272"/>
            <ac:spMk id="3" creationId="{00000000-0000-0000-0000-000000000000}"/>
          </ac:spMkLst>
        </pc:spChg>
        <pc:picChg chg="add mod">
          <ac:chgData name="McDonald, Angela - Division of District Support" userId="4af1faaf-b1f6-4589-94df-b90c492a4541" providerId="ADAL" clId="{880E477D-F4DA-4F9A-9D42-263B2ED0A7C8}" dt="2025-04-02T20:29:08.860" v="19508" actId="962"/>
          <ac:picMkLst>
            <pc:docMk/>
            <pc:sldMk cId="1094870734" sldId="272"/>
            <ac:picMk id="4" creationId="{B74C5D80-1649-6DB4-616C-44AD7231110C}"/>
          </ac:picMkLst>
        </pc:picChg>
      </pc:sldChg>
      <pc:sldChg chg="addSp delSp modSp mod modNotesTx">
        <pc:chgData name="McDonald, Angela - Division of District Support" userId="4af1faaf-b1f6-4589-94df-b90c492a4541" providerId="ADAL" clId="{880E477D-F4DA-4F9A-9D42-263B2ED0A7C8}" dt="2025-05-06T17:44:42.080" v="22720" actId="20577"/>
        <pc:sldMkLst>
          <pc:docMk/>
          <pc:sldMk cId="3762136672" sldId="273"/>
        </pc:sldMkLst>
        <pc:spChg chg="mod">
          <ac:chgData name="McDonald, Angela - Division of District Support" userId="4af1faaf-b1f6-4589-94df-b90c492a4541" providerId="ADAL" clId="{880E477D-F4DA-4F9A-9D42-263B2ED0A7C8}" dt="2025-05-06T17:44:17.493" v="22718" actId="14100"/>
          <ac:spMkLst>
            <pc:docMk/>
            <pc:sldMk cId="3762136672" sldId="273"/>
            <ac:spMk id="2" creationId="{00000000-0000-0000-0000-000000000000}"/>
          </ac:spMkLst>
        </pc:spChg>
        <pc:spChg chg="mod">
          <ac:chgData name="McDonald, Angela - Division of District Support" userId="4af1faaf-b1f6-4589-94df-b90c492a4541" providerId="ADAL" clId="{880E477D-F4DA-4F9A-9D42-263B2ED0A7C8}" dt="2025-05-06T17:44:21.428" v="22719" actId="1076"/>
          <ac:spMkLst>
            <pc:docMk/>
            <pc:sldMk cId="3762136672" sldId="273"/>
            <ac:spMk id="3" creationId="{00000000-0000-0000-0000-000000000000}"/>
          </ac:spMkLst>
        </pc:spChg>
        <pc:picChg chg="add mod">
          <ac:chgData name="McDonald, Angela - Division of District Support" userId="4af1faaf-b1f6-4589-94df-b90c492a4541" providerId="ADAL" clId="{880E477D-F4DA-4F9A-9D42-263B2ED0A7C8}" dt="2025-04-02T20:29:11.900" v="19510" actId="962"/>
          <ac:picMkLst>
            <pc:docMk/>
            <pc:sldMk cId="3762136672" sldId="273"/>
            <ac:picMk id="6" creationId="{D88F745F-87C1-CF10-1EA8-F2A7E17741A3}"/>
          </ac:picMkLst>
        </pc:picChg>
      </pc:sldChg>
      <pc:sldChg chg="addSp modSp mod">
        <pc:chgData name="McDonald, Angela - Division of District Support" userId="4af1faaf-b1f6-4589-94df-b90c492a4541" providerId="ADAL" clId="{880E477D-F4DA-4F9A-9D42-263B2ED0A7C8}" dt="2025-04-23T12:47:50.890" v="20370" actId="207"/>
        <pc:sldMkLst>
          <pc:docMk/>
          <pc:sldMk cId="4252109154" sldId="274"/>
        </pc:sldMkLst>
        <pc:spChg chg="mod">
          <ac:chgData name="McDonald, Angela - Division of District Support" userId="4af1faaf-b1f6-4589-94df-b90c492a4541" providerId="ADAL" clId="{880E477D-F4DA-4F9A-9D42-263B2ED0A7C8}" dt="2025-04-01T12:43:05.345" v="12624" actId="14100"/>
          <ac:spMkLst>
            <pc:docMk/>
            <pc:sldMk cId="4252109154" sldId="274"/>
            <ac:spMk id="2" creationId="{00000000-0000-0000-0000-000000000000}"/>
          </ac:spMkLst>
        </pc:spChg>
        <pc:spChg chg="mod">
          <ac:chgData name="McDonald, Angela - Division of District Support" userId="4af1faaf-b1f6-4589-94df-b90c492a4541" providerId="ADAL" clId="{880E477D-F4DA-4F9A-9D42-263B2ED0A7C8}" dt="2025-04-23T12:47:50.890" v="20370" actId="207"/>
          <ac:spMkLst>
            <pc:docMk/>
            <pc:sldMk cId="4252109154" sldId="274"/>
            <ac:spMk id="3" creationId="{00000000-0000-0000-0000-000000000000}"/>
          </ac:spMkLst>
        </pc:spChg>
        <pc:picChg chg="add mod">
          <ac:chgData name="McDonald, Angela - Division of District Support" userId="4af1faaf-b1f6-4589-94df-b90c492a4541" providerId="ADAL" clId="{880E477D-F4DA-4F9A-9D42-263B2ED0A7C8}" dt="2025-04-02T20:29:15.749" v="19512" actId="962"/>
          <ac:picMkLst>
            <pc:docMk/>
            <pc:sldMk cId="4252109154" sldId="274"/>
            <ac:picMk id="4" creationId="{D0789C36-5655-120E-D1B4-DE4771AA449F}"/>
          </ac:picMkLst>
        </pc:picChg>
      </pc:sldChg>
      <pc:sldChg chg="addSp modSp mod">
        <pc:chgData name="McDonald, Angela - Division of District Support" userId="4af1faaf-b1f6-4589-94df-b90c492a4541" providerId="ADAL" clId="{880E477D-F4DA-4F9A-9D42-263B2ED0A7C8}" dt="2025-03-21T13:59:39.521" v="1266" actId="1076"/>
        <pc:sldMkLst>
          <pc:docMk/>
          <pc:sldMk cId="139980813" sldId="275"/>
        </pc:sldMkLst>
      </pc:sldChg>
      <pc:sldChg chg="addSp modSp mod">
        <pc:chgData name="McDonald, Angela - Division of District Support" userId="4af1faaf-b1f6-4589-94df-b90c492a4541" providerId="ADAL" clId="{880E477D-F4DA-4F9A-9D42-263B2ED0A7C8}" dt="2025-04-02T20:29:19.035" v="19514" actId="962"/>
        <pc:sldMkLst>
          <pc:docMk/>
          <pc:sldMk cId="376158936" sldId="276"/>
        </pc:sldMkLst>
        <pc:spChg chg="mod">
          <ac:chgData name="McDonald, Angela - Division of District Support" userId="4af1faaf-b1f6-4589-94df-b90c492a4541" providerId="ADAL" clId="{880E477D-F4DA-4F9A-9D42-263B2ED0A7C8}" dt="2025-04-01T12:44:03.777" v="12627" actId="14100"/>
          <ac:spMkLst>
            <pc:docMk/>
            <pc:sldMk cId="376158936" sldId="276"/>
            <ac:spMk id="2" creationId="{00000000-0000-0000-0000-000000000000}"/>
          </ac:spMkLst>
        </pc:spChg>
        <pc:spChg chg="mod">
          <ac:chgData name="McDonald, Angela - Division of District Support" userId="4af1faaf-b1f6-4589-94df-b90c492a4541" providerId="ADAL" clId="{880E477D-F4DA-4F9A-9D42-263B2ED0A7C8}" dt="2025-04-01T12:44:18.802" v="12629" actId="1076"/>
          <ac:spMkLst>
            <pc:docMk/>
            <pc:sldMk cId="376158936" sldId="276"/>
            <ac:spMk id="3" creationId="{00000000-0000-0000-0000-000000000000}"/>
          </ac:spMkLst>
        </pc:spChg>
        <pc:picChg chg="add mod">
          <ac:chgData name="McDonald, Angela - Division of District Support" userId="4af1faaf-b1f6-4589-94df-b90c492a4541" providerId="ADAL" clId="{880E477D-F4DA-4F9A-9D42-263B2ED0A7C8}" dt="2025-04-02T20:29:19.035" v="19514" actId="962"/>
          <ac:picMkLst>
            <pc:docMk/>
            <pc:sldMk cId="376158936" sldId="276"/>
            <ac:picMk id="4" creationId="{47991495-4B80-408D-FB7F-72C571B4C10C}"/>
          </ac:picMkLst>
        </pc:picChg>
      </pc:sldChg>
      <pc:sldChg chg="addSp modSp del mod">
        <pc:chgData name="McDonald, Angela - Division of District Support" userId="4af1faaf-b1f6-4589-94df-b90c492a4541" providerId="ADAL" clId="{880E477D-F4DA-4F9A-9D42-263B2ED0A7C8}" dt="2025-03-21T14:04:58.729" v="1298" actId="2696"/>
        <pc:sldMkLst>
          <pc:docMk/>
          <pc:sldMk cId="3190700340" sldId="277"/>
        </pc:sldMkLst>
      </pc:sldChg>
      <pc:sldChg chg="addSp modSp mod">
        <pc:chgData name="McDonald, Angela - Division of District Support" userId="4af1faaf-b1f6-4589-94df-b90c492a4541" providerId="ADAL" clId="{880E477D-F4DA-4F9A-9D42-263B2ED0A7C8}" dt="2025-04-23T12:52:05.755" v="20372" actId="207"/>
        <pc:sldMkLst>
          <pc:docMk/>
          <pc:sldMk cId="3887496532" sldId="278"/>
        </pc:sldMkLst>
        <pc:spChg chg="mod">
          <ac:chgData name="McDonald, Angela - Division of District Support" userId="4af1faaf-b1f6-4589-94df-b90c492a4541" providerId="ADAL" clId="{880E477D-F4DA-4F9A-9D42-263B2ED0A7C8}" dt="2025-04-01T12:44:45.317" v="12633" actId="113"/>
          <ac:spMkLst>
            <pc:docMk/>
            <pc:sldMk cId="3887496532" sldId="278"/>
            <ac:spMk id="2" creationId="{00000000-0000-0000-0000-000000000000}"/>
          </ac:spMkLst>
        </pc:spChg>
        <pc:spChg chg="mod">
          <ac:chgData name="McDonald, Angela - Division of District Support" userId="4af1faaf-b1f6-4589-94df-b90c492a4541" providerId="ADAL" clId="{880E477D-F4DA-4F9A-9D42-263B2ED0A7C8}" dt="2025-04-23T12:52:05.755" v="20372" actId="207"/>
          <ac:spMkLst>
            <pc:docMk/>
            <pc:sldMk cId="3887496532" sldId="278"/>
            <ac:spMk id="3" creationId="{00000000-0000-0000-0000-000000000000}"/>
          </ac:spMkLst>
        </pc:spChg>
        <pc:picChg chg="add mod">
          <ac:chgData name="McDonald, Angela - Division of District Support" userId="4af1faaf-b1f6-4589-94df-b90c492a4541" providerId="ADAL" clId="{880E477D-F4DA-4F9A-9D42-263B2ED0A7C8}" dt="2025-04-02T20:29:25.335" v="19518" actId="962"/>
          <ac:picMkLst>
            <pc:docMk/>
            <pc:sldMk cId="3887496532" sldId="278"/>
            <ac:picMk id="4" creationId="{72CDDE4F-4496-A23E-B57D-674CE61C694C}"/>
          </ac:picMkLst>
        </pc:picChg>
      </pc:sldChg>
      <pc:sldChg chg="addSp modSp mod">
        <pc:chgData name="McDonald, Angela - Division of District Support" userId="4af1faaf-b1f6-4589-94df-b90c492a4541" providerId="ADAL" clId="{880E477D-F4DA-4F9A-9D42-263B2ED0A7C8}" dt="2025-04-23T12:53:43.687" v="20373" actId="1076"/>
        <pc:sldMkLst>
          <pc:docMk/>
          <pc:sldMk cId="325205052" sldId="279"/>
        </pc:sldMkLst>
        <pc:spChg chg="mod">
          <ac:chgData name="McDonald, Angela - Division of District Support" userId="4af1faaf-b1f6-4589-94df-b90c492a4541" providerId="ADAL" clId="{880E477D-F4DA-4F9A-9D42-263B2ED0A7C8}" dt="2025-04-01T12:45:06.440" v="12637" actId="113"/>
          <ac:spMkLst>
            <pc:docMk/>
            <pc:sldMk cId="325205052" sldId="279"/>
            <ac:spMk id="2" creationId="{00000000-0000-0000-0000-000000000000}"/>
          </ac:spMkLst>
        </pc:spChg>
        <pc:spChg chg="mod">
          <ac:chgData name="McDonald, Angela - Division of District Support" userId="4af1faaf-b1f6-4589-94df-b90c492a4541" providerId="ADAL" clId="{880E477D-F4DA-4F9A-9D42-263B2ED0A7C8}" dt="2025-04-23T12:53:43.687" v="20373" actId="1076"/>
          <ac:spMkLst>
            <pc:docMk/>
            <pc:sldMk cId="325205052" sldId="279"/>
            <ac:spMk id="3" creationId="{00000000-0000-0000-0000-000000000000}"/>
          </ac:spMkLst>
        </pc:spChg>
        <pc:picChg chg="add mod">
          <ac:chgData name="McDonald, Angela - Division of District Support" userId="4af1faaf-b1f6-4589-94df-b90c492a4541" providerId="ADAL" clId="{880E477D-F4DA-4F9A-9D42-263B2ED0A7C8}" dt="2025-04-02T20:29:28.609" v="19520" actId="962"/>
          <ac:picMkLst>
            <pc:docMk/>
            <pc:sldMk cId="325205052" sldId="279"/>
            <ac:picMk id="4" creationId="{C796F971-7B4E-177C-A954-FC1F596643AB}"/>
          </ac:picMkLst>
        </pc:picChg>
      </pc:sldChg>
      <pc:sldChg chg="addSp modSp mod">
        <pc:chgData name="McDonald, Angela - Division of District Support" userId="4af1faaf-b1f6-4589-94df-b90c492a4541" providerId="ADAL" clId="{880E477D-F4DA-4F9A-9D42-263B2ED0A7C8}" dt="2025-04-23T12:54:12.636" v="20377" actId="207"/>
        <pc:sldMkLst>
          <pc:docMk/>
          <pc:sldMk cId="3203997403" sldId="280"/>
        </pc:sldMkLst>
        <pc:spChg chg="mod">
          <ac:chgData name="McDonald, Angela - Division of District Support" userId="4af1faaf-b1f6-4589-94df-b90c492a4541" providerId="ADAL" clId="{880E477D-F4DA-4F9A-9D42-263B2ED0A7C8}" dt="2025-03-20T17:22:04.984" v="0"/>
          <ac:spMkLst>
            <pc:docMk/>
            <pc:sldMk cId="3203997403" sldId="280"/>
            <ac:spMk id="2" creationId="{00000000-0000-0000-0000-000000000000}"/>
          </ac:spMkLst>
        </pc:spChg>
        <pc:spChg chg="mod">
          <ac:chgData name="McDonald, Angela - Division of District Support" userId="4af1faaf-b1f6-4589-94df-b90c492a4541" providerId="ADAL" clId="{880E477D-F4DA-4F9A-9D42-263B2ED0A7C8}" dt="2025-04-23T12:54:12.636" v="20377" actId="207"/>
          <ac:spMkLst>
            <pc:docMk/>
            <pc:sldMk cId="3203997403" sldId="280"/>
            <ac:spMk id="3" creationId="{00000000-0000-0000-0000-000000000000}"/>
          </ac:spMkLst>
        </pc:spChg>
        <pc:picChg chg="add mod">
          <ac:chgData name="McDonald, Angela - Division of District Support" userId="4af1faaf-b1f6-4589-94df-b90c492a4541" providerId="ADAL" clId="{880E477D-F4DA-4F9A-9D42-263B2ED0A7C8}" dt="2025-04-02T20:29:35.737" v="19524" actId="962"/>
          <ac:picMkLst>
            <pc:docMk/>
            <pc:sldMk cId="3203997403" sldId="280"/>
            <ac:picMk id="4" creationId="{69CECD15-FDF7-5781-349E-E2D95644AD82}"/>
          </ac:picMkLst>
        </pc:picChg>
      </pc:sldChg>
      <pc:sldChg chg="addSp modSp mod">
        <pc:chgData name="McDonald, Angela - Division of District Support" userId="4af1faaf-b1f6-4589-94df-b90c492a4541" providerId="ADAL" clId="{880E477D-F4DA-4F9A-9D42-263B2ED0A7C8}" dt="2025-04-23T12:54:20.103" v="20378" actId="207"/>
        <pc:sldMkLst>
          <pc:docMk/>
          <pc:sldMk cId="3740335037" sldId="281"/>
        </pc:sldMkLst>
        <pc:spChg chg="mod">
          <ac:chgData name="McDonald, Angela - Division of District Support" userId="4af1faaf-b1f6-4589-94df-b90c492a4541" providerId="ADAL" clId="{880E477D-F4DA-4F9A-9D42-263B2ED0A7C8}" dt="2025-03-20T17:22:04.984" v="0"/>
          <ac:spMkLst>
            <pc:docMk/>
            <pc:sldMk cId="3740335037" sldId="281"/>
            <ac:spMk id="2" creationId="{00000000-0000-0000-0000-000000000000}"/>
          </ac:spMkLst>
        </pc:spChg>
        <pc:spChg chg="mod">
          <ac:chgData name="McDonald, Angela - Division of District Support" userId="4af1faaf-b1f6-4589-94df-b90c492a4541" providerId="ADAL" clId="{880E477D-F4DA-4F9A-9D42-263B2ED0A7C8}" dt="2025-04-23T12:54:20.103" v="20378" actId="207"/>
          <ac:spMkLst>
            <pc:docMk/>
            <pc:sldMk cId="3740335037" sldId="281"/>
            <ac:spMk id="3" creationId="{00000000-0000-0000-0000-000000000000}"/>
          </ac:spMkLst>
        </pc:spChg>
        <pc:picChg chg="add mod">
          <ac:chgData name="McDonald, Angela - Division of District Support" userId="4af1faaf-b1f6-4589-94df-b90c492a4541" providerId="ADAL" clId="{880E477D-F4DA-4F9A-9D42-263B2ED0A7C8}" dt="2025-04-02T20:29:38.786" v="19526" actId="962"/>
          <ac:picMkLst>
            <pc:docMk/>
            <pc:sldMk cId="3740335037" sldId="281"/>
            <ac:picMk id="4" creationId="{C956FE73-ED60-F779-2574-06B9976C19EC}"/>
          </ac:picMkLst>
        </pc:picChg>
      </pc:sldChg>
      <pc:sldChg chg="addSp modSp mod">
        <pc:chgData name="McDonald, Angela - Division of District Support" userId="4af1faaf-b1f6-4589-94df-b90c492a4541" providerId="ADAL" clId="{880E477D-F4DA-4F9A-9D42-263B2ED0A7C8}" dt="2025-04-23T12:54:25.212" v="20379" actId="207"/>
        <pc:sldMkLst>
          <pc:docMk/>
          <pc:sldMk cId="1301125435" sldId="282"/>
        </pc:sldMkLst>
        <pc:spChg chg="mod">
          <ac:chgData name="McDonald, Angela - Division of District Support" userId="4af1faaf-b1f6-4589-94df-b90c492a4541" providerId="ADAL" clId="{880E477D-F4DA-4F9A-9D42-263B2ED0A7C8}" dt="2025-04-01T14:06:26.672" v="12643" actId="113"/>
          <ac:spMkLst>
            <pc:docMk/>
            <pc:sldMk cId="1301125435" sldId="282"/>
            <ac:spMk id="2" creationId="{00000000-0000-0000-0000-000000000000}"/>
          </ac:spMkLst>
        </pc:spChg>
        <pc:spChg chg="mod">
          <ac:chgData name="McDonald, Angela - Division of District Support" userId="4af1faaf-b1f6-4589-94df-b90c492a4541" providerId="ADAL" clId="{880E477D-F4DA-4F9A-9D42-263B2ED0A7C8}" dt="2025-04-23T12:54:25.212" v="20379" actId="207"/>
          <ac:spMkLst>
            <pc:docMk/>
            <pc:sldMk cId="1301125435" sldId="282"/>
            <ac:spMk id="3" creationId="{00000000-0000-0000-0000-000000000000}"/>
          </ac:spMkLst>
        </pc:spChg>
        <pc:picChg chg="add mod">
          <ac:chgData name="McDonald, Angela - Division of District Support" userId="4af1faaf-b1f6-4589-94df-b90c492a4541" providerId="ADAL" clId="{880E477D-F4DA-4F9A-9D42-263B2ED0A7C8}" dt="2025-04-02T20:29:41.786" v="19528" actId="962"/>
          <ac:picMkLst>
            <pc:docMk/>
            <pc:sldMk cId="1301125435" sldId="282"/>
            <ac:picMk id="4" creationId="{CB61778E-2495-D434-B292-895CF6527A02}"/>
          </ac:picMkLst>
        </pc:picChg>
      </pc:sldChg>
      <pc:sldChg chg="addSp modSp mod">
        <pc:chgData name="McDonald, Angela - Division of District Support" userId="4af1faaf-b1f6-4589-94df-b90c492a4541" providerId="ADAL" clId="{880E477D-F4DA-4F9A-9D42-263B2ED0A7C8}" dt="2025-04-02T20:29:44.816" v="19530" actId="962"/>
        <pc:sldMkLst>
          <pc:docMk/>
          <pc:sldMk cId="1573855968" sldId="284"/>
        </pc:sldMkLst>
        <pc:spChg chg="mod">
          <ac:chgData name="McDonald, Angela - Division of District Support" userId="4af1faaf-b1f6-4589-94df-b90c492a4541" providerId="ADAL" clId="{880E477D-F4DA-4F9A-9D42-263B2ED0A7C8}" dt="2025-04-01T14:06:37.639" v="12644" actId="113"/>
          <ac:spMkLst>
            <pc:docMk/>
            <pc:sldMk cId="1573855968" sldId="284"/>
            <ac:spMk id="2" creationId="{00000000-0000-0000-0000-000000000000}"/>
          </ac:spMkLst>
        </pc:spChg>
        <pc:spChg chg="mod">
          <ac:chgData name="McDonald, Angela - Division of District Support" userId="4af1faaf-b1f6-4589-94df-b90c492a4541" providerId="ADAL" clId="{880E477D-F4DA-4F9A-9D42-263B2ED0A7C8}" dt="2025-04-01T14:06:59.842" v="12646" actId="27107"/>
          <ac:spMkLst>
            <pc:docMk/>
            <pc:sldMk cId="1573855968" sldId="284"/>
            <ac:spMk id="3" creationId="{00000000-0000-0000-0000-000000000000}"/>
          </ac:spMkLst>
        </pc:spChg>
        <pc:picChg chg="add mod">
          <ac:chgData name="McDonald, Angela - Division of District Support" userId="4af1faaf-b1f6-4589-94df-b90c492a4541" providerId="ADAL" clId="{880E477D-F4DA-4F9A-9D42-263B2ED0A7C8}" dt="2025-04-02T20:29:44.816" v="19530" actId="962"/>
          <ac:picMkLst>
            <pc:docMk/>
            <pc:sldMk cId="1573855968" sldId="284"/>
            <ac:picMk id="4" creationId="{D84BBC5A-A38E-B89F-C76E-5EAF84D5F000}"/>
          </ac:picMkLst>
        </pc:picChg>
      </pc:sldChg>
      <pc:sldChg chg="addSp modSp mod">
        <pc:chgData name="McDonald, Angela - Division of District Support" userId="4af1faaf-b1f6-4589-94df-b90c492a4541" providerId="ADAL" clId="{880E477D-F4DA-4F9A-9D42-263B2ED0A7C8}" dt="2025-04-02T20:29:52.343" v="19534" actId="962"/>
        <pc:sldMkLst>
          <pc:docMk/>
          <pc:sldMk cId="2499020136" sldId="285"/>
        </pc:sldMkLst>
        <pc:spChg chg="mod">
          <ac:chgData name="McDonald, Angela - Division of District Support" userId="4af1faaf-b1f6-4589-94df-b90c492a4541" providerId="ADAL" clId="{880E477D-F4DA-4F9A-9D42-263B2ED0A7C8}" dt="2025-03-20T17:22:05.531" v="31" actId="27636"/>
          <ac:spMkLst>
            <pc:docMk/>
            <pc:sldMk cId="2499020136" sldId="285"/>
            <ac:spMk id="2" creationId="{00000000-0000-0000-0000-000000000000}"/>
          </ac:spMkLst>
        </pc:spChg>
        <pc:spChg chg="mod">
          <ac:chgData name="McDonald, Angela - Division of District Support" userId="4af1faaf-b1f6-4589-94df-b90c492a4541" providerId="ADAL" clId="{880E477D-F4DA-4F9A-9D42-263B2ED0A7C8}" dt="2025-03-21T14:38:32.076" v="1722" actId="20577"/>
          <ac:spMkLst>
            <pc:docMk/>
            <pc:sldMk cId="2499020136" sldId="285"/>
            <ac:spMk id="3" creationId="{00000000-0000-0000-0000-000000000000}"/>
          </ac:spMkLst>
        </pc:spChg>
        <pc:picChg chg="add mod">
          <ac:chgData name="McDonald, Angela - Division of District Support" userId="4af1faaf-b1f6-4589-94df-b90c492a4541" providerId="ADAL" clId="{880E477D-F4DA-4F9A-9D42-263B2ED0A7C8}" dt="2025-04-02T20:29:52.343" v="19534" actId="962"/>
          <ac:picMkLst>
            <pc:docMk/>
            <pc:sldMk cId="2499020136" sldId="285"/>
            <ac:picMk id="4" creationId="{EDEE33CF-D92C-04BA-456F-F80D437D641C}"/>
          </ac:picMkLst>
        </pc:picChg>
      </pc:sldChg>
      <pc:sldChg chg="addSp modSp mod">
        <pc:chgData name="McDonald, Angela - Division of District Support" userId="4af1faaf-b1f6-4589-94df-b90c492a4541" providerId="ADAL" clId="{880E477D-F4DA-4F9A-9D42-263B2ED0A7C8}" dt="2025-04-23T12:56:32.225" v="20385" actId="207"/>
        <pc:sldMkLst>
          <pc:docMk/>
          <pc:sldMk cId="1936497902" sldId="286"/>
        </pc:sldMkLst>
        <pc:spChg chg="mod">
          <ac:chgData name="McDonald, Angela - Division of District Support" userId="4af1faaf-b1f6-4589-94df-b90c492a4541" providerId="ADAL" clId="{880E477D-F4DA-4F9A-9D42-263B2ED0A7C8}" dt="2025-03-20T17:22:05.543" v="33" actId="27636"/>
          <ac:spMkLst>
            <pc:docMk/>
            <pc:sldMk cId="1936497902" sldId="286"/>
            <ac:spMk id="2" creationId="{00000000-0000-0000-0000-000000000000}"/>
          </ac:spMkLst>
        </pc:spChg>
        <pc:spChg chg="mod">
          <ac:chgData name="McDonald, Angela - Division of District Support" userId="4af1faaf-b1f6-4589-94df-b90c492a4541" providerId="ADAL" clId="{880E477D-F4DA-4F9A-9D42-263B2ED0A7C8}" dt="2025-04-23T12:56:32.225" v="20385" actId="207"/>
          <ac:spMkLst>
            <pc:docMk/>
            <pc:sldMk cId="1936497902" sldId="286"/>
            <ac:spMk id="3" creationId="{00000000-0000-0000-0000-000000000000}"/>
          </ac:spMkLst>
        </pc:spChg>
        <pc:picChg chg="add mod">
          <ac:chgData name="McDonald, Angela - Division of District Support" userId="4af1faaf-b1f6-4589-94df-b90c492a4541" providerId="ADAL" clId="{880E477D-F4DA-4F9A-9D42-263B2ED0A7C8}" dt="2025-04-02T20:29:58.688" v="19538" actId="962"/>
          <ac:picMkLst>
            <pc:docMk/>
            <pc:sldMk cId="1936497902" sldId="286"/>
            <ac:picMk id="4" creationId="{56A802AB-D153-5686-05E3-7CE1F0B6D9B6}"/>
          </ac:picMkLst>
        </pc:picChg>
      </pc:sldChg>
      <pc:sldChg chg="addSp modSp mod">
        <pc:chgData name="McDonald, Angela - Division of District Support" userId="4af1faaf-b1f6-4589-94df-b90c492a4541" providerId="ADAL" clId="{880E477D-F4DA-4F9A-9D42-263B2ED0A7C8}" dt="2025-04-23T13:00:41.783" v="20386" actId="207"/>
        <pc:sldMkLst>
          <pc:docMk/>
          <pc:sldMk cId="208940152" sldId="287"/>
        </pc:sldMkLst>
        <pc:spChg chg="mod">
          <ac:chgData name="McDonald, Angela - Division of District Support" userId="4af1faaf-b1f6-4589-94df-b90c492a4541" providerId="ADAL" clId="{880E477D-F4DA-4F9A-9D42-263B2ED0A7C8}" dt="2025-03-20T17:22:04.984" v="0"/>
          <ac:spMkLst>
            <pc:docMk/>
            <pc:sldMk cId="208940152" sldId="287"/>
            <ac:spMk id="2" creationId="{00000000-0000-0000-0000-000000000000}"/>
          </ac:spMkLst>
        </pc:spChg>
        <pc:spChg chg="mod">
          <ac:chgData name="McDonald, Angela - Division of District Support" userId="4af1faaf-b1f6-4589-94df-b90c492a4541" providerId="ADAL" clId="{880E477D-F4DA-4F9A-9D42-263B2ED0A7C8}" dt="2025-04-23T13:00:41.783" v="20386" actId="207"/>
          <ac:spMkLst>
            <pc:docMk/>
            <pc:sldMk cId="208940152" sldId="287"/>
            <ac:spMk id="3" creationId="{00000000-0000-0000-0000-000000000000}"/>
          </ac:spMkLst>
        </pc:spChg>
        <pc:picChg chg="add mod">
          <ac:chgData name="McDonald, Angela - Division of District Support" userId="4af1faaf-b1f6-4589-94df-b90c492a4541" providerId="ADAL" clId="{880E477D-F4DA-4F9A-9D42-263B2ED0A7C8}" dt="2025-04-02T20:30:20.933" v="19540" actId="962"/>
          <ac:picMkLst>
            <pc:docMk/>
            <pc:sldMk cId="208940152" sldId="287"/>
            <ac:picMk id="4" creationId="{E89E5A2A-4232-AD58-9ED4-8844ED0A5560}"/>
          </ac:picMkLst>
        </pc:picChg>
      </pc:sldChg>
      <pc:sldChg chg="modSp mod">
        <pc:chgData name="McDonald, Angela - Division of District Support" userId="4af1faaf-b1f6-4589-94df-b90c492a4541" providerId="ADAL" clId="{880E477D-F4DA-4F9A-9D42-263B2ED0A7C8}" dt="2025-04-23T13:00:47.316" v="20387" actId="207"/>
        <pc:sldMkLst>
          <pc:docMk/>
          <pc:sldMk cId="2845066016" sldId="288"/>
        </pc:sldMkLst>
        <pc:spChg chg="mod">
          <ac:chgData name="McDonald, Angela - Division of District Support" userId="4af1faaf-b1f6-4589-94df-b90c492a4541" providerId="ADAL" clId="{880E477D-F4DA-4F9A-9D42-263B2ED0A7C8}" dt="2025-04-23T13:00:47.316" v="20387" actId="207"/>
          <ac:spMkLst>
            <pc:docMk/>
            <pc:sldMk cId="2845066016" sldId="288"/>
            <ac:spMk id="3" creationId="{00000000-0000-0000-0000-000000000000}"/>
          </ac:spMkLst>
        </pc:spChg>
        <pc:picChg chg="mod">
          <ac:chgData name="McDonald, Angela - Division of District Support" userId="4af1faaf-b1f6-4589-94df-b90c492a4541" providerId="ADAL" clId="{880E477D-F4DA-4F9A-9D42-263B2ED0A7C8}" dt="2025-04-02T20:30:23.772" v="19542" actId="962"/>
          <ac:picMkLst>
            <pc:docMk/>
            <pc:sldMk cId="2845066016" sldId="288"/>
            <ac:picMk id="4" creationId="{484DE24F-C09B-19D6-7BA3-8CC56D9BF5B4}"/>
          </ac:picMkLst>
        </pc:picChg>
      </pc:sldChg>
      <pc:sldChg chg="modSp mod">
        <pc:chgData name="McDonald, Angela - Division of District Support" userId="4af1faaf-b1f6-4589-94df-b90c492a4541" providerId="ADAL" clId="{880E477D-F4DA-4F9A-9D42-263B2ED0A7C8}" dt="2025-04-23T13:00:56.844" v="20388" actId="207"/>
        <pc:sldMkLst>
          <pc:docMk/>
          <pc:sldMk cId="566988643" sldId="289"/>
        </pc:sldMkLst>
        <pc:spChg chg="mod">
          <ac:chgData name="McDonald, Angela - Division of District Support" userId="4af1faaf-b1f6-4589-94df-b90c492a4541" providerId="ADAL" clId="{880E477D-F4DA-4F9A-9D42-263B2ED0A7C8}" dt="2025-04-23T13:00:56.844" v="20388" actId="207"/>
          <ac:spMkLst>
            <pc:docMk/>
            <pc:sldMk cId="566988643" sldId="289"/>
            <ac:spMk id="3" creationId="{00000000-0000-0000-0000-000000000000}"/>
          </ac:spMkLst>
        </pc:spChg>
        <pc:picChg chg="mod">
          <ac:chgData name="McDonald, Angela - Division of District Support" userId="4af1faaf-b1f6-4589-94df-b90c492a4541" providerId="ADAL" clId="{880E477D-F4DA-4F9A-9D42-263B2ED0A7C8}" dt="2025-04-02T20:30:27.484" v="19544" actId="962"/>
          <ac:picMkLst>
            <pc:docMk/>
            <pc:sldMk cId="566988643" sldId="289"/>
            <ac:picMk id="4" creationId="{948BCC4E-B46E-E974-E2B4-EE7B83760DE7}"/>
          </ac:picMkLst>
        </pc:picChg>
      </pc:sldChg>
      <pc:sldChg chg="addSp modSp mod">
        <pc:chgData name="McDonald, Angela - Division of District Support" userId="4af1faaf-b1f6-4589-94df-b90c492a4541" providerId="ADAL" clId="{880E477D-F4DA-4F9A-9D42-263B2ED0A7C8}" dt="2025-04-23T13:02:31.091" v="20394" actId="1076"/>
        <pc:sldMkLst>
          <pc:docMk/>
          <pc:sldMk cId="3293997629" sldId="290"/>
        </pc:sldMkLst>
        <pc:spChg chg="mod">
          <ac:chgData name="McDonald, Angela - Division of District Support" userId="4af1faaf-b1f6-4589-94df-b90c492a4541" providerId="ADAL" clId="{880E477D-F4DA-4F9A-9D42-263B2ED0A7C8}" dt="2025-04-23T13:02:08.375" v="20391" actId="27636"/>
          <ac:spMkLst>
            <pc:docMk/>
            <pc:sldMk cId="3293997629" sldId="290"/>
            <ac:spMk id="2" creationId="{00000000-0000-0000-0000-000000000000}"/>
          </ac:spMkLst>
        </pc:spChg>
        <pc:spChg chg="mod">
          <ac:chgData name="McDonald, Angela - Division of District Support" userId="4af1faaf-b1f6-4589-94df-b90c492a4541" providerId="ADAL" clId="{880E477D-F4DA-4F9A-9D42-263B2ED0A7C8}" dt="2025-04-23T13:02:31.091" v="20394" actId="1076"/>
          <ac:spMkLst>
            <pc:docMk/>
            <pc:sldMk cId="3293997629" sldId="290"/>
            <ac:spMk id="3" creationId="{00000000-0000-0000-0000-000000000000}"/>
          </ac:spMkLst>
        </pc:spChg>
        <pc:picChg chg="add mod">
          <ac:chgData name="McDonald, Angela - Division of District Support" userId="4af1faaf-b1f6-4589-94df-b90c492a4541" providerId="ADAL" clId="{880E477D-F4DA-4F9A-9D42-263B2ED0A7C8}" dt="2025-04-02T20:30:30.195" v="19546" actId="962"/>
          <ac:picMkLst>
            <pc:docMk/>
            <pc:sldMk cId="3293997629" sldId="290"/>
            <ac:picMk id="4" creationId="{AB4BA4FD-5A59-1350-2BB0-53426D1E2841}"/>
          </ac:picMkLst>
        </pc:picChg>
      </pc:sldChg>
      <pc:sldChg chg="addSp modSp mod">
        <pc:chgData name="McDonald, Angela - Division of District Support" userId="4af1faaf-b1f6-4589-94df-b90c492a4541" providerId="ADAL" clId="{880E477D-F4DA-4F9A-9D42-263B2ED0A7C8}" dt="2025-04-23T13:02:55.743" v="20398" actId="207"/>
        <pc:sldMkLst>
          <pc:docMk/>
          <pc:sldMk cId="841921449" sldId="291"/>
        </pc:sldMkLst>
        <pc:spChg chg="mod">
          <ac:chgData name="McDonald, Angela - Division of District Support" userId="4af1faaf-b1f6-4589-94df-b90c492a4541" providerId="ADAL" clId="{880E477D-F4DA-4F9A-9D42-263B2ED0A7C8}" dt="2025-04-23T13:02:45.291" v="20396" actId="14100"/>
          <ac:spMkLst>
            <pc:docMk/>
            <pc:sldMk cId="841921449" sldId="291"/>
            <ac:spMk id="2" creationId="{00000000-0000-0000-0000-000000000000}"/>
          </ac:spMkLst>
        </pc:spChg>
        <pc:spChg chg="mod">
          <ac:chgData name="McDonald, Angela - Division of District Support" userId="4af1faaf-b1f6-4589-94df-b90c492a4541" providerId="ADAL" clId="{880E477D-F4DA-4F9A-9D42-263B2ED0A7C8}" dt="2025-04-23T13:02:55.743" v="20398" actId="207"/>
          <ac:spMkLst>
            <pc:docMk/>
            <pc:sldMk cId="841921449" sldId="291"/>
            <ac:spMk id="3" creationId="{00000000-0000-0000-0000-000000000000}"/>
          </ac:spMkLst>
        </pc:spChg>
        <pc:picChg chg="add mod">
          <ac:chgData name="McDonald, Angela - Division of District Support" userId="4af1faaf-b1f6-4589-94df-b90c492a4541" providerId="ADAL" clId="{880E477D-F4DA-4F9A-9D42-263B2ED0A7C8}" dt="2025-04-02T20:30:33.593" v="19548" actId="962"/>
          <ac:picMkLst>
            <pc:docMk/>
            <pc:sldMk cId="841921449" sldId="291"/>
            <ac:picMk id="4" creationId="{EFD63A8D-B55F-38BE-1E7E-FAB5027547DC}"/>
          </ac:picMkLst>
        </pc:picChg>
      </pc:sldChg>
      <pc:sldChg chg="addSp modSp mod">
        <pc:chgData name="McDonald, Angela - Division of District Support" userId="4af1faaf-b1f6-4589-94df-b90c492a4541" providerId="ADAL" clId="{880E477D-F4DA-4F9A-9D42-263B2ED0A7C8}" dt="2025-04-23T13:03:05.495" v="20399" actId="207"/>
        <pc:sldMkLst>
          <pc:docMk/>
          <pc:sldMk cId="1121187176" sldId="292"/>
        </pc:sldMkLst>
        <pc:spChg chg="mod">
          <ac:chgData name="McDonald, Angela - Division of District Support" userId="4af1faaf-b1f6-4589-94df-b90c492a4541" providerId="ADAL" clId="{880E477D-F4DA-4F9A-9D42-263B2ED0A7C8}" dt="2025-03-20T17:22:04.984" v="0"/>
          <ac:spMkLst>
            <pc:docMk/>
            <pc:sldMk cId="1121187176" sldId="292"/>
            <ac:spMk id="2" creationId="{00000000-0000-0000-0000-000000000000}"/>
          </ac:spMkLst>
        </pc:spChg>
        <pc:spChg chg="mod">
          <ac:chgData name="McDonald, Angela - Division of District Support" userId="4af1faaf-b1f6-4589-94df-b90c492a4541" providerId="ADAL" clId="{880E477D-F4DA-4F9A-9D42-263B2ED0A7C8}" dt="2025-04-23T13:03:05.495" v="20399" actId="207"/>
          <ac:spMkLst>
            <pc:docMk/>
            <pc:sldMk cId="1121187176" sldId="292"/>
            <ac:spMk id="3" creationId="{00000000-0000-0000-0000-000000000000}"/>
          </ac:spMkLst>
        </pc:spChg>
        <pc:picChg chg="add mod">
          <ac:chgData name="McDonald, Angela - Division of District Support" userId="4af1faaf-b1f6-4589-94df-b90c492a4541" providerId="ADAL" clId="{880E477D-F4DA-4F9A-9D42-263B2ED0A7C8}" dt="2025-04-02T20:31:08.900" v="19550" actId="962"/>
          <ac:picMkLst>
            <pc:docMk/>
            <pc:sldMk cId="1121187176" sldId="292"/>
            <ac:picMk id="4" creationId="{CD703C2F-BD8E-28B7-5B75-22BCB2EAF84E}"/>
          </ac:picMkLst>
        </pc:picChg>
      </pc:sldChg>
      <pc:sldChg chg="addSp modSp mod">
        <pc:chgData name="McDonald, Angela - Division of District Support" userId="4af1faaf-b1f6-4589-94df-b90c492a4541" providerId="ADAL" clId="{880E477D-F4DA-4F9A-9D42-263B2ED0A7C8}" dt="2025-04-23T13:03:10.688" v="20400" actId="207"/>
        <pc:sldMkLst>
          <pc:docMk/>
          <pc:sldMk cId="3923632838" sldId="293"/>
        </pc:sldMkLst>
        <pc:spChg chg="mod">
          <ac:chgData name="McDonald, Angela - Division of District Support" userId="4af1faaf-b1f6-4589-94df-b90c492a4541" providerId="ADAL" clId="{880E477D-F4DA-4F9A-9D42-263B2ED0A7C8}" dt="2025-04-01T14:09:32.314" v="12679" actId="20577"/>
          <ac:spMkLst>
            <pc:docMk/>
            <pc:sldMk cId="3923632838" sldId="293"/>
            <ac:spMk id="2" creationId="{00000000-0000-0000-0000-000000000000}"/>
          </ac:spMkLst>
        </pc:spChg>
        <pc:spChg chg="mod">
          <ac:chgData name="McDonald, Angela - Division of District Support" userId="4af1faaf-b1f6-4589-94df-b90c492a4541" providerId="ADAL" clId="{880E477D-F4DA-4F9A-9D42-263B2ED0A7C8}" dt="2025-04-23T13:03:10.688" v="20400" actId="207"/>
          <ac:spMkLst>
            <pc:docMk/>
            <pc:sldMk cId="3923632838" sldId="293"/>
            <ac:spMk id="3" creationId="{00000000-0000-0000-0000-000000000000}"/>
          </ac:spMkLst>
        </pc:spChg>
        <pc:picChg chg="add mod">
          <ac:chgData name="McDonald, Angela - Division of District Support" userId="4af1faaf-b1f6-4589-94df-b90c492a4541" providerId="ADAL" clId="{880E477D-F4DA-4F9A-9D42-263B2ED0A7C8}" dt="2025-04-02T20:31:11.713" v="19552" actId="962"/>
          <ac:picMkLst>
            <pc:docMk/>
            <pc:sldMk cId="3923632838" sldId="293"/>
            <ac:picMk id="4" creationId="{B338248A-BA2C-E718-DC85-D46F2B3E0AF8}"/>
          </ac:picMkLst>
        </pc:picChg>
      </pc:sldChg>
      <pc:sldChg chg="addSp modSp mod">
        <pc:chgData name="McDonald, Angela - Division of District Support" userId="4af1faaf-b1f6-4589-94df-b90c492a4541" providerId="ADAL" clId="{880E477D-F4DA-4F9A-9D42-263B2ED0A7C8}" dt="2025-04-23T13:03:15.359" v="20401" actId="207"/>
        <pc:sldMkLst>
          <pc:docMk/>
          <pc:sldMk cId="4284151860" sldId="294"/>
        </pc:sldMkLst>
        <pc:spChg chg="mod">
          <ac:chgData name="McDonald, Angela - Division of District Support" userId="4af1faaf-b1f6-4589-94df-b90c492a4541" providerId="ADAL" clId="{880E477D-F4DA-4F9A-9D42-263B2ED0A7C8}" dt="2025-03-20T17:22:05.590" v="39" actId="27636"/>
          <ac:spMkLst>
            <pc:docMk/>
            <pc:sldMk cId="4284151860" sldId="294"/>
            <ac:spMk id="2" creationId="{00000000-0000-0000-0000-000000000000}"/>
          </ac:spMkLst>
        </pc:spChg>
        <pc:spChg chg="mod">
          <ac:chgData name="McDonald, Angela - Division of District Support" userId="4af1faaf-b1f6-4589-94df-b90c492a4541" providerId="ADAL" clId="{880E477D-F4DA-4F9A-9D42-263B2ED0A7C8}" dt="2025-04-23T13:03:15.359" v="20401" actId="207"/>
          <ac:spMkLst>
            <pc:docMk/>
            <pc:sldMk cId="4284151860" sldId="294"/>
            <ac:spMk id="3" creationId="{00000000-0000-0000-0000-000000000000}"/>
          </ac:spMkLst>
        </pc:spChg>
        <pc:picChg chg="add mod">
          <ac:chgData name="McDonald, Angela - Division of District Support" userId="4af1faaf-b1f6-4589-94df-b90c492a4541" providerId="ADAL" clId="{880E477D-F4DA-4F9A-9D42-263B2ED0A7C8}" dt="2025-04-02T20:31:14.368" v="19554" actId="962"/>
          <ac:picMkLst>
            <pc:docMk/>
            <pc:sldMk cId="4284151860" sldId="294"/>
            <ac:picMk id="4" creationId="{FC859813-2F02-F58E-7578-36DF8DDEC23A}"/>
          </ac:picMkLst>
        </pc:picChg>
      </pc:sldChg>
      <pc:sldChg chg="addSp modSp mod ord">
        <pc:chgData name="McDonald, Angela - Division of District Support" userId="4af1faaf-b1f6-4589-94df-b90c492a4541" providerId="ADAL" clId="{880E477D-F4DA-4F9A-9D42-263B2ED0A7C8}" dt="2025-04-23T13:06:20.481" v="20404" actId="207"/>
        <pc:sldMkLst>
          <pc:docMk/>
          <pc:sldMk cId="1323941281" sldId="295"/>
        </pc:sldMkLst>
        <pc:spChg chg="mod">
          <ac:chgData name="McDonald, Angela - Division of District Support" userId="4af1faaf-b1f6-4589-94df-b90c492a4541" providerId="ADAL" clId="{880E477D-F4DA-4F9A-9D42-263B2ED0A7C8}" dt="2025-03-20T17:22:04.984" v="0"/>
          <ac:spMkLst>
            <pc:docMk/>
            <pc:sldMk cId="1323941281" sldId="295"/>
            <ac:spMk id="2" creationId="{00000000-0000-0000-0000-000000000000}"/>
          </ac:spMkLst>
        </pc:spChg>
        <pc:spChg chg="mod">
          <ac:chgData name="McDonald, Angela - Division of District Support" userId="4af1faaf-b1f6-4589-94df-b90c492a4541" providerId="ADAL" clId="{880E477D-F4DA-4F9A-9D42-263B2ED0A7C8}" dt="2025-04-23T13:06:20.481" v="20404" actId="207"/>
          <ac:spMkLst>
            <pc:docMk/>
            <pc:sldMk cId="1323941281" sldId="295"/>
            <ac:spMk id="3" creationId="{00000000-0000-0000-0000-000000000000}"/>
          </ac:spMkLst>
        </pc:spChg>
        <pc:picChg chg="add mod">
          <ac:chgData name="McDonald, Angela - Division of District Support" userId="4af1faaf-b1f6-4589-94df-b90c492a4541" providerId="ADAL" clId="{880E477D-F4DA-4F9A-9D42-263B2ED0A7C8}" dt="2025-04-02T20:31:54.942" v="19560" actId="962"/>
          <ac:picMkLst>
            <pc:docMk/>
            <pc:sldMk cId="1323941281" sldId="295"/>
            <ac:picMk id="4" creationId="{97999D3E-5E15-63AC-4E06-9783AF086B9D}"/>
          </ac:picMkLst>
        </pc:picChg>
      </pc:sldChg>
      <pc:sldChg chg="addSp modSp mod ord">
        <pc:chgData name="McDonald, Angela - Division of District Support" userId="4af1faaf-b1f6-4589-94df-b90c492a4541" providerId="ADAL" clId="{880E477D-F4DA-4F9A-9D42-263B2ED0A7C8}" dt="2025-04-23T13:03:19.967" v="20402" actId="207"/>
        <pc:sldMkLst>
          <pc:docMk/>
          <pc:sldMk cId="2746336723" sldId="296"/>
        </pc:sldMkLst>
        <pc:spChg chg="mod">
          <ac:chgData name="McDonald, Angela - Division of District Support" userId="4af1faaf-b1f6-4589-94df-b90c492a4541" providerId="ADAL" clId="{880E477D-F4DA-4F9A-9D42-263B2ED0A7C8}" dt="2025-03-20T17:22:04.984" v="0"/>
          <ac:spMkLst>
            <pc:docMk/>
            <pc:sldMk cId="2746336723" sldId="296"/>
            <ac:spMk id="2" creationId="{00000000-0000-0000-0000-000000000000}"/>
          </ac:spMkLst>
        </pc:spChg>
        <pc:spChg chg="mod">
          <ac:chgData name="McDonald, Angela - Division of District Support" userId="4af1faaf-b1f6-4589-94df-b90c492a4541" providerId="ADAL" clId="{880E477D-F4DA-4F9A-9D42-263B2ED0A7C8}" dt="2025-04-23T13:03:19.967" v="20402" actId="207"/>
          <ac:spMkLst>
            <pc:docMk/>
            <pc:sldMk cId="2746336723" sldId="296"/>
            <ac:spMk id="3" creationId="{00000000-0000-0000-0000-000000000000}"/>
          </ac:spMkLst>
        </pc:spChg>
        <pc:picChg chg="add mod">
          <ac:chgData name="McDonald, Angela - Division of District Support" userId="4af1faaf-b1f6-4589-94df-b90c492a4541" providerId="ADAL" clId="{880E477D-F4DA-4F9A-9D42-263B2ED0A7C8}" dt="2025-04-02T20:31:17.227" v="19556" actId="962"/>
          <ac:picMkLst>
            <pc:docMk/>
            <pc:sldMk cId="2746336723" sldId="296"/>
            <ac:picMk id="4" creationId="{761099FD-4760-BEBE-000C-DDA1A96ADC67}"/>
          </ac:picMkLst>
        </pc:picChg>
      </pc:sldChg>
      <pc:sldChg chg="addSp modSp mod">
        <pc:chgData name="McDonald, Angela - Division of District Support" userId="4af1faaf-b1f6-4589-94df-b90c492a4541" providerId="ADAL" clId="{880E477D-F4DA-4F9A-9D42-263B2ED0A7C8}" dt="2025-04-23T13:06:14.063" v="20403" actId="1076"/>
        <pc:sldMkLst>
          <pc:docMk/>
          <pc:sldMk cId="665884260" sldId="297"/>
        </pc:sldMkLst>
        <pc:spChg chg="mod">
          <ac:chgData name="McDonald, Angela - Division of District Support" userId="4af1faaf-b1f6-4589-94df-b90c492a4541" providerId="ADAL" clId="{880E477D-F4DA-4F9A-9D42-263B2ED0A7C8}" dt="2025-03-24T19:41:39.070" v="2260" actId="20577"/>
          <ac:spMkLst>
            <pc:docMk/>
            <pc:sldMk cId="665884260" sldId="297"/>
            <ac:spMk id="2" creationId="{00000000-0000-0000-0000-000000000000}"/>
          </ac:spMkLst>
        </pc:spChg>
        <pc:spChg chg="mod">
          <ac:chgData name="McDonald, Angela - Division of District Support" userId="4af1faaf-b1f6-4589-94df-b90c492a4541" providerId="ADAL" clId="{880E477D-F4DA-4F9A-9D42-263B2ED0A7C8}" dt="2025-04-23T13:06:14.063" v="20403" actId="1076"/>
          <ac:spMkLst>
            <pc:docMk/>
            <pc:sldMk cId="665884260" sldId="297"/>
            <ac:spMk id="3" creationId="{00000000-0000-0000-0000-000000000000}"/>
          </ac:spMkLst>
        </pc:spChg>
        <pc:picChg chg="add mod">
          <ac:chgData name="McDonald, Angela - Division of District Support" userId="4af1faaf-b1f6-4589-94df-b90c492a4541" providerId="ADAL" clId="{880E477D-F4DA-4F9A-9D42-263B2ED0A7C8}" dt="2025-04-02T20:31:20.109" v="19558" actId="962"/>
          <ac:picMkLst>
            <pc:docMk/>
            <pc:sldMk cId="665884260" sldId="297"/>
            <ac:picMk id="4" creationId="{521355C1-41D4-31B5-D904-8235BE217ADA}"/>
          </ac:picMkLst>
        </pc:picChg>
      </pc:sldChg>
      <pc:sldChg chg="addSp modSp mod">
        <pc:chgData name="McDonald, Angela - Division of District Support" userId="4af1faaf-b1f6-4589-94df-b90c492a4541" providerId="ADAL" clId="{880E477D-F4DA-4F9A-9D42-263B2ED0A7C8}" dt="2025-04-23T13:06:25.916" v="20405" actId="207"/>
        <pc:sldMkLst>
          <pc:docMk/>
          <pc:sldMk cId="70807778" sldId="298"/>
        </pc:sldMkLst>
        <pc:spChg chg="mod">
          <ac:chgData name="McDonald, Angela - Division of District Support" userId="4af1faaf-b1f6-4589-94df-b90c492a4541" providerId="ADAL" clId="{880E477D-F4DA-4F9A-9D42-263B2ED0A7C8}" dt="2025-03-26T18:38:38.761" v="2300" actId="1076"/>
          <ac:spMkLst>
            <pc:docMk/>
            <pc:sldMk cId="70807778" sldId="298"/>
            <ac:spMk id="2" creationId="{00000000-0000-0000-0000-000000000000}"/>
          </ac:spMkLst>
        </pc:spChg>
        <pc:spChg chg="mod">
          <ac:chgData name="McDonald, Angela - Division of District Support" userId="4af1faaf-b1f6-4589-94df-b90c492a4541" providerId="ADAL" clId="{880E477D-F4DA-4F9A-9D42-263B2ED0A7C8}" dt="2025-04-23T13:06:25.916" v="20405" actId="207"/>
          <ac:spMkLst>
            <pc:docMk/>
            <pc:sldMk cId="70807778" sldId="298"/>
            <ac:spMk id="3" creationId="{00000000-0000-0000-0000-000000000000}"/>
          </ac:spMkLst>
        </pc:spChg>
        <pc:picChg chg="add mod">
          <ac:chgData name="McDonald, Angela - Division of District Support" userId="4af1faaf-b1f6-4589-94df-b90c492a4541" providerId="ADAL" clId="{880E477D-F4DA-4F9A-9D42-263B2ED0A7C8}" dt="2025-04-02T20:31:59.232" v="19562" actId="962"/>
          <ac:picMkLst>
            <pc:docMk/>
            <pc:sldMk cId="70807778" sldId="298"/>
            <ac:picMk id="4" creationId="{2C929696-27B6-B734-D5DE-55D983AB55E9}"/>
          </ac:picMkLst>
        </pc:picChg>
      </pc:sldChg>
      <pc:sldChg chg="del">
        <pc:chgData name="McDonald, Angela - Division of District Support" userId="4af1faaf-b1f6-4589-94df-b90c492a4541" providerId="ADAL" clId="{880E477D-F4DA-4F9A-9D42-263B2ED0A7C8}" dt="2025-03-26T18:41:36.608" v="2310" actId="2696"/>
        <pc:sldMkLst>
          <pc:docMk/>
          <pc:sldMk cId="2400781027" sldId="299"/>
        </pc:sldMkLst>
      </pc:sldChg>
      <pc:sldChg chg="addSp delSp modSp mod">
        <pc:chgData name="McDonald, Angela - Division of District Support" userId="4af1faaf-b1f6-4589-94df-b90c492a4541" providerId="ADAL" clId="{880E477D-F4DA-4F9A-9D42-263B2ED0A7C8}" dt="2025-04-02T20:32:02.031" v="19564" actId="962"/>
        <pc:sldMkLst>
          <pc:docMk/>
          <pc:sldMk cId="1667170448" sldId="300"/>
        </pc:sldMkLst>
        <pc:spChg chg="mod">
          <ac:chgData name="McDonald, Angela - Division of District Support" userId="4af1faaf-b1f6-4589-94df-b90c492a4541" providerId="ADAL" clId="{880E477D-F4DA-4F9A-9D42-263B2ED0A7C8}" dt="2025-04-01T14:11:05.615" v="12686" actId="113"/>
          <ac:spMkLst>
            <pc:docMk/>
            <pc:sldMk cId="1667170448" sldId="300"/>
            <ac:spMk id="2" creationId="{00000000-0000-0000-0000-000000000000}"/>
          </ac:spMkLst>
        </pc:spChg>
        <pc:picChg chg="add mod">
          <ac:chgData name="McDonald, Angela - Division of District Support" userId="4af1faaf-b1f6-4589-94df-b90c492a4541" providerId="ADAL" clId="{880E477D-F4DA-4F9A-9D42-263B2ED0A7C8}" dt="2025-04-02T20:32:02.031" v="19564" actId="962"/>
          <ac:picMkLst>
            <pc:docMk/>
            <pc:sldMk cId="1667170448" sldId="300"/>
            <ac:picMk id="3" creationId="{3217D793-A4B8-3A0B-38E6-3C510918AEA4}"/>
          </ac:picMkLst>
        </pc:picChg>
      </pc:sldChg>
      <pc:sldChg chg="addSp delSp modSp mod">
        <pc:chgData name="McDonald, Angela - Division of District Support" userId="4af1faaf-b1f6-4589-94df-b90c492a4541" providerId="ADAL" clId="{880E477D-F4DA-4F9A-9D42-263B2ED0A7C8}" dt="2025-04-23T13:06:35.075" v="20406" actId="207"/>
        <pc:sldMkLst>
          <pc:docMk/>
          <pc:sldMk cId="3907449214" sldId="301"/>
        </pc:sldMkLst>
        <pc:spChg chg="mod">
          <ac:chgData name="McDonald, Angela - Division of District Support" userId="4af1faaf-b1f6-4589-94df-b90c492a4541" providerId="ADAL" clId="{880E477D-F4DA-4F9A-9D42-263B2ED0A7C8}" dt="2025-04-01T14:11:28.265" v="12689" actId="113"/>
          <ac:spMkLst>
            <pc:docMk/>
            <pc:sldMk cId="3907449214" sldId="301"/>
            <ac:spMk id="2" creationId="{00000000-0000-0000-0000-000000000000}"/>
          </ac:spMkLst>
        </pc:spChg>
        <pc:spChg chg="mod">
          <ac:chgData name="McDonald, Angela - Division of District Support" userId="4af1faaf-b1f6-4589-94df-b90c492a4541" providerId="ADAL" clId="{880E477D-F4DA-4F9A-9D42-263B2ED0A7C8}" dt="2025-04-23T13:06:35.075" v="20406" actId="207"/>
          <ac:spMkLst>
            <pc:docMk/>
            <pc:sldMk cId="3907449214" sldId="301"/>
            <ac:spMk id="3" creationId="{00000000-0000-0000-0000-000000000000}"/>
          </ac:spMkLst>
        </pc:spChg>
        <pc:picChg chg="add mod">
          <ac:chgData name="McDonald, Angela - Division of District Support" userId="4af1faaf-b1f6-4589-94df-b90c492a4541" providerId="ADAL" clId="{880E477D-F4DA-4F9A-9D42-263B2ED0A7C8}" dt="2025-04-02T20:32:10.048" v="19566" actId="962"/>
          <ac:picMkLst>
            <pc:docMk/>
            <pc:sldMk cId="3907449214" sldId="301"/>
            <ac:picMk id="5" creationId="{69F7E3D0-CD0D-CA6A-5E84-51EB20287624}"/>
          </ac:picMkLst>
        </pc:picChg>
      </pc:sldChg>
      <pc:sldChg chg="addSp modSp mod">
        <pc:chgData name="McDonald, Angela - Division of District Support" userId="4af1faaf-b1f6-4589-94df-b90c492a4541" providerId="ADAL" clId="{880E477D-F4DA-4F9A-9D42-263B2ED0A7C8}" dt="2025-04-23T16:55:52.233" v="20524" actId="207"/>
        <pc:sldMkLst>
          <pc:docMk/>
          <pc:sldMk cId="1410124604" sldId="302"/>
        </pc:sldMkLst>
        <pc:spChg chg="mod">
          <ac:chgData name="McDonald, Angela - Division of District Support" userId="4af1faaf-b1f6-4589-94df-b90c492a4541" providerId="ADAL" clId="{880E477D-F4DA-4F9A-9D42-263B2ED0A7C8}" dt="2025-04-23T16:55:41.505" v="20522" actId="27636"/>
          <ac:spMkLst>
            <pc:docMk/>
            <pc:sldMk cId="1410124604" sldId="302"/>
            <ac:spMk id="2" creationId="{00000000-0000-0000-0000-000000000000}"/>
          </ac:spMkLst>
        </pc:spChg>
        <pc:spChg chg="mod">
          <ac:chgData name="McDonald, Angela - Division of District Support" userId="4af1faaf-b1f6-4589-94df-b90c492a4541" providerId="ADAL" clId="{880E477D-F4DA-4F9A-9D42-263B2ED0A7C8}" dt="2025-04-23T16:55:52.233" v="20524" actId="207"/>
          <ac:spMkLst>
            <pc:docMk/>
            <pc:sldMk cId="1410124604" sldId="302"/>
            <ac:spMk id="3" creationId="{00000000-0000-0000-0000-000000000000}"/>
          </ac:spMkLst>
        </pc:spChg>
        <pc:picChg chg="add mod">
          <ac:chgData name="McDonald, Angela - Division of District Support" userId="4af1faaf-b1f6-4589-94df-b90c492a4541" providerId="ADAL" clId="{880E477D-F4DA-4F9A-9D42-263B2ED0A7C8}" dt="2025-04-23T16:55:31.929" v="20520" actId="1076"/>
          <ac:picMkLst>
            <pc:docMk/>
            <pc:sldMk cId="1410124604" sldId="302"/>
            <ac:picMk id="4" creationId="{A0AD9B52-3A05-9E2E-70D7-8F912304E4FA}"/>
          </ac:picMkLst>
        </pc:picChg>
      </pc:sldChg>
      <pc:sldChg chg="modSp mod">
        <pc:chgData name="McDonald, Angela - Division of District Support" userId="4af1faaf-b1f6-4589-94df-b90c492a4541" providerId="ADAL" clId="{880E477D-F4DA-4F9A-9D42-263B2ED0A7C8}" dt="2025-04-23T13:06:49.961" v="20408" actId="207"/>
        <pc:sldMkLst>
          <pc:docMk/>
          <pc:sldMk cId="1076776294" sldId="307"/>
        </pc:sldMkLst>
        <pc:spChg chg="mod">
          <ac:chgData name="McDonald, Angela - Division of District Support" userId="4af1faaf-b1f6-4589-94df-b90c492a4541" providerId="ADAL" clId="{880E477D-F4DA-4F9A-9D42-263B2ED0A7C8}" dt="2025-04-23T13:06:49.961" v="20408" actId="207"/>
          <ac:spMkLst>
            <pc:docMk/>
            <pc:sldMk cId="1076776294" sldId="307"/>
            <ac:spMk id="3" creationId="{00000000-0000-0000-0000-000000000000}"/>
          </ac:spMkLst>
        </pc:spChg>
        <pc:picChg chg="mod">
          <ac:chgData name="McDonald, Angela - Division of District Support" userId="4af1faaf-b1f6-4589-94df-b90c492a4541" providerId="ADAL" clId="{880E477D-F4DA-4F9A-9D42-263B2ED0A7C8}" dt="2025-04-02T20:32:13.234" v="19568" actId="962"/>
          <ac:picMkLst>
            <pc:docMk/>
            <pc:sldMk cId="1076776294" sldId="307"/>
            <ac:picMk id="4" creationId="{A06A15DC-3D85-AB17-D61C-7C8BFD7F8888}"/>
          </ac:picMkLst>
        </pc:picChg>
      </pc:sldChg>
      <pc:sldChg chg="addSp delSp modSp mod modNotesTx">
        <pc:chgData name="McDonald, Angela - Division of District Support" userId="4af1faaf-b1f6-4589-94df-b90c492a4541" providerId="ADAL" clId="{880E477D-F4DA-4F9A-9D42-263B2ED0A7C8}" dt="2025-04-23T17:02:51.981" v="20525" actId="207"/>
        <pc:sldMkLst>
          <pc:docMk/>
          <pc:sldMk cId="2724948052" sldId="310"/>
        </pc:sldMkLst>
        <pc:spChg chg="mod">
          <ac:chgData name="McDonald, Angela - Division of District Support" userId="4af1faaf-b1f6-4589-94df-b90c492a4541" providerId="ADAL" clId="{880E477D-F4DA-4F9A-9D42-263B2ED0A7C8}" dt="2025-03-20T17:22:04.984" v="0"/>
          <ac:spMkLst>
            <pc:docMk/>
            <pc:sldMk cId="2724948052" sldId="310"/>
            <ac:spMk id="2" creationId="{00000000-0000-0000-0000-000000000000}"/>
          </ac:spMkLst>
        </pc:spChg>
        <pc:spChg chg="mod">
          <ac:chgData name="McDonald, Angela - Division of District Support" userId="4af1faaf-b1f6-4589-94df-b90c492a4541" providerId="ADAL" clId="{880E477D-F4DA-4F9A-9D42-263B2ED0A7C8}" dt="2025-04-23T17:02:51.981" v="20525" actId="207"/>
          <ac:spMkLst>
            <pc:docMk/>
            <pc:sldMk cId="2724948052" sldId="310"/>
            <ac:spMk id="3" creationId="{00000000-0000-0000-0000-000000000000}"/>
          </ac:spMkLst>
        </pc:spChg>
        <pc:picChg chg="add mod">
          <ac:chgData name="McDonald, Angela - Division of District Support" userId="4af1faaf-b1f6-4589-94df-b90c492a4541" providerId="ADAL" clId="{880E477D-F4DA-4F9A-9D42-263B2ED0A7C8}" dt="2025-04-02T20:32:18.906" v="19572" actId="962"/>
          <ac:picMkLst>
            <pc:docMk/>
            <pc:sldMk cId="2724948052" sldId="310"/>
            <ac:picMk id="4" creationId="{8364E926-93B7-0ED9-5EF5-9271688357BA}"/>
          </ac:picMkLst>
        </pc:picChg>
      </pc:sldChg>
      <pc:sldChg chg="modSp mod">
        <pc:chgData name="McDonald, Angela - Division of District Support" userId="4af1faaf-b1f6-4589-94df-b90c492a4541" providerId="ADAL" clId="{880E477D-F4DA-4F9A-9D42-263B2ED0A7C8}" dt="2025-04-23T17:03:16.705" v="20527" actId="207"/>
        <pc:sldMkLst>
          <pc:docMk/>
          <pc:sldMk cId="879150852" sldId="311"/>
        </pc:sldMkLst>
        <pc:spChg chg="mod">
          <ac:chgData name="McDonald, Angela - Division of District Support" userId="4af1faaf-b1f6-4589-94df-b90c492a4541" providerId="ADAL" clId="{880E477D-F4DA-4F9A-9D42-263B2ED0A7C8}" dt="2025-04-23T17:03:16.705" v="20527" actId="207"/>
          <ac:spMkLst>
            <pc:docMk/>
            <pc:sldMk cId="879150852" sldId="311"/>
            <ac:spMk id="3" creationId="{00000000-0000-0000-0000-000000000000}"/>
          </ac:spMkLst>
        </pc:spChg>
        <pc:picChg chg="mod">
          <ac:chgData name="McDonald, Angela - Division of District Support" userId="4af1faaf-b1f6-4589-94df-b90c492a4541" providerId="ADAL" clId="{880E477D-F4DA-4F9A-9D42-263B2ED0A7C8}" dt="2025-04-02T20:32:28.960" v="19578" actId="962"/>
          <ac:picMkLst>
            <pc:docMk/>
            <pc:sldMk cId="879150852" sldId="311"/>
            <ac:picMk id="4" creationId="{31B16245-1C45-3414-A59D-743B24C19721}"/>
          </ac:picMkLst>
        </pc:picChg>
      </pc:sldChg>
      <pc:sldChg chg="modSp mod">
        <pc:chgData name="McDonald, Angela - Division of District Support" userId="4af1faaf-b1f6-4589-94df-b90c492a4541" providerId="ADAL" clId="{880E477D-F4DA-4F9A-9D42-263B2ED0A7C8}" dt="2025-04-23T17:03:41.106" v="20529" actId="207"/>
        <pc:sldMkLst>
          <pc:docMk/>
          <pc:sldMk cId="1004431507" sldId="312"/>
        </pc:sldMkLst>
        <pc:spChg chg="mod">
          <ac:chgData name="McDonald, Angela - Division of District Support" userId="4af1faaf-b1f6-4589-94df-b90c492a4541" providerId="ADAL" clId="{880E477D-F4DA-4F9A-9D42-263B2ED0A7C8}" dt="2025-04-23T17:03:27.098" v="20528" actId="207"/>
          <ac:spMkLst>
            <pc:docMk/>
            <pc:sldMk cId="1004431507" sldId="312"/>
            <ac:spMk id="3" creationId="{00000000-0000-0000-0000-000000000000}"/>
          </ac:spMkLst>
        </pc:spChg>
        <pc:spChg chg="mod">
          <ac:chgData name="McDonald, Angela - Division of District Support" userId="4af1faaf-b1f6-4589-94df-b90c492a4541" providerId="ADAL" clId="{880E477D-F4DA-4F9A-9D42-263B2ED0A7C8}" dt="2025-04-23T17:03:41.106" v="20529" actId="207"/>
          <ac:spMkLst>
            <pc:docMk/>
            <pc:sldMk cId="1004431507" sldId="312"/>
            <ac:spMk id="5" creationId="{A3037DB3-F390-1C26-AB92-B5F09DDFE984}"/>
          </ac:spMkLst>
        </pc:spChg>
        <pc:picChg chg="mod">
          <ac:chgData name="McDonald, Angela - Division of District Support" userId="4af1faaf-b1f6-4589-94df-b90c492a4541" providerId="ADAL" clId="{880E477D-F4DA-4F9A-9D42-263B2ED0A7C8}" dt="2025-04-02T20:32:43.510" v="19580" actId="962"/>
          <ac:picMkLst>
            <pc:docMk/>
            <pc:sldMk cId="1004431507" sldId="312"/>
            <ac:picMk id="4" creationId="{F7354467-3C61-4334-C791-FF52A4145EA7}"/>
          </ac:picMkLst>
        </pc:picChg>
      </pc:sldChg>
      <pc:sldChg chg="modSp mod">
        <pc:chgData name="McDonald, Angela - Division of District Support" userId="4af1faaf-b1f6-4589-94df-b90c492a4541" providerId="ADAL" clId="{880E477D-F4DA-4F9A-9D42-263B2ED0A7C8}" dt="2025-04-23T17:12:06.803" v="20549" actId="207"/>
        <pc:sldMkLst>
          <pc:docMk/>
          <pc:sldMk cId="1966023510" sldId="324"/>
        </pc:sldMkLst>
        <pc:spChg chg="mod">
          <ac:chgData name="McDonald, Angela - Division of District Support" userId="4af1faaf-b1f6-4589-94df-b90c492a4541" providerId="ADAL" clId="{880E477D-F4DA-4F9A-9D42-263B2ED0A7C8}" dt="2025-04-23T17:12:06.803" v="20549" actId="207"/>
          <ac:spMkLst>
            <pc:docMk/>
            <pc:sldMk cId="1966023510" sldId="324"/>
            <ac:spMk id="3" creationId="{00000000-0000-0000-0000-000000000000}"/>
          </ac:spMkLst>
        </pc:spChg>
        <pc:spChg chg="mod">
          <ac:chgData name="McDonald, Angela - Division of District Support" userId="4af1faaf-b1f6-4589-94df-b90c492a4541" providerId="ADAL" clId="{880E477D-F4DA-4F9A-9D42-263B2ED0A7C8}" dt="2025-04-23T17:12:02.555" v="20548" actId="207"/>
          <ac:spMkLst>
            <pc:docMk/>
            <pc:sldMk cId="1966023510" sldId="324"/>
            <ac:spMk id="5" creationId="{9455D069-2CC2-9198-50B2-CD5BC4673E6B}"/>
          </ac:spMkLst>
        </pc:spChg>
        <pc:spChg chg="mod">
          <ac:chgData name="McDonald, Angela - Division of District Support" userId="4af1faaf-b1f6-4589-94df-b90c492a4541" providerId="ADAL" clId="{880E477D-F4DA-4F9A-9D42-263B2ED0A7C8}" dt="2025-04-23T17:11:55.355" v="20547" actId="207"/>
          <ac:spMkLst>
            <pc:docMk/>
            <pc:sldMk cId="1966023510" sldId="324"/>
            <ac:spMk id="7" creationId="{BB78D086-8CE2-BDD8-E44C-1CD6FCFEAC37}"/>
          </ac:spMkLst>
        </pc:spChg>
        <pc:picChg chg="mod ord">
          <ac:chgData name="McDonald, Angela - Division of District Support" userId="4af1faaf-b1f6-4589-94df-b90c492a4541" providerId="ADAL" clId="{880E477D-F4DA-4F9A-9D42-263B2ED0A7C8}" dt="2025-04-02T21:05:59.864" v="20297" actId="13244"/>
          <ac:picMkLst>
            <pc:docMk/>
            <pc:sldMk cId="1966023510" sldId="324"/>
            <ac:picMk id="4" creationId="{607651B4-3A05-7274-0500-AF9F788A6853}"/>
          </ac:picMkLst>
        </pc:picChg>
      </pc:sldChg>
      <pc:sldChg chg="modSp mod">
        <pc:chgData name="McDonald, Angela - Division of District Support" userId="4af1faaf-b1f6-4589-94df-b90c492a4541" providerId="ADAL" clId="{880E477D-F4DA-4F9A-9D42-263B2ED0A7C8}" dt="2025-04-23T17:10:57.823" v="20544" actId="207"/>
        <pc:sldMkLst>
          <pc:docMk/>
          <pc:sldMk cId="4134595077" sldId="329"/>
        </pc:sldMkLst>
        <pc:spChg chg="mod">
          <ac:chgData name="McDonald, Angela - Division of District Support" userId="4af1faaf-b1f6-4589-94df-b90c492a4541" providerId="ADAL" clId="{880E477D-F4DA-4F9A-9D42-263B2ED0A7C8}" dt="2025-04-23T17:10:57.823" v="20544" actId="207"/>
          <ac:spMkLst>
            <pc:docMk/>
            <pc:sldMk cId="4134595077" sldId="329"/>
            <ac:spMk id="3" creationId="{00000000-0000-0000-0000-000000000000}"/>
          </ac:spMkLst>
        </pc:spChg>
        <pc:picChg chg="mod">
          <ac:chgData name="McDonald, Angela - Division of District Support" userId="4af1faaf-b1f6-4589-94df-b90c492a4541" providerId="ADAL" clId="{880E477D-F4DA-4F9A-9D42-263B2ED0A7C8}" dt="2025-04-02T20:40:33.959" v="20023" actId="962"/>
          <ac:picMkLst>
            <pc:docMk/>
            <pc:sldMk cId="4134595077" sldId="329"/>
            <ac:picMk id="4" creationId="{81851701-0FAB-3231-E0D6-5D3E56993305}"/>
          </ac:picMkLst>
        </pc:picChg>
      </pc:sldChg>
      <pc:sldChg chg="modSp mod">
        <pc:chgData name="McDonald, Angela - Division of District Support" userId="4af1faaf-b1f6-4589-94df-b90c492a4541" providerId="ADAL" clId="{880E477D-F4DA-4F9A-9D42-263B2ED0A7C8}" dt="2025-04-23T17:11:04.869" v="20545" actId="207"/>
        <pc:sldMkLst>
          <pc:docMk/>
          <pc:sldMk cId="3065266009" sldId="330"/>
        </pc:sldMkLst>
        <pc:spChg chg="mod">
          <ac:chgData name="McDonald, Angela - Division of District Support" userId="4af1faaf-b1f6-4589-94df-b90c492a4541" providerId="ADAL" clId="{880E477D-F4DA-4F9A-9D42-263B2ED0A7C8}" dt="2025-04-23T17:11:04.869" v="20545" actId="207"/>
          <ac:spMkLst>
            <pc:docMk/>
            <pc:sldMk cId="3065266009" sldId="330"/>
            <ac:spMk id="3" creationId="{00000000-0000-0000-0000-000000000000}"/>
          </ac:spMkLst>
        </pc:spChg>
        <pc:picChg chg="mod">
          <ac:chgData name="McDonald, Angela - Division of District Support" userId="4af1faaf-b1f6-4589-94df-b90c492a4541" providerId="ADAL" clId="{880E477D-F4DA-4F9A-9D42-263B2ED0A7C8}" dt="2025-04-02T20:40:37.140" v="20025" actId="962"/>
          <ac:picMkLst>
            <pc:docMk/>
            <pc:sldMk cId="3065266009" sldId="330"/>
            <ac:picMk id="5" creationId="{BEC0A16A-2C25-61CE-C65B-D523D8481CE5}"/>
          </ac:picMkLst>
        </pc:picChg>
      </pc:sldChg>
      <pc:sldChg chg="modSp mod">
        <pc:chgData name="McDonald, Angela - Division of District Support" userId="4af1faaf-b1f6-4589-94df-b90c492a4541" providerId="ADAL" clId="{880E477D-F4DA-4F9A-9D42-263B2ED0A7C8}" dt="2025-04-23T17:04:36.053" v="20535" actId="207"/>
        <pc:sldMkLst>
          <pc:docMk/>
          <pc:sldMk cId="3042299384" sldId="334"/>
        </pc:sldMkLst>
        <pc:spChg chg="mod">
          <ac:chgData name="McDonald, Angela - Division of District Support" userId="4af1faaf-b1f6-4589-94df-b90c492a4541" providerId="ADAL" clId="{880E477D-F4DA-4F9A-9D42-263B2ED0A7C8}" dt="2025-04-23T17:04:36.053" v="20535" actId="207"/>
          <ac:spMkLst>
            <pc:docMk/>
            <pc:sldMk cId="3042299384" sldId="334"/>
            <ac:spMk id="3" creationId="{00000000-0000-0000-0000-000000000000}"/>
          </ac:spMkLst>
        </pc:spChg>
        <pc:picChg chg="mod">
          <ac:chgData name="McDonald, Angela - Division of District Support" userId="4af1faaf-b1f6-4589-94df-b90c492a4541" providerId="ADAL" clId="{880E477D-F4DA-4F9A-9D42-263B2ED0A7C8}" dt="2025-04-02T20:32:56.471" v="19586" actId="962"/>
          <ac:picMkLst>
            <pc:docMk/>
            <pc:sldMk cId="3042299384" sldId="334"/>
            <ac:picMk id="4" creationId="{1D019418-32E8-7BE4-3B80-2F633A247B30}"/>
          </ac:picMkLst>
        </pc:picChg>
      </pc:sldChg>
      <pc:sldChg chg="modSp mod">
        <pc:chgData name="McDonald, Angela - Division of District Support" userId="4af1faaf-b1f6-4589-94df-b90c492a4541" providerId="ADAL" clId="{880E477D-F4DA-4F9A-9D42-263B2ED0A7C8}" dt="2025-04-23T17:04:31.562" v="20534" actId="207"/>
        <pc:sldMkLst>
          <pc:docMk/>
          <pc:sldMk cId="4280390740" sldId="337"/>
        </pc:sldMkLst>
        <pc:spChg chg="mod">
          <ac:chgData name="McDonald, Angela - Division of District Support" userId="4af1faaf-b1f6-4589-94df-b90c492a4541" providerId="ADAL" clId="{880E477D-F4DA-4F9A-9D42-263B2ED0A7C8}" dt="2025-04-23T17:04:31.562" v="20534" actId="207"/>
          <ac:spMkLst>
            <pc:docMk/>
            <pc:sldMk cId="4280390740" sldId="337"/>
            <ac:spMk id="3" creationId="{00000000-0000-0000-0000-000000000000}"/>
          </ac:spMkLst>
        </pc:spChg>
        <pc:picChg chg="mod">
          <ac:chgData name="McDonald, Angela - Division of District Support" userId="4af1faaf-b1f6-4589-94df-b90c492a4541" providerId="ADAL" clId="{880E477D-F4DA-4F9A-9D42-263B2ED0A7C8}" dt="2025-04-02T20:32:49.294" v="19584" actId="962"/>
          <ac:picMkLst>
            <pc:docMk/>
            <pc:sldMk cId="4280390740" sldId="337"/>
            <ac:picMk id="4" creationId="{703F9C92-A450-97FF-0F60-6424A125B9AC}"/>
          </ac:picMkLst>
        </pc:picChg>
      </pc:sldChg>
      <pc:sldChg chg="modSp mod">
        <pc:chgData name="McDonald, Angela - Division of District Support" userId="4af1faaf-b1f6-4589-94df-b90c492a4541" providerId="ADAL" clId="{880E477D-F4DA-4F9A-9D42-263B2ED0A7C8}" dt="2025-04-23T17:09:12.771" v="20542" actId="207"/>
        <pc:sldMkLst>
          <pc:docMk/>
          <pc:sldMk cId="2154436393" sldId="341"/>
        </pc:sldMkLst>
        <pc:spChg chg="mod">
          <ac:chgData name="McDonald, Angela - Division of District Support" userId="4af1faaf-b1f6-4589-94df-b90c492a4541" providerId="ADAL" clId="{880E477D-F4DA-4F9A-9D42-263B2ED0A7C8}" dt="2025-04-23T17:09:12.771" v="20542" actId="207"/>
          <ac:spMkLst>
            <pc:docMk/>
            <pc:sldMk cId="2154436393" sldId="341"/>
            <ac:spMk id="3" creationId="{00000000-0000-0000-0000-000000000000}"/>
          </ac:spMkLst>
        </pc:spChg>
        <pc:picChg chg="mod">
          <ac:chgData name="McDonald, Angela - Division of District Support" userId="4af1faaf-b1f6-4589-94df-b90c492a4541" providerId="ADAL" clId="{880E477D-F4DA-4F9A-9D42-263B2ED0A7C8}" dt="2025-04-02T20:40:17.354" v="20015" actId="962"/>
          <ac:picMkLst>
            <pc:docMk/>
            <pc:sldMk cId="2154436393" sldId="341"/>
            <ac:picMk id="4" creationId="{B3769BC0-351B-E654-F78A-55D06AE8AAD9}"/>
          </ac:picMkLst>
        </pc:picChg>
      </pc:sldChg>
      <pc:sldChg chg="modSp mod">
        <pc:chgData name="McDonald, Angela - Division of District Support" userId="4af1faaf-b1f6-4589-94df-b90c492a4541" providerId="ADAL" clId="{880E477D-F4DA-4F9A-9D42-263B2ED0A7C8}" dt="2025-04-23T17:07:21.333" v="20539" actId="207"/>
        <pc:sldMkLst>
          <pc:docMk/>
          <pc:sldMk cId="3426984786" sldId="342"/>
        </pc:sldMkLst>
        <pc:spChg chg="mod">
          <ac:chgData name="McDonald, Angela - Division of District Support" userId="4af1faaf-b1f6-4589-94df-b90c492a4541" providerId="ADAL" clId="{880E477D-F4DA-4F9A-9D42-263B2ED0A7C8}" dt="2025-04-23T17:07:21.333" v="20539" actId="207"/>
          <ac:spMkLst>
            <pc:docMk/>
            <pc:sldMk cId="3426984786" sldId="342"/>
            <ac:spMk id="3" creationId="{00000000-0000-0000-0000-000000000000}"/>
          </ac:spMkLst>
        </pc:spChg>
        <pc:picChg chg="mod">
          <ac:chgData name="McDonald, Angela - Division of District Support" userId="4af1faaf-b1f6-4589-94df-b90c492a4541" providerId="ADAL" clId="{880E477D-F4DA-4F9A-9D42-263B2ED0A7C8}" dt="2025-04-02T20:33:16.075" v="19590" actId="962"/>
          <ac:picMkLst>
            <pc:docMk/>
            <pc:sldMk cId="3426984786" sldId="342"/>
            <ac:picMk id="4" creationId="{A66343BD-3A64-25C3-4761-66D1B4A794E9}"/>
          </ac:picMkLst>
        </pc:picChg>
      </pc:sldChg>
      <pc:sldChg chg="modSp mod">
        <pc:chgData name="McDonald, Angela - Division of District Support" userId="4af1faaf-b1f6-4589-94df-b90c492a4541" providerId="ADAL" clId="{880E477D-F4DA-4F9A-9D42-263B2ED0A7C8}" dt="2025-04-23T17:09:20.987" v="20543" actId="207"/>
        <pc:sldMkLst>
          <pc:docMk/>
          <pc:sldMk cId="1158689472" sldId="343"/>
        </pc:sldMkLst>
        <pc:spChg chg="mod">
          <ac:chgData name="McDonald, Angela - Division of District Support" userId="4af1faaf-b1f6-4589-94df-b90c492a4541" providerId="ADAL" clId="{880E477D-F4DA-4F9A-9D42-263B2ED0A7C8}" dt="2025-04-23T17:09:20.987" v="20543" actId="207"/>
          <ac:spMkLst>
            <pc:docMk/>
            <pc:sldMk cId="1158689472" sldId="343"/>
            <ac:spMk id="3" creationId="{00000000-0000-0000-0000-000000000000}"/>
          </ac:spMkLst>
        </pc:spChg>
        <pc:picChg chg="mod">
          <ac:chgData name="McDonald, Angela - Division of District Support" userId="4af1faaf-b1f6-4589-94df-b90c492a4541" providerId="ADAL" clId="{880E477D-F4DA-4F9A-9D42-263B2ED0A7C8}" dt="2025-04-02T20:40:25.970" v="20019" actId="962"/>
          <ac:picMkLst>
            <pc:docMk/>
            <pc:sldMk cId="1158689472" sldId="343"/>
            <ac:picMk id="4" creationId="{CE4B3F5E-EA55-F2E8-9244-B7689EE76C4C}"/>
          </ac:picMkLst>
        </pc:picChg>
      </pc:sldChg>
      <pc:sldChg chg="modSp mod">
        <pc:chgData name="McDonald, Angela - Division of District Support" userId="4af1faaf-b1f6-4589-94df-b90c492a4541" providerId="ADAL" clId="{880E477D-F4DA-4F9A-9D42-263B2ED0A7C8}" dt="2025-04-02T20:40:30.921" v="20021" actId="962"/>
        <pc:sldMkLst>
          <pc:docMk/>
          <pc:sldMk cId="1049266072" sldId="345"/>
        </pc:sldMkLst>
        <pc:picChg chg="mod">
          <ac:chgData name="McDonald, Angela - Division of District Support" userId="4af1faaf-b1f6-4589-94df-b90c492a4541" providerId="ADAL" clId="{880E477D-F4DA-4F9A-9D42-263B2ED0A7C8}" dt="2025-04-02T20:40:30.921" v="20021" actId="962"/>
          <ac:picMkLst>
            <pc:docMk/>
            <pc:sldMk cId="1049266072" sldId="345"/>
            <ac:picMk id="4" creationId="{50255A81-0F2A-EDE4-C738-BEE2BDDFE3E5}"/>
          </ac:picMkLst>
        </pc:picChg>
      </pc:sldChg>
      <pc:sldChg chg="addSp delSp modSp mod">
        <pc:chgData name="McDonald, Angela - Division of District Support" userId="4af1faaf-b1f6-4589-94df-b90c492a4541" providerId="ADAL" clId="{880E477D-F4DA-4F9A-9D42-263B2ED0A7C8}" dt="2025-04-02T20:32:21.630" v="19574" actId="962"/>
        <pc:sldMkLst>
          <pc:docMk/>
          <pc:sldMk cId="3676028839" sldId="346"/>
        </pc:sldMkLst>
        <pc:spChg chg="mod">
          <ac:chgData name="McDonald, Angela - Division of District Support" userId="4af1faaf-b1f6-4589-94df-b90c492a4541" providerId="ADAL" clId="{880E477D-F4DA-4F9A-9D42-263B2ED0A7C8}" dt="2025-04-01T14:12:25.692" v="12697" actId="113"/>
          <ac:spMkLst>
            <pc:docMk/>
            <pc:sldMk cId="3676028839" sldId="346"/>
            <ac:spMk id="2" creationId="{00000000-0000-0000-0000-000000000000}"/>
          </ac:spMkLst>
        </pc:spChg>
        <pc:picChg chg="add mod">
          <ac:chgData name="McDonald, Angela - Division of District Support" userId="4af1faaf-b1f6-4589-94df-b90c492a4541" providerId="ADAL" clId="{880E477D-F4DA-4F9A-9D42-263B2ED0A7C8}" dt="2025-04-02T20:32:21.630" v="19574" actId="962"/>
          <ac:picMkLst>
            <pc:docMk/>
            <pc:sldMk cId="3676028839" sldId="346"/>
            <ac:picMk id="3" creationId="{D9D78FA3-B579-CAFD-AF77-2061C4502139}"/>
          </ac:picMkLst>
        </pc:picChg>
      </pc:sldChg>
      <pc:sldChg chg="addSp modSp mod">
        <pc:chgData name="McDonald, Angela - Division of District Support" userId="4af1faaf-b1f6-4589-94df-b90c492a4541" providerId="ADAL" clId="{880E477D-F4DA-4F9A-9D42-263B2ED0A7C8}" dt="2025-04-23T17:03:11.335" v="20526" actId="207"/>
        <pc:sldMkLst>
          <pc:docMk/>
          <pc:sldMk cId="3971760486" sldId="358"/>
        </pc:sldMkLst>
        <pc:spChg chg="mod">
          <ac:chgData name="McDonald, Angela - Division of District Support" userId="4af1faaf-b1f6-4589-94df-b90c492a4541" providerId="ADAL" clId="{880E477D-F4DA-4F9A-9D42-263B2ED0A7C8}" dt="2025-03-20T17:22:05.704" v="56" actId="27636"/>
          <ac:spMkLst>
            <pc:docMk/>
            <pc:sldMk cId="3971760486" sldId="358"/>
            <ac:spMk id="2" creationId="{00000000-0000-0000-0000-000000000000}"/>
          </ac:spMkLst>
        </pc:spChg>
        <pc:spChg chg="mod">
          <ac:chgData name="McDonald, Angela - Division of District Support" userId="4af1faaf-b1f6-4589-94df-b90c492a4541" providerId="ADAL" clId="{880E477D-F4DA-4F9A-9D42-263B2ED0A7C8}" dt="2025-04-23T17:03:11.335" v="20526" actId="207"/>
          <ac:spMkLst>
            <pc:docMk/>
            <pc:sldMk cId="3971760486" sldId="358"/>
            <ac:spMk id="3" creationId="{00000000-0000-0000-0000-000000000000}"/>
          </ac:spMkLst>
        </pc:spChg>
        <pc:picChg chg="add mod">
          <ac:chgData name="McDonald, Angela - Division of District Support" userId="4af1faaf-b1f6-4589-94df-b90c492a4541" providerId="ADAL" clId="{880E477D-F4DA-4F9A-9D42-263B2ED0A7C8}" dt="2025-04-02T20:32:25.989" v="19576" actId="962"/>
          <ac:picMkLst>
            <pc:docMk/>
            <pc:sldMk cId="3971760486" sldId="358"/>
            <ac:picMk id="4" creationId="{C8CE4D42-224E-9F9C-DB64-07688DA61B73}"/>
          </ac:picMkLst>
        </pc:picChg>
      </pc:sldChg>
      <pc:sldChg chg="addSp modSp mod">
        <pc:chgData name="McDonald, Angela - Division of District Support" userId="4af1faaf-b1f6-4589-94df-b90c492a4541" providerId="ADAL" clId="{880E477D-F4DA-4F9A-9D42-263B2ED0A7C8}" dt="2025-04-23T17:12:13.825" v="20550" actId="207"/>
        <pc:sldMkLst>
          <pc:docMk/>
          <pc:sldMk cId="99661311" sldId="359"/>
        </pc:sldMkLst>
        <pc:spChg chg="mod">
          <ac:chgData name="McDonald, Angela - Division of District Support" userId="4af1faaf-b1f6-4589-94df-b90c492a4541" providerId="ADAL" clId="{880E477D-F4DA-4F9A-9D42-263B2ED0A7C8}" dt="2025-03-26T19:31:46.845" v="2899" actId="20577"/>
          <ac:spMkLst>
            <pc:docMk/>
            <pc:sldMk cId="99661311" sldId="359"/>
            <ac:spMk id="2" creationId="{00000000-0000-0000-0000-000000000000}"/>
          </ac:spMkLst>
        </pc:spChg>
        <pc:spChg chg="mod">
          <ac:chgData name="McDonald, Angela - Division of District Support" userId="4af1faaf-b1f6-4589-94df-b90c492a4541" providerId="ADAL" clId="{880E477D-F4DA-4F9A-9D42-263B2ED0A7C8}" dt="2025-04-23T17:12:13.825" v="20550" actId="207"/>
          <ac:spMkLst>
            <pc:docMk/>
            <pc:sldMk cId="99661311" sldId="359"/>
            <ac:spMk id="3" creationId="{00000000-0000-0000-0000-000000000000}"/>
          </ac:spMkLst>
        </pc:spChg>
        <pc:picChg chg="add mod">
          <ac:chgData name="McDonald, Angela - Division of District Support" userId="4af1faaf-b1f6-4589-94df-b90c492a4541" providerId="ADAL" clId="{880E477D-F4DA-4F9A-9D42-263B2ED0A7C8}" dt="2025-04-02T20:41:04.404" v="20029" actId="962"/>
          <ac:picMkLst>
            <pc:docMk/>
            <pc:sldMk cId="99661311" sldId="359"/>
            <ac:picMk id="4" creationId="{DAF0FBC1-B8CF-5B94-D78F-049D45A80C1C}"/>
          </ac:picMkLst>
        </pc:picChg>
      </pc:sldChg>
      <pc:sldChg chg="addSp modSp mod">
        <pc:chgData name="McDonald, Angela - Division of District Support" userId="4af1faaf-b1f6-4589-94df-b90c492a4541" providerId="ADAL" clId="{880E477D-F4DA-4F9A-9D42-263B2ED0A7C8}" dt="2025-04-23T17:12:26.861" v="20552" actId="207"/>
        <pc:sldMkLst>
          <pc:docMk/>
          <pc:sldMk cId="1504688515" sldId="360"/>
        </pc:sldMkLst>
        <pc:spChg chg="mod">
          <ac:chgData name="McDonald, Angela - Division of District Support" userId="4af1faaf-b1f6-4589-94df-b90c492a4541" providerId="ADAL" clId="{880E477D-F4DA-4F9A-9D42-263B2ED0A7C8}" dt="2025-03-30T01:08:21.547" v="4918" actId="20577"/>
          <ac:spMkLst>
            <pc:docMk/>
            <pc:sldMk cId="1504688515" sldId="360"/>
            <ac:spMk id="2" creationId="{00000000-0000-0000-0000-000000000000}"/>
          </ac:spMkLst>
        </pc:spChg>
        <pc:spChg chg="mod">
          <ac:chgData name="McDonald, Angela - Division of District Support" userId="4af1faaf-b1f6-4589-94df-b90c492a4541" providerId="ADAL" clId="{880E477D-F4DA-4F9A-9D42-263B2ED0A7C8}" dt="2025-04-23T17:12:26.861" v="20552" actId="207"/>
          <ac:spMkLst>
            <pc:docMk/>
            <pc:sldMk cId="1504688515" sldId="360"/>
            <ac:spMk id="3" creationId="{00000000-0000-0000-0000-000000000000}"/>
          </ac:spMkLst>
        </pc:spChg>
        <pc:picChg chg="add mod">
          <ac:chgData name="McDonald, Angela - Division of District Support" userId="4af1faaf-b1f6-4589-94df-b90c492a4541" providerId="ADAL" clId="{880E477D-F4DA-4F9A-9D42-263B2ED0A7C8}" dt="2025-04-02T20:41:08.377" v="20031" actId="962"/>
          <ac:picMkLst>
            <pc:docMk/>
            <pc:sldMk cId="1504688515" sldId="360"/>
            <ac:picMk id="4" creationId="{F9FA5F15-7E37-3057-7C20-CB1C3371AA39}"/>
          </ac:picMkLst>
        </pc:picChg>
      </pc:sldChg>
      <pc:sldChg chg="addSp modSp mod">
        <pc:chgData name="McDonald, Angela - Division of District Support" userId="4af1faaf-b1f6-4589-94df-b90c492a4541" providerId="ADAL" clId="{880E477D-F4DA-4F9A-9D42-263B2ED0A7C8}" dt="2025-04-23T17:12:32.902" v="20553" actId="207"/>
        <pc:sldMkLst>
          <pc:docMk/>
          <pc:sldMk cId="4005237531" sldId="361"/>
        </pc:sldMkLst>
        <pc:spChg chg="mod">
          <ac:chgData name="McDonald, Angela - Division of District Support" userId="4af1faaf-b1f6-4589-94df-b90c492a4541" providerId="ADAL" clId="{880E477D-F4DA-4F9A-9D42-263B2ED0A7C8}" dt="2025-03-20T17:22:04.984" v="0"/>
          <ac:spMkLst>
            <pc:docMk/>
            <pc:sldMk cId="4005237531" sldId="361"/>
            <ac:spMk id="2" creationId="{00000000-0000-0000-0000-000000000000}"/>
          </ac:spMkLst>
        </pc:spChg>
        <pc:spChg chg="mod">
          <ac:chgData name="McDonald, Angela - Division of District Support" userId="4af1faaf-b1f6-4589-94df-b90c492a4541" providerId="ADAL" clId="{880E477D-F4DA-4F9A-9D42-263B2ED0A7C8}" dt="2025-04-23T17:12:32.902" v="20553" actId="207"/>
          <ac:spMkLst>
            <pc:docMk/>
            <pc:sldMk cId="4005237531" sldId="361"/>
            <ac:spMk id="3" creationId="{00000000-0000-0000-0000-000000000000}"/>
          </ac:spMkLst>
        </pc:spChg>
        <pc:picChg chg="add mod">
          <ac:chgData name="McDonald, Angela - Division of District Support" userId="4af1faaf-b1f6-4589-94df-b90c492a4541" providerId="ADAL" clId="{880E477D-F4DA-4F9A-9D42-263B2ED0A7C8}" dt="2025-04-02T20:41:12.193" v="20033" actId="962"/>
          <ac:picMkLst>
            <pc:docMk/>
            <pc:sldMk cId="4005237531" sldId="361"/>
            <ac:picMk id="4" creationId="{318F7862-AB45-021E-FE43-6FE72F923AEA}"/>
          </ac:picMkLst>
        </pc:picChg>
      </pc:sldChg>
      <pc:sldChg chg="addSp modSp mod modNotesTx">
        <pc:chgData name="McDonald, Angela - Division of District Support" userId="4af1faaf-b1f6-4589-94df-b90c492a4541" providerId="ADAL" clId="{880E477D-F4DA-4F9A-9D42-263B2ED0A7C8}" dt="2025-04-23T17:12:49.235" v="20555" actId="207"/>
        <pc:sldMkLst>
          <pc:docMk/>
          <pc:sldMk cId="3294061158" sldId="362"/>
        </pc:sldMkLst>
        <pc:spChg chg="mod">
          <ac:chgData name="McDonald, Angela - Division of District Support" userId="4af1faaf-b1f6-4589-94df-b90c492a4541" providerId="ADAL" clId="{880E477D-F4DA-4F9A-9D42-263B2ED0A7C8}" dt="2025-03-28T17:38:39.474" v="4040" actId="20577"/>
          <ac:spMkLst>
            <pc:docMk/>
            <pc:sldMk cId="3294061158" sldId="362"/>
            <ac:spMk id="2" creationId="{00000000-0000-0000-0000-000000000000}"/>
          </ac:spMkLst>
        </pc:spChg>
        <pc:spChg chg="mod">
          <ac:chgData name="McDonald, Angela - Division of District Support" userId="4af1faaf-b1f6-4589-94df-b90c492a4541" providerId="ADAL" clId="{880E477D-F4DA-4F9A-9D42-263B2ED0A7C8}" dt="2025-04-23T17:12:49.235" v="20555" actId="207"/>
          <ac:spMkLst>
            <pc:docMk/>
            <pc:sldMk cId="3294061158" sldId="362"/>
            <ac:spMk id="3" creationId="{00000000-0000-0000-0000-000000000000}"/>
          </ac:spMkLst>
        </pc:spChg>
        <pc:picChg chg="add mod">
          <ac:chgData name="McDonald, Angela - Division of District Support" userId="4af1faaf-b1f6-4589-94df-b90c492a4541" providerId="ADAL" clId="{880E477D-F4DA-4F9A-9D42-263B2ED0A7C8}" dt="2025-04-02T20:41:23.466" v="20037" actId="962"/>
          <ac:picMkLst>
            <pc:docMk/>
            <pc:sldMk cId="3294061158" sldId="362"/>
            <ac:picMk id="4" creationId="{295B29BD-8878-1AE5-55C9-8BA7DC11F316}"/>
          </ac:picMkLst>
        </pc:picChg>
      </pc:sldChg>
      <pc:sldChg chg="addSp modSp mod">
        <pc:chgData name="McDonald, Angela - Division of District Support" userId="4af1faaf-b1f6-4589-94df-b90c492a4541" providerId="ADAL" clId="{880E477D-F4DA-4F9A-9D42-263B2ED0A7C8}" dt="2025-04-23T17:13:29.611" v="20562" actId="5793"/>
        <pc:sldMkLst>
          <pc:docMk/>
          <pc:sldMk cId="3968868554" sldId="363"/>
        </pc:sldMkLst>
        <pc:spChg chg="mod">
          <ac:chgData name="McDonald, Angela - Division of District Support" userId="4af1faaf-b1f6-4589-94df-b90c492a4541" providerId="ADAL" clId="{880E477D-F4DA-4F9A-9D42-263B2ED0A7C8}" dt="2025-03-30T00:58:48.067" v="4394" actId="1076"/>
          <ac:spMkLst>
            <pc:docMk/>
            <pc:sldMk cId="3968868554" sldId="363"/>
            <ac:spMk id="2" creationId="{00000000-0000-0000-0000-000000000000}"/>
          </ac:spMkLst>
        </pc:spChg>
        <pc:spChg chg="mod">
          <ac:chgData name="McDonald, Angela - Division of District Support" userId="4af1faaf-b1f6-4589-94df-b90c492a4541" providerId="ADAL" clId="{880E477D-F4DA-4F9A-9D42-263B2ED0A7C8}" dt="2025-04-23T17:13:29.611" v="20562" actId="5793"/>
          <ac:spMkLst>
            <pc:docMk/>
            <pc:sldMk cId="3968868554" sldId="363"/>
            <ac:spMk id="3" creationId="{00000000-0000-0000-0000-000000000000}"/>
          </ac:spMkLst>
        </pc:spChg>
        <pc:picChg chg="add mod">
          <ac:chgData name="McDonald, Angela - Division of District Support" userId="4af1faaf-b1f6-4589-94df-b90c492a4541" providerId="ADAL" clId="{880E477D-F4DA-4F9A-9D42-263B2ED0A7C8}" dt="2025-04-02T20:41:26.863" v="20039" actId="962"/>
          <ac:picMkLst>
            <pc:docMk/>
            <pc:sldMk cId="3968868554" sldId="363"/>
            <ac:picMk id="4" creationId="{7A46B702-0346-1DFA-3C0C-70473588E5A4}"/>
          </ac:picMkLst>
        </pc:picChg>
      </pc:sldChg>
      <pc:sldChg chg="addSp modSp mod">
        <pc:chgData name="McDonald, Angela - Division of District Support" userId="4af1faaf-b1f6-4589-94df-b90c492a4541" providerId="ADAL" clId="{880E477D-F4DA-4F9A-9D42-263B2ED0A7C8}" dt="2025-04-23T17:13:39.835" v="20563" actId="207"/>
        <pc:sldMkLst>
          <pc:docMk/>
          <pc:sldMk cId="2946496310" sldId="364"/>
        </pc:sldMkLst>
        <pc:spChg chg="mod">
          <ac:chgData name="McDonald, Angela - Division of District Support" userId="4af1faaf-b1f6-4589-94df-b90c492a4541" providerId="ADAL" clId="{880E477D-F4DA-4F9A-9D42-263B2ED0A7C8}" dt="2025-03-20T17:22:04.984" v="0"/>
          <ac:spMkLst>
            <pc:docMk/>
            <pc:sldMk cId="2946496310" sldId="364"/>
            <ac:spMk id="2" creationId="{00000000-0000-0000-0000-000000000000}"/>
          </ac:spMkLst>
        </pc:spChg>
        <pc:spChg chg="mod">
          <ac:chgData name="McDonald, Angela - Division of District Support" userId="4af1faaf-b1f6-4589-94df-b90c492a4541" providerId="ADAL" clId="{880E477D-F4DA-4F9A-9D42-263B2ED0A7C8}" dt="2025-04-23T17:13:39.835" v="20563" actId="207"/>
          <ac:spMkLst>
            <pc:docMk/>
            <pc:sldMk cId="2946496310" sldId="364"/>
            <ac:spMk id="3" creationId="{00000000-0000-0000-0000-000000000000}"/>
          </ac:spMkLst>
        </pc:spChg>
        <pc:picChg chg="add mod">
          <ac:chgData name="McDonald, Angela - Division of District Support" userId="4af1faaf-b1f6-4589-94df-b90c492a4541" providerId="ADAL" clId="{880E477D-F4DA-4F9A-9D42-263B2ED0A7C8}" dt="2025-04-02T20:41:29.940" v="20041" actId="962"/>
          <ac:picMkLst>
            <pc:docMk/>
            <pc:sldMk cId="2946496310" sldId="364"/>
            <ac:picMk id="4" creationId="{2E29E211-FEDE-F074-FA10-B25CCE5963FE}"/>
          </ac:picMkLst>
        </pc:picChg>
      </pc:sldChg>
      <pc:sldChg chg="addSp delSp modSp mod">
        <pc:chgData name="McDonald, Angela - Division of District Support" userId="4af1faaf-b1f6-4589-94df-b90c492a4541" providerId="ADAL" clId="{880E477D-F4DA-4F9A-9D42-263B2ED0A7C8}" dt="2025-04-23T17:13:45.968" v="20564" actId="207"/>
        <pc:sldMkLst>
          <pc:docMk/>
          <pc:sldMk cId="162797703" sldId="365"/>
        </pc:sldMkLst>
        <pc:spChg chg="mod">
          <ac:chgData name="McDonald, Angela - Division of District Support" userId="4af1faaf-b1f6-4589-94df-b90c492a4541" providerId="ADAL" clId="{880E477D-F4DA-4F9A-9D42-263B2ED0A7C8}" dt="2025-03-30T01:13:39.429" v="5114" actId="20577"/>
          <ac:spMkLst>
            <pc:docMk/>
            <pc:sldMk cId="162797703" sldId="365"/>
            <ac:spMk id="2" creationId="{00000000-0000-0000-0000-000000000000}"/>
          </ac:spMkLst>
        </pc:spChg>
        <pc:spChg chg="mod">
          <ac:chgData name="McDonald, Angela - Division of District Support" userId="4af1faaf-b1f6-4589-94df-b90c492a4541" providerId="ADAL" clId="{880E477D-F4DA-4F9A-9D42-263B2ED0A7C8}" dt="2025-04-23T17:13:45.968" v="20564" actId="207"/>
          <ac:spMkLst>
            <pc:docMk/>
            <pc:sldMk cId="162797703" sldId="365"/>
            <ac:spMk id="3" creationId="{00000000-0000-0000-0000-000000000000}"/>
          </ac:spMkLst>
        </pc:spChg>
        <pc:picChg chg="add mod">
          <ac:chgData name="McDonald, Angela - Division of District Support" userId="4af1faaf-b1f6-4589-94df-b90c492a4541" providerId="ADAL" clId="{880E477D-F4DA-4F9A-9D42-263B2ED0A7C8}" dt="2025-04-02T20:41:32.960" v="20043" actId="962"/>
          <ac:picMkLst>
            <pc:docMk/>
            <pc:sldMk cId="162797703" sldId="365"/>
            <ac:picMk id="5" creationId="{3F17B5AA-DBF3-E2D6-155C-11D73321A81F}"/>
          </ac:picMkLst>
        </pc:picChg>
      </pc:sldChg>
      <pc:sldChg chg="addSp modSp add del mod">
        <pc:chgData name="McDonald, Angela - Division of District Support" userId="4af1faaf-b1f6-4589-94df-b90c492a4541" providerId="ADAL" clId="{880E477D-F4DA-4F9A-9D42-263B2ED0A7C8}" dt="2025-03-31T14:37:32.643" v="6983" actId="2696"/>
        <pc:sldMkLst>
          <pc:docMk/>
          <pc:sldMk cId="1741666233" sldId="366"/>
        </pc:sldMkLst>
      </pc:sldChg>
      <pc:sldChg chg="addSp modSp mod modNotesTx">
        <pc:chgData name="McDonald, Angela - Division of District Support" userId="4af1faaf-b1f6-4589-94df-b90c492a4541" providerId="ADAL" clId="{880E477D-F4DA-4F9A-9D42-263B2ED0A7C8}" dt="2025-04-23T17:52:22.854" v="20671" actId="207"/>
        <pc:sldMkLst>
          <pc:docMk/>
          <pc:sldMk cId="3515789505" sldId="367"/>
        </pc:sldMkLst>
        <pc:spChg chg="mod">
          <ac:chgData name="McDonald, Angela - Division of District Support" userId="4af1faaf-b1f6-4589-94df-b90c492a4541" providerId="ADAL" clId="{880E477D-F4DA-4F9A-9D42-263B2ED0A7C8}" dt="2025-03-31T20:24:04.006" v="11996" actId="14100"/>
          <ac:spMkLst>
            <pc:docMk/>
            <pc:sldMk cId="3515789505" sldId="367"/>
            <ac:spMk id="2" creationId="{00000000-0000-0000-0000-000000000000}"/>
          </ac:spMkLst>
        </pc:spChg>
        <pc:spChg chg="mod">
          <ac:chgData name="McDonald, Angela - Division of District Support" userId="4af1faaf-b1f6-4589-94df-b90c492a4541" providerId="ADAL" clId="{880E477D-F4DA-4F9A-9D42-263B2ED0A7C8}" dt="2025-04-23T17:52:22.854" v="20671" actId="207"/>
          <ac:spMkLst>
            <pc:docMk/>
            <pc:sldMk cId="3515789505" sldId="367"/>
            <ac:spMk id="3" creationId="{00000000-0000-0000-0000-000000000000}"/>
          </ac:spMkLst>
        </pc:spChg>
        <pc:picChg chg="add mod">
          <ac:chgData name="McDonald, Angela - Division of District Support" userId="4af1faaf-b1f6-4589-94df-b90c492a4541" providerId="ADAL" clId="{880E477D-F4DA-4F9A-9D42-263B2ED0A7C8}" dt="2025-04-02T20:57:03.285" v="20183" actId="962"/>
          <ac:picMkLst>
            <pc:docMk/>
            <pc:sldMk cId="3515789505" sldId="367"/>
            <ac:picMk id="4" creationId="{E122B2DF-E406-651E-46AD-875FDC9A0DE5}"/>
          </ac:picMkLst>
        </pc:picChg>
      </pc:sldChg>
      <pc:sldChg chg="addSp delSp modSp mod ord">
        <pc:chgData name="McDonald, Angela - Division of District Support" userId="4af1faaf-b1f6-4589-94df-b90c492a4541" providerId="ADAL" clId="{880E477D-F4DA-4F9A-9D42-263B2ED0A7C8}" dt="2025-04-23T17:51:47.939" v="20667" actId="207"/>
        <pc:sldMkLst>
          <pc:docMk/>
          <pc:sldMk cId="1007647509" sldId="368"/>
        </pc:sldMkLst>
        <pc:spChg chg="mod">
          <ac:chgData name="McDonald, Angela - Division of District Support" userId="4af1faaf-b1f6-4589-94df-b90c492a4541" providerId="ADAL" clId="{880E477D-F4DA-4F9A-9D42-263B2ED0A7C8}" dt="2025-03-20T17:22:04.984" v="0"/>
          <ac:spMkLst>
            <pc:docMk/>
            <pc:sldMk cId="1007647509" sldId="368"/>
            <ac:spMk id="2" creationId="{00000000-0000-0000-0000-000000000000}"/>
          </ac:spMkLst>
        </pc:spChg>
        <pc:spChg chg="mod">
          <ac:chgData name="McDonald, Angela - Division of District Support" userId="4af1faaf-b1f6-4589-94df-b90c492a4541" providerId="ADAL" clId="{880E477D-F4DA-4F9A-9D42-263B2ED0A7C8}" dt="2025-04-23T17:51:47.939" v="20667" actId="207"/>
          <ac:spMkLst>
            <pc:docMk/>
            <pc:sldMk cId="1007647509" sldId="368"/>
            <ac:spMk id="3" creationId="{00000000-0000-0000-0000-000000000000}"/>
          </ac:spMkLst>
        </pc:spChg>
        <pc:picChg chg="add mod">
          <ac:chgData name="McDonald, Angela - Division of District Support" userId="4af1faaf-b1f6-4589-94df-b90c492a4541" providerId="ADAL" clId="{880E477D-F4DA-4F9A-9D42-263B2ED0A7C8}" dt="2025-04-02T20:56:46.184" v="20177" actId="962"/>
          <ac:picMkLst>
            <pc:docMk/>
            <pc:sldMk cId="1007647509" sldId="368"/>
            <ac:picMk id="5" creationId="{BBC826B9-6E23-59CC-DE1E-3724C87863C4}"/>
          </ac:picMkLst>
        </pc:picChg>
      </pc:sldChg>
      <pc:sldChg chg="addSp modSp mod ord">
        <pc:chgData name="McDonald, Angela - Division of District Support" userId="4af1faaf-b1f6-4589-94df-b90c492a4541" providerId="ADAL" clId="{880E477D-F4DA-4F9A-9D42-263B2ED0A7C8}" dt="2025-04-23T17:52:12.327" v="20670" actId="948"/>
        <pc:sldMkLst>
          <pc:docMk/>
          <pc:sldMk cId="3429245136" sldId="369"/>
        </pc:sldMkLst>
        <pc:spChg chg="mod">
          <ac:chgData name="McDonald, Angela - Division of District Support" userId="4af1faaf-b1f6-4589-94df-b90c492a4541" providerId="ADAL" clId="{880E477D-F4DA-4F9A-9D42-263B2ED0A7C8}" dt="2025-04-01T18:44:13.269" v="12792" actId="1076"/>
          <ac:spMkLst>
            <pc:docMk/>
            <pc:sldMk cId="3429245136" sldId="369"/>
            <ac:spMk id="2" creationId="{00000000-0000-0000-0000-000000000000}"/>
          </ac:spMkLst>
        </pc:spChg>
        <pc:spChg chg="mod">
          <ac:chgData name="McDonald, Angela - Division of District Support" userId="4af1faaf-b1f6-4589-94df-b90c492a4541" providerId="ADAL" clId="{880E477D-F4DA-4F9A-9D42-263B2ED0A7C8}" dt="2025-04-23T17:52:12.327" v="20670" actId="948"/>
          <ac:spMkLst>
            <pc:docMk/>
            <pc:sldMk cId="3429245136" sldId="369"/>
            <ac:spMk id="3" creationId="{00000000-0000-0000-0000-000000000000}"/>
          </ac:spMkLst>
        </pc:spChg>
        <pc:picChg chg="add mod">
          <ac:chgData name="McDonald, Angela - Division of District Support" userId="4af1faaf-b1f6-4589-94df-b90c492a4541" providerId="ADAL" clId="{880E477D-F4DA-4F9A-9D42-263B2ED0A7C8}" dt="2025-04-02T20:56:58.878" v="20181" actId="962"/>
          <ac:picMkLst>
            <pc:docMk/>
            <pc:sldMk cId="3429245136" sldId="369"/>
            <ac:picMk id="4" creationId="{AD1CFBA9-9EB9-4F0B-39D7-573CC10B300D}"/>
          </ac:picMkLst>
        </pc:picChg>
      </pc:sldChg>
      <pc:sldChg chg="addSp modSp mod">
        <pc:chgData name="McDonald, Angela - Division of District Support" userId="4af1faaf-b1f6-4589-94df-b90c492a4541" providerId="ADAL" clId="{880E477D-F4DA-4F9A-9D42-263B2ED0A7C8}" dt="2025-04-23T17:54:02.640" v="20683" actId="207"/>
        <pc:sldMkLst>
          <pc:docMk/>
          <pc:sldMk cId="1771795825" sldId="370"/>
        </pc:sldMkLst>
        <pc:spChg chg="mod">
          <ac:chgData name="McDonald, Angela - Division of District Support" userId="4af1faaf-b1f6-4589-94df-b90c492a4541" providerId="ADAL" clId="{880E477D-F4DA-4F9A-9D42-263B2ED0A7C8}" dt="2025-04-01T20:13:35.103" v="15297" actId="20577"/>
          <ac:spMkLst>
            <pc:docMk/>
            <pc:sldMk cId="1771795825" sldId="370"/>
            <ac:spMk id="2" creationId="{00000000-0000-0000-0000-000000000000}"/>
          </ac:spMkLst>
        </pc:spChg>
        <pc:spChg chg="mod">
          <ac:chgData name="McDonald, Angela - Division of District Support" userId="4af1faaf-b1f6-4589-94df-b90c492a4541" providerId="ADAL" clId="{880E477D-F4DA-4F9A-9D42-263B2ED0A7C8}" dt="2025-04-23T17:54:02.640" v="20683" actId="207"/>
          <ac:spMkLst>
            <pc:docMk/>
            <pc:sldMk cId="1771795825" sldId="370"/>
            <ac:spMk id="3" creationId="{00000000-0000-0000-0000-000000000000}"/>
          </ac:spMkLst>
        </pc:spChg>
        <pc:picChg chg="add mod">
          <ac:chgData name="McDonald, Angela - Division of District Support" userId="4af1faaf-b1f6-4589-94df-b90c492a4541" providerId="ADAL" clId="{880E477D-F4DA-4F9A-9D42-263B2ED0A7C8}" dt="2025-04-02T20:58:17.689" v="20202" actId="962"/>
          <ac:picMkLst>
            <pc:docMk/>
            <pc:sldMk cId="1771795825" sldId="370"/>
            <ac:picMk id="4" creationId="{C1096C8D-6C94-F12E-E31B-6DC7B10A5AFE}"/>
          </ac:picMkLst>
        </pc:picChg>
      </pc:sldChg>
      <pc:sldChg chg="addSp delSp modSp del mod">
        <pc:chgData name="McDonald, Angela - Division of District Support" userId="4af1faaf-b1f6-4589-94df-b90c492a4541" providerId="ADAL" clId="{880E477D-F4DA-4F9A-9D42-263B2ED0A7C8}" dt="2025-04-01T20:23:57.509" v="15847" actId="2696"/>
        <pc:sldMkLst>
          <pc:docMk/>
          <pc:sldMk cId="1880083783" sldId="371"/>
        </pc:sldMkLst>
      </pc:sldChg>
      <pc:sldChg chg="addSp modSp del mod">
        <pc:chgData name="McDonald, Angela - Division of District Support" userId="4af1faaf-b1f6-4589-94df-b90c492a4541" providerId="ADAL" clId="{880E477D-F4DA-4F9A-9D42-263B2ED0A7C8}" dt="2025-04-01T20:26:44.842" v="15866" actId="2696"/>
        <pc:sldMkLst>
          <pc:docMk/>
          <pc:sldMk cId="2202515556" sldId="372"/>
        </pc:sldMkLst>
      </pc:sldChg>
      <pc:sldChg chg="addSp modSp del mod">
        <pc:chgData name="McDonald, Angela - Division of District Support" userId="4af1faaf-b1f6-4589-94df-b90c492a4541" providerId="ADAL" clId="{880E477D-F4DA-4F9A-9D42-263B2ED0A7C8}" dt="2025-04-01T20:42:33.848" v="16560" actId="2696"/>
        <pc:sldMkLst>
          <pc:docMk/>
          <pc:sldMk cId="2571020213" sldId="373"/>
        </pc:sldMkLst>
      </pc:sldChg>
      <pc:sldChg chg="addSp modSp mod ord">
        <pc:chgData name="McDonald, Angela - Division of District Support" userId="4af1faaf-b1f6-4589-94df-b90c492a4541" providerId="ADAL" clId="{880E477D-F4DA-4F9A-9D42-263B2ED0A7C8}" dt="2025-04-23T17:25:28.074" v="20614" actId="207"/>
        <pc:sldMkLst>
          <pc:docMk/>
          <pc:sldMk cId="1991104851" sldId="374"/>
        </pc:sldMkLst>
        <pc:spChg chg="mod">
          <ac:chgData name="McDonald, Angela - Division of District Support" userId="4af1faaf-b1f6-4589-94df-b90c492a4541" providerId="ADAL" clId="{880E477D-F4DA-4F9A-9D42-263B2ED0A7C8}" dt="2025-03-20T17:22:04.984" v="0"/>
          <ac:spMkLst>
            <pc:docMk/>
            <pc:sldMk cId="1991104851" sldId="374"/>
            <ac:spMk id="2" creationId="{00000000-0000-0000-0000-000000000000}"/>
          </ac:spMkLst>
        </pc:spChg>
        <pc:spChg chg="mod">
          <ac:chgData name="McDonald, Angela - Division of District Support" userId="4af1faaf-b1f6-4589-94df-b90c492a4541" providerId="ADAL" clId="{880E477D-F4DA-4F9A-9D42-263B2ED0A7C8}" dt="2025-04-23T17:25:28.074" v="20614" actId="207"/>
          <ac:spMkLst>
            <pc:docMk/>
            <pc:sldMk cId="1991104851" sldId="374"/>
            <ac:spMk id="3" creationId="{00000000-0000-0000-0000-000000000000}"/>
          </ac:spMkLst>
        </pc:spChg>
        <pc:picChg chg="add mod">
          <ac:chgData name="McDonald, Angela - Division of District Support" userId="4af1faaf-b1f6-4589-94df-b90c492a4541" providerId="ADAL" clId="{880E477D-F4DA-4F9A-9D42-263B2ED0A7C8}" dt="2025-04-02T20:45:54.154" v="20092" actId="962"/>
          <ac:picMkLst>
            <pc:docMk/>
            <pc:sldMk cId="1991104851" sldId="374"/>
            <ac:picMk id="4" creationId="{ED6951A3-0386-0EFF-CDBD-AFCC551062AD}"/>
          </ac:picMkLst>
        </pc:picChg>
      </pc:sldChg>
      <pc:sldChg chg="addSp modSp mod ord">
        <pc:chgData name="McDonald, Angela - Division of District Support" userId="4af1faaf-b1f6-4589-94df-b90c492a4541" providerId="ADAL" clId="{880E477D-F4DA-4F9A-9D42-263B2ED0A7C8}" dt="2025-04-23T17:25:20.796" v="20613" actId="207"/>
        <pc:sldMkLst>
          <pc:docMk/>
          <pc:sldMk cId="3343494761" sldId="375"/>
        </pc:sldMkLst>
        <pc:spChg chg="mod">
          <ac:chgData name="McDonald, Angela - Division of District Support" userId="4af1faaf-b1f6-4589-94df-b90c492a4541" providerId="ADAL" clId="{880E477D-F4DA-4F9A-9D42-263B2ED0A7C8}" dt="2025-03-31T15:51:33.115" v="7456" actId="14100"/>
          <ac:spMkLst>
            <pc:docMk/>
            <pc:sldMk cId="3343494761" sldId="375"/>
            <ac:spMk id="2" creationId="{00000000-0000-0000-0000-000000000000}"/>
          </ac:spMkLst>
        </pc:spChg>
        <pc:spChg chg="mod">
          <ac:chgData name="McDonald, Angela - Division of District Support" userId="4af1faaf-b1f6-4589-94df-b90c492a4541" providerId="ADAL" clId="{880E477D-F4DA-4F9A-9D42-263B2ED0A7C8}" dt="2025-04-23T17:25:20.796" v="20613" actId="207"/>
          <ac:spMkLst>
            <pc:docMk/>
            <pc:sldMk cId="3343494761" sldId="375"/>
            <ac:spMk id="3" creationId="{00000000-0000-0000-0000-000000000000}"/>
          </ac:spMkLst>
        </pc:spChg>
        <pc:picChg chg="add mod">
          <ac:chgData name="McDonald, Angela - Division of District Support" userId="4af1faaf-b1f6-4589-94df-b90c492a4541" providerId="ADAL" clId="{880E477D-F4DA-4F9A-9D42-263B2ED0A7C8}" dt="2025-04-02T20:45:50.622" v="20090" actId="962"/>
          <ac:picMkLst>
            <pc:docMk/>
            <pc:sldMk cId="3343494761" sldId="375"/>
            <ac:picMk id="4" creationId="{16976507-9A2F-87CF-134C-C88FD1B73939}"/>
          </ac:picMkLst>
        </pc:picChg>
      </pc:sldChg>
      <pc:sldChg chg="addSp modSp mod ord">
        <pc:chgData name="McDonald, Angela - Division of District Support" userId="4af1faaf-b1f6-4589-94df-b90c492a4541" providerId="ADAL" clId="{880E477D-F4DA-4F9A-9D42-263B2ED0A7C8}" dt="2025-04-23T17:29:41.628" v="20618" actId="207"/>
        <pc:sldMkLst>
          <pc:docMk/>
          <pc:sldMk cId="412848384" sldId="376"/>
        </pc:sldMkLst>
        <pc:spChg chg="mod">
          <ac:chgData name="McDonald, Angela - Division of District Support" userId="4af1faaf-b1f6-4589-94df-b90c492a4541" providerId="ADAL" clId="{880E477D-F4DA-4F9A-9D42-263B2ED0A7C8}" dt="2025-03-20T17:22:04.984" v="0"/>
          <ac:spMkLst>
            <pc:docMk/>
            <pc:sldMk cId="412848384" sldId="376"/>
            <ac:spMk id="2" creationId="{00000000-0000-0000-0000-000000000000}"/>
          </ac:spMkLst>
        </pc:spChg>
        <pc:spChg chg="mod">
          <ac:chgData name="McDonald, Angela - Division of District Support" userId="4af1faaf-b1f6-4589-94df-b90c492a4541" providerId="ADAL" clId="{880E477D-F4DA-4F9A-9D42-263B2ED0A7C8}" dt="2025-04-23T17:29:41.628" v="20618" actId="207"/>
          <ac:spMkLst>
            <pc:docMk/>
            <pc:sldMk cId="412848384" sldId="376"/>
            <ac:spMk id="3" creationId="{00000000-0000-0000-0000-000000000000}"/>
          </ac:spMkLst>
        </pc:spChg>
        <pc:picChg chg="add mod">
          <ac:chgData name="McDonald, Angela - Division of District Support" userId="4af1faaf-b1f6-4589-94df-b90c492a4541" providerId="ADAL" clId="{880E477D-F4DA-4F9A-9D42-263B2ED0A7C8}" dt="2025-04-02T20:46:01.019" v="20096" actId="962"/>
          <ac:picMkLst>
            <pc:docMk/>
            <pc:sldMk cId="412848384" sldId="376"/>
            <ac:picMk id="4" creationId="{2D99E80D-A482-08F4-6A7F-99680169BD98}"/>
          </ac:picMkLst>
        </pc:picChg>
      </pc:sldChg>
      <pc:sldChg chg="addSp modSp mod ord">
        <pc:chgData name="McDonald, Angela - Division of District Support" userId="4af1faaf-b1f6-4589-94df-b90c492a4541" providerId="ADAL" clId="{880E477D-F4DA-4F9A-9D42-263B2ED0A7C8}" dt="2025-04-23T17:25:55.293" v="20616" actId="207"/>
        <pc:sldMkLst>
          <pc:docMk/>
          <pc:sldMk cId="2987503632" sldId="377"/>
        </pc:sldMkLst>
        <pc:spChg chg="mod">
          <ac:chgData name="McDonald, Angela - Division of District Support" userId="4af1faaf-b1f6-4589-94df-b90c492a4541" providerId="ADAL" clId="{880E477D-F4DA-4F9A-9D42-263B2ED0A7C8}" dt="2025-03-31T15:54:10.505" v="7468" actId="14100"/>
          <ac:spMkLst>
            <pc:docMk/>
            <pc:sldMk cId="2987503632" sldId="377"/>
            <ac:spMk id="2" creationId="{00000000-0000-0000-0000-000000000000}"/>
          </ac:spMkLst>
        </pc:spChg>
        <pc:spChg chg="mod">
          <ac:chgData name="McDonald, Angela - Division of District Support" userId="4af1faaf-b1f6-4589-94df-b90c492a4541" providerId="ADAL" clId="{880E477D-F4DA-4F9A-9D42-263B2ED0A7C8}" dt="2025-04-23T17:25:55.293" v="20616" actId="207"/>
          <ac:spMkLst>
            <pc:docMk/>
            <pc:sldMk cId="2987503632" sldId="377"/>
            <ac:spMk id="3" creationId="{00000000-0000-0000-0000-000000000000}"/>
          </ac:spMkLst>
        </pc:spChg>
        <pc:picChg chg="add mod">
          <ac:chgData name="McDonald, Angela - Division of District Support" userId="4af1faaf-b1f6-4589-94df-b90c492a4541" providerId="ADAL" clId="{880E477D-F4DA-4F9A-9D42-263B2ED0A7C8}" dt="2025-04-02T20:45:57.436" v="20094" actId="962"/>
          <ac:picMkLst>
            <pc:docMk/>
            <pc:sldMk cId="2987503632" sldId="377"/>
            <ac:picMk id="4" creationId="{94A58003-1FA1-B471-517E-077B9A4F7892}"/>
          </ac:picMkLst>
        </pc:picChg>
      </pc:sldChg>
      <pc:sldChg chg="addSp modSp mod ord">
        <pc:chgData name="McDonald, Angela - Division of District Support" userId="4af1faaf-b1f6-4589-94df-b90c492a4541" providerId="ADAL" clId="{880E477D-F4DA-4F9A-9D42-263B2ED0A7C8}" dt="2025-04-23T17:29:51.938" v="20619" actId="207"/>
        <pc:sldMkLst>
          <pc:docMk/>
          <pc:sldMk cId="496923558" sldId="378"/>
        </pc:sldMkLst>
        <pc:spChg chg="mod">
          <ac:chgData name="McDonald, Angela - Division of District Support" userId="4af1faaf-b1f6-4589-94df-b90c492a4541" providerId="ADAL" clId="{880E477D-F4DA-4F9A-9D42-263B2ED0A7C8}" dt="2025-03-20T17:22:04.984" v="0"/>
          <ac:spMkLst>
            <pc:docMk/>
            <pc:sldMk cId="496923558" sldId="378"/>
            <ac:spMk id="2" creationId="{00000000-0000-0000-0000-000000000000}"/>
          </ac:spMkLst>
        </pc:spChg>
        <pc:spChg chg="mod">
          <ac:chgData name="McDonald, Angela - Division of District Support" userId="4af1faaf-b1f6-4589-94df-b90c492a4541" providerId="ADAL" clId="{880E477D-F4DA-4F9A-9D42-263B2ED0A7C8}" dt="2025-04-23T17:29:51.938" v="20619" actId="207"/>
          <ac:spMkLst>
            <pc:docMk/>
            <pc:sldMk cId="496923558" sldId="378"/>
            <ac:spMk id="3" creationId="{00000000-0000-0000-0000-000000000000}"/>
          </ac:spMkLst>
        </pc:spChg>
        <pc:picChg chg="add mod">
          <ac:chgData name="McDonald, Angela - Division of District Support" userId="4af1faaf-b1f6-4589-94df-b90c492a4541" providerId="ADAL" clId="{880E477D-F4DA-4F9A-9D42-263B2ED0A7C8}" dt="2025-04-02T20:46:05.732" v="20098" actId="962"/>
          <ac:picMkLst>
            <pc:docMk/>
            <pc:sldMk cId="496923558" sldId="378"/>
            <ac:picMk id="4" creationId="{0E200A87-80C7-24E9-8442-F0ACFF993D57}"/>
          </ac:picMkLst>
        </pc:picChg>
      </pc:sldChg>
      <pc:sldChg chg="addSp modSp mod ord">
        <pc:chgData name="McDonald, Angela - Division of District Support" userId="4af1faaf-b1f6-4589-94df-b90c492a4541" providerId="ADAL" clId="{880E477D-F4DA-4F9A-9D42-263B2ED0A7C8}" dt="2025-04-23T17:31:09.189" v="20621" actId="207"/>
        <pc:sldMkLst>
          <pc:docMk/>
          <pc:sldMk cId="2795190589" sldId="379"/>
        </pc:sldMkLst>
        <pc:spChg chg="mod">
          <ac:chgData name="McDonald, Angela - Division of District Support" userId="4af1faaf-b1f6-4589-94df-b90c492a4541" providerId="ADAL" clId="{880E477D-F4DA-4F9A-9D42-263B2ED0A7C8}" dt="2025-03-31T15:58:12.354" v="7492" actId="14100"/>
          <ac:spMkLst>
            <pc:docMk/>
            <pc:sldMk cId="2795190589" sldId="379"/>
            <ac:spMk id="2" creationId="{00000000-0000-0000-0000-000000000000}"/>
          </ac:spMkLst>
        </pc:spChg>
        <pc:spChg chg="mod">
          <ac:chgData name="McDonald, Angela - Division of District Support" userId="4af1faaf-b1f6-4589-94df-b90c492a4541" providerId="ADAL" clId="{880E477D-F4DA-4F9A-9D42-263B2ED0A7C8}" dt="2025-04-23T17:31:09.189" v="20621" actId="207"/>
          <ac:spMkLst>
            <pc:docMk/>
            <pc:sldMk cId="2795190589" sldId="379"/>
            <ac:spMk id="3" creationId="{00000000-0000-0000-0000-000000000000}"/>
          </ac:spMkLst>
        </pc:spChg>
        <pc:picChg chg="add mod">
          <ac:chgData name="McDonald, Angela - Division of District Support" userId="4af1faaf-b1f6-4589-94df-b90c492a4541" providerId="ADAL" clId="{880E477D-F4DA-4F9A-9D42-263B2ED0A7C8}" dt="2025-04-02T20:46:21.914" v="20100" actId="962"/>
          <ac:picMkLst>
            <pc:docMk/>
            <pc:sldMk cId="2795190589" sldId="379"/>
            <ac:picMk id="4" creationId="{0B8B532B-A6A3-5A0D-4C23-2EF42FC6E749}"/>
          </ac:picMkLst>
        </pc:picChg>
      </pc:sldChg>
      <pc:sldChg chg="addSp modSp mod ord">
        <pc:chgData name="McDonald, Angela - Division of District Support" userId="4af1faaf-b1f6-4589-94df-b90c492a4541" providerId="ADAL" clId="{880E477D-F4DA-4F9A-9D42-263B2ED0A7C8}" dt="2025-04-23T17:32:52.335" v="20640" actId="20577"/>
        <pc:sldMkLst>
          <pc:docMk/>
          <pc:sldMk cId="3010898444" sldId="380"/>
        </pc:sldMkLst>
        <pc:spChg chg="mod">
          <ac:chgData name="McDonald, Angela - Division of District Support" userId="4af1faaf-b1f6-4589-94df-b90c492a4541" providerId="ADAL" clId="{880E477D-F4DA-4F9A-9D42-263B2ED0A7C8}" dt="2025-03-31T16:11:35.007" v="7866" actId="1076"/>
          <ac:spMkLst>
            <pc:docMk/>
            <pc:sldMk cId="3010898444" sldId="380"/>
            <ac:spMk id="2" creationId="{00000000-0000-0000-0000-000000000000}"/>
          </ac:spMkLst>
        </pc:spChg>
        <pc:spChg chg="mod">
          <ac:chgData name="McDonald, Angela - Division of District Support" userId="4af1faaf-b1f6-4589-94df-b90c492a4541" providerId="ADAL" clId="{880E477D-F4DA-4F9A-9D42-263B2ED0A7C8}" dt="2025-04-23T17:32:52.335" v="20640" actId="20577"/>
          <ac:spMkLst>
            <pc:docMk/>
            <pc:sldMk cId="3010898444" sldId="380"/>
            <ac:spMk id="3" creationId="{00000000-0000-0000-0000-000000000000}"/>
          </ac:spMkLst>
        </pc:spChg>
        <pc:picChg chg="add mod">
          <ac:chgData name="McDonald, Angela - Division of District Support" userId="4af1faaf-b1f6-4589-94df-b90c492a4541" providerId="ADAL" clId="{880E477D-F4DA-4F9A-9D42-263B2ED0A7C8}" dt="2025-04-02T20:46:57.038" v="20110" actId="962"/>
          <ac:picMkLst>
            <pc:docMk/>
            <pc:sldMk cId="3010898444" sldId="380"/>
            <ac:picMk id="4" creationId="{C8CDBBFC-5A47-0D7F-3711-D6EE323E7E7B}"/>
          </ac:picMkLst>
        </pc:picChg>
        <pc:picChg chg="add mod">
          <ac:chgData name="McDonald, Angela - Division of District Support" userId="4af1faaf-b1f6-4589-94df-b90c492a4541" providerId="ADAL" clId="{880E477D-F4DA-4F9A-9D42-263B2ED0A7C8}" dt="2025-04-02T20:47:00.799" v="20111" actId="962"/>
          <ac:picMkLst>
            <pc:docMk/>
            <pc:sldMk cId="3010898444" sldId="380"/>
            <ac:picMk id="5" creationId="{0DD01713-DE91-A040-3A54-4BD753059D80}"/>
          </ac:picMkLst>
        </pc:picChg>
      </pc:sldChg>
      <pc:sldChg chg="addSp modSp del mod">
        <pc:chgData name="McDonald, Angela - Division of District Support" userId="4af1faaf-b1f6-4589-94df-b90c492a4541" providerId="ADAL" clId="{880E477D-F4DA-4F9A-9D42-263B2ED0A7C8}" dt="2025-03-31T16:12:47.447" v="7869" actId="2696"/>
        <pc:sldMkLst>
          <pc:docMk/>
          <pc:sldMk cId="4048399314" sldId="381"/>
        </pc:sldMkLst>
      </pc:sldChg>
      <pc:sldChg chg="addSp modSp mod ord">
        <pc:chgData name="McDonald, Angela - Division of District Support" userId="4af1faaf-b1f6-4589-94df-b90c492a4541" providerId="ADAL" clId="{880E477D-F4DA-4F9A-9D42-263B2ED0A7C8}" dt="2025-04-23T17:45:11.190" v="20642" actId="948"/>
        <pc:sldMkLst>
          <pc:docMk/>
          <pc:sldMk cId="975632147" sldId="382"/>
        </pc:sldMkLst>
        <pc:spChg chg="mod">
          <ac:chgData name="McDonald, Angela - Division of District Support" userId="4af1faaf-b1f6-4589-94df-b90c492a4541" providerId="ADAL" clId="{880E477D-F4DA-4F9A-9D42-263B2ED0A7C8}" dt="2025-03-20T17:22:05.896" v="80" actId="27636"/>
          <ac:spMkLst>
            <pc:docMk/>
            <pc:sldMk cId="975632147" sldId="382"/>
            <ac:spMk id="2" creationId="{00000000-0000-0000-0000-000000000000}"/>
          </ac:spMkLst>
        </pc:spChg>
        <pc:spChg chg="mod">
          <ac:chgData name="McDonald, Angela - Division of District Support" userId="4af1faaf-b1f6-4589-94df-b90c492a4541" providerId="ADAL" clId="{880E477D-F4DA-4F9A-9D42-263B2ED0A7C8}" dt="2025-04-23T17:45:11.190" v="20642" actId="948"/>
          <ac:spMkLst>
            <pc:docMk/>
            <pc:sldMk cId="975632147" sldId="382"/>
            <ac:spMk id="3" creationId="{00000000-0000-0000-0000-000000000000}"/>
          </ac:spMkLst>
        </pc:spChg>
        <pc:picChg chg="mod">
          <ac:chgData name="McDonald, Angela - Division of District Support" userId="4af1faaf-b1f6-4589-94df-b90c492a4541" providerId="ADAL" clId="{880E477D-F4DA-4F9A-9D42-263B2ED0A7C8}" dt="2025-04-01T18:07:24.871" v="12761" actId="1076"/>
          <ac:picMkLst>
            <pc:docMk/>
            <pc:sldMk cId="975632147" sldId="382"/>
            <ac:picMk id="4" creationId="{00000000-0000-0000-0000-000000000000}"/>
          </ac:picMkLst>
        </pc:picChg>
        <pc:picChg chg="add mod">
          <ac:chgData name="McDonald, Angela - Division of District Support" userId="4af1faaf-b1f6-4589-94df-b90c492a4541" providerId="ADAL" clId="{880E477D-F4DA-4F9A-9D42-263B2ED0A7C8}" dt="2025-04-02T20:47:03.997" v="20113" actId="962"/>
          <ac:picMkLst>
            <pc:docMk/>
            <pc:sldMk cId="975632147" sldId="382"/>
            <ac:picMk id="5" creationId="{7F0BEA37-121C-00E7-34D9-D923488F03B2}"/>
          </ac:picMkLst>
        </pc:picChg>
        <pc:picChg chg="add mod">
          <ac:chgData name="McDonald, Angela - Division of District Support" userId="4af1faaf-b1f6-4589-94df-b90c492a4541" providerId="ADAL" clId="{880E477D-F4DA-4F9A-9D42-263B2ED0A7C8}" dt="2025-04-02T20:47:07.133" v="20114" actId="962"/>
          <ac:picMkLst>
            <pc:docMk/>
            <pc:sldMk cId="975632147" sldId="382"/>
            <ac:picMk id="6" creationId="{E5EB83DA-E95C-7894-21FC-50B7848D9650}"/>
          </ac:picMkLst>
        </pc:picChg>
      </pc:sldChg>
      <pc:sldChg chg="addSp modSp mod ord">
        <pc:chgData name="McDonald, Angela - Division of District Support" userId="4af1faaf-b1f6-4589-94df-b90c492a4541" providerId="ADAL" clId="{880E477D-F4DA-4F9A-9D42-263B2ED0A7C8}" dt="2025-04-23T17:45:26.304" v="20643" actId="207"/>
        <pc:sldMkLst>
          <pc:docMk/>
          <pc:sldMk cId="2113559373" sldId="383"/>
        </pc:sldMkLst>
        <pc:spChg chg="mod">
          <ac:chgData name="McDonald, Angela - Division of District Support" userId="4af1faaf-b1f6-4589-94df-b90c492a4541" providerId="ADAL" clId="{880E477D-F4DA-4F9A-9D42-263B2ED0A7C8}" dt="2025-04-01T18:28:57.407" v="12763" actId="113"/>
          <ac:spMkLst>
            <pc:docMk/>
            <pc:sldMk cId="2113559373" sldId="383"/>
            <ac:spMk id="2" creationId="{00000000-0000-0000-0000-000000000000}"/>
          </ac:spMkLst>
        </pc:spChg>
        <pc:spChg chg="mod">
          <ac:chgData name="McDonald, Angela - Division of District Support" userId="4af1faaf-b1f6-4589-94df-b90c492a4541" providerId="ADAL" clId="{880E477D-F4DA-4F9A-9D42-263B2ED0A7C8}" dt="2025-04-23T17:45:26.304" v="20643" actId="207"/>
          <ac:spMkLst>
            <pc:docMk/>
            <pc:sldMk cId="2113559373" sldId="383"/>
            <ac:spMk id="3" creationId="{00000000-0000-0000-0000-000000000000}"/>
          </ac:spMkLst>
        </pc:spChg>
        <pc:picChg chg="add mod">
          <ac:chgData name="McDonald, Angela - Division of District Support" userId="4af1faaf-b1f6-4589-94df-b90c492a4541" providerId="ADAL" clId="{880E477D-F4DA-4F9A-9D42-263B2ED0A7C8}" dt="2025-04-02T20:47:13.779" v="20116" actId="962"/>
          <ac:picMkLst>
            <pc:docMk/>
            <pc:sldMk cId="2113559373" sldId="383"/>
            <ac:picMk id="4" creationId="{C4F6A254-0BA1-5FA3-3BCB-43604F80399B}"/>
          </ac:picMkLst>
        </pc:picChg>
        <pc:picChg chg="add mod">
          <ac:chgData name="McDonald, Angela - Division of District Support" userId="4af1faaf-b1f6-4589-94df-b90c492a4541" providerId="ADAL" clId="{880E477D-F4DA-4F9A-9D42-263B2ED0A7C8}" dt="2025-04-02T20:47:19.051" v="20117" actId="962"/>
          <ac:picMkLst>
            <pc:docMk/>
            <pc:sldMk cId="2113559373" sldId="383"/>
            <ac:picMk id="5" creationId="{6181D1BB-5208-DA52-F0F0-72DE0CA2D34A}"/>
          </ac:picMkLst>
        </pc:picChg>
      </pc:sldChg>
      <pc:sldChg chg="addSp modSp mod ord">
        <pc:chgData name="McDonald, Angela - Division of District Support" userId="4af1faaf-b1f6-4589-94df-b90c492a4541" providerId="ADAL" clId="{880E477D-F4DA-4F9A-9D42-263B2ED0A7C8}" dt="2025-04-23T17:31:52.724" v="20634" actId="5793"/>
        <pc:sldMkLst>
          <pc:docMk/>
          <pc:sldMk cId="3346949404" sldId="384"/>
        </pc:sldMkLst>
        <pc:spChg chg="mod">
          <ac:chgData name="McDonald, Angela - Division of District Support" userId="4af1faaf-b1f6-4589-94df-b90c492a4541" providerId="ADAL" clId="{880E477D-F4DA-4F9A-9D42-263B2ED0A7C8}" dt="2025-03-20T17:22:04.984" v="0"/>
          <ac:spMkLst>
            <pc:docMk/>
            <pc:sldMk cId="3346949404" sldId="384"/>
            <ac:spMk id="2" creationId="{00000000-0000-0000-0000-000000000000}"/>
          </ac:spMkLst>
        </pc:spChg>
        <pc:spChg chg="mod">
          <ac:chgData name="McDonald, Angela - Division of District Support" userId="4af1faaf-b1f6-4589-94df-b90c492a4541" providerId="ADAL" clId="{880E477D-F4DA-4F9A-9D42-263B2ED0A7C8}" dt="2025-04-23T17:31:52.724" v="20634" actId="5793"/>
          <ac:spMkLst>
            <pc:docMk/>
            <pc:sldMk cId="3346949404" sldId="384"/>
            <ac:spMk id="3" creationId="{00000000-0000-0000-0000-000000000000}"/>
          </ac:spMkLst>
        </pc:spChg>
        <pc:picChg chg="add mod">
          <ac:chgData name="McDonald, Angela - Division of District Support" userId="4af1faaf-b1f6-4589-94df-b90c492a4541" providerId="ADAL" clId="{880E477D-F4DA-4F9A-9D42-263B2ED0A7C8}" dt="2025-04-02T20:46:25.188" v="20102" actId="962"/>
          <ac:picMkLst>
            <pc:docMk/>
            <pc:sldMk cId="3346949404" sldId="384"/>
            <ac:picMk id="4" creationId="{92EC1100-3ECF-E7C4-81E7-57DE936893AA}"/>
          </ac:picMkLst>
        </pc:picChg>
      </pc:sldChg>
      <pc:sldChg chg="addSp modSp mod ord">
        <pc:chgData name="McDonald, Angela - Division of District Support" userId="4af1faaf-b1f6-4589-94df-b90c492a4541" providerId="ADAL" clId="{880E477D-F4DA-4F9A-9D42-263B2ED0A7C8}" dt="2025-04-23T17:47:16.003" v="20649" actId="207"/>
        <pc:sldMkLst>
          <pc:docMk/>
          <pc:sldMk cId="3158086947" sldId="385"/>
        </pc:sldMkLst>
        <pc:spChg chg="mod">
          <ac:chgData name="McDonald, Angela - Division of District Support" userId="4af1faaf-b1f6-4589-94df-b90c492a4541" providerId="ADAL" clId="{880E477D-F4DA-4F9A-9D42-263B2ED0A7C8}" dt="2025-03-20T17:22:04.984" v="0"/>
          <ac:spMkLst>
            <pc:docMk/>
            <pc:sldMk cId="3158086947" sldId="385"/>
            <ac:spMk id="2" creationId="{00000000-0000-0000-0000-000000000000}"/>
          </ac:spMkLst>
        </pc:spChg>
        <pc:spChg chg="mod">
          <ac:chgData name="McDonald, Angela - Division of District Support" userId="4af1faaf-b1f6-4589-94df-b90c492a4541" providerId="ADAL" clId="{880E477D-F4DA-4F9A-9D42-263B2ED0A7C8}" dt="2025-04-23T17:47:16.003" v="20649" actId="207"/>
          <ac:spMkLst>
            <pc:docMk/>
            <pc:sldMk cId="3158086947" sldId="385"/>
            <ac:spMk id="3" creationId="{00000000-0000-0000-0000-000000000000}"/>
          </ac:spMkLst>
        </pc:spChg>
        <pc:picChg chg="add mod">
          <ac:chgData name="McDonald, Angela - Division of District Support" userId="4af1faaf-b1f6-4589-94df-b90c492a4541" providerId="ADAL" clId="{880E477D-F4DA-4F9A-9D42-263B2ED0A7C8}" dt="2025-04-02T20:48:29.927" v="20134" actId="962"/>
          <ac:picMkLst>
            <pc:docMk/>
            <pc:sldMk cId="3158086947" sldId="385"/>
            <ac:picMk id="4" creationId="{95111853-93C6-1F3C-4BE4-C5802A692759}"/>
          </ac:picMkLst>
        </pc:picChg>
      </pc:sldChg>
      <pc:sldChg chg="addSp modSp del mod ord">
        <pc:chgData name="McDonald, Angela - Division of District Support" userId="4af1faaf-b1f6-4589-94df-b90c492a4541" providerId="ADAL" clId="{880E477D-F4DA-4F9A-9D42-263B2ED0A7C8}" dt="2025-03-31T16:36:29.394" v="8170" actId="2696"/>
        <pc:sldMkLst>
          <pc:docMk/>
          <pc:sldMk cId="1463882247" sldId="386"/>
        </pc:sldMkLst>
      </pc:sldChg>
      <pc:sldChg chg="addSp modSp del mod modNotesTx">
        <pc:chgData name="McDonald, Angela - Division of District Support" userId="4af1faaf-b1f6-4589-94df-b90c492a4541" providerId="ADAL" clId="{880E477D-F4DA-4F9A-9D42-263B2ED0A7C8}" dt="2025-04-02T15:14:52.117" v="18006" actId="2696"/>
        <pc:sldMkLst>
          <pc:docMk/>
          <pc:sldMk cId="3821101141" sldId="387"/>
        </pc:sldMkLst>
      </pc:sldChg>
      <pc:sldChg chg="addSp modSp mod">
        <pc:chgData name="McDonald, Angela - Division of District Support" userId="4af1faaf-b1f6-4589-94df-b90c492a4541" providerId="ADAL" clId="{880E477D-F4DA-4F9A-9D42-263B2ED0A7C8}" dt="2025-04-02T21:03:18.899" v="20254" actId="962"/>
        <pc:sldMkLst>
          <pc:docMk/>
          <pc:sldMk cId="2325361228" sldId="388"/>
        </pc:sldMkLst>
        <pc:spChg chg="mod">
          <ac:chgData name="McDonald, Angela - Division of District Support" userId="4af1faaf-b1f6-4589-94df-b90c492a4541" providerId="ADAL" clId="{880E477D-F4DA-4F9A-9D42-263B2ED0A7C8}" dt="2025-04-02T15:17:15.035" v="18186" actId="33524"/>
          <ac:spMkLst>
            <pc:docMk/>
            <pc:sldMk cId="2325361228" sldId="388"/>
            <ac:spMk id="2" creationId="{00000000-0000-0000-0000-000000000000}"/>
          </ac:spMkLst>
        </pc:spChg>
        <pc:spChg chg="mod">
          <ac:chgData name="McDonald, Angela - Division of District Support" userId="4af1faaf-b1f6-4589-94df-b90c492a4541" providerId="ADAL" clId="{880E477D-F4DA-4F9A-9D42-263B2ED0A7C8}" dt="2025-04-02T15:17:35.723" v="18194" actId="20577"/>
          <ac:spMkLst>
            <pc:docMk/>
            <pc:sldMk cId="2325361228" sldId="388"/>
            <ac:spMk id="3" creationId="{00000000-0000-0000-0000-000000000000}"/>
          </ac:spMkLst>
        </pc:spChg>
        <pc:picChg chg="add mod">
          <ac:chgData name="McDonald, Angela - Division of District Support" userId="4af1faaf-b1f6-4589-94df-b90c492a4541" providerId="ADAL" clId="{880E477D-F4DA-4F9A-9D42-263B2ED0A7C8}" dt="2025-04-02T21:03:18.899" v="20254" actId="962"/>
          <ac:picMkLst>
            <pc:docMk/>
            <pc:sldMk cId="2325361228" sldId="388"/>
            <ac:picMk id="4" creationId="{BDEB2C82-980B-B30B-803D-A53117C635E9}"/>
          </ac:picMkLst>
        </pc:picChg>
      </pc:sldChg>
      <pc:sldChg chg="addSp modSp mod">
        <pc:chgData name="McDonald, Angela - Division of District Support" userId="4af1faaf-b1f6-4589-94df-b90c492a4541" providerId="ADAL" clId="{880E477D-F4DA-4F9A-9D42-263B2ED0A7C8}" dt="2025-04-23T18:04:08.437" v="20722" actId="207"/>
        <pc:sldMkLst>
          <pc:docMk/>
          <pc:sldMk cId="545344543" sldId="389"/>
        </pc:sldMkLst>
        <pc:spChg chg="mod">
          <ac:chgData name="McDonald, Angela - Division of District Support" userId="4af1faaf-b1f6-4589-94df-b90c492a4541" providerId="ADAL" clId="{880E477D-F4DA-4F9A-9D42-263B2ED0A7C8}" dt="2025-03-20T17:22:04.984" v="0"/>
          <ac:spMkLst>
            <pc:docMk/>
            <pc:sldMk cId="545344543" sldId="389"/>
            <ac:spMk id="2" creationId="{00000000-0000-0000-0000-000000000000}"/>
          </ac:spMkLst>
        </pc:spChg>
        <pc:spChg chg="mod">
          <ac:chgData name="McDonald, Angela - Division of District Support" userId="4af1faaf-b1f6-4589-94df-b90c492a4541" providerId="ADAL" clId="{880E477D-F4DA-4F9A-9D42-263B2ED0A7C8}" dt="2025-04-23T18:04:08.437" v="20722" actId="207"/>
          <ac:spMkLst>
            <pc:docMk/>
            <pc:sldMk cId="545344543" sldId="389"/>
            <ac:spMk id="3" creationId="{00000000-0000-0000-0000-000000000000}"/>
          </ac:spMkLst>
        </pc:spChg>
        <pc:picChg chg="add mod">
          <ac:chgData name="McDonald, Angela - Division of District Support" userId="4af1faaf-b1f6-4589-94df-b90c492a4541" providerId="ADAL" clId="{880E477D-F4DA-4F9A-9D42-263B2ED0A7C8}" dt="2025-04-02T21:03:22.585" v="20256" actId="962"/>
          <ac:picMkLst>
            <pc:docMk/>
            <pc:sldMk cId="545344543" sldId="389"/>
            <ac:picMk id="4" creationId="{048B2177-D27A-3CEF-0669-A84551A2A10F}"/>
          </ac:picMkLst>
        </pc:picChg>
      </pc:sldChg>
      <pc:sldChg chg="addSp modSp mod">
        <pc:chgData name="McDonald, Angela - Division of District Support" userId="4af1faaf-b1f6-4589-94df-b90c492a4541" providerId="ADAL" clId="{880E477D-F4DA-4F9A-9D42-263B2ED0A7C8}" dt="2025-04-23T18:23:16.309" v="21542" actId="207"/>
        <pc:sldMkLst>
          <pc:docMk/>
          <pc:sldMk cId="3274792569" sldId="390"/>
        </pc:sldMkLst>
        <pc:spChg chg="mod">
          <ac:chgData name="McDonald, Angela - Division of District Support" userId="4af1faaf-b1f6-4589-94df-b90c492a4541" providerId="ADAL" clId="{880E477D-F4DA-4F9A-9D42-263B2ED0A7C8}" dt="2025-03-20T17:22:06.008" v="98" actId="27636"/>
          <ac:spMkLst>
            <pc:docMk/>
            <pc:sldMk cId="3274792569" sldId="390"/>
            <ac:spMk id="2" creationId="{00000000-0000-0000-0000-000000000000}"/>
          </ac:spMkLst>
        </pc:spChg>
        <pc:spChg chg="mod">
          <ac:chgData name="McDonald, Angela - Division of District Support" userId="4af1faaf-b1f6-4589-94df-b90c492a4541" providerId="ADAL" clId="{880E477D-F4DA-4F9A-9D42-263B2ED0A7C8}" dt="2025-04-23T18:23:16.309" v="21542" actId="207"/>
          <ac:spMkLst>
            <pc:docMk/>
            <pc:sldMk cId="3274792569" sldId="390"/>
            <ac:spMk id="3" creationId="{00000000-0000-0000-0000-000000000000}"/>
          </ac:spMkLst>
        </pc:spChg>
        <pc:picChg chg="add mod">
          <ac:chgData name="McDonald, Angela - Division of District Support" userId="4af1faaf-b1f6-4589-94df-b90c492a4541" providerId="ADAL" clId="{880E477D-F4DA-4F9A-9D42-263B2ED0A7C8}" dt="2025-04-02T21:03:25.718" v="20258" actId="962"/>
          <ac:picMkLst>
            <pc:docMk/>
            <pc:sldMk cId="3274792569" sldId="390"/>
            <ac:picMk id="4" creationId="{9CB14C6B-CEBF-FDC9-57B7-2B8475D8D72E}"/>
          </ac:picMkLst>
        </pc:picChg>
      </pc:sldChg>
      <pc:sldChg chg="addSp delSp modSp mod">
        <pc:chgData name="McDonald, Angela - Division of District Support" userId="4af1faaf-b1f6-4589-94df-b90c492a4541" providerId="ADAL" clId="{880E477D-F4DA-4F9A-9D42-263B2ED0A7C8}" dt="2025-04-23T18:06:13.069" v="20730" actId="207"/>
        <pc:sldMkLst>
          <pc:docMk/>
          <pc:sldMk cId="3681923294" sldId="391"/>
        </pc:sldMkLst>
        <pc:spChg chg="mod">
          <ac:chgData name="McDonald, Angela - Division of District Support" userId="4af1faaf-b1f6-4589-94df-b90c492a4541" providerId="ADAL" clId="{880E477D-F4DA-4F9A-9D42-263B2ED0A7C8}" dt="2025-04-02T15:29:12.418" v="18395" actId="20577"/>
          <ac:spMkLst>
            <pc:docMk/>
            <pc:sldMk cId="3681923294" sldId="391"/>
            <ac:spMk id="2" creationId="{00000000-0000-0000-0000-000000000000}"/>
          </ac:spMkLst>
        </pc:spChg>
        <pc:spChg chg="add mod">
          <ac:chgData name="McDonald, Angela - Division of District Support" userId="4af1faaf-b1f6-4589-94df-b90c492a4541" providerId="ADAL" clId="{880E477D-F4DA-4F9A-9D42-263B2ED0A7C8}" dt="2025-04-23T18:05:55.794" v="20727" actId="14100"/>
          <ac:spMkLst>
            <pc:docMk/>
            <pc:sldMk cId="3681923294" sldId="391"/>
            <ac:spMk id="6" creationId="{B7E752D7-14B2-CA79-CD16-6BD0A0801059}"/>
          </ac:spMkLst>
        </pc:spChg>
        <pc:spChg chg="add mod ord">
          <ac:chgData name="McDonald, Angela - Division of District Support" userId="4af1faaf-b1f6-4589-94df-b90c492a4541" providerId="ADAL" clId="{880E477D-F4DA-4F9A-9D42-263B2ED0A7C8}" dt="2025-04-23T18:06:13.069" v="20730" actId="207"/>
          <ac:spMkLst>
            <pc:docMk/>
            <pc:sldMk cId="3681923294" sldId="391"/>
            <ac:spMk id="8" creationId="{8AC38DDD-2CFC-EF74-2461-824B4662872C}"/>
          </ac:spMkLst>
        </pc:spChg>
        <pc:graphicFrameChg chg="add mod modGraphic">
          <ac:chgData name="McDonald, Angela - Division of District Support" userId="4af1faaf-b1f6-4589-94df-b90c492a4541" providerId="ADAL" clId="{880E477D-F4DA-4F9A-9D42-263B2ED0A7C8}" dt="2025-04-23T18:06:10.129" v="20729" actId="207"/>
          <ac:graphicFrameMkLst>
            <pc:docMk/>
            <pc:sldMk cId="3681923294" sldId="391"/>
            <ac:graphicFrameMk id="5" creationId="{A6C5A44A-D339-E0E3-D5F7-1CF6BBB1D655}"/>
          </ac:graphicFrameMkLst>
        </pc:graphicFrameChg>
        <pc:picChg chg="add mod ord">
          <ac:chgData name="McDonald, Angela - Division of District Support" userId="4af1faaf-b1f6-4589-94df-b90c492a4541" providerId="ADAL" clId="{880E477D-F4DA-4F9A-9D42-263B2ED0A7C8}" dt="2025-04-02T21:09:08.801" v="20316" actId="13244"/>
          <ac:picMkLst>
            <pc:docMk/>
            <pc:sldMk cId="3681923294" sldId="391"/>
            <ac:picMk id="3" creationId="{26B214FB-C010-1FFA-7164-F916694D64DD}"/>
          </ac:picMkLst>
        </pc:picChg>
      </pc:sldChg>
      <pc:sldChg chg="addSp modSp mod">
        <pc:chgData name="McDonald, Angela - Division of District Support" userId="4af1faaf-b1f6-4589-94df-b90c492a4541" providerId="ADAL" clId="{880E477D-F4DA-4F9A-9D42-263B2ED0A7C8}" dt="2025-04-23T18:06:30.947" v="20733" actId="207"/>
        <pc:sldMkLst>
          <pc:docMk/>
          <pc:sldMk cId="1341018846" sldId="392"/>
        </pc:sldMkLst>
        <pc:spChg chg="mod">
          <ac:chgData name="McDonald, Angela - Division of District Support" userId="4af1faaf-b1f6-4589-94df-b90c492a4541" providerId="ADAL" clId="{880E477D-F4DA-4F9A-9D42-263B2ED0A7C8}" dt="2025-04-02T15:38:25.287" v="18647" actId="14100"/>
          <ac:spMkLst>
            <pc:docMk/>
            <pc:sldMk cId="1341018846" sldId="392"/>
            <ac:spMk id="2" creationId="{00000000-0000-0000-0000-000000000000}"/>
          </ac:spMkLst>
        </pc:spChg>
        <pc:spChg chg="mod">
          <ac:chgData name="McDonald, Angela - Division of District Support" userId="4af1faaf-b1f6-4589-94df-b90c492a4541" providerId="ADAL" clId="{880E477D-F4DA-4F9A-9D42-263B2ED0A7C8}" dt="2025-04-23T18:06:30.947" v="20733" actId="207"/>
          <ac:spMkLst>
            <pc:docMk/>
            <pc:sldMk cId="1341018846" sldId="392"/>
            <ac:spMk id="3" creationId="{00000000-0000-0000-0000-000000000000}"/>
          </ac:spMkLst>
        </pc:spChg>
        <pc:picChg chg="add mod">
          <ac:chgData name="McDonald, Angela - Division of District Support" userId="4af1faaf-b1f6-4589-94df-b90c492a4541" providerId="ADAL" clId="{880E477D-F4DA-4F9A-9D42-263B2ED0A7C8}" dt="2025-04-02T21:03:46.831" v="20262" actId="962"/>
          <ac:picMkLst>
            <pc:docMk/>
            <pc:sldMk cId="1341018846" sldId="392"/>
            <ac:picMk id="4" creationId="{E3371358-5700-33B0-B9F1-0B6C1DF898F4}"/>
          </ac:picMkLst>
        </pc:picChg>
      </pc:sldChg>
      <pc:sldChg chg="addSp modSp mod">
        <pc:chgData name="McDonald, Angela - Division of District Support" userId="4af1faaf-b1f6-4589-94df-b90c492a4541" providerId="ADAL" clId="{880E477D-F4DA-4F9A-9D42-263B2ED0A7C8}" dt="2025-04-23T18:06:38.078" v="20734" actId="207"/>
        <pc:sldMkLst>
          <pc:docMk/>
          <pc:sldMk cId="2831746572" sldId="393"/>
        </pc:sldMkLst>
        <pc:spChg chg="mod">
          <ac:chgData name="McDonald, Angela - Division of District Support" userId="4af1faaf-b1f6-4589-94df-b90c492a4541" providerId="ADAL" clId="{880E477D-F4DA-4F9A-9D42-263B2ED0A7C8}" dt="2025-03-20T17:22:06.026" v="100" actId="27636"/>
          <ac:spMkLst>
            <pc:docMk/>
            <pc:sldMk cId="2831746572" sldId="393"/>
            <ac:spMk id="2" creationId="{00000000-0000-0000-0000-000000000000}"/>
          </ac:spMkLst>
        </pc:spChg>
        <pc:spChg chg="mod">
          <ac:chgData name="McDonald, Angela - Division of District Support" userId="4af1faaf-b1f6-4589-94df-b90c492a4541" providerId="ADAL" clId="{880E477D-F4DA-4F9A-9D42-263B2ED0A7C8}" dt="2025-04-23T18:06:38.078" v="20734" actId="207"/>
          <ac:spMkLst>
            <pc:docMk/>
            <pc:sldMk cId="2831746572" sldId="393"/>
            <ac:spMk id="3" creationId="{00000000-0000-0000-0000-000000000000}"/>
          </ac:spMkLst>
        </pc:spChg>
        <pc:picChg chg="add mod">
          <ac:chgData name="McDonald, Angela - Division of District Support" userId="4af1faaf-b1f6-4589-94df-b90c492a4541" providerId="ADAL" clId="{880E477D-F4DA-4F9A-9D42-263B2ED0A7C8}" dt="2025-04-02T21:03:50.762" v="20264" actId="962"/>
          <ac:picMkLst>
            <pc:docMk/>
            <pc:sldMk cId="2831746572" sldId="393"/>
            <ac:picMk id="4" creationId="{EC6DA950-9AF8-6676-C695-57E94AD594EA}"/>
          </ac:picMkLst>
        </pc:picChg>
      </pc:sldChg>
      <pc:sldChg chg="addSp modSp mod">
        <pc:chgData name="McDonald, Angela - Division of District Support" userId="4af1faaf-b1f6-4589-94df-b90c492a4541" providerId="ADAL" clId="{880E477D-F4DA-4F9A-9D42-263B2ED0A7C8}" dt="2025-04-23T18:06:42.657" v="20735" actId="207"/>
        <pc:sldMkLst>
          <pc:docMk/>
          <pc:sldMk cId="2781997017" sldId="394"/>
        </pc:sldMkLst>
        <pc:spChg chg="mod">
          <ac:chgData name="McDonald, Angela - Division of District Support" userId="4af1faaf-b1f6-4589-94df-b90c492a4541" providerId="ADAL" clId="{880E477D-F4DA-4F9A-9D42-263B2ED0A7C8}" dt="2025-04-02T15:45:20.857" v="18783" actId="20577"/>
          <ac:spMkLst>
            <pc:docMk/>
            <pc:sldMk cId="2781997017" sldId="394"/>
            <ac:spMk id="2" creationId="{00000000-0000-0000-0000-000000000000}"/>
          </ac:spMkLst>
        </pc:spChg>
        <pc:spChg chg="mod">
          <ac:chgData name="McDonald, Angela - Division of District Support" userId="4af1faaf-b1f6-4589-94df-b90c492a4541" providerId="ADAL" clId="{880E477D-F4DA-4F9A-9D42-263B2ED0A7C8}" dt="2025-04-23T18:06:42.657" v="20735" actId="207"/>
          <ac:spMkLst>
            <pc:docMk/>
            <pc:sldMk cId="2781997017" sldId="394"/>
            <ac:spMk id="3" creationId="{00000000-0000-0000-0000-000000000000}"/>
          </ac:spMkLst>
        </pc:spChg>
        <pc:picChg chg="add mod">
          <ac:chgData name="McDonald, Angela - Division of District Support" userId="4af1faaf-b1f6-4589-94df-b90c492a4541" providerId="ADAL" clId="{880E477D-F4DA-4F9A-9D42-263B2ED0A7C8}" dt="2025-04-02T21:03:54.046" v="20266" actId="962"/>
          <ac:picMkLst>
            <pc:docMk/>
            <pc:sldMk cId="2781997017" sldId="394"/>
            <ac:picMk id="4" creationId="{0DEDFC59-6819-DE45-87E3-D01FE23BC8E1}"/>
          </ac:picMkLst>
        </pc:picChg>
      </pc:sldChg>
      <pc:sldChg chg="addSp delSp modSp mod">
        <pc:chgData name="McDonald, Angela - Division of District Support" userId="4af1faaf-b1f6-4589-94df-b90c492a4541" providerId="ADAL" clId="{880E477D-F4DA-4F9A-9D42-263B2ED0A7C8}" dt="2025-04-23T18:07:51.920" v="20739" actId="207"/>
        <pc:sldMkLst>
          <pc:docMk/>
          <pc:sldMk cId="44854461" sldId="395"/>
        </pc:sldMkLst>
        <pc:spChg chg="mod">
          <ac:chgData name="McDonald, Angela - Division of District Support" userId="4af1faaf-b1f6-4589-94df-b90c492a4541" providerId="ADAL" clId="{880E477D-F4DA-4F9A-9D42-263B2ED0A7C8}" dt="2025-04-02T15:53:04.764" v="18882" actId="20577"/>
          <ac:spMkLst>
            <pc:docMk/>
            <pc:sldMk cId="44854461" sldId="395"/>
            <ac:spMk id="2" creationId="{00000000-0000-0000-0000-000000000000}"/>
          </ac:spMkLst>
        </pc:spChg>
        <pc:spChg chg="mod">
          <ac:chgData name="McDonald, Angela - Division of District Support" userId="4af1faaf-b1f6-4589-94df-b90c492a4541" providerId="ADAL" clId="{880E477D-F4DA-4F9A-9D42-263B2ED0A7C8}" dt="2025-04-23T18:07:51.920" v="20739" actId="207"/>
          <ac:spMkLst>
            <pc:docMk/>
            <pc:sldMk cId="44854461" sldId="395"/>
            <ac:spMk id="3" creationId="{00000000-0000-0000-0000-000000000000}"/>
          </ac:spMkLst>
        </pc:spChg>
        <pc:picChg chg="add mod">
          <ac:chgData name="McDonald, Angela - Division of District Support" userId="4af1faaf-b1f6-4589-94df-b90c492a4541" providerId="ADAL" clId="{880E477D-F4DA-4F9A-9D42-263B2ED0A7C8}" dt="2025-04-02T21:04:09.673" v="20274" actId="962"/>
          <ac:picMkLst>
            <pc:docMk/>
            <pc:sldMk cId="44854461" sldId="395"/>
            <ac:picMk id="5" creationId="{CA3DA8E3-6DF7-2F8D-BA78-940B900B5F39}"/>
          </ac:picMkLst>
        </pc:picChg>
        <pc:picChg chg="add mod">
          <ac:chgData name="McDonald, Angela - Division of District Support" userId="4af1faaf-b1f6-4589-94df-b90c492a4541" providerId="ADAL" clId="{880E477D-F4DA-4F9A-9D42-263B2ED0A7C8}" dt="2025-04-02T21:04:13.509" v="20275" actId="962"/>
          <ac:picMkLst>
            <pc:docMk/>
            <pc:sldMk cId="44854461" sldId="395"/>
            <ac:picMk id="7" creationId="{0AB1A8AA-AC80-D0F5-3C22-86DAC53E3E21}"/>
          </ac:picMkLst>
        </pc:picChg>
      </pc:sldChg>
      <pc:sldChg chg="addSp modSp mod">
        <pc:chgData name="McDonald, Angela - Division of District Support" userId="4af1faaf-b1f6-4589-94df-b90c492a4541" providerId="ADAL" clId="{880E477D-F4DA-4F9A-9D42-263B2ED0A7C8}" dt="2025-04-23T18:08:25.326" v="20743" actId="27636"/>
        <pc:sldMkLst>
          <pc:docMk/>
          <pc:sldMk cId="3207575658" sldId="396"/>
        </pc:sldMkLst>
        <pc:spChg chg="mod">
          <ac:chgData name="McDonald, Angela - Division of District Support" userId="4af1faaf-b1f6-4589-94df-b90c492a4541" providerId="ADAL" clId="{880E477D-F4DA-4F9A-9D42-263B2ED0A7C8}" dt="2025-03-20T17:22:04.984" v="0"/>
          <ac:spMkLst>
            <pc:docMk/>
            <pc:sldMk cId="3207575658" sldId="396"/>
            <ac:spMk id="2" creationId="{00000000-0000-0000-0000-000000000000}"/>
          </ac:spMkLst>
        </pc:spChg>
        <pc:spChg chg="mod">
          <ac:chgData name="McDonald, Angela - Division of District Support" userId="4af1faaf-b1f6-4589-94df-b90c492a4541" providerId="ADAL" clId="{880E477D-F4DA-4F9A-9D42-263B2ED0A7C8}" dt="2025-04-23T18:08:25.326" v="20743" actId="27636"/>
          <ac:spMkLst>
            <pc:docMk/>
            <pc:sldMk cId="3207575658" sldId="396"/>
            <ac:spMk id="3" creationId="{00000000-0000-0000-0000-000000000000}"/>
          </ac:spMkLst>
        </pc:spChg>
        <pc:picChg chg="add mod">
          <ac:chgData name="McDonald, Angela - Division of District Support" userId="4af1faaf-b1f6-4589-94df-b90c492a4541" providerId="ADAL" clId="{880E477D-F4DA-4F9A-9D42-263B2ED0A7C8}" dt="2025-04-02T21:04:18.007" v="20277" actId="962"/>
          <ac:picMkLst>
            <pc:docMk/>
            <pc:sldMk cId="3207575658" sldId="396"/>
            <ac:picMk id="4" creationId="{AD416FA9-102F-4DB6-2983-5B25CF585A3E}"/>
          </ac:picMkLst>
        </pc:picChg>
      </pc:sldChg>
      <pc:sldChg chg="addSp modSp mod modNotesTx">
        <pc:chgData name="McDonald, Angela - Division of District Support" userId="4af1faaf-b1f6-4589-94df-b90c492a4541" providerId="ADAL" clId="{880E477D-F4DA-4F9A-9D42-263B2ED0A7C8}" dt="2025-04-23T18:08:38.070" v="20744" actId="207"/>
        <pc:sldMkLst>
          <pc:docMk/>
          <pc:sldMk cId="3927024028" sldId="397"/>
        </pc:sldMkLst>
        <pc:spChg chg="mod">
          <ac:chgData name="McDonald, Angela - Division of District Support" userId="4af1faaf-b1f6-4589-94df-b90c492a4541" providerId="ADAL" clId="{880E477D-F4DA-4F9A-9D42-263B2ED0A7C8}" dt="2025-04-02T16:04:40.513" v="19143" actId="20577"/>
          <ac:spMkLst>
            <pc:docMk/>
            <pc:sldMk cId="3927024028" sldId="397"/>
            <ac:spMk id="2" creationId="{00000000-0000-0000-0000-000000000000}"/>
          </ac:spMkLst>
        </pc:spChg>
        <pc:spChg chg="mod">
          <ac:chgData name="McDonald, Angela - Division of District Support" userId="4af1faaf-b1f6-4589-94df-b90c492a4541" providerId="ADAL" clId="{880E477D-F4DA-4F9A-9D42-263B2ED0A7C8}" dt="2025-04-23T18:08:38.070" v="20744" actId="207"/>
          <ac:spMkLst>
            <pc:docMk/>
            <pc:sldMk cId="3927024028" sldId="397"/>
            <ac:spMk id="3" creationId="{00000000-0000-0000-0000-000000000000}"/>
          </ac:spMkLst>
        </pc:spChg>
        <pc:picChg chg="add mod">
          <ac:chgData name="McDonald, Angela - Division of District Support" userId="4af1faaf-b1f6-4589-94df-b90c492a4541" providerId="ADAL" clId="{880E477D-F4DA-4F9A-9D42-263B2ED0A7C8}" dt="2025-04-02T21:04:22.455" v="20279" actId="962"/>
          <ac:picMkLst>
            <pc:docMk/>
            <pc:sldMk cId="3927024028" sldId="397"/>
            <ac:picMk id="4" creationId="{357A8066-9825-06AB-2028-D4E1A5D625FE}"/>
          </ac:picMkLst>
        </pc:picChg>
      </pc:sldChg>
      <pc:sldChg chg="addSp modSp mod">
        <pc:chgData name="McDonald, Angela - Division of District Support" userId="4af1faaf-b1f6-4589-94df-b90c492a4541" providerId="ADAL" clId="{880E477D-F4DA-4F9A-9D42-263B2ED0A7C8}" dt="2025-04-23T18:08:45.534" v="20745" actId="207"/>
        <pc:sldMkLst>
          <pc:docMk/>
          <pc:sldMk cId="1920936138" sldId="399"/>
        </pc:sldMkLst>
        <pc:spChg chg="mod">
          <ac:chgData name="McDonald, Angela - Division of District Support" userId="4af1faaf-b1f6-4589-94df-b90c492a4541" providerId="ADAL" clId="{880E477D-F4DA-4F9A-9D42-263B2ED0A7C8}" dt="2025-03-20T17:22:06.078" v="108" actId="27636"/>
          <ac:spMkLst>
            <pc:docMk/>
            <pc:sldMk cId="1920936138" sldId="399"/>
            <ac:spMk id="2" creationId="{00000000-0000-0000-0000-000000000000}"/>
          </ac:spMkLst>
        </pc:spChg>
        <pc:spChg chg="mod">
          <ac:chgData name="McDonald, Angela - Division of District Support" userId="4af1faaf-b1f6-4589-94df-b90c492a4541" providerId="ADAL" clId="{880E477D-F4DA-4F9A-9D42-263B2ED0A7C8}" dt="2025-04-23T18:08:45.534" v="20745" actId="207"/>
          <ac:spMkLst>
            <pc:docMk/>
            <pc:sldMk cId="1920936138" sldId="399"/>
            <ac:spMk id="3" creationId="{00000000-0000-0000-0000-000000000000}"/>
          </ac:spMkLst>
        </pc:spChg>
        <pc:picChg chg="add mod">
          <ac:chgData name="McDonald, Angela - Division of District Support" userId="4af1faaf-b1f6-4589-94df-b90c492a4541" providerId="ADAL" clId="{880E477D-F4DA-4F9A-9D42-263B2ED0A7C8}" dt="2025-04-02T21:04:35.332" v="20283" actId="962"/>
          <ac:picMkLst>
            <pc:docMk/>
            <pc:sldMk cId="1920936138" sldId="399"/>
            <ac:picMk id="4" creationId="{B3B6B8CC-7787-521C-0B94-C0A7DBC885E1}"/>
          </ac:picMkLst>
        </pc:picChg>
      </pc:sldChg>
      <pc:sldChg chg="addSp delSp modSp mod">
        <pc:chgData name="McDonald, Angela - Division of District Support" userId="4af1faaf-b1f6-4589-94df-b90c492a4541" providerId="ADAL" clId="{880E477D-F4DA-4F9A-9D42-263B2ED0A7C8}" dt="2025-04-02T21:04:25.780" v="20281" actId="962"/>
        <pc:sldMkLst>
          <pc:docMk/>
          <pc:sldMk cId="238411380" sldId="401"/>
        </pc:sldMkLst>
        <pc:spChg chg="mod">
          <ac:chgData name="McDonald, Angela - Division of District Support" userId="4af1faaf-b1f6-4589-94df-b90c492a4541" providerId="ADAL" clId="{880E477D-F4DA-4F9A-9D42-263B2ED0A7C8}" dt="2025-04-02T16:06:29.711" v="19371" actId="113"/>
          <ac:spMkLst>
            <pc:docMk/>
            <pc:sldMk cId="238411380" sldId="401"/>
            <ac:spMk id="2" creationId="{00000000-0000-0000-0000-000000000000}"/>
          </ac:spMkLst>
        </pc:spChg>
        <pc:picChg chg="add mod">
          <ac:chgData name="McDonald, Angela - Division of District Support" userId="4af1faaf-b1f6-4589-94df-b90c492a4541" providerId="ADAL" clId="{880E477D-F4DA-4F9A-9D42-263B2ED0A7C8}" dt="2025-04-02T21:04:25.780" v="20281" actId="962"/>
          <ac:picMkLst>
            <pc:docMk/>
            <pc:sldMk cId="238411380" sldId="401"/>
            <ac:picMk id="3" creationId="{22F5A7A9-50C9-1FA2-15AC-A9B1C613C30A}"/>
          </ac:picMkLst>
        </pc:picChg>
      </pc:sldChg>
      <pc:sldChg chg="addSp modSp mod">
        <pc:chgData name="McDonald, Angela - Division of District Support" userId="4af1faaf-b1f6-4589-94df-b90c492a4541" providerId="ADAL" clId="{880E477D-F4DA-4F9A-9D42-263B2ED0A7C8}" dt="2025-04-23T18:09:18.945" v="20749" actId="12"/>
        <pc:sldMkLst>
          <pc:docMk/>
          <pc:sldMk cId="2314230302" sldId="402"/>
        </pc:sldMkLst>
        <pc:spChg chg="mod">
          <ac:chgData name="McDonald, Angela - Division of District Support" userId="4af1faaf-b1f6-4589-94df-b90c492a4541" providerId="ADAL" clId="{880E477D-F4DA-4F9A-9D42-263B2ED0A7C8}" dt="2025-04-23T18:09:02.483" v="20746" actId="14100"/>
          <ac:spMkLst>
            <pc:docMk/>
            <pc:sldMk cId="2314230302" sldId="402"/>
            <ac:spMk id="2" creationId="{00000000-0000-0000-0000-000000000000}"/>
          </ac:spMkLst>
        </pc:spChg>
        <pc:spChg chg="mod">
          <ac:chgData name="McDonald, Angela - Division of District Support" userId="4af1faaf-b1f6-4589-94df-b90c492a4541" providerId="ADAL" clId="{880E477D-F4DA-4F9A-9D42-263B2ED0A7C8}" dt="2025-04-23T18:09:18.945" v="20749" actId="12"/>
          <ac:spMkLst>
            <pc:docMk/>
            <pc:sldMk cId="2314230302" sldId="402"/>
            <ac:spMk id="3" creationId="{00000000-0000-0000-0000-000000000000}"/>
          </ac:spMkLst>
        </pc:spChg>
        <pc:picChg chg="add mod">
          <ac:chgData name="McDonald, Angela - Division of District Support" userId="4af1faaf-b1f6-4589-94df-b90c492a4541" providerId="ADAL" clId="{880E477D-F4DA-4F9A-9D42-263B2ED0A7C8}" dt="2025-04-02T21:04:39.204" v="20285" actId="962"/>
          <ac:picMkLst>
            <pc:docMk/>
            <pc:sldMk cId="2314230302" sldId="402"/>
            <ac:picMk id="4" creationId="{E073A655-DCDF-4BB3-454A-46732EBEBC41}"/>
          </ac:picMkLst>
        </pc:picChg>
      </pc:sldChg>
      <pc:sldChg chg="addSp modSp mod">
        <pc:chgData name="McDonald, Angela - Division of District Support" userId="4af1faaf-b1f6-4589-94df-b90c492a4541" providerId="ADAL" clId="{880E477D-F4DA-4F9A-9D42-263B2ED0A7C8}" dt="2025-04-23T18:09:26.534" v="20750" actId="207"/>
        <pc:sldMkLst>
          <pc:docMk/>
          <pc:sldMk cId="2088345215" sldId="403"/>
        </pc:sldMkLst>
        <pc:spChg chg="mod">
          <ac:chgData name="McDonald, Angela - Division of District Support" userId="4af1faaf-b1f6-4589-94df-b90c492a4541" providerId="ADAL" clId="{880E477D-F4DA-4F9A-9D42-263B2ED0A7C8}" dt="2025-04-01T18:46:48.750" v="12801" actId="14100"/>
          <ac:spMkLst>
            <pc:docMk/>
            <pc:sldMk cId="2088345215" sldId="403"/>
            <ac:spMk id="2" creationId="{00000000-0000-0000-0000-000000000000}"/>
          </ac:spMkLst>
        </pc:spChg>
        <pc:spChg chg="mod">
          <ac:chgData name="McDonald, Angela - Division of District Support" userId="4af1faaf-b1f6-4589-94df-b90c492a4541" providerId="ADAL" clId="{880E477D-F4DA-4F9A-9D42-263B2ED0A7C8}" dt="2025-04-23T18:09:26.534" v="20750" actId="207"/>
          <ac:spMkLst>
            <pc:docMk/>
            <pc:sldMk cId="2088345215" sldId="403"/>
            <ac:spMk id="3" creationId="{00000000-0000-0000-0000-000000000000}"/>
          </ac:spMkLst>
        </pc:spChg>
        <pc:picChg chg="add mod">
          <ac:chgData name="McDonald, Angela - Division of District Support" userId="4af1faaf-b1f6-4589-94df-b90c492a4541" providerId="ADAL" clId="{880E477D-F4DA-4F9A-9D42-263B2ED0A7C8}" dt="2025-04-02T21:04:42.452" v="20287" actId="962"/>
          <ac:picMkLst>
            <pc:docMk/>
            <pc:sldMk cId="2088345215" sldId="403"/>
            <ac:picMk id="4" creationId="{545A87C8-CD6F-8A21-D81D-FB9B7D359B71}"/>
          </ac:picMkLst>
        </pc:picChg>
      </pc:sldChg>
      <pc:sldChg chg="modSp mod ord">
        <pc:chgData name="McDonald, Angela - Division of District Support" userId="4af1faaf-b1f6-4589-94df-b90c492a4541" providerId="ADAL" clId="{880E477D-F4DA-4F9A-9D42-263B2ED0A7C8}" dt="2025-05-06T19:19:24.706" v="22923" actId="1076"/>
        <pc:sldMkLst>
          <pc:docMk/>
          <pc:sldMk cId="1024316240" sldId="410"/>
        </pc:sldMkLst>
        <pc:spChg chg="mod">
          <ac:chgData name="McDonald, Angela - Division of District Support" userId="4af1faaf-b1f6-4589-94df-b90c492a4541" providerId="ADAL" clId="{880E477D-F4DA-4F9A-9D42-263B2ED0A7C8}" dt="2025-03-20T17:22:04.984" v="0"/>
          <ac:spMkLst>
            <pc:docMk/>
            <pc:sldMk cId="1024316240" sldId="410"/>
            <ac:spMk id="2" creationId="{00000000-0000-0000-0000-000000000000}"/>
          </ac:spMkLst>
        </pc:spChg>
        <pc:spChg chg="mod">
          <ac:chgData name="McDonald, Angela - Division of District Support" userId="4af1faaf-b1f6-4589-94df-b90c492a4541" providerId="ADAL" clId="{880E477D-F4DA-4F9A-9D42-263B2ED0A7C8}" dt="2025-05-06T19:19:24.706" v="22923" actId="1076"/>
          <ac:spMkLst>
            <pc:docMk/>
            <pc:sldMk cId="1024316240" sldId="410"/>
            <ac:spMk id="3" creationId="{00000000-0000-0000-0000-000000000000}"/>
          </ac:spMkLst>
        </pc:spChg>
      </pc:sldChg>
      <pc:sldChg chg="modSp del mod">
        <pc:chgData name="McDonald, Angela - Division of District Support" userId="4af1faaf-b1f6-4589-94df-b90c492a4541" providerId="ADAL" clId="{880E477D-F4DA-4F9A-9D42-263B2ED0A7C8}" dt="2025-03-20T17:28:08.937" v="341" actId="2696"/>
        <pc:sldMkLst>
          <pc:docMk/>
          <pc:sldMk cId="1551057845" sldId="412"/>
        </pc:sldMkLst>
      </pc:sldChg>
      <pc:sldChg chg="modSp del mod">
        <pc:chgData name="McDonald, Angela - Division of District Support" userId="4af1faaf-b1f6-4589-94df-b90c492a4541" providerId="ADAL" clId="{880E477D-F4DA-4F9A-9D42-263B2ED0A7C8}" dt="2025-03-26T18:51:23.001" v="2326" actId="2696"/>
        <pc:sldMkLst>
          <pc:docMk/>
          <pc:sldMk cId="948477029" sldId="413"/>
        </pc:sldMkLst>
      </pc:sldChg>
      <pc:sldChg chg="modSp del mod">
        <pc:chgData name="McDonald, Angela - Division of District Support" userId="4af1faaf-b1f6-4589-94df-b90c492a4541" providerId="ADAL" clId="{880E477D-F4DA-4F9A-9D42-263B2ED0A7C8}" dt="2025-03-26T18:51:33.965" v="2328" actId="2696"/>
        <pc:sldMkLst>
          <pc:docMk/>
          <pc:sldMk cId="1481606034" sldId="414"/>
        </pc:sldMkLst>
      </pc:sldChg>
      <pc:sldChg chg="del">
        <pc:chgData name="McDonald, Angela - Division of District Support" userId="4af1faaf-b1f6-4589-94df-b90c492a4541" providerId="ADAL" clId="{880E477D-F4DA-4F9A-9D42-263B2ED0A7C8}" dt="2025-03-26T18:51:36.510" v="2329" actId="2696"/>
        <pc:sldMkLst>
          <pc:docMk/>
          <pc:sldMk cId="414301598" sldId="415"/>
        </pc:sldMkLst>
      </pc:sldChg>
      <pc:sldChg chg="modSp del mod">
        <pc:chgData name="McDonald, Angela - Division of District Support" userId="4af1faaf-b1f6-4589-94df-b90c492a4541" providerId="ADAL" clId="{880E477D-F4DA-4F9A-9D42-263B2ED0A7C8}" dt="2025-03-28T20:35:30.953" v="4280" actId="2696"/>
        <pc:sldMkLst>
          <pc:docMk/>
          <pc:sldMk cId="2669919394" sldId="418"/>
        </pc:sldMkLst>
      </pc:sldChg>
      <pc:sldChg chg="modSp del mod">
        <pc:chgData name="McDonald, Angela - Division of District Support" userId="4af1faaf-b1f6-4589-94df-b90c492a4541" providerId="ADAL" clId="{880E477D-F4DA-4F9A-9D42-263B2ED0A7C8}" dt="2025-03-28T20:35:34.733" v="4281" actId="2696"/>
        <pc:sldMkLst>
          <pc:docMk/>
          <pc:sldMk cId="4110624818" sldId="419"/>
        </pc:sldMkLst>
      </pc:sldChg>
      <pc:sldChg chg="modSp del mod">
        <pc:chgData name="McDonald, Angela - Division of District Support" userId="4af1faaf-b1f6-4589-94df-b90c492a4541" providerId="ADAL" clId="{880E477D-F4DA-4F9A-9D42-263B2ED0A7C8}" dt="2025-03-28T20:35:37.808" v="4282" actId="2696"/>
        <pc:sldMkLst>
          <pc:docMk/>
          <pc:sldMk cId="794547833" sldId="420"/>
        </pc:sldMkLst>
      </pc:sldChg>
      <pc:sldChg chg="modSp del mod">
        <pc:chgData name="McDonald, Angela - Division of District Support" userId="4af1faaf-b1f6-4589-94df-b90c492a4541" providerId="ADAL" clId="{880E477D-F4DA-4F9A-9D42-263B2ED0A7C8}" dt="2025-03-26T18:51:31.028" v="2327" actId="2696"/>
        <pc:sldMkLst>
          <pc:docMk/>
          <pc:sldMk cId="2745515495" sldId="422"/>
        </pc:sldMkLst>
      </pc:sldChg>
      <pc:sldChg chg="addSp modSp mod">
        <pc:chgData name="McDonald, Angela - Division of District Support" userId="4af1faaf-b1f6-4589-94df-b90c492a4541" providerId="ADAL" clId="{880E477D-F4DA-4F9A-9D42-263B2ED0A7C8}" dt="2025-04-23T18:09:45.207" v="20754" actId="207"/>
        <pc:sldMkLst>
          <pc:docMk/>
          <pc:sldMk cId="1444226732" sldId="425"/>
        </pc:sldMkLst>
        <pc:spChg chg="mod">
          <ac:chgData name="McDonald, Angela - Division of District Support" userId="4af1faaf-b1f6-4589-94df-b90c492a4541" providerId="ADAL" clId="{880E477D-F4DA-4F9A-9D42-263B2ED0A7C8}" dt="2025-04-23T18:09:39.134" v="20753" actId="20577"/>
          <ac:spMkLst>
            <pc:docMk/>
            <pc:sldMk cId="1444226732" sldId="425"/>
            <ac:spMk id="2" creationId="{99B9F38F-AFB4-44D0-BF6E-DE6ED39A5019}"/>
          </ac:spMkLst>
        </pc:spChg>
        <pc:spChg chg="mod">
          <ac:chgData name="McDonald, Angela - Division of District Support" userId="4af1faaf-b1f6-4589-94df-b90c492a4541" providerId="ADAL" clId="{880E477D-F4DA-4F9A-9D42-263B2ED0A7C8}" dt="2025-04-23T18:09:45.207" v="20754" actId="207"/>
          <ac:spMkLst>
            <pc:docMk/>
            <pc:sldMk cId="1444226732" sldId="425"/>
            <ac:spMk id="3" creationId="{6CA5592D-2A41-44C1-AA23-79117FF6328F}"/>
          </ac:spMkLst>
        </pc:spChg>
        <pc:picChg chg="add mod">
          <ac:chgData name="McDonald, Angela - Division of District Support" userId="4af1faaf-b1f6-4589-94df-b90c492a4541" providerId="ADAL" clId="{880E477D-F4DA-4F9A-9D42-263B2ED0A7C8}" dt="2025-04-02T21:04:52.170" v="20289" actId="962"/>
          <ac:picMkLst>
            <pc:docMk/>
            <pc:sldMk cId="1444226732" sldId="425"/>
            <ac:picMk id="4" creationId="{EE22864E-5A94-892A-E9BA-8E253014E7B3}"/>
          </ac:picMkLst>
        </pc:picChg>
      </pc:sldChg>
      <pc:sldChg chg="addSp modSp mod">
        <pc:chgData name="McDonald, Angela - Division of District Support" userId="4af1faaf-b1f6-4589-94df-b90c492a4541" providerId="ADAL" clId="{880E477D-F4DA-4F9A-9D42-263B2ED0A7C8}" dt="2025-04-23T17:24:50.309" v="20611" actId="207"/>
        <pc:sldMkLst>
          <pc:docMk/>
          <pc:sldMk cId="3479260963" sldId="426"/>
        </pc:sldMkLst>
        <pc:spChg chg="mod">
          <ac:chgData name="McDonald, Angela - Division of District Support" userId="4af1faaf-b1f6-4589-94df-b90c492a4541" providerId="ADAL" clId="{880E477D-F4DA-4F9A-9D42-263B2ED0A7C8}" dt="2025-04-23T17:23:26.280" v="20608" actId="14100"/>
          <ac:spMkLst>
            <pc:docMk/>
            <pc:sldMk cId="3479260963" sldId="426"/>
            <ac:spMk id="2" creationId="{C0883C7B-8335-4E3F-B7FE-16B78783B7FC}"/>
          </ac:spMkLst>
        </pc:spChg>
        <pc:spChg chg="mod">
          <ac:chgData name="McDonald, Angela - Division of District Support" userId="4af1faaf-b1f6-4589-94df-b90c492a4541" providerId="ADAL" clId="{880E477D-F4DA-4F9A-9D42-263B2ED0A7C8}" dt="2025-04-23T17:24:50.309" v="20611" actId="207"/>
          <ac:spMkLst>
            <pc:docMk/>
            <pc:sldMk cId="3479260963" sldId="426"/>
            <ac:spMk id="3" creationId="{601E8E78-803D-49D2-A68B-0106E9F59DC5}"/>
          </ac:spMkLst>
        </pc:spChg>
        <pc:picChg chg="add mod">
          <ac:chgData name="McDonald, Angela - Division of District Support" userId="4af1faaf-b1f6-4589-94df-b90c492a4541" providerId="ADAL" clId="{880E477D-F4DA-4F9A-9D42-263B2ED0A7C8}" dt="2025-04-02T20:45:16.744" v="20084" actId="962"/>
          <ac:picMkLst>
            <pc:docMk/>
            <pc:sldMk cId="3479260963" sldId="426"/>
            <ac:picMk id="4" creationId="{48C25173-2BBC-E505-C986-C3A99B1DE706}"/>
          </ac:picMkLst>
        </pc:picChg>
        <pc:picChg chg="add mod">
          <ac:chgData name="McDonald, Angela - Division of District Support" userId="4af1faaf-b1f6-4589-94df-b90c492a4541" providerId="ADAL" clId="{880E477D-F4DA-4F9A-9D42-263B2ED0A7C8}" dt="2025-04-02T20:45:45.325" v="20088" actId="962"/>
          <ac:picMkLst>
            <pc:docMk/>
            <pc:sldMk cId="3479260963" sldId="426"/>
            <ac:picMk id="5" creationId="{69D2F11A-5B0E-EE78-F5EF-B02E0629DD05}"/>
          </ac:picMkLst>
        </pc:picChg>
      </pc:sldChg>
      <pc:sldChg chg="addSp modSp mod">
        <pc:chgData name="McDonald, Angela - Division of District Support" userId="4af1faaf-b1f6-4589-94df-b90c492a4541" providerId="ADAL" clId="{880E477D-F4DA-4F9A-9D42-263B2ED0A7C8}" dt="2025-04-23T17:22:34.373" v="20597" actId="207"/>
        <pc:sldMkLst>
          <pc:docMk/>
          <pc:sldMk cId="1270470975" sldId="427"/>
        </pc:sldMkLst>
        <pc:spChg chg="mod">
          <ac:chgData name="McDonald, Angela - Division of District Support" userId="4af1faaf-b1f6-4589-94df-b90c492a4541" providerId="ADAL" clId="{880E477D-F4DA-4F9A-9D42-263B2ED0A7C8}" dt="2025-03-20T17:22:05.770" v="64" actId="27636"/>
          <ac:spMkLst>
            <pc:docMk/>
            <pc:sldMk cId="1270470975" sldId="427"/>
            <ac:spMk id="2" creationId="{C800AE9C-3F94-4994-9BDD-D947667D9F2A}"/>
          </ac:spMkLst>
        </pc:spChg>
        <pc:spChg chg="mod">
          <ac:chgData name="McDonald, Angela - Division of District Support" userId="4af1faaf-b1f6-4589-94df-b90c492a4541" providerId="ADAL" clId="{880E477D-F4DA-4F9A-9D42-263B2ED0A7C8}" dt="2025-04-23T17:22:34.373" v="20597" actId="207"/>
          <ac:spMkLst>
            <pc:docMk/>
            <pc:sldMk cId="1270470975" sldId="427"/>
            <ac:spMk id="3" creationId="{28245AEF-A9B0-4301-8CFC-A7FAACF0A39E}"/>
          </ac:spMkLst>
        </pc:spChg>
        <pc:picChg chg="add mod">
          <ac:chgData name="McDonald, Angela - Division of District Support" userId="4af1faaf-b1f6-4589-94df-b90c492a4541" providerId="ADAL" clId="{880E477D-F4DA-4F9A-9D42-263B2ED0A7C8}" dt="2025-04-02T20:44:39.604" v="20082" actId="962"/>
          <ac:picMkLst>
            <pc:docMk/>
            <pc:sldMk cId="1270470975" sldId="427"/>
            <ac:picMk id="5" creationId="{0486DE7D-030E-0308-791F-96D48C6EC817}"/>
          </ac:picMkLst>
        </pc:picChg>
      </pc:sldChg>
      <pc:sldChg chg="addSp modSp mod ord">
        <pc:chgData name="McDonald, Angela - Division of District Support" userId="4af1faaf-b1f6-4589-94df-b90c492a4541" providerId="ADAL" clId="{880E477D-F4DA-4F9A-9D42-263B2ED0A7C8}" dt="2025-04-23T17:49:37.962" v="20655" actId="207"/>
        <pc:sldMkLst>
          <pc:docMk/>
          <pc:sldMk cId="2403050731" sldId="428"/>
        </pc:sldMkLst>
        <pc:spChg chg="mod">
          <ac:chgData name="McDonald, Angela - Division of District Support" userId="4af1faaf-b1f6-4589-94df-b90c492a4541" providerId="ADAL" clId="{880E477D-F4DA-4F9A-9D42-263B2ED0A7C8}" dt="2025-03-31T17:38:22.154" v="8812" actId="14100"/>
          <ac:spMkLst>
            <pc:docMk/>
            <pc:sldMk cId="2403050731" sldId="428"/>
            <ac:spMk id="2" creationId="{4686B825-59B7-4E2F-B947-C77F0023BE09}"/>
          </ac:spMkLst>
        </pc:spChg>
        <pc:spChg chg="mod">
          <ac:chgData name="McDonald, Angela - Division of District Support" userId="4af1faaf-b1f6-4589-94df-b90c492a4541" providerId="ADAL" clId="{880E477D-F4DA-4F9A-9D42-263B2ED0A7C8}" dt="2025-04-23T17:49:37.962" v="20655" actId="207"/>
          <ac:spMkLst>
            <pc:docMk/>
            <pc:sldMk cId="2403050731" sldId="428"/>
            <ac:spMk id="3" creationId="{089BF1EC-2DD2-478A-B902-7DE46A836D7E}"/>
          </ac:spMkLst>
        </pc:spChg>
        <pc:picChg chg="add mod">
          <ac:chgData name="McDonald, Angela - Division of District Support" userId="4af1faaf-b1f6-4589-94df-b90c492a4541" providerId="ADAL" clId="{880E477D-F4DA-4F9A-9D42-263B2ED0A7C8}" dt="2025-04-02T21:08:12.385" v="20308" actId="962"/>
          <ac:picMkLst>
            <pc:docMk/>
            <pc:sldMk cId="2403050731" sldId="428"/>
            <ac:picMk id="4" creationId="{80E11A1C-9EA3-6F4E-F0EE-051D36FBA43E}"/>
          </ac:picMkLst>
        </pc:picChg>
        <pc:picChg chg="add mod">
          <ac:chgData name="McDonald, Angela - Division of District Support" userId="4af1faaf-b1f6-4589-94df-b90c492a4541" providerId="ADAL" clId="{880E477D-F4DA-4F9A-9D42-263B2ED0A7C8}" dt="2025-04-02T21:08:13.451" v="20309" actId="962"/>
          <ac:picMkLst>
            <pc:docMk/>
            <pc:sldMk cId="2403050731" sldId="428"/>
            <ac:picMk id="5" creationId="{0699A2B0-5E9B-5861-4966-EEAD33DE786D}"/>
          </ac:picMkLst>
        </pc:picChg>
      </pc:sldChg>
      <pc:sldChg chg="addSp modSp mod ord">
        <pc:chgData name="McDonald, Angela - Division of District Support" userId="4af1faaf-b1f6-4589-94df-b90c492a4541" providerId="ADAL" clId="{880E477D-F4DA-4F9A-9D42-263B2ED0A7C8}" dt="2025-04-23T17:50:06.053" v="20659" actId="207"/>
        <pc:sldMkLst>
          <pc:docMk/>
          <pc:sldMk cId="403285406" sldId="429"/>
        </pc:sldMkLst>
        <pc:spChg chg="mod">
          <ac:chgData name="McDonald, Angela - Division of District Support" userId="4af1faaf-b1f6-4589-94df-b90c492a4541" providerId="ADAL" clId="{880E477D-F4DA-4F9A-9D42-263B2ED0A7C8}" dt="2025-03-20T17:22:05.961" v="90" actId="27636"/>
          <ac:spMkLst>
            <pc:docMk/>
            <pc:sldMk cId="403285406" sldId="429"/>
            <ac:spMk id="2" creationId="{7B1540C7-9765-4314-A857-DA4B49878C27}"/>
          </ac:spMkLst>
        </pc:spChg>
        <pc:spChg chg="mod">
          <ac:chgData name="McDonald, Angela - Division of District Support" userId="4af1faaf-b1f6-4589-94df-b90c492a4541" providerId="ADAL" clId="{880E477D-F4DA-4F9A-9D42-263B2ED0A7C8}" dt="2025-04-23T17:50:06.053" v="20659" actId="207"/>
          <ac:spMkLst>
            <pc:docMk/>
            <pc:sldMk cId="403285406" sldId="429"/>
            <ac:spMk id="3" creationId="{C77E37F0-533A-4B20-868C-575DD071BE78}"/>
          </ac:spMkLst>
        </pc:spChg>
        <pc:picChg chg="add mod">
          <ac:chgData name="McDonald, Angela - Division of District Support" userId="4af1faaf-b1f6-4589-94df-b90c492a4541" providerId="ADAL" clId="{880E477D-F4DA-4F9A-9D42-263B2ED0A7C8}" dt="2025-04-02T20:50:59.093" v="20153" actId="962"/>
          <ac:picMkLst>
            <pc:docMk/>
            <pc:sldMk cId="403285406" sldId="429"/>
            <ac:picMk id="4" creationId="{872810C5-B853-BB0D-B00C-60E2207F6BDF}"/>
          </ac:picMkLst>
        </pc:picChg>
        <pc:picChg chg="add mod">
          <ac:chgData name="McDonald, Angela - Division of District Support" userId="4af1faaf-b1f6-4589-94df-b90c492a4541" providerId="ADAL" clId="{880E477D-F4DA-4F9A-9D42-263B2ED0A7C8}" dt="2025-04-02T20:50:35.153" v="20150" actId="962"/>
          <ac:picMkLst>
            <pc:docMk/>
            <pc:sldMk cId="403285406" sldId="429"/>
            <ac:picMk id="5" creationId="{6EC946B1-EAFD-AA60-D1BC-569C8F2890A4}"/>
          </ac:picMkLst>
        </pc:picChg>
      </pc:sldChg>
      <pc:sldChg chg="addSp modSp del mod ord">
        <pc:chgData name="McDonald, Angela - Division of District Support" userId="4af1faaf-b1f6-4589-94df-b90c492a4541" providerId="ADAL" clId="{880E477D-F4DA-4F9A-9D42-263B2ED0A7C8}" dt="2025-03-31T19:26:23.356" v="9310" actId="2696"/>
        <pc:sldMkLst>
          <pc:docMk/>
          <pc:sldMk cId="3382805019" sldId="430"/>
        </pc:sldMkLst>
      </pc:sldChg>
      <pc:sldChg chg="addSp modSp del mod ord">
        <pc:chgData name="McDonald, Angela - Division of District Support" userId="4af1faaf-b1f6-4589-94df-b90c492a4541" providerId="ADAL" clId="{880E477D-F4DA-4F9A-9D42-263B2ED0A7C8}" dt="2025-03-31T19:38:12.072" v="10260" actId="2696"/>
        <pc:sldMkLst>
          <pc:docMk/>
          <pc:sldMk cId="1432841755" sldId="431"/>
        </pc:sldMkLst>
      </pc:sldChg>
      <pc:sldChg chg="addSp modSp mod ord">
        <pc:chgData name="McDonald, Angela - Division of District Support" userId="4af1faaf-b1f6-4589-94df-b90c492a4541" providerId="ADAL" clId="{880E477D-F4DA-4F9A-9D42-263B2ED0A7C8}" dt="2025-04-23T17:51:26.898" v="20663" actId="207"/>
        <pc:sldMkLst>
          <pc:docMk/>
          <pc:sldMk cId="673795156" sldId="432"/>
        </pc:sldMkLst>
        <pc:spChg chg="mod">
          <ac:chgData name="McDonald, Angela - Division of District Support" userId="4af1faaf-b1f6-4589-94df-b90c492a4541" providerId="ADAL" clId="{880E477D-F4DA-4F9A-9D42-263B2ED0A7C8}" dt="2025-03-31T19:46:35.776" v="10356" actId="5793"/>
          <ac:spMkLst>
            <pc:docMk/>
            <pc:sldMk cId="673795156" sldId="432"/>
            <ac:spMk id="2" creationId="{FEE69863-6834-4D68-89AD-B1FBB0919D1D}"/>
          </ac:spMkLst>
        </pc:spChg>
        <pc:spChg chg="mod">
          <ac:chgData name="McDonald, Angela - Division of District Support" userId="4af1faaf-b1f6-4589-94df-b90c492a4541" providerId="ADAL" clId="{880E477D-F4DA-4F9A-9D42-263B2ED0A7C8}" dt="2025-04-23T17:51:26.898" v="20663" actId="207"/>
          <ac:spMkLst>
            <pc:docMk/>
            <pc:sldMk cId="673795156" sldId="432"/>
            <ac:spMk id="3" creationId="{CFCF93C1-CFD3-44B6-A764-9E5AD1F57270}"/>
          </ac:spMkLst>
        </pc:spChg>
        <pc:picChg chg="add mod">
          <ac:chgData name="McDonald, Angela - Division of District Support" userId="4af1faaf-b1f6-4589-94df-b90c492a4541" providerId="ADAL" clId="{880E477D-F4DA-4F9A-9D42-263B2ED0A7C8}" dt="2025-04-02T20:56:19.370" v="20166" actId="962"/>
          <ac:picMkLst>
            <pc:docMk/>
            <pc:sldMk cId="673795156" sldId="432"/>
            <ac:picMk id="4" creationId="{D8F494E5-8352-FCFC-C260-4C3D7A163CD5}"/>
          </ac:picMkLst>
        </pc:picChg>
        <pc:picChg chg="add mod">
          <ac:chgData name="McDonald, Angela - Division of District Support" userId="4af1faaf-b1f6-4589-94df-b90c492a4541" providerId="ADAL" clId="{880E477D-F4DA-4F9A-9D42-263B2ED0A7C8}" dt="2025-04-02T20:56:21.701" v="20167" actId="962"/>
          <ac:picMkLst>
            <pc:docMk/>
            <pc:sldMk cId="673795156" sldId="432"/>
            <ac:picMk id="5" creationId="{A38EDB04-FB72-B06E-BAC6-CDF506958335}"/>
          </ac:picMkLst>
        </pc:picChg>
      </pc:sldChg>
      <pc:sldChg chg="addSp modSp del mod ord">
        <pc:chgData name="McDonald, Angela - Division of District Support" userId="4af1faaf-b1f6-4589-94df-b90c492a4541" providerId="ADAL" clId="{880E477D-F4DA-4F9A-9D42-263B2ED0A7C8}" dt="2025-03-31T19:45:57.765" v="10350" actId="2696"/>
        <pc:sldMkLst>
          <pc:docMk/>
          <pc:sldMk cId="2353237350" sldId="433"/>
        </pc:sldMkLst>
      </pc:sldChg>
      <pc:sldChg chg="addSp delSp modSp mod ord">
        <pc:chgData name="McDonald, Angela - Division of District Support" userId="4af1faaf-b1f6-4589-94df-b90c492a4541" providerId="ADAL" clId="{880E477D-F4DA-4F9A-9D42-263B2ED0A7C8}" dt="2025-04-23T17:45:34.599" v="20644" actId="207"/>
        <pc:sldMkLst>
          <pc:docMk/>
          <pc:sldMk cId="3677001666" sldId="434"/>
        </pc:sldMkLst>
        <pc:spChg chg="mod">
          <ac:chgData name="McDonald, Angela - Division of District Support" userId="4af1faaf-b1f6-4589-94df-b90c492a4541" providerId="ADAL" clId="{880E477D-F4DA-4F9A-9D42-263B2ED0A7C8}" dt="2025-04-01T18:29:57.594" v="12768" actId="2711"/>
          <ac:spMkLst>
            <pc:docMk/>
            <pc:sldMk cId="3677001666" sldId="434"/>
            <ac:spMk id="2" creationId="{FB80AF3E-83FF-43BD-A0D0-36629ABDB863}"/>
          </ac:spMkLst>
        </pc:spChg>
        <pc:spChg chg="mod">
          <ac:chgData name="McDonald, Angela - Division of District Support" userId="4af1faaf-b1f6-4589-94df-b90c492a4541" providerId="ADAL" clId="{880E477D-F4DA-4F9A-9D42-263B2ED0A7C8}" dt="2025-04-23T17:45:34.599" v="20644" actId="207"/>
          <ac:spMkLst>
            <pc:docMk/>
            <pc:sldMk cId="3677001666" sldId="434"/>
            <ac:spMk id="3" creationId="{44A24D04-E383-4613-B5B7-D4EF45BF2B93}"/>
          </ac:spMkLst>
        </pc:spChg>
        <pc:picChg chg="add mod">
          <ac:chgData name="McDonald, Angela - Division of District Support" userId="4af1faaf-b1f6-4589-94df-b90c492a4541" providerId="ADAL" clId="{880E477D-F4DA-4F9A-9D42-263B2ED0A7C8}" dt="2025-04-02T20:47:22.712" v="20119" actId="962"/>
          <ac:picMkLst>
            <pc:docMk/>
            <pc:sldMk cId="3677001666" sldId="434"/>
            <ac:picMk id="4" creationId="{0702FC5E-4448-8EAE-0285-EF7079D5010F}"/>
          </ac:picMkLst>
        </pc:picChg>
        <pc:picChg chg="add mod">
          <ac:chgData name="McDonald, Angela - Division of District Support" userId="4af1faaf-b1f6-4589-94df-b90c492a4541" providerId="ADAL" clId="{880E477D-F4DA-4F9A-9D42-263B2ED0A7C8}" dt="2025-04-02T20:47:27.289" v="20120" actId="962"/>
          <ac:picMkLst>
            <pc:docMk/>
            <pc:sldMk cId="3677001666" sldId="434"/>
            <ac:picMk id="6" creationId="{F0000497-D80F-9AF5-12C4-A47E3F847B57}"/>
          </ac:picMkLst>
        </pc:picChg>
      </pc:sldChg>
      <pc:sldChg chg="addSp modSp mod ord">
        <pc:chgData name="McDonald, Angela - Division of District Support" userId="4af1faaf-b1f6-4589-94df-b90c492a4541" providerId="ADAL" clId="{880E477D-F4DA-4F9A-9D42-263B2ED0A7C8}" dt="2025-04-23T17:45:46.542" v="20646" actId="207"/>
        <pc:sldMkLst>
          <pc:docMk/>
          <pc:sldMk cId="1686510180" sldId="435"/>
        </pc:sldMkLst>
        <pc:spChg chg="mod">
          <ac:chgData name="McDonald, Angela - Division of District Support" userId="4af1faaf-b1f6-4589-94df-b90c492a4541" providerId="ADAL" clId="{880E477D-F4DA-4F9A-9D42-263B2ED0A7C8}" dt="2025-03-31T16:18:08.394" v="7910" actId="1076"/>
          <ac:spMkLst>
            <pc:docMk/>
            <pc:sldMk cId="1686510180" sldId="435"/>
            <ac:spMk id="2" creationId="{0573F7EC-6A89-4EB1-BF66-B018AD5D0D7C}"/>
          </ac:spMkLst>
        </pc:spChg>
        <pc:spChg chg="mod">
          <ac:chgData name="McDonald, Angela - Division of District Support" userId="4af1faaf-b1f6-4589-94df-b90c492a4541" providerId="ADAL" clId="{880E477D-F4DA-4F9A-9D42-263B2ED0A7C8}" dt="2025-04-23T17:45:46.542" v="20646" actId="207"/>
          <ac:spMkLst>
            <pc:docMk/>
            <pc:sldMk cId="1686510180" sldId="435"/>
            <ac:spMk id="3" creationId="{9C42416F-6BBE-4A67-A202-9C234E76B5B5}"/>
          </ac:spMkLst>
        </pc:spChg>
        <pc:picChg chg="add mod">
          <ac:chgData name="McDonald, Angela - Division of District Support" userId="4af1faaf-b1f6-4589-94df-b90c492a4541" providerId="ADAL" clId="{880E477D-F4DA-4F9A-9D42-263B2ED0A7C8}" dt="2025-04-02T20:47:58.621" v="20125" actId="962"/>
          <ac:picMkLst>
            <pc:docMk/>
            <pc:sldMk cId="1686510180" sldId="435"/>
            <ac:picMk id="4" creationId="{A4ED3B87-75CC-AEEE-7F7B-442008BAE158}"/>
          </ac:picMkLst>
        </pc:picChg>
        <pc:picChg chg="add mod">
          <ac:chgData name="McDonald, Angela - Division of District Support" userId="4af1faaf-b1f6-4589-94df-b90c492a4541" providerId="ADAL" clId="{880E477D-F4DA-4F9A-9D42-263B2ED0A7C8}" dt="2025-04-02T20:48:02.815" v="20126" actId="962"/>
          <ac:picMkLst>
            <pc:docMk/>
            <pc:sldMk cId="1686510180" sldId="435"/>
            <ac:picMk id="5" creationId="{2186ED3D-B150-4876-3378-60A9E1ABB04F}"/>
          </ac:picMkLst>
        </pc:picChg>
      </pc:sldChg>
      <pc:sldChg chg="addSp modSp mod ord">
        <pc:chgData name="McDonald, Angela - Division of District Support" userId="4af1faaf-b1f6-4589-94df-b90c492a4541" providerId="ADAL" clId="{880E477D-F4DA-4F9A-9D42-263B2ED0A7C8}" dt="2025-04-23T17:45:41.751" v="20645" actId="207"/>
        <pc:sldMkLst>
          <pc:docMk/>
          <pc:sldMk cId="1776924306" sldId="436"/>
        </pc:sldMkLst>
        <pc:spChg chg="mod">
          <ac:chgData name="McDonald, Angela - Division of District Support" userId="4af1faaf-b1f6-4589-94df-b90c492a4541" providerId="ADAL" clId="{880E477D-F4DA-4F9A-9D42-263B2ED0A7C8}" dt="2025-03-20T17:22:04.984" v="0"/>
          <ac:spMkLst>
            <pc:docMk/>
            <pc:sldMk cId="1776924306" sldId="436"/>
            <ac:spMk id="2" creationId="{111742DF-9B7A-4DD2-91A9-C5CA3DA6524A}"/>
          </ac:spMkLst>
        </pc:spChg>
        <pc:spChg chg="mod">
          <ac:chgData name="McDonald, Angela - Division of District Support" userId="4af1faaf-b1f6-4589-94df-b90c492a4541" providerId="ADAL" clId="{880E477D-F4DA-4F9A-9D42-263B2ED0A7C8}" dt="2025-04-23T17:45:41.751" v="20645" actId="207"/>
          <ac:spMkLst>
            <pc:docMk/>
            <pc:sldMk cId="1776924306" sldId="436"/>
            <ac:spMk id="3" creationId="{A78558EB-9213-49F2-A388-8EE4F4E1FA05}"/>
          </ac:spMkLst>
        </pc:spChg>
        <pc:picChg chg="add mod">
          <ac:chgData name="McDonald, Angela - Division of District Support" userId="4af1faaf-b1f6-4589-94df-b90c492a4541" providerId="ADAL" clId="{880E477D-F4DA-4F9A-9D42-263B2ED0A7C8}" dt="2025-04-02T20:47:32.163" v="20122" actId="962"/>
          <ac:picMkLst>
            <pc:docMk/>
            <pc:sldMk cId="1776924306" sldId="436"/>
            <ac:picMk id="4" creationId="{2C7A6602-1605-751D-BAB4-C8AE2A5DD501}"/>
          </ac:picMkLst>
        </pc:picChg>
        <pc:picChg chg="add mod">
          <ac:chgData name="McDonald, Angela - Division of District Support" userId="4af1faaf-b1f6-4589-94df-b90c492a4541" providerId="ADAL" clId="{880E477D-F4DA-4F9A-9D42-263B2ED0A7C8}" dt="2025-04-02T20:47:34.624" v="20123" actId="962"/>
          <ac:picMkLst>
            <pc:docMk/>
            <pc:sldMk cId="1776924306" sldId="436"/>
            <ac:picMk id="5" creationId="{6681D076-3DB7-CD0E-FAA2-0BF25BED6B0F}"/>
          </ac:picMkLst>
        </pc:picChg>
      </pc:sldChg>
      <pc:sldChg chg="addSp modSp del mod ord">
        <pc:chgData name="McDonald, Angela - Division of District Support" userId="4af1faaf-b1f6-4589-94df-b90c492a4541" providerId="ADAL" clId="{880E477D-F4DA-4F9A-9D42-263B2ED0A7C8}" dt="2025-03-31T16:27:13.892" v="8065" actId="2696"/>
        <pc:sldMkLst>
          <pc:docMk/>
          <pc:sldMk cId="3645994236" sldId="437"/>
        </pc:sldMkLst>
      </pc:sldChg>
      <pc:sldChg chg="addSp modSp new mod">
        <pc:chgData name="McDonald, Angela - Division of District Support" userId="4af1faaf-b1f6-4589-94df-b90c492a4541" providerId="ADAL" clId="{880E477D-F4DA-4F9A-9D42-263B2ED0A7C8}" dt="2025-04-02T20:27:02.317" v="19472" actId="962"/>
        <pc:sldMkLst>
          <pc:docMk/>
          <pc:sldMk cId="192417633" sldId="438"/>
        </pc:sldMkLst>
        <pc:spChg chg="mod">
          <ac:chgData name="McDonald, Angela - Division of District Support" userId="4af1faaf-b1f6-4589-94df-b90c492a4541" providerId="ADAL" clId="{880E477D-F4DA-4F9A-9D42-263B2ED0A7C8}" dt="2025-03-20T17:26:58.167" v="337" actId="1076"/>
          <ac:spMkLst>
            <pc:docMk/>
            <pc:sldMk cId="192417633" sldId="438"/>
            <ac:spMk id="2" creationId="{BA38A4B2-1FF5-93E9-7C31-9A6E42C32A49}"/>
          </ac:spMkLst>
        </pc:spChg>
        <pc:spChg chg="mod">
          <ac:chgData name="McDonald, Angela - Division of District Support" userId="4af1faaf-b1f6-4589-94df-b90c492a4541" providerId="ADAL" clId="{880E477D-F4DA-4F9A-9D42-263B2ED0A7C8}" dt="2025-03-20T17:27:05.085" v="339" actId="1076"/>
          <ac:spMkLst>
            <pc:docMk/>
            <pc:sldMk cId="192417633" sldId="438"/>
            <ac:spMk id="3" creationId="{8B85A0C5-570B-B1E0-4E32-9253B3BAC5DB}"/>
          </ac:spMkLst>
        </pc:spChg>
        <pc:picChg chg="add mod">
          <ac:chgData name="McDonald, Angela - Division of District Support" userId="4af1faaf-b1f6-4589-94df-b90c492a4541" providerId="ADAL" clId="{880E477D-F4DA-4F9A-9D42-263B2ED0A7C8}" dt="2025-04-02T20:27:02.317" v="19472" actId="962"/>
          <ac:picMkLst>
            <pc:docMk/>
            <pc:sldMk cId="192417633" sldId="438"/>
            <ac:picMk id="4" creationId="{5D0562A5-8CBA-13CE-8CDB-6E64AEF6B328}"/>
          </ac:picMkLst>
        </pc:picChg>
      </pc:sldChg>
      <pc:sldChg chg="new del">
        <pc:chgData name="McDonald, Angela - Division of District Support" userId="4af1faaf-b1f6-4589-94df-b90c492a4541" providerId="ADAL" clId="{880E477D-F4DA-4F9A-9D42-263B2ED0A7C8}" dt="2025-03-20T17:23:55.949" v="122" actId="680"/>
        <pc:sldMkLst>
          <pc:docMk/>
          <pc:sldMk cId="949495656" sldId="438"/>
        </pc:sldMkLst>
      </pc:sldChg>
      <pc:sldChg chg="modSp mod">
        <pc:chgData name="McDonald, Angela - Division of District Support" userId="4af1faaf-b1f6-4589-94df-b90c492a4541" providerId="ADAL" clId="{880E477D-F4DA-4F9A-9D42-263B2ED0A7C8}" dt="2025-04-23T12:34:47.779" v="20347" actId="207"/>
        <pc:sldMkLst>
          <pc:docMk/>
          <pc:sldMk cId="3226157453" sldId="451"/>
        </pc:sldMkLst>
        <pc:spChg chg="mod">
          <ac:chgData name="McDonald, Angela - Division of District Support" userId="4af1faaf-b1f6-4589-94df-b90c492a4541" providerId="ADAL" clId="{880E477D-F4DA-4F9A-9D42-263B2ED0A7C8}" dt="2025-04-01T12:34:27.518" v="12573" actId="113"/>
          <ac:spMkLst>
            <pc:docMk/>
            <pc:sldMk cId="3226157453" sldId="451"/>
            <ac:spMk id="2" creationId="{F3E80889-D425-3907-514E-3B7582B05A1A}"/>
          </ac:spMkLst>
        </pc:spChg>
        <pc:spChg chg="mod">
          <ac:chgData name="McDonald, Angela - Division of District Support" userId="4af1faaf-b1f6-4589-94df-b90c492a4541" providerId="ADAL" clId="{880E477D-F4DA-4F9A-9D42-263B2ED0A7C8}" dt="2025-04-23T12:34:47.779" v="20347" actId="207"/>
          <ac:spMkLst>
            <pc:docMk/>
            <pc:sldMk cId="3226157453" sldId="451"/>
            <ac:spMk id="3" creationId="{1FFE788F-BE2E-C90F-84CD-9118EBC4D9FF}"/>
          </ac:spMkLst>
        </pc:spChg>
        <pc:picChg chg="mod">
          <ac:chgData name="McDonald, Angela - Division of District Support" userId="4af1faaf-b1f6-4589-94df-b90c492a4541" providerId="ADAL" clId="{880E477D-F4DA-4F9A-9D42-263B2ED0A7C8}" dt="2025-04-02T20:27:13.415" v="19476" actId="962"/>
          <ac:picMkLst>
            <pc:docMk/>
            <pc:sldMk cId="3226157453" sldId="451"/>
            <ac:picMk id="4" creationId="{071DBB27-7242-024F-E959-4F99DCEF6B28}"/>
          </ac:picMkLst>
        </pc:picChg>
      </pc:sldChg>
      <pc:sldChg chg="addSp delSp modSp new mod">
        <pc:chgData name="McDonald, Angela - Division of District Support" userId="4af1faaf-b1f6-4589-94df-b90c492a4541" providerId="ADAL" clId="{880E477D-F4DA-4F9A-9D42-263B2ED0A7C8}" dt="2025-05-06T17:42:13.598" v="22706" actId="1076"/>
        <pc:sldMkLst>
          <pc:docMk/>
          <pc:sldMk cId="1442169384" sldId="452"/>
        </pc:sldMkLst>
        <pc:spChg chg="mod">
          <ac:chgData name="McDonald, Angela - Division of District Support" userId="4af1faaf-b1f6-4589-94df-b90c492a4541" providerId="ADAL" clId="{880E477D-F4DA-4F9A-9D42-263B2ED0A7C8}" dt="2025-04-01T12:40:15.164" v="12603" actId="27636"/>
          <ac:spMkLst>
            <pc:docMk/>
            <pc:sldMk cId="1442169384" sldId="452"/>
            <ac:spMk id="2" creationId="{4444F5D8-6EC9-C267-84FB-7F4CDE0487C5}"/>
          </ac:spMkLst>
        </pc:spChg>
        <pc:spChg chg="mod">
          <ac:chgData name="McDonald, Angela - Division of District Support" userId="4af1faaf-b1f6-4589-94df-b90c492a4541" providerId="ADAL" clId="{880E477D-F4DA-4F9A-9D42-263B2ED0A7C8}" dt="2025-05-06T17:42:13.598" v="22706" actId="1076"/>
          <ac:spMkLst>
            <pc:docMk/>
            <pc:sldMk cId="1442169384" sldId="452"/>
            <ac:spMk id="3" creationId="{E653C5C6-DFC0-D31D-BCF1-0112C18AAA54}"/>
          </ac:spMkLst>
        </pc:spChg>
        <pc:picChg chg="add mod">
          <ac:chgData name="McDonald, Angela - Division of District Support" userId="4af1faaf-b1f6-4589-94df-b90c492a4541" providerId="ADAL" clId="{880E477D-F4DA-4F9A-9D42-263B2ED0A7C8}" dt="2025-04-02T20:28:56.251" v="19502" actId="962"/>
          <ac:picMkLst>
            <pc:docMk/>
            <pc:sldMk cId="1442169384" sldId="452"/>
            <ac:picMk id="6" creationId="{419E6F43-483A-5450-9133-B9C6119E3C79}"/>
          </ac:picMkLst>
        </pc:picChg>
      </pc:sldChg>
      <pc:sldChg chg="addSp delSp modSp new mod ord">
        <pc:chgData name="McDonald, Angela - Division of District Support" userId="4af1faaf-b1f6-4589-94df-b90c492a4541" providerId="ADAL" clId="{880E477D-F4DA-4F9A-9D42-263B2ED0A7C8}" dt="2025-04-23T12:51:55.325" v="20371" actId="207"/>
        <pc:sldMkLst>
          <pc:docMk/>
          <pc:sldMk cId="310391513" sldId="453"/>
        </pc:sldMkLst>
        <pc:spChg chg="add mod">
          <ac:chgData name="McDonald, Angela - Division of District Support" userId="4af1faaf-b1f6-4589-94df-b90c492a4541" providerId="ADAL" clId="{880E477D-F4DA-4F9A-9D42-263B2ED0A7C8}" dt="2025-04-02T21:05:14.675" v="20296" actId="33553"/>
          <ac:spMkLst>
            <pc:docMk/>
            <pc:sldMk cId="310391513" sldId="453"/>
            <ac:spMk id="8" creationId="{FEDF4B67-45A8-D45F-782D-9A3248D21C65}"/>
          </ac:spMkLst>
        </pc:spChg>
        <pc:spChg chg="add mod">
          <ac:chgData name="McDonald, Angela - Division of District Support" userId="4af1faaf-b1f6-4589-94df-b90c492a4541" providerId="ADAL" clId="{880E477D-F4DA-4F9A-9D42-263B2ED0A7C8}" dt="2025-04-23T12:51:55.325" v="20371" actId="207"/>
          <ac:spMkLst>
            <pc:docMk/>
            <pc:sldMk cId="310391513" sldId="453"/>
            <ac:spMk id="11" creationId="{94ABBBE8-5669-0B5D-C015-7BE3177B5FDC}"/>
          </ac:spMkLst>
        </pc:spChg>
        <pc:picChg chg="add mod">
          <ac:chgData name="McDonald, Angela - Division of District Support" userId="4af1faaf-b1f6-4589-94df-b90c492a4541" providerId="ADAL" clId="{880E477D-F4DA-4F9A-9D42-263B2ED0A7C8}" dt="2025-04-02T20:29:22.175" v="19516" actId="962"/>
          <ac:picMkLst>
            <pc:docMk/>
            <pc:sldMk cId="310391513" sldId="453"/>
            <ac:picMk id="9" creationId="{C5250BF5-7F56-F183-5414-92B10C5A9F8C}"/>
          </ac:picMkLst>
        </pc:picChg>
      </pc:sldChg>
      <pc:sldChg chg="addSp modSp new mod">
        <pc:chgData name="McDonald, Angela - Division of District Support" userId="4af1faaf-b1f6-4589-94df-b90c492a4541" providerId="ADAL" clId="{880E477D-F4DA-4F9A-9D42-263B2ED0A7C8}" dt="2025-04-23T12:53:56.870" v="20376" actId="12"/>
        <pc:sldMkLst>
          <pc:docMk/>
          <pc:sldMk cId="2176933932" sldId="454"/>
        </pc:sldMkLst>
        <pc:spChg chg="mod">
          <ac:chgData name="McDonald, Angela - Division of District Support" userId="4af1faaf-b1f6-4589-94df-b90c492a4541" providerId="ADAL" clId="{880E477D-F4DA-4F9A-9D42-263B2ED0A7C8}" dt="2025-04-01T14:06:01.123" v="12642" actId="113"/>
          <ac:spMkLst>
            <pc:docMk/>
            <pc:sldMk cId="2176933932" sldId="454"/>
            <ac:spMk id="2" creationId="{DB1E97C5-6430-B00E-D3F8-28F8F4E65079}"/>
          </ac:spMkLst>
        </pc:spChg>
        <pc:spChg chg="mod">
          <ac:chgData name="McDonald, Angela - Division of District Support" userId="4af1faaf-b1f6-4589-94df-b90c492a4541" providerId="ADAL" clId="{880E477D-F4DA-4F9A-9D42-263B2ED0A7C8}" dt="2025-04-23T12:53:56.870" v="20376" actId="12"/>
          <ac:spMkLst>
            <pc:docMk/>
            <pc:sldMk cId="2176933932" sldId="454"/>
            <ac:spMk id="3" creationId="{6E78C4E0-0F8E-F4F8-B9CE-B776DB1B7B37}"/>
          </ac:spMkLst>
        </pc:spChg>
        <pc:picChg chg="add mod">
          <ac:chgData name="McDonald, Angela - Division of District Support" userId="4af1faaf-b1f6-4589-94df-b90c492a4541" providerId="ADAL" clId="{880E477D-F4DA-4F9A-9D42-263B2ED0A7C8}" dt="2025-04-02T20:29:31.832" v="19522" actId="962"/>
          <ac:picMkLst>
            <pc:docMk/>
            <pc:sldMk cId="2176933932" sldId="454"/>
            <ac:picMk id="4" creationId="{19BFD52F-C480-3157-C757-583CB1D2BD7A}"/>
          </ac:picMkLst>
        </pc:picChg>
      </pc:sldChg>
      <pc:sldChg chg="addSp modSp new del mod">
        <pc:chgData name="McDonald, Angela - Division of District Support" userId="4af1faaf-b1f6-4589-94df-b90c492a4541" providerId="ADAL" clId="{880E477D-F4DA-4F9A-9D42-263B2ED0A7C8}" dt="2025-03-21T14:13:47.230" v="1351" actId="2696"/>
        <pc:sldMkLst>
          <pc:docMk/>
          <pc:sldMk cId="3258452254" sldId="454"/>
        </pc:sldMkLst>
      </pc:sldChg>
      <pc:sldChg chg="addSp modSp new mod">
        <pc:chgData name="McDonald, Angela - Division of District Support" userId="4af1faaf-b1f6-4589-94df-b90c492a4541" providerId="ADAL" clId="{880E477D-F4DA-4F9A-9D42-263B2ED0A7C8}" dt="2025-04-23T12:55:31.645" v="20382" actId="12"/>
        <pc:sldMkLst>
          <pc:docMk/>
          <pc:sldMk cId="241236612" sldId="455"/>
        </pc:sldMkLst>
        <pc:spChg chg="mod">
          <ac:chgData name="McDonald, Angela - Division of District Support" userId="4af1faaf-b1f6-4589-94df-b90c492a4541" providerId="ADAL" clId="{880E477D-F4DA-4F9A-9D42-263B2ED0A7C8}" dt="2025-04-01T14:07:08.693" v="12647" actId="113"/>
          <ac:spMkLst>
            <pc:docMk/>
            <pc:sldMk cId="241236612" sldId="455"/>
            <ac:spMk id="2" creationId="{6A6B1EEA-60D4-697F-5071-1BE7D3014534}"/>
          </ac:spMkLst>
        </pc:spChg>
        <pc:spChg chg="mod">
          <ac:chgData name="McDonald, Angela - Division of District Support" userId="4af1faaf-b1f6-4589-94df-b90c492a4541" providerId="ADAL" clId="{880E477D-F4DA-4F9A-9D42-263B2ED0A7C8}" dt="2025-04-23T12:55:31.645" v="20382" actId="12"/>
          <ac:spMkLst>
            <pc:docMk/>
            <pc:sldMk cId="241236612" sldId="455"/>
            <ac:spMk id="3" creationId="{06EB8E93-1E95-CD2C-BA6C-02E237B091FB}"/>
          </ac:spMkLst>
        </pc:spChg>
        <pc:picChg chg="add mod">
          <ac:chgData name="McDonald, Angela - Division of District Support" userId="4af1faaf-b1f6-4589-94df-b90c492a4541" providerId="ADAL" clId="{880E477D-F4DA-4F9A-9D42-263B2ED0A7C8}" dt="2025-04-02T20:29:48.438" v="19532" actId="962"/>
          <ac:picMkLst>
            <pc:docMk/>
            <pc:sldMk cId="241236612" sldId="455"/>
            <ac:picMk id="4" creationId="{00C1E216-098E-FA33-BCF0-0D988F8B8C22}"/>
          </ac:picMkLst>
        </pc:picChg>
      </pc:sldChg>
      <pc:sldChg chg="addSp modSp new mod ord">
        <pc:chgData name="McDonald, Angela - Division of District Support" userId="4af1faaf-b1f6-4589-94df-b90c492a4541" providerId="ADAL" clId="{880E477D-F4DA-4F9A-9D42-263B2ED0A7C8}" dt="2025-04-23T12:56:15.340" v="20383" actId="207"/>
        <pc:sldMkLst>
          <pc:docMk/>
          <pc:sldMk cId="2567116775" sldId="456"/>
        </pc:sldMkLst>
        <pc:spChg chg="mod">
          <ac:chgData name="McDonald, Angela - Division of District Support" userId="4af1faaf-b1f6-4589-94df-b90c492a4541" providerId="ADAL" clId="{880E477D-F4DA-4F9A-9D42-263B2ED0A7C8}" dt="2025-04-01T14:07:48.696" v="12648" actId="113"/>
          <ac:spMkLst>
            <pc:docMk/>
            <pc:sldMk cId="2567116775" sldId="456"/>
            <ac:spMk id="2" creationId="{035E90BD-5BEF-33EA-72D9-C732F21166AC}"/>
          </ac:spMkLst>
        </pc:spChg>
        <pc:spChg chg="mod">
          <ac:chgData name="McDonald, Angela - Division of District Support" userId="4af1faaf-b1f6-4589-94df-b90c492a4541" providerId="ADAL" clId="{880E477D-F4DA-4F9A-9D42-263B2ED0A7C8}" dt="2025-04-23T12:56:15.340" v="20383" actId="207"/>
          <ac:spMkLst>
            <pc:docMk/>
            <pc:sldMk cId="2567116775" sldId="456"/>
            <ac:spMk id="3" creationId="{4D093003-D148-D556-0B8F-55E891E2A1BF}"/>
          </ac:spMkLst>
        </pc:spChg>
        <pc:picChg chg="add mod">
          <ac:chgData name="McDonald, Angela - Division of District Support" userId="4af1faaf-b1f6-4589-94df-b90c492a4541" providerId="ADAL" clId="{880E477D-F4DA-4F9A-9D42-263B2ED0A7C8}" dt="2025-04-02T20:29:55.202" v="19536" actId="962"/>
          <ac:picMkLst>
            <pc:docMk/>
            <pc:sldMk cId="2567116775" sldId="456"/>
            <ac:picMk id="4" creationId="{C1B03440-5574-8316-6D77-4BC10B41997B}"/>
          </ac:picMkLst>
        </pc:picChg>
      </pc:sldChg>
      <pc:sldChg chg="new del">
        <pc:chgData name="McDonald, Angela - Division of District Support" userId="4af1faaf-b1f6-4589-94df-b90c492a4541" providerId="ADAL" clId="{880E477D-F4DA-4F9A-9D42-263B2ED0A7C8}" dt="2025-03-30T00:55:59.932" v="4301" actId="680"/>
        <pc:sldMkLst>
          <pc:docMk/>
          <pc:sldMk cId="1348345736" sldId="457"/>
        </pc:sldMkLst>
      </pc:sldChg>
      <pc:sldChg chg="addSp delSp modSp new mod">
        <pc:chgData name="McDonald, Angela - Division of District Support" userId="4af1faaf-b1f6-4589-94df-b90c492a4541" providerId="ADAL" clId="{880E477D-F4DA-4F9A-9D42-263B2ED0A7C8}" dt="2025-04-02T21:04:57.380" v="20291" actId="962"/>
        <pc:sldMkLst>
          <pc:docMk/>
          <pc:sldMk cId="2661828610" sldId="457"/>
        </pc:sldMkLst>
        <pc:spChg chg="mod">
          <ac:chgData name="McDonald, Angela - Division of District Support" userId="4af1faaf-b1f6-4589-94df-b90c492a4541" providerId="ADAL" clId="{880E477D-F4DA-4F9A-9D42-263B2ED0A7C8}" dt="2025-04-02T16:15:13.940" v="19470" actId="113"/>
          <ac:spMkLst>
            <pc:docMk/>
            <pc:sldMk cId="2661828610" sldId="457"/>
            <ac:spMk id="2" creationId="{E75E61AA-3533-D545-75B6-C8F141FCB9A5}"/>
          </ac:spMkLst>
        </pc:spChg>
        <pc:picChg chg="add mod">
          <ac:chgData name="McDonald, Angela - Division of District Support" userId="4af1faaf-b1f6-4589-94df-b90c492a4541" providerId="ADAL" clId="{880E477D-F4DA-4F9A-9D42-263B2ED0A7C8}" dt="2025-04-02T21:04:57.380" v="20291" actId="962"/>
          <ac:picMkLst>
            <pc:docMk/>
            <pc:sldMk cId="2661828610" sldId="457"/>
            <ac:picMk id="4" creationId="{C4A06AB6-7FA7-520A-A2C1-E1C68A69A1F2}"/>
          </ac:picMkLst>
        </pc:picChg>
      </pc:sldChg>
      <pc:sldChg chg="new del">
        <pc:chgData name="McDonald, Angela - Division of District Support" userId="4af1faaf-b1f6-4589-94df-b90c492a4541" providerId="ADAL" clId="{880E477D-F4DA-4F9A-9D42-263B2ED0A7C8}" dt="2025-03-30T00:55:36.945" v="4299" actId="680"/>
        <pc:sldMkLst>
          <pc:docMk/>
          <pc:sldMk cId="3148363034" sldId="457"/>
        </pc:sldMkLst>
      </pc:sldChg>
      <pc:sldChg chg="new del">
        <pc:chgData name="McDonald, Angela - Division of District Support" userId="4af1faaf-b1f6-4589-94df-b90c492a4541" providerId="ADAL" clId="{880E477D-F4DA-4F9A-9D42-263B2ED0A7C8}" dt="2025-03-30T00:56:13.492" v="4303" actId="680"/>
        <pc:sldMkLst>
          <pc:docMk/>
          <pc:sldMk cId="3521749827" sldId="457"/>
        </pc:sldMkLst>
      </pc:sldChg>
      <pc:sldChg chg="addSp delSp modSp new mod">
        <pc:chgData name="McDonald, Angela - Division of District Support" userId="4af1faaf-b1f6-4589-94df-b90c492a4541" providerId="ADAL" clId="{880E477D-F4DA-4F9A-9D42-263B2ED0A7C8}" dt="2025-04-23T17:13:52.328" v="20565" actId="207"/>
        <pc:sldMkLst>
          <pc:docMk/>
          <pc:sldMk cId="3335557358" sldId="458"/>
        </pc:sldMkLst>
        <pc:spChg chg="mod">
          <ac:chgData name="McDonald, Angela - Division of District Support" userId="4af1faaf-b1f6-4589-94df-b90c492a4541" providerId="ADAL" clId="{880E477D-F4DA-4F9A-9D42-263B2ED0A7C8}" dt="2025-03-30T01:14:24.869" v="5144" actId="20577"/>
          <ac:spMkLst>
            <pc:docMk/>
            <pc:sldMk cId="3335557358" sldId="458"/>
            <ac:spMk id="2" creationId="{55BCC2A9-6976-E6D0-9B19-9723E4EADE61}"/>
          </ac:spMkLst>
        </pc:spChg>
        <pc:spChg chg="mod">
          <ac:chgData name="McDonald, Angela - Division of District Support" userId="4af1faaf-b1f6-4589-94df-b90c492a4541" providerId="ADAL" clId="{880E477D-F4DA-4F9A-9D42-263B2ED0A7C8}" dt="2025-04-23T17:13:52.328" v="20565" actId="207"/>
          <ac:spMkLst>
            <pc:docMk/>
            <pc:sldMk cId="3335557358" sldId="458"/>
            <ac:spMk id="3" creationId="{A7D9CE79-F74E-FF1D-ECAE-912408662289}"/>
          </ac:spMkLst>
        </pc:spChg>
        <pc:picChg chg="add mod">
          <ac:chgData name="McDonald, Angela - Division of District Support" userId="4af1faaf-b1f6-4589-94df-b90c492a4541" providerId="ADAL" clId="{880E477D-F4DA-4F9A-9D42-263B2ED0A7C8}" dt="2025-04-02T20:42:07.231" v="20051" actId="1076"/>
          <ac:picMkLst>
            <pc:docMk/>
            <pc:sldMk cId="3335557358" sldId="458"/>
            <ac:picMk id="4" creationId="{FCA72690-E719-C846-C53B-AE37AB14A87E}"/>
          </ac:picMkLst>
        </pc:picChg>
        <pc:picChg chg="add mod">
          <ac:chgData name="McDonald, Angela - Division of District Support" userId="4af1faaf-b1f6-4589-94df-b90c492a4541" providerId="ADAL" clId="{880E477D-F4DA-4F9A-9D42-263B2ED0A7C8}" dt="2025-04-02T20:41:57.896" v="20048" actId="962"/>
          <ac:picMkLst>
            <pc:docMk/>
            <pc:sldMk cId="3335557358" sldId="458"/>
            <ac:picMk id="5" creationId="{1FC33B51-FBED-7057-ED69-FD3448C67EA2}"/>
          </ac:picMkLst>
        </pc:picChg>
      </pc:sldChg>
      <pc:sldChg chg="addSp modSp new mod modCm">
        <pc:chgData name="McDonald, Angela - Division of District Support" userId="4af1faaf-b1f6-4589-94df-b90c492a4541" providerId="ADAL" clId="{880E477D-F4DA-4F9A-9D42-263B2ED0A7C8}" dt="2025-05-06T17:51:50.325" v="22763" actId="20577"/>
        <pc:sldMkLst>
          <pc:docMk/>
          <pc:sldMk cId="317002062" sldId="459"/>
        </pc:sldMkLst>
        <pc:spChg chg="mod">
          <ac:chgData name="McDonald, Angela - Division of District Support" userId="4af1faaf-b1f6-4589-94df-b90c492a4541" providerId="ADAL" clId="{880E477D-F4DA-4F9A-9D42-263B2ED0A7C8}" dt="2025-03-31T15:09:31.425" v="7182" actId="1076"/>
          <ac:spMkLst>
            <pc:docMk/>
            <pc:sldMk cId="317002062" sldId="459"/>
            <ac:spMk id="2" creationId="{86257C7E-2B02-1173-9A6A-C65AA73ED237}"/>
          </ac:spMkLst>
        </pc:spChg>
        <pc:spChg chg="mod">
          <ac:chgData name="McDonald, Angela - Division of District Support" userId="4af1faaf-b1f6-4589-94df-b90c492a4541" providerId="ADAL" clId="{880E477D-F4DA-4F9A-9D42-263B2ED0A7C8}" dt="2025-05-06T17:51:50.325" v="22763" actId="20577"/>
          <ac:spMkLst>
            <pc:docMk/>
            <pc:sldMk cId="317002062" sldId="459"/>
            <ac:spMk id="3" creationId="{B0F3FE7F-C4BC-50F8-492A-8DA00E587C16}"/>
          </ac:spMkLst>
        </pc:spChg>
        <pc:picChg chg="add mod">
          <ac:chgData name="McDonald, Angela - Division of District Support" userId="4af1faaf-b1f6-4589-94df-b90c492a4541" providerId="ADAL" clId="{880E477D-F4DA-4F9A-9D42-263B2ED0A7C8}" dt="2025-04-02T20:42:23.692" v="20053" actId="962"/>
          <ac:picMkLst>
            <pc:docMk/>
            <pc:sldMk cId="317002062" sldId="459"/>
            <ac:picMk id="4" creationId="{88FB3613-D446-0C68-8687-0E14D13311EB}"/>
          </ac:picMkLst>
        </pc:picChg>
        <pc:picChg chg="add mod">
          <ac:chgData name="McDonald, Angela - Division of District Support" userId="4af1faaf-b1f6-4589-94df-b90c492a4541" providerId="ADAL" clId="{880E477D-F4DA-4F9A-9D42-263B2ED0A7C8}" dt="2025-04-02T20:42:26.876" v="20054" actId="962"/>
          <ac:picMkLst>
            <pc:docMk/>
            <pc:sldMk cId="317002062" sldId="459"/>
            <ac:picMk id="5" creationId="{A057410E-E48C-99B7-0CCF-7BC06236544B}"/>
          </ac:picMkLst>
        </pc:picChg>
      </pc:sldChg>
      <pc:sldChg chg="addSp modSp new del mod">
        <pc:chgData name="McDonald, Angela - Division of District Support" userId="4af1faaf-b1f6-4589-94df-b90c492a4541" providerId="ADAL" clId="{880E477D-F4DA-4F9A-9D42-263B2ED0A7C8}" dt="2025-03-31T14:33:58.463" v="6912" actId="2696"/>
        <pc:sldMkLst>
          <pc:docMk/>
          <pc:sldMk cId="4135686602" sldId="459"/>
        </pc:sldMkLst>
      </pc:sldChg>
      <pc:sldChg chg="addSp delSp modSp new mod">
        <pc:chgData name="McDonald, Angela - Division of District Support" userId="4af1faaf-b1f6-4589-94df-b90c492a4541" providerId="ADAL" clId="{880E477D-F4DA-4F9A-9D42-263B2ED0A7C8}" dt="2025-05-06T17:52:32.419" v="22804" actId="20577"/>
        <pc:sldMkLst>
          <pc:docMk/>
          <pc:sldMk cId="3719376244" sldId="460"/>
        </pc:sldMkLst>
        <pc:spChg chg="mod">
          <ac:chgData name="McDonald, Angela - Division of District Support" userId="4af1faaf-b1f6-4589-94df-b90c492a4541" providerId="ADAL" clId="{880E477D-F4DA-4F9A-9D42-263B2ED0A7C8}" dt="2025-03-31T14:40:14.834" v="7034" actId="20577"/>
          <ac:spMkLst>
            <pc:docMk/>
            <pc:sldMk cId="3719376244" sldId="460"/>
            <ac:spMk id="2" creationId="{7D6B6617-BB99-C515-4E55-F6C1F1AE1C1A}"/>
          </ac:spMkLst>
        </pc:spChg>
        <pc:spChg chg="mod">
          <ac:chgData name="McDonald, Angela - Division of District Support" userId="4af1faaf-b1f6-4589-94df-b90c492a4541" providerId="ADAL" clId="{880E477D-F4DA-4F9A-9D42-263B2ED0A7C8}" dt="2025-05-06T17:52:32.419" v="22804" actId="20577"/>
          <ac:spMkLst>
            <pc:docMk/>
            <pc:sldMk cId="3719376244" sldId="460"/>
            <ac:spMk id="3" creationId="{2FF8F8EE-A279-88FD-B3B0-59F23E7424D7}"/>
          </ac:spMkLst>
        </pc:spChg>
        <pc:picChg chg="add mod">
          <ac:chgData name="McDonald, Angela - Division of District Support" userId="4af1faaf-b1f6-4589-94df-b90c492a4541" providerId="ADAL" clId="{880E477D-F4DA-4F9A-9D42-263B2ED0A7C8}" dt="2025-04-02T20:42:32.827" v="20056" actId="962"/>
          <ac:picMkLst>
            <pc:docMk/>
            <pc:sldMk cId="3719376244" sldId="460"/>
            <ac:picMk id="4" creationId="{9DDE1D6C-AF46-BED9-B084-6DF3DE6974A7}"/>
          </ac:picMkLst>
        </pc:picChg>
        <pc:picChg chg="add mod">
          <ac:chgData name="McDonald, Angela - Division of District Support" userId="4af1faaf-b1f6-4589-94df-b90c492a4541" providerId="ADAL" clId="{880E477D-F4DA-4F9A-9D42-263B2ED0A7C8}" dt="2025-04-02T20:42:36.246" v="20057" actId="962"/>
          <ac:picMkLst>
            <pc:docMk/>
            <pc:sldMk cId="3719376244" sldId="460"/>
            <ac:picMk id="7" creationId="{3CAE8FB5-3DB4-959B-128A-7EE6BD5D79EB}"/>
          </ac:picMkLst>
        </pc:picChg>
      </pc:sldChg>
      <pc:sldChg chg="addSp modSp new mod modCm">
        <pc:chgData name="McDonald, Angela - Division of District Support" userId="4af1faaf-b1f6-4589-94df-b90c492a4541" providerId="ADAL" clId="{880E477D-F4DA-4F9A-9D42-263B2ED0A7C8}" dt="2025-04-23T17:15:29.733" v="20570" actId="207"/>
        <pc:sldMkLst>
          <pc:docMk/>
          <pc:sldMk cId="2013637176" sldId="461"/>
        </pc:sldMkLst>
        <pc:spChg chg="mod">
          <ac:chgData name="McDonald, Angela - Division of District Support" userId="4af1faaf-b1f6-4589-94df-b90c492a4541" providerId="ADAL" clId="{880E477D-F4DA-4F9A-9D42-263B2ED0A7C8}" dt="2025-03-31T15:13:16.815" v="7201" actId="27636"/>
          <ac:spMkLst>
            <pc:docMk/>
            <pc:sldMk cId="2013637176" sldId="461"/>
            <ac:spMk id="2" creationId="{0DA92F12-19E0-E075-8E41-F958F64E9004}"/>
          </ac:spMkLst>
        </pc:spChg>
        <pc:spChg chg="mod">
          <ac:chgData name="McDonald, Angela - Division of District Support" userId="4af1faaf-b1f6-4589-94df-b90c492a4541" providerId="ADAL" clId="{880E477D-F4DA-4F9A-9D42-263B2ED0A7C8}" dt="2025-04-23T17:15:29.733" v="20570" actId="207"/>
          <ac:spMkLst>
            <pc:docMk/>
            <pc:sldMk cId="2013637176" sldId="461"/>
            <ac:spMk id="3" creationId="{E7CF744D-1637-2342-DCCE-DF757E57E26A}"/>
          </ac:spMkLst>
        </pc:spChg>
        <pc:picChg chg="add mod">
          <ac:chgData name="McDonald, Angela - Division of District Support" userId="4af1faaf-b1f6-4589-94df-b90c492a4541" providerId="ADAL" clId="{880E477D-F4DA-4F9A-9D42-263B2ED0A7C8}" dt="2025-04-02T21:06:31.693" v="20298" actId="962"/>
          <ac:picMkLst>
            <pc:docMk/>
            <pc:sldMk cId="2013637176" sldId="461"/>
            <ac:picMk id="4" creationId="{F9660FE5-FE34-0AD9-81F7-85BFBC869911}"/>
          </ac:picMkLst>
        </pc:picChg>
        <pc:picChg chg="add mod">
          <ac:chgData name="McDonald, Angela - Division of District Support" userId="4af1faaf-b1f6-4589-94df-b90c492a4541" providerId="ADAL" clId="{880E477D-F4DA-4F9A-9D42-263B2ED0A7C8}" dt="2025-04-02T21:06:33.851" v="20299" actId="962"/>
          <ac:picMkLst>
            <pc:docMk/>
            <pc:sldMk cId="2013637176" sldId="461"/>
            <ac:picMk id="5" creationId="{8270BE42-03CD-1F5A-E95E-DB2989E45C32}"/>
          </ac:picMkLst>
        </pc:picChg>
      </pc:sldChg>
      <pc:sldChg chg="modSp add mod modCm">
        <pc:chgData name="McDonald, Angela - Division of District Support" userId="4af1faaf-b1f6-4589-94df-b90c492a4541" providerId="ADAL" clId="{880E477D-F4DA-4F9A-9D42-263B2ED0A7C8}" dt="2025-04-23T17:17:10.862" v="20578" actId="255"/>
        <pc:sldMkLst>
          <pc:docMk/>
          <pc:sldMk cId="2241844304" sldId="462"/>
        </pc:sldMkLst>
        <pc:spChg chg="mod">
          <ac:chgData name="McDonald, Angela - Division of District Support" userId="4af1faaf-b1f6-4589-94df-b90c492a4541" providerId="ADAL" clId="{880E477D-F4DA-4F9A-9D42-263B2ED0A7C8}" dt="2025-03-31T15:20:55.062" v="7219" actId="14100"/>
          <ac:spMkLst>
            <pc:docMk/>
            <pc:sldMk cId="2241844304" sldId="462"/>
            <ac:spMk id="2" creationId="{02A8E1FC-7C85-2FFD-4318-42031BD91DD4}"/>
          </ac:spMkLst>
        </pc:spChg>
        <pc:spChg chg="mod">
          <ac:chgData name="McDonald, Angela - Division of District Support" userId="4af1faaf-b1f6-4589-94df-b90c492a4541" providerId="ADAL" clId="{880E477D-F4DA-4F9A-9D42-263B2ED0A7C8}" dt="2025-04-23T17:17:10.862" v="20578" actId="255"/>
          <ac:spMkLst>
            <pc:docMk/>
            <pc:sldMk cId="2241844304" sldId="462"/>
            <ac:spMk id="3" creationId="{984EE1B7-B25D-4FDF-40CF-6B969BEFED7E}"/>
          </ac:spMkLst>
        </pc:spChg>
        <pc:picChg chg="mod">
          <ac:chgData name="McDonald, Angela - Division of District Support" userId="4af1faaf-b1f6-4589-94df-b90c492a4541" providerId="ADAL" clId="{880E477D-F4DA-4F9A-9D42-263B2ED0A7C8}" dt="2025-04-02T21:06:52.423" v="20300" actId="962"/>
          <ac:picMkLst>
            <pc:docMk/>
            <pc:sldMk cId="2241844304" sldId="462"/>
            <ac:picMk id="4" creationId="{64040B1D-6464-FDF7-A7AF-01C6A5098707}"/>
          </ac:picMkLst>
        </pc:picChg>
        <pc:picChg chg="mod">
          <ac:chgData name="McDonald, Angela - Division of District Support" userId="4af1faaf-b1f6-4589-94df-b90c492a4541" providerId="ADAL" clId="{880E477D-F4DA-4F9A-9D42-263B2ED0A7C8}" dt="2025-04-02T21:06:53.335" v="20301" actId="962"/>
          <ac:picMkLst>
            <pc:docMk/>
            <pc:sldMk cId="2241844304" sldId="462"/>
            <ac:picMk id="5" creationId="{A48A19D1-25AA-61CE-EF4F-5FE99E0D63E6}"/>
          </ac:picMkLst>
        </pc:picChg>
      </pc:sldChg>
      <pc:sldChg chg="modSp add mod">
        <pc:chgData name="McDonald, Angela - Division of District Support" userId="4af1faaf-b1f6-4589-94df-b90c492a4541" providerId="ADAL" clId="{880E477D-F4DA-4F9A-9D42-263B2ED0A7C8}" dt="2025-04-23T17:18:27.848" v="20581" actId="255"/>
        <pc:sldMkLst>
          <pc:docMk/>
          <pc:sldMk cId="4261034418" sldId="463"/>
        </pc:sldMkLst>
        <pc:spChg chg="mod">
          <ac:chgData name="McDonald, Angela - Division of District Support" userId="4af1faaf-b1f6-4589-94df-b90c492a4541" providerId="ADAL" clId="{880E477D-F4DA-4F9A-9D42-263B2ED0A7C8}" dt="2025-03-31T15:31:21.420" v="7309" actId="1076"/>
          <ac:spMkLst>
            <pc:docMk/>
            <pc:sldMk cId="4261034418" sldId="463"/>
            <ac:spMk id="2" creationId="{8742E648-15CE-FF9B-C004-EBF7E822B764}"/>
          </ac:spMkLst>
        </pc:spChg>
        <pc:spChg chg="mod">
          <ac:chgData name="McDonald, Angela - Division of District Support" userId="4af1faaf-b1f6-4589-94df-b90c492a4541" providerId="ADAL" clId="{880E477D-F4DA-4F9A-9D42-263B2ED0A7C8}" dt="2025-04-23T17:18:27.848" v="20581" actId="255"/>
          <ac:spMkLst>
            <pc:docMk/>
            <pc:sldMk cId="4261034418" sldId="463"/>
            <ac:spMk id="3" creationId="{97F75CA1-949A-1945-D60F-120F2F39730E}"/>
          </ac:spMkLst>
        </pc:spChg>
        <pc:picChg chg="mod">
          <ac:chgData name="McDonald, Angela - Division of District Support" userId="4af1faaf-b1f6-4589-94df-b90c492a4541" providerId="ADAL" clId="{880E477D-F4DA-4F9A-9D42-263B2ED0A7C8}" dt="2025-04-02T20:43:56.143" v="20067" actId="962"/>
          <ac:picMkLst>
            <pc:docMk/>
            <pc:sldMk cId="4261034418" sldId="463"/>
            <ac:picMk id="4" creationId="{9D0A1F37-A77B-1047-0E67-17D34EC56670}"/>
          </ac:picMkLst>
        </pc:picChg>
        <pc:picChg chg="mod">
          <ac:chgData name="McDonald, Angela - Division of District Support" userId="4af1faaf-b1f6-4589-94df-b90c492a4541" providerId="ADAL" clId="{880E477D-F4DA-4F9A-9D42-263B2ED0A7C8}" dt="2025-04-02T20:43:59.882" v="20068" actId="962"/>
          <ac:picMkLst>
            <pc:docMk/>
            <pc:sldMk cId="4261034418" sldId="463"/>
            <ac:picMk id="5" creationId="{9C25C78B-095B-9BDA-AD06-913AB5B231AD}"/>
          </ac:picMkLst>
        </pc:picChg>
      </pc:sldChg>
      <pc:sldChg chg="addSp delSp modSp new mod">
        <pc:chgData name="McDonald, Angela - Division of District Support" userId="4af1faaf-b1f6-4589-94df-b90c492a4541" providerId="ADAL" clId="{880E477D-F4DA-4F9A-9D42-263B2ED0A7C8}" dt="2025-04-23T17:19:52.791" v="20588" actId="21"/>
        <pc:sldMkLst>
          <pc:docMk/>
          <pc:sldMk cId="2740660497" sldId="464"/>
        </pc:sldMkLst>
        <pc:spChg chg="mod">
          <ac:chgData name="McDonald, Angela - Division of District Support" userId="4af1faaf-b1f6-4589-94df-b90c492a4541" providerId="ADAL" clId="{880E477D-F4DA-4F9A-9D42-263B2ED0A7C8}" dt="2025-04-23T17:19:33.746" v="20584" actId="27636"/>
          <ac:spMkLst>
            <pc:docMk/>
            <pc:sldMk cId="2740660497" sldId="464"/>
            <ac:spMk id="2" creationId="{FFBFE582-70DA-2D48-BCCE-DA8AA9880014}"/>
          </ac:spMkLst>
        </pc:spChg>
        <pc:spChg chg="mod">
          <ac:chgData name="McDonald, Angela - Division of District Support" userId="4af1faaf-b1f6-4589-94df-b90c492a4541" providerId="ADAL" clId="{880E477D-F4DA-4F9A-9D42-263B2ED0A7C8}" dt="2025-04-23T17:19:50.211" v="20587" actId="1076"/>
          <ac:spMkLst>
            <pc:docMk/>
            <pc:sldMk cId="2740660497" sldId="464"/>
            <ac:spMk id="3" creationId="{E2E8E6E4-70DE-5F18-F233-DCD6FCE19312}"/>
          </ac:spMkLst>
        </pc:spChg>
        <pc:picChg chg="add mod">
          <ac:chgData name="McDonald, Angela - Division of District Support" userId="4af1faaf-b1f6-4589-94df-b90c492a4541" providerId="ADAL" clId="{880E477D-F4DA-4F9A-9D42-263B2ED0A7C8}" dt="2025-04-02T21:07:12.827" v="20302" actId="962"/>
          <ac:picMkLst>
            <pc:docMk/>
            <pc:sldMk cId="2740660497" sldId="464"/>
            <ac:picMk id="4" creationId="{57B41DFE-3DEE-375A-E249-623C73DC34E1}"/>
          </ac:picMkLst>
        </pc:picChg>
      </pc:sldChg>
      <pc:sldChg chg="modSp add mod">
        <pc:chgData name="McDonald, Angela - Division of District Support" userId="4af1faaf-b1f6-4589-94df-b90c492a4541" providerId="ADAL" clId="{880E477D-F4DA-4F9A-9D42-263B2ED0A7C8}" dt="2025-04-23T17:22:19.498" v="20596" actId="1076"/>
        <pc:sldMkLst>
          <pc:docMk/>
          <pc:sldMk cId="2897966090" sldId="465"/>
        </pc:sldMkLst>
        <pc:spChg chg="mod">
          <ac:chgData name="McDonald, Angela - Division of District Support" userId="4af1faaf-b1f6-4589-94df-b90c492a4541" providerId="ADAL" clId="{880E477D-F4DA-4F9A-9D42-263B2ED0A7C8}" dt="2025-03-31T15:38:42.560" v="7403" actId="20577"/>
          <ac:spMkLst>
            <pc:docMk/>
            <pc:sldMk cId="2897966090" sldId="465"/>
            <ac:spMk id="2" creationId="{F86B6C90-96B5-B586-8E56-99C6DB6C9DF4}"/>
          </ac:spMkLst>
        </pc:spChg>
        <pc:spChg chg="mod">
          <ac:chgData name="McDonald, Angela - Division of District Support" userId="4af1faaf-b1f6-4589-94df-b90c492a4541" providerId="ADAL" clId="{880E477D-F4DA-4F9A-9D42-263B2ED0A7C8}" dt="2025-04-23T17:22:19.498" v="20596" actId="1076"/>
          <ac:spMkLst>
            <pc:docMk/>
            <pc:sldMk cId="2897966090" sldId="465"/>
            <ac:spMk id="3" creationId="{98952BFC-C90A-427B-2067-2D5B4C26388C}"/>
          </ac:spMkLst>
        </pc:spChg>
        <pc:picChg chg="mod">
          <ac:chgData name="McDonald, Angela - Division of District Support" userId="4af1faaf-b1f6-4589-94df-b90c492a4541" providerId="ADAL" clId="{880E477D-F4DA-4F9A-9D42-263B2ED0A7C8}" dt="2025-04-02T21:07:34.586" v="20304" actId="962"/>
          <ac:picMkLst>
            <pc:docMk/>
            <pc:sldMk cId="2897966090" sldId="465"/>
            <ac:picMk id="4" creationId="{8E077A84-5060-0798-5204-99B5F335828D}"/>
          </ac:picMkLst>
        </pc:picChg>
        <pc:picChg chg="mod">
          <ac:chgData name="McDonald, Angela - Division of District Support" userId="4af1faaf-b1f6-4589-94df-b90c492a4541" providerId="ADAL" clId="{880E477D-F4DA-4F9A-9D42-263B2ED0A7C8}" dt="2025-04-02T21:07:35.482" v="20305" actId="962"/>
          <ac:picMkLst>
            <pc:docMk/>
            <pc:sldMk cId="2897966090" sldId="465"/>
            <ac:picMk id="5" creationId="{C79A3444-DF29-D386-B619-BF9A6F230405}"/>
          </ac:picMkLst>
        </pc:picChg>
      </pc:sldChg>
      <pc:sldChg chg="modSp add mod ord">
        <pc:chgData name="McDonald, Angela - Division of District Support" userId="4af1faaf-b1f6-4589-94df-b90c492a4541" providerId="ADAL" clId="{880E477D-F4DA-4F9A-9D42-263B2ED0A7C8}" dt="2025-04-23T17:32:03.680" v="20636" actId="207"/>
        <pc:sldMkLst>
          <pc:docMk/>
          <pc:sldMk cId="3739898969" sldId="466"/>
        </pc:sldMkLst>
        <pc:spChg chg="mod">
          <ac:chgData name="McDonald, Angela - Division of District Support" userId="4af1faaf-b1f6-4589-94df-b90c492a4541" providerId="ADAL" clId="{880E477D-F4DA-4F9A-9D42-263B2ED0A7C8}" dt="2025-03-31T16:07:12.099" v="7745" actId="20577"/>
          <ac:spMkLst>
            <pc:docMk/>
            <pc:sldMk cId="3739898969" sldId="466"/>
            <ac:spMk id="2" creationId="{6789AFA3-95EB-1266-0605-9E20F6DFEEB5}"/>
          </ac:spMkLst>
        </pc:spChg>
        <pc:spChg chg="mod">
          <ac:chgData name="McDonald, Angela - Division of District Support" userId="4af1faaf-b1f6-4589-94df-b90c492a4541" providerId="ADAL" clId="{880E477D-F4DA-4F9A-9D42-263B2ED0A7C8}" dt="2025-04-23T17:32:03.680" v="20636" actId="207"/>
          <ac:spMkLst>
            <pc:docMk/>
            <pc:sldMk cId="3739898969" sldId="466"/>
            <ac:spMk id="3" creationId="{713A83B2-41ED-6E7C-46EC-6A01AE28B54B}"/>
          </ac:spMkLst>
        </pc:spChg>
        <pc:picChg chg="mod">
          <ac:chgData name="McDonald, Angela - Division of District Support" userId="4af1faaf-b1f6-4589-94df-b90c492a4541" providerId="ADAL" clId="{880E477D-F4DA-4F9A-9D42-263B2ED0A7C8}" dt="2025-04-02T21:07:45.758" v="20306" actId="962"/>
          <ac:picMkLst>
            <pc:docMk/>
            <pc:sldMk cId="3739898969" sldId="466"/>
            <ac:picMk id="4" creationId="{A10EF6C4-7C53-5B7C-FFCD-60C06E8BB773}"/>
          </ac:picMkLst>
        </pc:picChg>
        <pc:picChg chg="mod">
          <ac:chgData name="McDonald, Angela - Division of District Support" userId="4af1faaf-b1f6-4589-94df-b90c492a4541" providerId="ADAL" clId="{880E477D-F4DA-4F9A-9D42-263B2ED0A7C8}" dt="2025-04-02T21:07:48.725" v="20307" actId="962"/>
          <ac:picMkLst>
            <pc:docMk/>
            <pc:sldMk cId="3739898969" sldId="466"/>
            <ac:picMk id="5" creationId="{B54584EA-92CA-37AE-04FB-EEAB3AA1C460}"/>
          </ac:picMkLst>
        </pc:picChg>
      </pc:sldChg>
      <pc:sldChg chg="addSp modSp new mod">
        <pc:chgData name="McDonald, Angela - Division of District Support" userId="4af1faaf-b1f6-4589-94df-b90c492a4541" providerId="ADAL" clId="{880E477D-F4DA-4F9A-9D42-263B2ED0A7C8}" dt="2025-04-23T17:47:00.934" v="20647" actId="207"/>
        <pc:sldMkLst>
          <pc:docMk/>
          <pc:sldMk cId="219705940" sldId="467"/>
        </pc:sldMkLst>
        <pc:spChg chg="mod">
          <ac:chgData name="McDonald, Angela - Division of District Support" userId="4af1faaf-b1f6-4589-94df-b90c492a4541" providerId="ADAL" clId="{880E477D-F4DA-4F9A-9D42-263B2ED0A7C8}" dt="2025-03-31T16:21:54.029" v="8004" actId="255"/>
          <ac:spMkLst>
            <pc:docMk/>
            <pc:sldMk cId="219705940" sldId="467"/>
            <ac:spMk id="2" creationId="{3F4EC1DA-2F64-9932-ECF0-A3E53C311583}"/>
          </ac:spMkLst>
        </pc:spChg>
        <pc:spChg chg="mod">
          <ac:chgData name="McDonald, Angela - Division of District Support" userId="4af1faaf-b1f6-4589-94df-b90c492a4541" providerId="ADAL" clId="{880E477D-F4DA-4F9A-9D42-263B2ED0A7C8}" dt="2025-04-23T17:47:00.934" v="20647" actId="207"/>
          <ac:spMkLst>
            <pc:docMk/>
            <pc:sldMk cId="219705940" sldId="467"/>
            <ac:spMk id="3" creationId="{02BA5699-C031-8627-B735-8F8C67DDA07A}"/>
          </ac:spMkLst>
        </pc:spChg>
        <pc:picChg chg="add mod">
          <ac:chgData name="McDonald, Angela - Division of District Support" userId="4af1faaf-b1f6-4589-94df-b90c492a4541" providerId="ADAL" clId="{880E477D-F4DA-4F9A-9D42-263B2ED0A7C8}" dt="2025-04-02T20:48:07.597" v="20128" actId="962"/>
          <ac:picMkLst>
            <pc:docMk/>
            <pc:sldMk cId="219705940" sldId="467"/>
            <ac:picMk id="4" creationId="{FF8B86CE-2941-9742-2172-1282E9F68E06}"/>
          </ac:picMkLst>
        </pc:picChg>
        <pc:picChg chg="add mod">
          <ac:chgData name="McDonald, Angela - Division of District Support" userId="4af1faaf-b1f6-4589-94df-b90c492a4541" providerId="ADAL" clId="{880E477D-F4DA-4F9A-9D42-263B2ED0A7C8}" dt="2025-04-02T20:48:12.327" v="20129" actId="962"/>
          <ac:picMkLst>
            <pc:docMk/>
            <pc:sldMk cId="219705940" sldId="467"/>
            <ac:picMk id="5" creationId="{8006A131-6C4E-1D94-073B-A476B5ADA546}"/>
          </ac:picMkLst>
        </pc:picChg>
      </pc:sldChg>
      <pc:sldChg chg="modSp add mod">
        <pc:chgData name="McDonald, Angela - Division of District Support" userId="4af1faaf-b1f6-4589-94df-b90c492a4541" providerId="ADAL" clId="{880E477D-F4DA-4F9A-9D42-263B2ED0A7C8}" dt="2025-04-23T17:47:10.366" v="20648" actId="207"/>
        <pc:sldMkLst>
          <pc:docMk/>
          <pc:sldMk cId="899619628" sldId="468"/>
        </pc:sldMkLst>
        <pc:spChg chg="mod">
          <ac:chgData name="McDonald, Angela - Division of District Support" userId="4af1faaf-b1f6-4589-94df-b90c492a4541" providerId="ADAL" clId="{880E477D-F4DA-4F9A-9D42-263B2ED0A7C8}" dt="2025-03-31T16:24:13.627" v="8035" actId="20577"/>
          <ac:spMkLst>
            <pc:docMk/>
            <pc:sldMk cId="899619628" sldId="468"/>
            <ac:spMk id="2" creationId="{DE0ECD80-57A9-A24C-EF35-C9289BC7C6DD}"/>
          </ac:spMkLst>
        </pc:spChg>
        <pc:spChg chg="mod">
          <ac:chgData name="McDonald, Angela - Division of District Support" userId="4af1faaf-b1f6-4589-94df-b90c492a4541" providerId="ADAL" clId="{880E477D-F4DA-4F9A-9D42-263B2ED0A7C8}" dt="2025-04-23T17:47:10.366" v="20648" actId="207"/>
          <ac:spMkLst>
            <pc:docMk/>
            <pc:sldMk cId="899619628" sldId="468"/>
            <ac:spMk id="3" creationId="{3F19E4D2-0E69-2606-B877-92BD460AE875}"/>
          </ac:spMkLst>
        </pc:spChg>
        <pc:picChg chg="mod">
          <ac:chgData name="McDonald, Angela - Division of District Support" userId="4af1faaf-b1f6-4589-94df-b90c492a4541" providerId="ADAL" clId="{880E477D-F4DA-4F9A-9D42-263B2ED0A7C8}" dt="2025-04-02T20:48:19.052" v="20131" actId="962"/>
          <ac:picMkLst>
            <pc:docMk/>
            <pc:sldMk cId="899619628" sldId="468"/>
            <ac:picMk id="4" creationId="{D620E9BE-A2EA-1EA6-F461-BBFE2B52D2D0}"/>
          </ac:picMkLst>
        </pc:picChg>
        <pc:picChg chg="mod">
          <ac:chgData name="McDonald, Angela - Division of District Support" userId="4af1faaf-b1f6-4589-94df-b90c492a4541" providerId="ADAL" clId="{880E477D-F4DA-4F9A-9D42-263B2ED0A7C8}" dt="2025-04-02T20:48:25.861" v="20132" actId="962"/>
          <ac:picMkLst>
            <pc:docMk/>
            <pc:sldMk cId="899619628" sldId="468"/>
            <ac:picMk id="5" creationId="{8655C55B-A4D6-A268-E9F7-AB7D4861DFC3}"/>
          </ac:picMkLst>
        </pc:picChg>
      </pc:sldChg>
      <pc:sldChg chg="addSp modSp new mod">
        <pc:chgData name="McDonald, Angela - Division of District Support" userId="4af1faaf-b1f6-4589-94df-b90c492a4541" providerId="ADAL" clId="{880E477D-F4DA-4F9A-9D42-263B2ED0A7C8}" dt="2025-04-23T17:47:48.412" v="20652" actId="2711"/>
        <pc:sldMkLst>
          <pc:docMk/>
          <pc:sldMk cId="1150407570" sldId="469"/>
        </pc:sldMkLst>
        <pc:spChg chg="mod">
          <ac:chgData name="McDonald, Angela - Division of District Support" userId="4af1faaf-b1f6-4589-94df-b90c492a4541" providerId="ADAL" clId="{880E477D-F4DA-4F9A-9D42-263B2ED0A7C8}" dt="2025-03-31T16:33:24.435" v="8133" actId="14100"/>
          <ac:spMkLst>
            <pc:docMk/>
            <pc:sldMk cId="1150407570" sldId="469"/>
            <ac:spMk id="2" creationId="{B3EFED83-0D0A-C8C1-57D5-5F608814A481}"/>
          </ac:spMkLst>
        </pc:spChg>
        <pc:spChg chg="mod">
          <ac:chgData name="McDonald, Angela - Division of District Support" userId="4af1faaf-b1f6-4589-94df-b90c492a4541" providerId="ADAL" clId="{880E477D-F4DA-4F9A-9D42-263B2ED0A7C8}" dt="2025-04-23T17:47:48.412" v="20652" actId="2711"/>
          <ac:spMkLst>
            <pc:docMk/>
            <pc:sldMk cId="1150407570" sldId="469"/>
            <ac:spMk id="3" creationId="{DA188D67-56D4-1878-2A23-87B8AD8A3C90}"/>
          </ac:spMkLst>
        </pc:spChg>
        <pc:picChg chg="add mod">
          <ac:chgData name="McDonald, Angela - Division of District Support" userId="4af1faaf-b1f6-4589-94df-b90c492a4541" providerId="ADAL" clId="{880E477D-F4DA-4F9A-9D42-263B2ED0A7C8}" dt="2025-04-02T20:48:34.983" v="20136" actId="962"/>
          <ac:picMkLst>
            <pc:docMk/>
            <pc:sldMk cId="1150407570" sldId="469"/>
            <ac:picMk id="4" creationId="{8957928E-15B9-D881-BFCD-AF4946198A9B}"/>
          </ac:picMkLst>
        </pc:picChg>
      </pc:sldChg>
      <pc:sldChg chg="modSp add mod">
        <pc:chgData name="McDonald, Angela - Division of District Support" userId="4af1faaf-b1f6-4589-94df-b90c492a4541" providerId="ADAL" clId="{880E477D-F4DA-4F9A-9D42-263B2ED0A7C8}" dt="2025-04-23T17:48:06.075" v="20653" actId="207"/>
        <pc:sldMkLst>
          <pc:docMk/>
          <pc:sldMk cId="3234655057" sldId="470"/>
        </pc:sldMkLst>
        <pc:spChg chg="mod">
          <ac:chgData name="McDonald, Angela - Division of District Support" userId="4af1faaf-b1f6-4589-94df-b90c492a4541" providerId="ADAL" clId="{880E477D-F4DA-4F9A-9D42-263B2ED0A7C8}" dt="2025-03-31T16:34:41.720" v="8153" actId="14100"/>
          <ac:spMkLst>
            <pc:docMk/>
            <pc:sldMk cId="3234655057" sldId="470"/>
            <ac:spMk id="2" creationId="{121394C8-DD80-97DC-264E-6FB3FE1A453E}"/>
          </ac:spMkLst>
        </pc:spChg>
        <pc:spChg chg="mod">
          <ac:chgData name="McDonald, Angela - Division of District Support" userId="4af1faaf-b1f6-4589-94df-b90c492a4541" providerId="ADAL" clId="{880E477D-F4DA-4F9A-9D42-263B2ED0A7C8}" dt="2025-04-23T17:48:06.075" v="20653" actId="207"/>
          <ac:spMkLst>
            <pc:docMk/>
            <pc:sldMk cId="3234655057" sldId="470"/>
            <ac:spMk id="3" creationId="{A7B03184-F86A-A9B5-D230-29D74BE43679}"/>
          </ac:spMkLst>
        </pc:spChg>
        <pc:picChg chg="mod">
          <ac:chgData name="McDonald, Angela - Division of District Support" userId="4af1faaf-b1f6-4589-94df-b90c492a4541" providerId="ADAL" clId="{880E477D-F4DA-4F9A-9D42-263B2ED0A7C8}" dt="2025-04-02T20:48:39.151" v="20138" actId="962"/>
          <ac:picMkLst>
            <pc:docMk/>
            <pc:sldMk cId="3234655057" sldId="470"/>
            <ac:picMk id="4" creationId="{D1897496-5C59-56CF-B5F3-4470F06593A8}"/>
          </ac:picMkLst>
        </pc:picChg>
      </pc:sldChg>
      <pc:sldChg chg="addSp modSp new mod">
        <pc:chgData name="McDonald, Angela - Division of District Support" userId="4af1faaf-b1f6-4589-94df-b90c492a4541" providerId="ADAL" clId="{880E477D-F4DA-4F9A-9D42-263B2ED0A7C8}" dt="2025-04-23T17:50:24.850" v="20660" actId="207"/>
        <pc:sldMkLst>
          <pc:docMk/>
          <pc:sldMk cId="522927172" sldId="471"/>
        </pc:sldMkLst>
        <pc:spChg chg="mod">
          <ac:chgData name="McDonald, Angela - Division of District Support" userId="4af1faaf-b1f6-4589-94df-b90c492a4541" providerId="ADAL" clId="{880E477D-F4DA-4F9A-9D42-263B2ED0A7C8}" dt="2025-03-31T17:37:31.026" v="8803" actId="20577"/>
          <ac:spMkLst>
            <pc:docMk/>
            <pc:sldMk cId="522927172" sldId="471"/>
            <ac:spMk id="2" creationId="{32FFA8A4-DB3E-9C8B-0A82-64BC1A546BE1}"/>
          </ac:spMkLst>
        </pc:spChg>
        <pc:spChg chg="mod">
          <ac:chgData name="McDonald, Angela - Division of District Support" userId="4af1faaf-b1f6-4589-94df-b90c492a4541" providerId="ADAL" clId="{880E477D-F4DA-4F9A-9D42-263B2ED0A7C8}" dt="2025-04-23T17:50:24.850" v="20660" actId="207"/>
          <ac:spMkLst>
            <pc:docMk/>
            <pc:sldMk cId="522927172" sldId="471"/>
            <ac:spMk id="3" creationId="{3FFD9DD6-6A51-0519-F6F9-4B7AC0105100}"/>
          </ac:spMkLst>
        </pc:spChg>
        <pc:picChg chg="add mod">
          <ac:chgData name="McDonald, Angela - Division of District Support" userId="4af1faaf-b1f6-4589-94df-b90c492a4541" providerId="ADAL" clId="{880E477D-F4DA-4F9A-9D42-263B2ED0A7C8}" dt="2025-04-02T20:49:39.643" v="20146" actId="962"/>
          <ac:picMkLst>
            <pc:docMk/>
            <pc:sldMk cId="522927172" sldId="471"/>
            <ac:picMk id="4" creationId="{BA56262E-045F-0649-DC5C-EB9E6D7E3C82}"/>
          </ac:picMkLst>
        </pc:picChg>
        <pc:picChg chg="add mod">
          <ac:chgData name="McDonald, Angela - Division of District Support" userId="4af1faaf-b1f6-4589-94df-b90c492a4541" providerId="ADAL" clId="{880E477D-F4DA-4F9A-9D42-263B2ED0A7C8}" dt="2025-04-23T17:49:54.793" v="20658" actId="1076"/>
          <ac:picMkLst>
            <pc:docMk/>
            <pc:sldMk cId="522927172" sldId="471"/>
            <ac:picMk id="5" creationId="{9FECC0EA-A919-96DC-7F99-B39692D95466}"/>
          </ac:picMkLst>
        </pc:picChg>
      </pc:sldChg>
      <pc:sldChg chg="new del">
        <pc:chgData name="McDonald, Angela - Division of District Support" userId="4af1faaf-b1f6-4589-94df-b90c492a4541" providerId="ADAL" clId="{880E477D-F4DA-4F9A-9D42-263B2ED0A7C8}" dt="2025-03-31T19:26:32.626" v="9311" actId="2696"/>
        <pc:sldMkLst>
          <pc:docMk/>
          <pc:sldMk cId="118728391" sldId="472"/>
        </pc:sldMkLst>
      </pc:sldChg>
      <pc:sldChg chg="addSp delSp modSp new mod modNotesTx">
        <pc:chgData name="McDonald, Angela - Division of District Support" userId="4af1faaf-b1f6-4589-94df-b90c492a4541" providerId="ADAL" clId="{880E477D-F4DA-4F9A-9D42-263B2ED0A7C8}" dt="2025-04-23T17:50:30.760" v="20661" actId="207"/>
        <pc:sldMkLst>
          <pc:docMk/>
          <pc:sldMk cId="3890415492" sldId="473"/>
        </pc:sldMkLst>
        <pc:spChg chg="mod">
          <ac:chgData name="McDonald, Angela - Division of District Support" userId="4af1faaf-b1f6-4589-94df-b90c492a4541" providerId="ADAL" clId="{880E477D-F4DA-4F9A-9D42-263B2ED0A7C8}" dt="2025-03-31T17:51:53.830" v="9028" actId="255"/>
          <ac:spMkLst>
            <pc:docMk/>
            <pc:sldMk cId="3890415492" sldId="473"/>
            <ac:spMk id="2" creationId="{22F5EECF-BD13-71F2-CDBE-AED2A1CE3ADD}"/>
          </ac:spMkLst>
        </pc:spChg>
        <pc:spChg chg="mod">
          <ac:chgData name="McDonald, Angela - Division of District Support" userId="4af1faaf-b1f6-4589-94df-b90c492a4541" providerId="ADAL" clId="{880E477D-F4DA-4F9A-9D42-263B2ED0A7C8}" dt="2025-04-23T17:50:30.760" v="20661" actId="207"/>
          <ac:spMkLst>
            <pc:docMk/>
            <pc:sldMk cId="3890415492" sldId="473"/>
            <ac:spMk id="3" creationId="{F378E9F5-37A5-6D7A-46A9-E103F18ACF8E}"/>
          </ac:spMkLst>
        </pc:spChg>
        <pc:picChg chg="add mod">
          <ac:chgData name="McDonald, Angela - Division of District Support" userId="4af1faaf-b1f6-4589-94df-b90c492a4541" providerId="ADAL" clId="{880E477D-F4DA-4F9A-9D42-263B2ED0A7C8}" dt="2025-04-02T20:51:03.584" v="20154" actId="962"/>
          <ac:picMkLst>
            <pc:docMk/>
            <pc:sldMk cId="3890415492" sldId="473"/>
            <ac:picMk id="6" creationId="{9E8D9269-D093-2BF5-924F-2FFF77FE48C0}"/>
          </ac:picMkLst>
        </pc:picChg>
        <pc:picChg chg="add mod">
          <ac:chgData name="McDonald, Angela - Division of District Support" userId="4af1faaf-b1f6-4589-94df-b90c492a4541" providerId="ADAL" clId="{880E477D-F4DA-4F9A-9D42-263B2ED0A7C8}" dt="2025-04-02T20:50:45.904" v="20151" actId="962"/>
          <ac:picMkLst>
            <pc:docMk/>
            <pc:sldMk cId="3890415492" sldId="473"/>
            <ac:picMk id="7" creationId="{5D94E2FD-CFA4-C2CD-54DB-B737708D6D08}"/>
          </ac:picMkLst>
        </pc:picChg>
      </pc:sldChg>
      <pc:sldChg chg="addSp delSp modSp new mod modNotesTx">
        <pc:chgData name="McDonald, Angela - Division of District Support" userId="4af1faaf-b1f6-4589-94df-b90c492a4541" providerId="ADAL" clId="{880E477D-F4DA-4F9A-9D42-263B2ED0A7C8}" dt="2025-04-23T17:50:36.433" v="20662" actId="207"/>
        <pc:sldMkLst>
          <pc:docMk/>
          <pc:sldMk cId="1641679450" sldId="474"/>
        </pc:sldMkLst>
        <pc:spChg chg="mod">
          <ac:chgData name="McDonald, Angela - Division of District Support" userId="4af1faaf-b1f6-4589-94df-b90c492a4541" providerId="ADAL" clId="{880E477D-F4DA-4F9A-9D42-263B2ED0A7C8}" dt="2025-03-31T19:27:45.654" v="9371" actId="20577"/>
          <ac:spMkLst>
            <pc:docMk/>
            <pc:sldMk cId="1641679450" sldId="474"/>
            <ac:spMk id="2" creationId="{232FD435-BAC9-3919-08B8-63061EC66745}"/>
          </ac:spMkLst>
        </pc:spChg>
        <pc:spChg chg="mod">
          <ac:chgData name="McDonald, Angela - Division of District Support" userId="4af1faaf-b1f6-4589-94df-b90c492a4541" providerId="ADAL" clId="{880E477D-F4DA-4F9A-9D42-263B2ED0A7C8}" dt="2025-04-23T17:50:36.433" v="20662" actId="207"/>
          <ac:spMkLst>
            <pc:docMk/>
            <pc:sldMk cId="1641679450" sldId="474"/>
            <ac:spMk id="3" creationId="{22B6879D-C31F-9171-339E-F57CDBC752B5}"/>
          </ac:spMkLst>
        </pc:spChg>
        <pc:picChg chg="add mod">
          <ac:chgData name="McDonald, Angela - Division of District Support" userId="4af1faaf-b1f6-4589-94df-b90c492a4541" providerId="ADAL" clId="{880E477D-F4DA-4F9A-9D42-263B2ED0A7C8}" dt="2025-04-02T20:51:07.265" v="20156" actId="962"/>
          <ac:picMkLst>
            <pc:docMk/>
            <pc:sldMk cId="1641679450" sldId="474"/>
            <ac:picMk id="5" creationId="{6B762E03-D8E0-39D4-A145-2338F943B683}"/>
          </ac:picMkLst>
        </pc:picChg>
      </pc:sldChg>
      <pc:sldChg chg="addSp modSp new mod">
        <pc:chgData name="McDonald, Angela - Division of District Support" userId="4af1faaf-b1f6-4589-94df-b90c492a4541" providerId="ADAL" clId="{880E477D-F4DA-4F9A-9D42-263B2ED0A7C8}" dt="2025-04-23T18:20:18.114" v="21540" actId="1076"/>
        <pc:sldMkLst>
          <pc:docMk/>
          <pc:sldMk cId="179581232" sldId="475"/>
        </pc:sldMkLst>
        <pc:spChg chg="add mod ord">
          <ac:chgData name="McDonald, Angela - Division of District Support" userId="4af1faaf-b1f6-4589-94df-b90c492a4541" providerId="ADAL" clId="{880E477D-F4DA-4F9A-9D42-263B2ED0A7C8}" dt="2025-04-02T21:08:27.227" v="20312"/>
          <ac:spMkLst>
            <pc:docMk/>
            <pc:sldMk cId="179581232" sldId="475"/>
            <ac:spMk id="5" creationId="{C4AA04AB-21FC-BD28-04AB-ADE2E773EDF7}"/>
          </ac:spMkLst>
        </pc:spChg>
        <pc:picChg chg="add mod">
          <ac:chgData name="McDonald, Angela - Division of District Support" userId="4af1faaf-b1f6-4589-94df-b90c492a4541" providerId="ADAL" clId="{880E477D-F4DA-4F9A-9D42-263B2ED0A7C8}" dt="2025-04-23T18:19:03.755" v="21515" actId="962"/>
          <ac:picMkLst>
            <pc:docMk/>
            <pc:sldMk cId="179581232" sldId="475"/>
            <ac:picMk id="2" creationId="{93F0B03E-59DB-3490-7E89-69E1EF3B8A7E}"/>
          </ac:picMkLst>
        </pc:picChg>
        <pc:picChg chg="add mod">
          <ac:chgData name="McDonald, Angela - Division of District Support" userId="4af1faaf-b1f6-4589-94df-b90c492a4541" providerId="ADAL" clId="{880E477D-F4DA-4F9A-9D42-263B2ED0A7C8}" dt="2025-04-23T18:20:18.114" v="21540" actId="1076"/>
          <ac:picMkLst>
            <pc:docMk/>
            <pc:sldMk cId="179581232" sldId="475"/>
            <ac:picMk id="3" creationId="{C3AB99AE-70DA-5A53-1ABF-2C607AA894B3}"/>
          </ac:picMkLst>
        </pc:picChg>
        <pc:picChg chg="add mod">
          <ac:chgData name="McDonald, Angela - Division of District Support" userId="4af1faaf-b1f6-4589-94df-b90c492a4541" providerId="ADAL" clId="{880E477D-F4DA-4F9A-9D42-263B2ED0A7C8}" dt="2025-04-02T21:08:36.420" v="20313" actId="962"/>
          <ac:picMkLst>
            <pc:docMk/>
            <pc:sldMk cId="179581232" sldId="475"/>
            <ac:picMk id="4" creationId="{8575C089-6964-2E9D-7B27-6CFF4C1A3F97}"/>
          </ac:picMkLst>
        </pc:picChg>
      </pc:sldChg>
      <pc:sldChg chg="new del">
        <pc:chgData name="McDonald, Angela - Division of District Support" userId="4af1faaf-b1f6-4589-94df-b90c492a4541" providerId="ADAL" clId="{880E477D-F4DA-4F9A-9D42-263B2ED0A7C8}" dt="2025-03-31T19:36:55.058" v="10248" actId="680"/>
        <pc:sldMkLst>
          <pc:docMk/>
          <pc:sldMk cId="1956043833" sldId="475"/>
        </pc:sldMkLst>
      </pc:sldChg>
      <pc:sldChg chg="addSp modSp new mod modNotesTx">
        <pc:chgData name="McDonald, Angela - Division of District Support" userId="4af1faaf-b1f6-4589-94df-b90c492a4541" providerId="ADAL" clId="{880E477D-F4DA-4F9A-9D42-263B2ED0A7C8}" dt="2025-04-23T17:51:32.634" v="20664" actId="207"/>
        <pc:sldMkLst>
          <pc:docMk/>
          <pc:sldMk cId="2273043226" sldId="476"/>
        </pc:sldMkLst>
        <pc:spChg chg="mod">
          <ac:chgData name="McDonald, Angela - Division of District Support" userId="4af1faaf-b1f6-4589-94df-b90c492a4541" providerId="ADAL" clId="{880E477D-F4DA-4F9A-9D42-263B2ED0A7C8}" dt="2025-03-31T19:42:42.405" v="10318" actId="20577"/>
          <ac:spMkLst>
            <pc:docMk/>
            <pc:sldMk cId="2273043226" sldId="476"/>
            <ac:spMk id="2" creationId="{29A2874F-8506-4599-E0CB-C673F5F53EDB}"/>
          </ac:spMkLst>
        </pc:spChg>
        <pc:spChg chg="mod">
          <ac:chgData name="McDonald, Angela - Division of District Support" userId="4af1faaf-b1f6-4589-94df-b90c492a4541" providerId="ADAL" clId="{880E477D-F4DA-4F9A-9D42-263B2ED0A7C8}" dt="2025-04-23T17:51:32.634" v="20664" actId="207"/>
          <ac:spMkLst>
            <pc:docMk/>
            <pc:sldMk cId="2273043226" sldId="476"/>
            <ac:spMk id="3" creationId="{1EAC03EE-ABAF-9EFD-5ADD-EC9453D0589B}"/>
          </ac:spMkLst>
        </pc:spChg>
        <pc:picChg chg="add mod">
          <ac:chgData name="McDonald, Angela - Division of District Support" userId="4af1faaf-b1f6-4589-94df-b90c492a4541" providerId="ADAL" clId="{880E477D-F4DA-4F9A-9D42-263B2ED0A7C8}" dt="2025-04-02T20:56:26.179" v="20169" actId="962"/>
          <ac:picMkLst>
            <pc:docMk/>
            <pc:sldMk cId="2273043226" sldId="476"/>
            <ac:picMk id="4" creationId="{1886EF14-6F1C-6880-28AE-988B3B073D07}"/>
          </ac:picMkLst>
        </pc:picChg>
        <pc:picChg chg="add mod">
          <ac:chgData name="McDonald, Angela - Division of District Support" userId="4af1faaf-b1f6-4589-94df-b90c492a4541" providerId="ADAL" clId="{880E477D-F4DA-4F9A-9D42-263B2ED0A7C8}" dt="2025-04-02T20:56:28.371" v="20170" actId="962"/>
          <ac:picMkLst>
            <pc:docMk/>
            <pc:sldMk cId="2273043226" sldId="476"/>
            <ac:picMk id="5" creationId="{4BB58633-AAEC-9632-4346-5139848618F1}"/>
          </ac:picMkLst>
        </pc:picChg>
      </pc:sldChg>
      <pc:sldChg chg="addSp delSp modSp add mod modNotesTx">
        <pc:chgData name="McDonald, Angela - Division of District Support" userId="4af1faaf-b1f6-4589-94df-b90c492a4541" providerId="ADAL" clId="{880E477D-F4DA-4F9A-9D42-263B2ED0A7C8}" dt="2025-04-02T20:56:37.055" v="20173" actId="962"/>
        <pc:sldMkLst>
          <pc:docMk/>
          <pc:sldMk cId="2925135501" sldId="477"/>
        </pc:sldMkLst>
        <pc:spChg chg="mod">
          <ac:chgData name="McDonald, Angela - Division of District Support" userId="4af1faaf-b1f6-4589-94df-b90c492a4541" providerId="ADAL" clId="{880E477D-F4DA-4F9A-9D42-263B2ED0A7C8}" dt="2025-03-31T19:43:48.269" v="10335" actId="20577"/>
          <ac:spMkLst>
            <pc:docMk/>
            <pc:sldMk cId="2925135501" sldId="477"/>
            <ac:spMk id="2" creationId="{AC0F8FD0-5DEA-EFFB-08AF-CE63A3466FEC}"/>
          </ac:spMkLst>
        </pc:spChg>
        <pc:spChg chg="mod">
          <ac:chgData name="McDonald, Angela - Division of District Support" userId="4af1faaf-b1f6-4589-94df-b90c492a4541" providerId="ADAL" clId="{880E477D-F4DA-4F9A-9D42-263B2ED0A7C8}" dt="2025-03-31T19:44:41.170" v="10344" actId="27636"/>
          <ac:spMkLst>
            <pc:docMk/>
            <pc:sldMk cId="2925135501" sldId="477"/>
            <ac:spMk id="3" creationId="{C536DCAB-77E6-A4BC-B324-C8AFE6F05EB0}"/>
          </ac:spMkLst>
        </pc:spChg>
        <pc:picChg chg="add del mod">
          <ac:chgData name="McDonald, Angela - Division of District Support" userId="4af1faaf-b1f6-4589-94df-b90c492a4541" providerId="ADAL" clId="{880E477D-F4DA-4F9A-9D42-263B2ED0A7C8}" dt="2025-04-02T20:56:31.708" v="20172" actId="962"/>
          <ac:picMkLst>
            <pc:docMk/>
            <pc:sldMk cId="2925135501" sldId="477"/>
            <ac:picMk id="4" creationId="{B14BB9EB-6D83-2711-B472-26A8E25A6EEF}"/>
          </ac:picMkLst>
        </pc:picChg>
        <pc:picChg chg="mod">
          <ac:chgData name="McDonald, Angela - Division of District Support" userId="4af1faaf-b1f6-4589-94df-b90c492a4541" providerId="ADAL" clId="{880E477D-F4DA-4F9A-9D42-263B2ED0A7C8}" dt="2025-04-02T20:56:37.055" v="20173" actId="962"/>
          <ac:picMkLst>
            <pc:docMk/>
            <pc:sldMk cId="2925135501" sldId="477"/>
            <ac:picMk id="5" creationId="{B82DA2B9-6956-58A5-6EDB-25766C31FCA2}"/>
          </ac:picMkLst>
        </pc:picChg>
      </pc:sldChg>
      <pc:sldChg chg="new del">
        <pc:chgData name="McDonald, Angela - Division of District Support" userId="4af1faaf-b1f6-4589-94df-b90c492a4541" providerId="ADAL" clId="{880E477D-F4DA-4F9A-9D42-263B2ED0A7C8}" dt="2025-03-31T19:43:35.132" v="10322" actId="680"/>
        <pc:sldMkLst>
          <pc:docMk/>
          <pc:sldMk cId="3858100235" sldId="477"/>
        </pc:sldMkLst>
      </pc:sldChg>
      <pc:sldChg chg="addSp modSp new mod">
        <pc:chgData name="McDonald, Angela - Division of District Support" userId="4af1faaf-b1f6-4589-94df-b90c492a4541" providerId="ADAL" clId="{880E477D-F4DA-4F9A-9D42-263B2ED0A7C8}" dt="2025-04-23T17:51:43.982" v="20666" actId="207"/>
        <pc:sldMkLst>
          <pc:docMk/>
          <pc:sldMk cId="1009576745" sldId="478"/>
        </pc:sldMkLst>
        <pc:spChg chg="mod">
          <ac:chgData name="McDonald, Angela - Division of District Support" userId="4af1faaf-b1f6-4589-94df-b90c492a4541" providerId="ADAL" clId="{880E477D-F4DA-4F9A-9D42-263B2ED0A7C8}" dt="2025-03-31T20:13:25.493" v="11334" actId="20577"/>
          <ac:spMkLst>
            <pc:docMk/>
            <pc:sldMk cId="1009576745" sldId="478"/>
            <ac:spMk id="2" creationId="{E422CE18-47D4-819B-E23E-0739DD999600}"/>
          </ac:spMkLst>
        </pc:spChg>
        <pc:spChg chg="mod">
          <ac:chgData name="McDonald, Angela - Division of District Support" userId="4af1faaf-b1f6-4589-94df-b90c492a4541" providerId="ADAL" clId="{880E477D-F4DA-4F9A-9D42-263B2ED0A7C8}" dt="2025-04-23T17:51:43.982" v="20666" actId="207"/>
          <ac:spMkLst>
            <pc:docMk/>
            <pc:sldMk cId="1009576745" sldId="478"/>
            <ac:spMk id="3" creationId="{096DD2BE-E5F1-BE4F-DEE9-5F36B54D8DE8}"/>
          </ac:spMkLst>
        </pc:spChg>
        <pc:picChg chg="add mod">
          <ac:chgData name="McDonald, Angela - Division of District Support" userId="4af1faaf-b1f6-4589-94df-b90c492a4541" providerId="ADAL" clId="{880E477D-F4DA-4F9A-9D42-263B2ED0A7C8}" dt="2025-04-02T20:56:42.008" v="20175" actId="962"/>
          <ac:picMkLst>
            <pc:docMk/>
            <pc:sldMk cId="1009576745" sldId="478"/>
            <ac:picMk id="4" creationId="{F1DDF991-E622-B17C-01AD-4DBB7E2E4F30}"/>
          </ac:picMkLst>
        </pc:picChg>
      </pc:sldChg>
      <pc:sldChg chg="addSp modSp new mod">
        <pc:chgData name="McDonald, Angela - Division of District Support" userId="4af1faaf-b1f6-4589-94df-b90c492a4541" providerId="ADAL" clId="{880E477D-F4DA-4F9A-9D42-263B2ED0A7C8}" dt="2025-04-23T17:51:55.018" v="20668" actId="207"/>
        <pc:sldMkLst>
          <pc:docMk/>
          <pc:sldMk cId="2308621929" sldId="479"/>
        </pc:sldMkLst>
        <pc:spChg chg="mod">
          <ac:chgData name="McDonald, Angela - Division of District Support" userId="4af1faaf-b1f6-4589-94df-b90c492a4541" providerId="ADAL" clId="{880E477D-F4DA-4F9A-9D42-263B2ED0A7C8}" dt="2025-03-31T20:13:05.491" v="11314"/>
          <ac:spMkLst>
            <pc:docMk/>
            <pc:sldMk cId="2308621929" sldId="479"/>
            <ac:spMk id="2" creationId="{8FCBBD07-F239-E07C-7D3C-98B7AA728E31}"/>
          </ac:spMkLst>
        </pc:spChg>
        <pc:spChg chg="mod">
          <ac:chgData name="McDonald, Angela - Division of District Support" userId="4af1faaf-b1f6-4589-94df-b90c492a4541" providerId="ADAL" clId="{880E477D-F4DA-4F9A-9D42-263B2ED0A7C8}" dt="2025-04-23T17:51:55.018" v="20668" actId="207"/>
          <ac:spMkLst>
            <pc:docMk/>
            <pc:sldMk cId="2308621929" sldId="479"/>
            <ac:spMk id="3" creationId="{05EEBF67-CDAE-7A84-9CDC-12B73E4DE792}"/>
          </ac:spMkLst>
        </pc:spChg>
        <pc:picChg chg="add mod">
          <ac:chgData name="McDonald, Angela - Division of District Support" userId="4af1faaf-b1f6-4589-94df-b90c492a4541" providerId="ADAL" clId="{880E477D-F4DA-4F9A-9D42-263B2ED0A7C8}" dt="2025-04-02T20:56:53.833" v="20179" actId="962"/>
          <ac:picMkLst>
            <pc:docMk/>
            <pc:sldMk cId="2308621929" sldId="479"/>
            <ac:picMk id="4" creationId="{91F03557-891A-19E1-0EDF-75DBD32832C2}"/>
          </ac:picMkLst>
        </pc:picChg>
      </pc:sldChg>
      <pc:sldChg chg="addSp modSp new del mod">
        <pc:chgData name="McDonald, Angela - Division of District Support" userId="4af1faaf-b1f6-4589-94df-b90c492a4541" providerId="ADAL" clId="{880E477D-F4DA-4F9A-9D42-263B2ED0A7C8}" dt="2025-03-31T20:28:49.568" v="12048" actId="2696"/>
        <pc:sldMkLst>
          <pc:docMk/>
          <pc:sldMk cId="1442660538" sldId="480"/>
        </pc:sldMkLst>
      </pc:sldChg>
      <pc:sldChg chg="addSp modSp new mod modNotesTx">
        <pc:chgData name="McDonald, Angela - Division of District Support" userId="4af1faaf-b1f6-4589-94df-b90c492a4541" providerId="ADAL" clId="{880E477D-F4DA-4F9A-9D42-263B2ED0A7C8}" dt="2025-04-23T17:52:36.224" v="20672" actId="207"/>
        <pc:sldMkLst>
          <pc:docMk/>
          <pc:sldMk cId="2820927246" sldId="480"/>
        </pc:sldMkLst>
        <pc:spChg chg="mod">
          <ac:chgData name="McDonald, Angela - Division of District Support" userId="4af1faaf-b1f6-4589-94df-b90c492a4541" providerId="ADAL" clId="{880E477D-F4DA-4F9A-9D42-263B2ED0A7C8}" dt="2025-03-31T20:29:52.035" v="12093" actId="14100"/>
          <ac:spMkLst>
            <pc:docMk/>
            <pc:sldMk cId="2820927246" sldId="480"/>
            <ac:spMk id="2" creationId="{A60B2A3A-84E3-020A-F630-AD1CE5B64CA6}"/>
          </ac:spMkLst>
        </pc:spChg>
        <pc:spChg chg="mod">
          <ac:chgData name="McDonald, Angela - Division of District Support" userId="4af1faaf-b1f6-4589-94df-b90c492a4541" providerId="ADAL" clId="{880E477D-F4DA-4F9A-9D42-263B2ED0A7C8}" dt="2025-04-23T17:52:36.224" v="20672" actId="207"/>
          <ac:spMkLst>
            <pc:docMk/>
            <pc:sldMk cId="2820927246" sldId="480"/>
            <ac:spMk id="3" creationId="{B37B29FA-577F-97D5-91F7-836A345EE484}"/>
          </ac:spMkLst>
        </pc:spChg>
        <pc:picChg chg="add mod">
          <ac:chgData name="McDonald, Angela - Division of District Support" userId="4af1faaf-b1f6-4589-94df-b90c492a4541" providerId="ADAL" clId="{880E477D-F4DA-4F9A-9D42-263B2ED0A7C8}" dt="2025-04-02T20:57:08.051" v="20185" actId="962"/>
          <ac:picMkLst>
            <pc:docMk/>
            <pc:sldMk cId="2820927246" sldId="480"/>
            <ac:picMk id="4" creationId="{84F800A5-4D21-769D-3518-511F01DC59BD}"/>
          </ac:picMkLst>
        </pc:picChg>
      </pc:sldChg>
      <pc:sldChg chg="addSp modSp new mod">
        <pc:chgData name="McDonald, Angela - Division of District Support" userId="4af1faaf-b1f6-4589-94df-b90c492a4541" providerId="ADAL" clId="{880E477D-F4DA-4F9A-9D42-263B2ED0A7C8}" dt="2025-04-23T17:52:46.716" v="20673" actId="207"/>
        <pc:sldMkLst>
          <pc:docMk/>
          <pc:sldMk cId="1684843327" sldId="481"/>
        </pc:sldMkLst>
        <pc:spChg chg="mod">
          <ac:chgData name="McDonald, Angela - Division of District Support" userId="4af1faaf-b1f6-4589-94df-b90c492a4541" providerId="ADAL" clId="{880E477D-F4DA-4F9A-9D42-263B2ED0A7C8}" dt="2025-04-01T18:57:25.952" v="12841" actId="20577"/>
          <ac:spMkLst>
            <pc:docMk/>
            <pc:sldMk cId="1684843327" sldId="481"/>
            <ac:spMk id="2" creationId="{6A1F3596-DB36-2BCB-BB9D-357DAA6846BE}"/>
          </ac:spMkLst>
        </pc:spChg>
        <pc:spChg chg="mod">
          <ac:chgData name="McDonald, Angela - Division of District Support" userId="4af1faaf-b1f6-4589-94df-b90c492a4541" providerId="ADAL" clId="{880E477D-F4DA-4F9A-9D42-263B2ED0A7C8}" dt="2025-04-23T17:52:46.716" v="20673" actId="207"/>
          <ac:spMkLst>
            <pc:docMk/>
            <pc:sldMk cId="1684843327" sldId="481"/>
            <ac:spMk id="3" creationId="{9B4B6C10-C07B-23BA-433C-0BA3854E8B26}"/>
          </ac:spMkLst>
        </pc:spChg>
        <pc:picChg chg="add mod">
          <ac:chgData name="McDonald, Angela - Division of District Support" userId="4af1faaf-b1f6-4589-94df-b90c492a4541" providerId="ADAL" clId="{880E477D-F4DA-4F9A-9D42-263B2ED0A7C8}" dt="2025-04-02T20:57:12.312" v="20187" actId="962"/>
          <ac:picMkLst>
            <pc:docMk/>
            <pc:sldMk cId="1684843327" sldId="481"/>
            <ac:picMk id="4" creationId="{9A0D603D-4F85-330A-FBFA-1BAC2A43DC9C}"/>
          </ac:picMkLst>
        </pc:picChg>
        <pc:picChg chg="add mod">
          <ac:chgData name="McDonald, Angela - Division of District Support" userId="4af1faaf-b1f6-4589-94df-b90c492a4541" providerId="ADAL" clId="{880E477D-F4DA-4F9A-9D42-263B2ED0A7C8}" dt="2025-04-02T20:57:15.331" v="20188" actId="962"/>
          <ac:picMkLst>
            <pc:docMk/>
            <pc:sldMk cId="1684843327" sldId="481"/>
            <ac:picMk id="5" creationId="{2CC42325-0A25-95BA-8E83-544B231F7001}"/>
          </ac:picMkLst>
        </pc:picChg>
      </pc:sldChg>
      <pc:sldChg chg="addSp delSp modSp new mod">
        <pc:chgData name="McDonald, Angela - Division of District Support" userId="4af1faaf-b1f6-4589-94df-b90c492a4541" providerId="ADAL" clId="{880E477D-F4DA-4F9A-9D42-263B2ED0A7C8}" dt="2025-04-23T17:53:14.103" v="20676" actId="1076"/>
        <pc:sldMkLst>
          <pc:docMk/>
          <pc:sldMk cId="2442072034" sldId="482"/>
        </pc:sldMkLst>
        <pc:spChg chg="mod">
          <ac:chgData name="McDonald, Angela - Division of District Support" userId="4af1faaf-b1f6-4589-94df-b90c492a4541" providerId="ADAL" clId="{880E477D-F4DA-4F9A-9D42-263B2ED0A7C8}" dt="2025-04-01T19:03:28.639" v="13402" actId="14100"/>
          <ac:spMkLst>
            <pc:docMk/>
            <pc:sldMk cId="2442072034" sldId="482"/>
            <ac:spMk id="2" creationId="{58865D04-3007-4141-8AF6-191E0C46463E}"/>
          </ac:spMkLst>
        </pc:spChg>
        <pc:spChg chg="mod">
          <ac:chgData name="McDonald, Angela - Division of District Support" userId="4af1faaf-b1f6-4589-94df-b90c492a4541" providerId="ADAL" clId="{880E477D-F4DA-4F9A-9D42-263B2ED0A7C8}" dt="2025-04-23T17:53:14.103" v="20676" actId="1076"/>
          <ac:spMkLst>
            <pc:docMk/>
            <pc:sldMk cId="2442072034" sldId="482"/>
            <ac:spMk id="3" creationId="{A381E29C-79E2-9E76-0C26-65BCA9B35B38}"/>
          </ac:spMkLst>
        </pc:spChg>
        <pc:picChg chg="add mod">
          <ac:chgData name="McDonald, Angela - Division of District Support" userId="4af1faaf-b1f6-4589-94df-b90c492a4541" providerId="ADAL" clId="{880E477D-F4DA-4F9A-9D42-263B2ED0A7C8}" dt="2025-04-02T20:57:19.267" v="20190" actId="962"/>
          <ac:picMkLst>
            <pc:docMk/>
            <pc:sldMk cId="2442072034" sldId="482"/>
            <ac:picMk id="4" creationId="{0DFB5DD3-DE8B-6F4C-A4BE-530BD62BE355}"/>
          </ac:picMkLst>
        </pc:picChg>
      </pc:sldChg>
      <pc:sldChg chg="addSp modSp new mod">
        <pc:chgData name="McDonald, Angela - Division of District Support" userId="4af1faaf-b1f6-4589-94df-b90c492a4541" providerId="ADAL" clId="{880E477D-F4DA-4F9A-9D42-263B2ED0A7C8}" dt="2025-04-23T17:53:23.966" v="20677" actId="207"/>
        <pc:sldMkLst>
          <pc:docMk/>
          <pc:sldMk cId="2568667377" sldId="483"/>
        </pc:sldMkLst>
        <pc:spChg chg="mod">
          <ac:chgData name="McDonald, Angela - Division of District Support" userId="4af1faaf-b1f6-4589-94df-b90c492a4541" providerId="ADAL" clId="{880E477D-F4DA-4F9A-9D42-263B2ED0A7C8}" dt="2025-04-01T19:13:45.658" v="14084" actId="20577"/>
          <ac:spMkLst>
            <pc:docMk/>
            <pc:sldMk cId="2568667377" sldId="483"/>
            <ac:spMk id="2" creationId="{E472B7C8-A776-9EFB-A667-570C0C45B3D4}"/>
          </ac:spMkLst>
        </pc:spChg>
        <pc:spChg chg="mod">
          <ac:chgData name="McDonald, Angela - Division of District Support" userId="4af1faaf-b1f6-4589-94df-b90c492a4541" providerId="ADAL" clId="{880E477D-F4DA-4F9A-9D42-263B2ED0A7C8}" dt="2025-04-23T17:53:23.966" v="20677" actId="207"/>
          <ac:spMkLst>
            <pc:docMk/>
            <pc:sldMk cId="2568667377" sldId="483"/>
            <ac:spMk id="3" creationId="{F77ABAF6-7652-8E0A-8230-830F61C8D26C}"/>
          </ac:spMkLst>
        </pc:spChg>
        <pc:picChg chg="add mod">
          <ac:chgData name="McDonald, Angela - Division of District Support" userId="4af1faaf-b1f6-4589-94df-b90c492a4541" providerId="ADAL" clId="{880E477D-F4DA-4F9A-9D42-263B2ED0A7C8}" dt="2025-04-02T20:57:22.910" v="20192" actId="962"/>
          <ac:picMkLst>
            <pc:docMk/>
            <pc:sldMk cId="2568667377" sldId="483"/>
            <ac:picMk id="4" creationId="{58F8B706-0E29-E223-BF91-FE051BBCCC98}"/>
          </ac:picMkLst>
        </pc:picChg>
        <pc:picChg chg="add mod">
          <ac:chgData name="McDonald, Angela - Division of District Support" userId="4af1faaf-b1f6-4589-94df-b90c492a4541" providerId="ADAL" clId="{880E477D-F4DA-4F9A-9D42-263B2ED0A7C8}" dt="2025-04-02T20:57:45.083" v="20194" actId="962"/>
          <ac:picMkLst>
            <pc:docMk/>
            <pc:sldMk cId="2568667377" sldId="483"/>
            <ac:picMk id="5" creationId="{F832AD5D-7450-B268-BA1F-F6318DFDC4A7}"/>
          </ac:picMkLst>
        </pc:picChg>
      </pc:sldChg>
      <pc:sldChg chg="addSp modSp new mod">
        <pc:chgData name="McDonald, Angela - Division of District Support" userId="4af1faaf-b1f6-4589-94df-b90c492a4541" providerId="ADAL" clId="{880E477D-F4DA-4F9A-9D42-263B2ED0A7C8}" dt="2025-04-23T17:53:30.403" v="20678" actId="207"/>
        <pc:sldMkLst>
          <pc:docMk/>
          <pc:sldMk cId="950483035" sldId="484"/>
        </pc:sldMkLst>
        <pc:spChg chg="mod">
          <ac:chgData name="McDonald, Angela - Division of District Support" userId="4af1faaf-b1f6-4589-94df-b90c492a4541" providerId="ADAL" clId="{880E477D-F4DA-4F9A-9D42-263B2ED0A7C8}" dt="2025-04-01T19:35:51.450" v="14471" actId="5793"/>
          <ac:spMkLst>
            <pc:docMk/>
            <pc:sldMk cId="950483035" sldId="484"/>
            <ac:spMk id="2" creationId="{5D0BE42D-3630-941A-DEE5-8CC5FE26B1D3}"/>
          </ac:spMkLst>
        </pc:spChg>
        <pc:spChg chg="mod">
          <ac:chgData name="McDonald, Angela - Division of District Support" userId="4af1faaf-b1f6-4589-94df-b90c492a4541" providerId="ADAL" clId="{880E477D-F4DA-4F9A-9D42-263B2ED0A7C8}" dt="2025-04-23T17:53:30.403" v="20678" actId="207"/>
          <ac:spMkLst>
            <pc:docMk/>
            <pc:sldMk cId="950483035" sldId="484"/>
            <ac:spMk id="3" creationId="{79A7588D-5F2A-CDA4-DEC4-F0BA1C69214D}"/>
          </ac:spMkLst>
        </pc:spChg>
        <pc:picChg chg="add mod">
          <ac:chgData name="McDonald, Angela - Division of District Support" userId="4af1faaf-b1f6-4589-94df-b90c492a4541" providerId="ADAL" clId="{880E477D-F4DA-4F9A-9D42-263B2ED0A7C8}" dt="2025-04-02T20:57:50.269" v="20196" actId="962"/>
          <ac:picMkLst>
            <pc:docMk/>
            <pc:sldMk cId="950483035" sldId="484"/>
            <ac:picMk id="4" creationId="{EB1BB622-BA03-C878-DB5F-6D2D75CBE402}"/>
          </ac:picMkLst>
        </pc:picChg>
        <pc:picChg chg="add mod modCrop">
          <ac:chgData name="McDonald, Angela - Division of District Support" userId="4af1faaf-b1f6-4589-94df-b90c492a4541" providerId="ADAL" clId="{880E477D-F4DA-4F9A-9D42-263B2ED0A7C8}" dt="2025-04-02T20:58:05.893" v="20198" actId="962"/>
          <ac:picMkLst>
            <pc:docMk/>
            <pc:sldMk cId="950483035" sldId="484"/>
            <ac:picMk id="5" creationId="{1C2C8783-E7C9-1FB8-1113-FFFC956E9B92}"/>
          </ac:picMkLst>
        </pc:picChg>
      </pc:sldChg>
      <pc:sldChg chg="addSp modSp new mod">
        <pc:chgData name="McDonald, Angela - Division of District Support" userId="4af1faaf-b1f6-4589-94df-b90c492a4541" providerId="ADAL" clId="{880E477D-F4DA-4F9A-9D42-263B2ED0A7C8}" dt="2025-05-06T18:33:17.692" v="22815" actId="20577"/>
        <pc:sldMkLst>
          <pc:docMk/>
          <pc:sldMk cId="1361055573" sldId="485"/>
        </pc:sldMkLst>
        <pc:spChg chg="mod">
          <ac:chgData name="McDonald, Angela - Division of District Support" userId="4af1faaf-b1f6-4589-94df-b90c492a4541" providerId="ADAL" clId="{880E477D-F4DA-4F9A-9D42-263B2ED0A7C8}" dt="2025-04-01T20:05:47.226" v="15245" actId="14100"/>
          <ac:spMkLst>
            <pc:docMk/>
            <pc:sldMk cId="1361055573" sldId="485"/>
            <ac:spMk id="2" creationId="{306764C3-2171-A41D-88E3-17E5A7B8A9BB}"/>
          </ac:spMkLst>
        </pc:spChg>
        <pc:spChg chg="mod">
          <ac:chgData name="McDonald, Angela - Division of District Support" userId="4af1faaf-b1f6-4589-94df-b90c492a4541" providerId="ADAL" clId="{880E477D-F4DA-4F9A-9D42-263B2ED0A7C8}" dt="2025-05-06T18:33:17.692" v="22815" actId="20577"/>
          <ac:spMkLst>
            <pc:docMk/>
            <pc:sldMk cId="1361055573" sldId="485"/>
            <ac:spMk id="3" creationId="{0D5A214B-C79F-B64C-46A4-C4A0D1FB9E1A}"/>
          </ac:spMkLst>
        </pc:spChg>
        <pc:picChg chg="add mod">
          <ac:chgData name="McDonald, Angela - Division of District Support" userId="4af1faaf-b1f6-4589-94df-b90c492a4541" providerId="ADAL" clId="{880E477D-F4DA-4F9A-9D42-263B2ED0A7C8}" dt="2025-04-02T20:58:10.365" v="20200" actId="962"/>
          <ac:picMkLst>
            <pc:docMk/>
            <pc:sldMk cId="1361055573" sldId="485"/>
            <ac:picMk id="4" creationId="{4CDAE578-84C7-FEAC-551A-A5885F29223E}"/>
          </ac:picMkLst>
        </pc:picChg>
      </pc:sldChg>
      <pc:sldChg chg="addSp modSp new mod">
        <pc:chgData name="McDonald, Angela - Division of District Support" userId="4af1faaf-b1f6-4589-94df-b90c492a4541" providerId="ADAL" clId="{880E477D-F4DA-4F9A-9D42-263B2ED0A7C8}" dt="2025-04-23T17:54:38.500" v="20684" actId="207"/>
        <pc:sldMkLst>
          <pc:docMk/>
          <pc:sldMk cId="312912821" sldId="486"/>
        </pc:sldMkLst>
        <pc:spChg chg="mod">
          <ac:chgData name="McDonald, Angela - Division of District Support" userId="4af1faaf-b1f6-4589-94df-b90c492a4541" providerId="ADAL" clId="{880E477D-F4DA-4F9A-9D42-263B2ED0A7C8}" dt="2025-04-01T20:23:15.065" v="15843" actId="5793"/>
          <ac:spMkLst>
            <pc:docMk/>
            <pc:sldMk cId="312912821" sldId="486"/>
            <ac:spMk id="2" creationId="{8E7F76A5-57C5-15BF-8652-7202373B65FE}"/>
          </ac:spMkLst>
        </pc:spChg>
        <pc:spChg chg="mod">
          <ac:chgData name="McDonald, Angela - Division of District Support" userId="4af1faaf-b1f6-4589-94df-b90c492a4541" providerId="ADAL" clId="{880E477D-F4DA-4F9A-9D42-263B2ED0A7C8}" dt="2025-04-23T17:54:38.500" v="20684" actId="207"/>
          <ac:spMkLst>
            <pc:docMk/>
            <pc:sldMk cId="312912821" sldId="486"/>
            <ac:spMk id="3" creationId="{B104E6CB-DC65-3CA4-126D-E678881E99BC}"/>
          </ac:spMkLst>
        </pc:spChg>
        <pc:picChg chg="add mod">
          <ac:chgData name="McDonald, Angela - Division of District Support" userId="4af1faaf-b1f6-4589-94df-b90c492a4541" providerId="ADAL" clId="{880E477D-F4DA-4F9A-9D42-263B2ED0A7C8}" dt="2025-04-02T20:58:21.083" v="20204" actId="962"/>
          <ac:picMkLst>
            <pc:docMk/>
            <pc:sldMk cId="312912821" sldId="486"/>
            <ac:picMk id="4" creationId="{24B49ECD-5382-E074-E296-FFA1E859FC8A}"/>
          </ac:picMkLst>
        </pc:picChg>
        <pc:picChg chg="add mod">
          <ac:chgData name="McDonald, Angela - Division of District Support" userId="4af1faaf-b1f6-4589-94df-b90c492a4541" providerId="ADAL" clId="{880E477D-F4DA-4F9A-9D42-263B2ED0A7C8}" dt="2025-04-02T20:58:23.419" v="20205" actId="962"/>
          <ac:picMkLst>
            <pc:docMk/>
            <pc:sldMk cId="312912821" sldId="486"/>
            <ac:picMk id="5" creationId="{9E81BB56-E1CE-29E5-7D98-FC92727AE43A}"/>
          </ac:picMkLst>
        </pc:picChg>
      </pc:sldChg>
      <pc:sldChg chg="addSp modSp new mod">
        <pc:chgData name="McDonald, Angela - Division of District Support" userId="4af1faaf-b1f6-4589-94df-b90c492a4541" providerId="ADAL" clId="{880E477D-F4DA-4F9A-9D42-263B2ED0A7C8}" dt="2025-05-06T18:34:13.292" v="22825" actId="20577"/>
        <pc:sldMkLst>
          <pc:docMk/>
          <pc:sldMk cId="949542699" sldId="487"/>
        </pc:sldMkLst>
        <pc:spChg chg="mod">
          <ac:chgData name="McDonald, Angela - Division of District Support" userId="4af1faaf-b1f6-4589-94df-b90c492a4541" providerId="ADAL" clId="{880E477D-F4DA-4F9A-9D42-263B2ED0A7C8}" dt="2025-04-01T20:26:14.218" v="15860" actId="5793"/>
          <ac:spMkLst>
            <pc:docMk/>
            <pc:sldMk cId="949542699" sldId="487"/>
            <ac:spMk id="2" creationId="{EEDD6B55-CB55-7F2D-8841-79806A614489}"/>
          </ac:spMkLst>
        </pc:spChg>
        <pc:spChg chg="mod">
          <ac:chgData name="McDonald, Angela - Division of District Support" userId="4af1faaf-b1f6-4589-94df-b90c492a4541" providerId="ADAL" clId="{880E477D-F4DA-4F9A-9D42-263B2ED0A7C8}" dt="2025-05-06T18:34:13.292" v="22825" actId="20577"/>
          <ac:spMkLst>
            <pc:docMk/>
            <pc:sldMk cId="949542699" sldId="487"/>
            <ac:spMk id="3" creationId="{80C0B101-CB25-B340-64B9-145CB06859DC}"/>
          </ac:spMkLst>
        </pc:spChg>
        <pc:picChg chg="add mod">
          <ac:chgData name="McDonald, Angela - Division of District Support" userId="4af1faaf-b1f6-4589-94df-b90c492a4541" providerId="ADAL" clId="{880E477D-F4DA-4F9A-9D42-263B2ED0A7C8}" dt="2025-04-02T20:58:56.528" v="20206" actId="962"/>
          <ac:picMkLst>
            <pc:docMk/>
            <pc:sldMk cId="949542699" sldId="487"/>
            <ac:picMk id="4" creationId="{11F70437-5D33-3DFB-CDE6-97D67101A7AF}"/>
          </ac:picMkLst>
        </pc:picChg>
        <pc:picChg chg="add mod">
          <ac:chgData name="McDonald, Angela - Division of District Support" userId="4af1faaf-b1f6-4589-94df-b90c492a4541" providerId="ADAL" clId="{880E477D-F4DA-4F9A-9D42-263B2ED0A7C8}" dt="2025-04-02T20:59:01.124" v="20208" actId="962"/>
          <ac:picMkLst>
            <pc:docMk/>
            <pc:sldMk cId="949542699" sldId="487"/>
            <ac:picMk id="5" creationId="{69B962AC-BC9C-CD52-1D0D-66C4287C00BE}"/>
          </ac:picMkLst>
        </pc:picChg>
      </pc:sldChg>
      <pc:sldChg chg="modSp add mod">
        <pc:chgData name="McDonald, Angela - Division of District Support" userId="4af1faaf-b1f6-4589-94df-b90c492a4541" providerId="ADAL" clId="{880E477D-F4DA-4F9A-9D42-263B2ED0A7C8}" dt="2025-04-23T17:55:09.791" v="20688" actId="207"/>
        <pc:sldMkLst>
          <pc:docMk/>
          <pc:sldMk cId="58028146" sldId="488"/>
        </pc:sldMkLst>
        <pc:spChg chg="mod">
          <ac:chgData name="McDonald, Angela - Division of District Support" userId="4af1faaf-b1f6-4589-94df-b90c492a4541" providerId="ADAL" clId="{880E477D-F4DA-4F9A-9D42-263B2ED0A7C8}" dt="2025-04-01T20:31:58.458" v="16357" actId="20577"/>
          <ac:spMkLst>
            <pc:docMk/>
            <pc:sldMk cId="58028146" sldId="488"/>
            <ac:spMk id="2" creationId="{EDFEB688-37E9-14CA-BEC8-5D8D153174E7}"/>
          </ac:spMkLst>
        </pc:spChg>
        <pc:spChg chg="mod">
          <ac:chgData name="McDonald, Angela - Division of District Support" userId="4af1faaf-b1f6-4589-94df-b90c492a4541" providerId="ADAL" clId="{880E477D-F4DA-4F9A-9D42-263B2ED0A7C8}" dt="2025-04-23T17:55:09.791" v="20688" actId="207"/>
          <ac:spMkLst>
            <pc:docMk/>
            <pc:sldMk cId="58028146" sldId="488"/>
            <ac:spMk id="3" creationId="{DB6885AB-55AA-EF7C-8782-A3EFF5A33C76}"/>
          </ac:spMkLst>
        </pc:spChg>
        <pc:picChg chg="mod">
          <ac:chgData name="McDonald, Angela - Division of District Support" userId="4af1faaf-b1f6-4589-94df-b90c492a4541" providerId="ADAL" clId="{880E477D-F4DA-4F9A-9D42-263B2ED0A7C8}" dt="2025-04-02T20:59:05.658" v="20209" actId="962"/>
          <ac:picMkLst>
            <pc:docMk/>
            <pc:sldMk cId="58028146" sldId="488"/>
            <ac:picMk id="4" creationId="{D9FFA3A4-9276-F9A6-F827-6FE709EEE10A}"/>
          </ac:picMkLst>
        </pc:picChg>
        <pc:picChg chg="mod">
          <ac:chgData name="McDonald, Angela - Division of District Support" userId="4af1faaf-b1f6-4589-94df-b90c492a4541" providerId="ADAL" clId="{880E477D-F4DA-4F9A-9D42-263B2ED0A7C8}" dt="2025-04-02T20:59:10.199" v="20211" actId="962"/>
          <ac:picMkLst>
            <pc:docMk/>
            <pc:sldMk cId="58028146" sldId="488"/>
            <ac:picMk id="5" creationId="{D4CAD060-09A1-74A1-8225-68E760CDA787}"/>
          </ac:picMkLst>
        </pc:picChg>
      </pc:sldChg>
      <pc:sldChg chg="addSp modSp new mod">
        <pc:chgData name="McDonald, Angela - Division of District Support" userId="4af1faaf-b1f6-4589-94df-b90c492a4541" providerId="ADAL" clId="{880E477D-F4DA-4F9A-9D42-263B2ED0A7C8}" dt="2025-04-23T17:56:33.607" v="20690" actId="1076"/>
        <pc:sldMkLst>
          <pc:docMk/>
          <pc:sldMk cId="680739349" sldId="489"/>
        </pc:sldMkLst>
        <pc:spChg chg="mod">
          <ac:chgData name="McDonald, Angela - Division of District Support" userId="4af1faaf-b1f6-4589-94df-b90c492a4541" providerId="ADAL" clId="{880E477D-F4DA-4F9A-9D42-263B2ED0A7C8}" dt="2025-04-01T20:40:04.006" v="16542" actId="1076"/>
          <ac:spMkLst>
            <pc:docMk/>
            <pc:sldMk cId="680739349" sldId="489"/>
            <ac:spMk id="2" creationId="{4D6C4D57-B738-8D61-3741-F11CD34A331C}"/>
          </ac:spMkLst>
        </pc:spChg>
        <pc:spChg chg="mod">
          <ac:chgData name="McDonald, Angela - Division of District Support" userId="4af1faaf-b1f6-4589-94df-b90c492a4541" providerId="ADAL" clId="{880E477D-F4DA-4F9A-9D42-263B2ED0A7C8}" dt="2025-04-23T17:56:33.607" v="20690" actId="1076"/>
          <ac:spMkLst>
            <pc:docMk/>
            <pc:sldMk cId="680739349" sldId="489"/>
            <ac:spMk id="3" creationId="{DCC0C3AF-E752-74D0-9820-E2633086498C}"/>
          </ac:spMkLst>
        </pc:spChg>
        <pc:picChg chg="add mod">
          <ac:chgData name="McDonald, Angela - Division of District Support" userId="4af1faaf-b1f6-4589-94df-b90c492a4541" providerId="ADAL" clId="{880E477D-F4DA-4F9A-9D42-263B2ED0A7C8}" dt="2025-04-02T20:59:23.528" v="20215" actId="962"/>
          <ac:picMkLst>
            <pc:docMk/>
            <pc:sldMk cId="680739349" sldId="489"/>
            <ac:picMk id="4" creationId="{6ED80F50-71E3-D753-DE4E-C8AD657A2ED3}"/>
          </ac:picMkLst>
        </pc:picChg>
        <pc:picChg chg="add mod">
          <ac:chgData name="McDonald, Angela - Division of District Support" userId="4af1faaf-b1f6-4589-94df-b90c492a4541" providerId="ADAL" clId="{880E477D-F4DA-4F9A-9D42-263B2ED0A7C8}" dt="2025-04-02T20:59:54.566" v="20219" actId="962"/>
          <ac:picMkLst>
            <pc:docMk/>
            <pc:sldMk cId="680739349" sldId="489"/>
            <ac:picMk id="5" creationId="{88F6CE31-AD03-A8D4-09E4-BACAF8793FF0}"/>
          </ac:picMkLst>
        </pc:picChg>
      </pc:sldChg>
      <pc:sldChg chg="addSp modSp new mod">
        <pc:chgData name="McDonald, Angela - Division of District Support" userId="4af1faaf-b1f6-4589-94df-b90c492a4541" providerId="ADAL" clId="{880E477D-F4DA-4F9A-9D42-263B2ED0A7C8}" dt="2025-05-06T18:34:48.783" v="22832" actId="20577"/>
        <pc:sldMkLst>
          <pc:docMk/>
          <pc:sldMk cId="2787199152" sldId="490"/>
        </pc:sldMkLst>
        <pc:spChg chg="mod">
          <ac:chgData name="McDonald, Angela - Division of District Support" userId="4af1faaf-b1f6-4589-94df-b90c492a4541" providerId="ADAL" clId="{880E477D-F4DA-4F9A-9D42-263B2ED0A7C8}" dt="2025-04-01T20:45:32.168" v="16615" actId="20577"/>
          <ac:spMkLst>
            <pc:docMk/>
            <pc:sldMk cId="2787199152" sldId="490"/>
            <ac:spMk id="2" creationId="{10BDA931-0055-FCC0-7772-39FD0FBB962E}"/>
          </ac:spMkLst>
        </pc:spChg>
        <pc:spChg chg="mod">
          <ac:chgData name="McDonald, Angela - Division of District Support" userId="4af1faaf-b1f6-4589-94df-b90c492a4541" providerId="ADAL" clId="{880E477D-F4DA-4F9A-9D42-263B2ED0A7C8}" dt="2025-05-06T18:34:48.783" v="22832" actId="20577"/>
          <ac:spMkLst>
            <pc:docMk/>
            <pc:sldMk cId="2787199152" sldId="490"/>
            <ac:spMk id="3" creationId="{34C474F2-33F8-1167-F38B-0E68ED900D60}"/>
          </ac:spMkLst>
        </pc:spChg>
        <pc:picChg chg="add mod">
          <ac:chgData name="McDonald, Angela - Division of District Support" userId="4af1faaf-b1f6-4589-94df-b90c492a4541" providerId="ADAL" clId="{880E477D-F4DA-4F9A-9D42-263B2ED0A7C8}" dt="2025-04-02T20:59:59.272" v="20221" actId="962"/>
          <ac:picMkLst>
            <pc:docMk/>
            <pc:sldMk cId="2787199152" sldId="490"/>
            <ac:picMk id="4" creationId="{747E382D-A4A1-9A84-DD0C-25061EC381B5}"/>
          </ac:picMkLst>
        </pc:picChg>
        <pc:picChg chg="add mod">
          <ac:chgData name="McDonald, Angela - Division of District Support" userId="4af1faaf-b1f6-4589-94df-b90c492a4541" providerId="ADAL" clId="{880E477D-F4DA-4F9A-9D42-263B2ED0A7C8}" dt="2025-04-02T21:00:40.944" v="20225" actId="962"/>
          <ac:picMkLst>
            <pc:docMk/>
            <pc:sldMk cId="2787199152" sldId="490"/>
            <ac:picMk id="5" creationId="{7FE9949F-9958-3403-8A31-BF8C7F7C4534}"/>
          </ac:picMkLst>
        </pc:picChg>
      </pc:sldChg>
      <pc:sldChg chg="modSp add mod">
        <pc:chgData name="McDonald, Angela - Division of District Support" userId="4af1faaf-b1f6-4589-94df-b90c492a4541" providerId="ADAL" clId="{880E477D-F4DA-4F9A-9D42-263B2ED0A7C8}" dt="2025-04-23T17:57:31.803" v="20695" actId="207"/>
        <pc:sldMkLst>
          <pc:docMk/>
          <pc:sldMk cId="3247173686" sldId="491"/>
        </pc:sldMkLst>
        <pc:spChg chg="mod">
          <ac:chgData name="McDonald, Angela - Division of District Support" userId="4af1faaf-b1f6-4589-94df-b90c492a4541" providerId="ADAL" clId="{880E477D-F4DA-4F9A-9D42-263B2ED0A7C8}" dt="2025-04-01T20:46:12.185" v="16632" actId="14100"/>
          <ac:spMkLst>
            <pc:docMk/>
            <pc:sldMk cId="3247173686" sldId="491"/>
            <ac:spMk id="2" creationId="{5CAE9FF6-DCE8-25AC-EDC0-5F23C8D93C39}"/>
          </ac:spMkLst>
        </pc:spChg>
        <pc:spChg chg="mod">
          <ac:chgData name="McDonald, Angela - Division of District Support" userId="4af1faaf-b1f6-4589-94df-b90c492a4541" providerId="ADAL" clId="{880E477D-F4DA-4F9A-9D42-263B2ED0A7C8}" dt="2025-04-23T17:57:31.803" v="20695" actId="207"/>
          <ac:spMkLst>
            <pc:docMk/>
            <pc:sldMk cId="3247173686" sldId="491"/>
            <ac:spMk id="3" creationId="{B4ABD255-2896-C131-2A2C-9FCD240DF756}"/>
          </ac:spMkLst>
        </pc:spChg>
        <pc:picChg chg="mod">
          <ac:chgData name="McDonald, Angela - Division of District Support" userId="4af1faaf-b1f6-4589-94df-b90c492a4541" providerId="ADAL" clId="{880E477D-F4DA-4F9A-9D42-263B2ED0A7C8}" dt="2025-04-02T21:01:59.387" v="20227" actId="962"/>
          <ac:picMkLst>
            <pc:docMk/>
            <pc:sldMk cId="3247173686" sldId="491"/>
            <ac:picMk id="4" creationId="{C0C0EB39-EA10-F189-A718-4837EE1AAB7A}"/>
          </ac:picMkLst>
        </pc:picChg>
        <pc:picChg chg="mod">
          <ac:chgData name="McDonald, Angela - Division of District Support" userId="4af1faaf-b1f6-4589-94df-b90c492a4541" providerId="ADAL" clId="{880E477D-F4DA-4F9A-9D42-263B2ED0A7C8}" dt="2025-04-02T21:02:02.888" v="20228" actId="962"/>
          <ac:picMkLst>
            <pc:docMk/>
            <pc:sldMk cId="3247173686" sldId="491"/>
            <ac:picMk id="5" creationId="{516AB2DD-6F1C-CAFA-F8C3-A53F1F6FC9AB}"/>
          </ac:picMkLst>
        </pc:picChg>
      </pc:sldChg>
      <pc:sldChg chg="addSp modSp new mod">
        <pc:chgData name="McDonald, Angela - Division of District Support" userId="4af1faaf-b1f6-4589-94df-b90c492a4541" providerId="ADAL" clId="{880E477D-F4DA-4F9A-9D42-263B2ED0A7C8}" dt="2025-04-23T17:57:49.461" v="20698" actId="14100"/>
        <pc:sldMkLst>
          <pc:docMk/>
          <pc:sldMk cId="2457539962" sldId="492"/>
        </pc:sldMkLst>
        <pc:spChg chg="mod">
          <ac:chgData name="McDonald, Angela - Division of District Support" userId="4af1faaf-b1f6-4589-94df-b90c492a4541" providerId="ADAL" clId="{880E477D-F4DA-4F9A-9D42-263B2ED0A7C8}" dt="2025-04-23T17:57:49.461" v="20698" actId="14100"/>
          <ac:spMkLst>
            <pc:docMk/>
            <pc:sldMk cId="2457539962" sldId="492"/>
            <ac:spMk id="2" creationId="{34AAEE2E-3EEF-A568-700C-757CBE2DD23E}"/>
          </ac:spMkLst>
        </pc:spChg>
        <pc:spChg chg="mod">
          <ac:chgData name="McDonald, Angela - Division of District Support" userId="4af1faaf-b1f6-4589-94df-b90c492a4541" providerId="ADAL" clId="{880E477D-F4DA-4F9A-9D42-263B2ED0A7C8}" dt="2025-04-23T17:57:42.435" v="20696" actId="1076"/>
          <ac:spMkLst>
            <pc:docMk/>
            <pc:sldMk cId="2457539962" sldId="492"/>
            <ac:spMk id="3" creationId="{AB3A8E0A-9426-EB23-F558-779D33897B07}"/>
          </ac:spMkLst>
        </pc:spChg>
        <pc:picChg chg="add mod">
          <ac:chgData name="McDonald, Angela - Division of District Support" userId="4af1faaf-b1f6-4589-94df-b90c492a4541" providerId="ADAL" clId="{880E477D-F4DA-4F9A-9D42-263B2ED0A7C8}" dt="2025-04-02T21:02:12.373" v="20230" actId="962"/>
          <ac:picMkLst>
            <pc:docMk/>
            <pc:sldMk cId="2457539962" sldId="492"/>
            <ac:picMk id="4" creationId="{EFB9978A-0100-58C7-4C79-94BF7390680A}"/>
          </ac:picMkLst>
        </pc:picChg>
      </pc:sldChg>
      <pc:sldChg chg="addSp modSp new mod">
        <pc:chgData name="McDonald, Angela - Division of District Support" userId="4af1faaf-b1f6-4589-94df-b90c492a4541" providerId="ADAL" clId="{880E477D-F4DA-4F9A-9D42-263B2ED0A7C8}" dt="2025-04-23T17:58:25.503" v="20701" actId="12"/>
        <pc:sldMkLst>
          <pc:docMk/>
          <pc:sldMk cId="3444616175" sldId="493"/>
        </pc:sldMkLst>
        <pc:spChg chg="mod">
          <ac:chgData name="McDonald, Angela - Division of District Support" userId="4af1faaf-b1f6-4589-94df-b90c492a4541" providerId="ADAL" clId="{880E477D-F4DA-4F9A-9D42-263B2ED0A7C8}" dt="2025-04-02T14:08:59.532" v="16748" actId="27636"/>
          <ac:spMkLst>
            <pc:docMk/>
            <pc:sldMk cId="3444616175" sldId="493"/>
            <ac:spMk id="2" creationId="{5F528697-79CE-A9DA-4278-90CF34C388DE}"/>
          </ac:spMkLst>
        </pc:spChg>
        <pc:spChg chg="mod">
          <ac:chgData name="McDonald, Angela - Division of District Support" userId="4af1faaf-b1f6-4589-94df-b90c492a4541" providerId="ADAL" clId="{880E477D-F4DA-4F9A-9D42-263B2ED0A7C8}" dt="2025-04-23T17:58:25.503" v="20701" actId="12"/>
          <ac:spMkLst>
            <pc:docMk/>
            <pc:sldMk cId="3444616175" sldId="493"/>
            <ac:spMk id="3" creationId="{53F5131C-102E-538E-11C9-C4F18292D01D}"/>
          </ac:spMkLst>
        </pc:spChg>
        <pc:picChg chg="add mod">
          <ac:chgData name="McDonald, Angela - Division of District Support" userId="4af1faaf-b1f6-4589-94df-b90c492a4541" providerId="ADAL" clId="{880E477D-F4DA-4F9A-9D42-263B2ED0A7C8}" dt="2025-04-02T21:02:18.407" v="20232" actId="962"/>
          <ac:picMkLst>
            <pc:docMk/>
            <pc:sldMk cId="3444616175" sldId="493"/>
            <ac:picMk id="4" creationId="{FDA253E7-6164-6D9B-CE05-A4384634F476}"/>
          </ac:picMkLst>
        </pc:picChg>
      </pc:sldChg>
      <pc:sldChg chg="addSp delSp modSp new mod">
        <pc:chgData name="McDonald, Angela - Division of District Support" userId="4af1faaf-b1f6-4589-94df-b90c492a4541" providerId="ADAL" clId="{880E477D-F4DA-4F9A-9D42-263B2ED0A7C8}" dt="2025-04-23T17:59:19" v="20707" actId="1076"/>
        <pc:sldMkLst>
          <pc:docMk/>
          <pc:sldMk cId="340463897" sldId="494"/>
        </pc:sldMkLst>
        <pc:spChg chg="mod">
          <ac:chgData name="McDonald, Angela - Division of District Support" userId="4af1faaf-b1f6-4589-94df-b90c492a4541" providerId="ADAL" clId="{880E477D-F4DA-4F9A-9D42-263B2ED0A7C8}" dt="2025-04-23T17:58:47.122" v="20703" actId="14100"/>
          <ac:spMkLst>
            <pc:docMk/>
            <pc:sldMk cId="340463897" sldId="494"/>
            <ac:spMk id="2" creationId="{4757EC7C-C336-D384-D19B-799BC87CA00A}"/>
          </ac:spMkLst>
        </pc:spChg>
        <pc:spChg chg="mod">
          <ac:chgData name="McDonald, Angela - Division of District Support" userId="4af1faaf-b1f6-4589-94df-b90c492a4541" providerId="ADAL" clId="{880E477D-F4DA-4F9A-9D42-263B2ED0A7C8}" dt="2025-04-23T17:59:19" v="20707" actId="1076"/>
          <ac:spMkLst>
            <pc:docMk/>
            <pc:sldMk cId="340463897" sldId="494"/>
            <ac:spMk id="3" creationId="{B04A9BAE-1E54-C369-5365-3CE518EFF3A4}"/>
          </ac:spMkLst>
        </pc:spChg>
        <pc:picChg chg="add mod">
          <ac:chgData name="McDonald, Angela - Division of District Support" userId="4af1faaf-b1f6-4589-94df-b90c492a4541" providerId="ADAL" clId="{880E477D-F4DA-4F9A-9D42-263B2ED0A7C8}" dt="2025-04-02T21:02:21.817" v="20234" actId="962"/>
          <ac:picMkLst>
            <pc:docMk/>
            <pc:sldMk cId="340463897" sldId="494"/>
            <ac:picMk id="4" creationId="{E91529EE-B16E-8068-B6DA-714CBBB91D4F}"/>
          </ac:picMkLst>
        </pc:picChg>
      </pc:sldChg>
      <pc:sldChg chg="addSp modSp new mod">
        <pc:chgData name="McDonald, Angela - Division of District Support" userId="4af1faaf-b1f6-4589-94df-b90c492a4541" providerId="ADAL" clId="{880E477D-F4DA-4F9A-9D42-263B2ED0A7C8}" dt="2025-05-06T18:35:40.055" v="22866" actId="20577"/>
        <pc:sldMkLst>
          <pc:docMk/>
          <pc:sldMk cId="151128899" sldId="495"/>
        </pc:sldMkLst>
        <pc:spChg chg="mod">
          <ac:chgData name="McDonald, Angela - Division of District Support" userId="4af1faaf-b1f6-4589-94df-b90c492a4541" providerId="ADAL" clId="{880E477D-F4DA-4F9A-9D42-263B2ED0A7C8}" dt="2025-04-02T14:23:25.736" v="16961" actId="20577"/>
          <ac:spMkLst>
            <pc:docMk/>
            <pc:sldMk cId="151128899" sldId="495"/>
            <ac:spMk id="2" creationId="{03F8743B-B2C2-7CD1-1A64-93B48E1EE30F}"/>
          </ac:spMkLst>
        </pc:spChg>
        <pc:spChg chg="mod">
          <ac:chgData name="McDonald, Angela - Division of District Support" userId="4af1faaf-b1f6-4589-94df-b90c492a4541" providerId="ADAL" clId="{880E477D-F4DA-4F9A-9D42-263B2ED0A7C8}" dt="2025-05-06T18:35:40.055" v="22866" actId="20577"/>
          <ac:spMkLst>
            <pc:docMk/>
            <pc:sldMk cId="151128899" sldId="495"/>
            <ac:spMk id="3" creationId="{066998EB-1A9D-ABDC-611A-92EB0015BC06}"/>
          </ac:spMkLst>
        </pc:spChg>
        <pc:picChg chg="add mod">
          <ac:chgData name="McDonald, Angela - Division of District Support" userId="4af1faaf-b1f6-4589-94df-b90c492a4541" providerId="ADAL" clId="{880E477D-F4DA-4F9A-9D42-263B2ED0A7C8}" dt="2025-04-02T21:02:28.090" v="20236" actId="962"/>
          <ac:picMkLst>
            <pc:docMk/>
            <pc:sldMk cId="151128899" sldId="495"/>
            <ac:picMk id="4" creationId="{BFB497A2-309D-8A7D-20EE-4120028C6AD9}"/>
          </ac:picMkLst>
        </pc:picChg>
      </pc:sldChg>
      <pc:sldChg chg="modSp add mod">
        <pc:chgData name="McDonald, Angela - Division of District Support" userId="4af1faaf-b1f6-4589-94df-b90c492a4541" providerId="ADAL" clId="{880E477D-F4DA-4F9A-9D42-263B2ED0A7C8}" dt="2025-04-23T18:01:11.318" v="20709" actId="207"/>
        <pc:sldMkLst>
          <pc:docMk/>
          <pc:sldMk cId="4113905131" sldId="496"/>
        </pc:sldMkLst>
        <pc:spChg chg="mod">
          <ac:chgData name="McDonald, Angela - Division of District Support" userId="4af1faaf-b1f6-4589-94df-b90c492a4541" providerId="ADAL" clId="{880E477D-F4DA-4F9A-9D42-263B2ED0A7C8}" dt="2025-04-02T14:25:40.386" v="16984" actId="20577"/>
          <ac:spMkLst>
            <pc:docMk/>
            <pc:sldMk cId="4113905131" sldId="496"/>
            <ac:spMk id="2" creationId="{1850B74E-F254-5976-7656-645A39B36CA1}"/>
          </ac:spMkLst>
        </pc:spChg>
        <pc:spChg chg="mod">
          <ac:chgData name="McDonald, Angela - Division of District Support" userId="4af1faaf-b1f6-4589-94df-b90c492a4541" providerId="ADAL" clId="{880E477D-F4DA-4F9A-9D42-263B2ED0A7C8}" dt="2025-04-23T18:01:11.318" v="20709" actId="207"/>
          <ac:spMkLst>
            <pc:docMk/>
            <pc:sldMk cId="4113905131" sldId="496"/>
            <ac:spMk id="3" creationId="{28525F47-227F-3C2A-063C-DEF98D071991}"/>
          </ac:spMkLst>
        </pc:spChg>
        <pc:picChg chg="mod">
          <ac:chgData name="McDonald, Angela - Division of District Support" userId="4af1faaf-b1f6-4589-94df-b90c492a4541" providerId="ADAL" clId="{880E477D-F4DA-4F9A-9D42-263B2ED0A7C8}" dt="2025-04-02T21:02:32.658" v="20238" actId="962"/>
          <ac:picMkLst>
            <pc:docMk/>
            <pc:sldMk cId="4113905131" sldId="496"/>
            <ac:picMk id="4" creationId="{082C6504-A679-71B6-1C9B-0D891A4439C9}"/>
          </ac:picMkLst>
        </pc:picChg>
      </pc:sldChg>
      <pc:sldChg chg="modSp add mod">
        <pc:chgData name="McDonald, Angela - Division of District Support" userId="4af1faaf-b1f6-4589-94df-b90c492a4541" providerId="ADAL" clId="{880E477D-F4DA-4F9A-9D42-263B2ED0A7C8}" dt="2025-04-23T18:01:18.203" v="20711" actId="207"/>
        <pc:sldMkLst>
          <pc:docMk/>
          <pc:sldMk cId="1506092194" sldId="497"/>
        </pc:sldMkLst>
        <pc:spChg chg="mod">
          <ac:chgData name="McDonald, Angela - Division of District Support" userId="4af1faaf-b1f6-4589-94df-b90c492a4541" providerId="ADAL" clId="{880E477D-F4DA-4F9A-9D42-263B2ED0A7C8}" dt="2025-04-02T14:31:47.285" v="17046" actId="14100"/>
          <ac:spMkLst>
            <pc:docMk/>
            <pc:sldMk cId="1506092194" sldId="497"/>
            <ac:spMk id="2" creationId="{8262D793-A0C6-B91B-6CDB-B1F1ADE5FFE4}"/>
          </ac:spMkLst>
        </pc:spChg>
        <pc:spChg chg="mod">
          <ac:chgData name="McDonald, Angela - Division of District Support" userId="4af1faaf-b1f6-4589-94df-b90c492a4541" providerId="ADAL" clId="{880E477D-F4DA-4F9A-9D42-263B2ED0A7C8}" dt="2025-04-23T18:01:18.203" v="20711" actId="207"/>
          <ac:spMkLst>
            <pc:docMk/>
            <pc:sldMk cId="1506092194" sldId="497"/>
            <ac:spMk id="3" creationId="{85E4B0B8-9CB8-F2DA-FFBF-35034215CD41}"/>
          </ac:spMkLst>
        </pc:spChg>
        <pc:picChg chg="mod">
          <ac:chgData name="McDonald, Angela - Division of District Support" userId="4af1faaf-b1f6-4589-94df-b90c492a4541" providerId="ADAL" clId="{880E477D-F4DA-4F9A-9D42-263B2ED0A7C8}" dt="2025-04-02T21:02:35.954" v="20240" actId="962"/>
          <ac:picMkLst>
            <pc:docMk/>
            <pc:sldMk cId="1506092194" sldId="497"/>
            <ac:picMk id="4" creationId="{421F4EA6-A78B-0299-FCAB-7E1B68B57A77}"/>
          </ac:picMkLst>
        </pc:picChg>
      </pc:sldChg>
      <pc:sldChg chg="addSp modSp new mod">
        <pc:chgData name="McDonald, Angela - Division of District Support" userId="4af1faaf-b1f6-4589-94df-b90c492a4541" providerId="ADAL" clId="{880E477D-F4DA-4F9A-9D42-263B2ED0A7C8}" dt="2025-04-23T18:01:38.162" v="20712" actId="207"/>
        <pc:sldMkLst>
          <pc:docMk/>
          <pc:sldMk cId="4203324553" sldId="498"/>
        </pc:sldMkLst>
        <pc:spChg chg="mod">
          <ac:chgData name="McDonald, Angela - Division of District Support" userId="4af1faaf-b1f6-4589-94df-b90c492a4541" providerId="ADAL" clId="{880E477D-F4DA-4F9A-9D42-263B2ED0A7C8}" dt="2025-04-02T14:49:05.477" v="17654" actId="20577"/>
          <ac:spMkLst>
            <pc:docMk/>
            <pc:sldMk cId="4203324553" sldId="498"/>
            <ac:spMk id="2" creationId="{5655BA75-A4EF-EDC4-BFE8-863623F9C723}"/>
          </ac:spMkLst>
        </pc:spChg>
        <pc:spChg chg="mod">
          <ac:chgData name="McDonald, Angela - Division of District Support" userId="4af1faaf-b1f6-4589-94df-b90c492a4541" providerId="ADAL" clId="{880E477D-F4DA-4F9A-9D42-263B2ED0A7C8}" dt="2025-04-23T18:01:38.162" v="20712" actId="207"/>
          <ac:spMkLst>
            <pc:docMk/>
            <pc:sldMk cId="4203324553" sldId="498"/>
            <ac:spMk id="3" creationId="{CB662FB5-5CE5-8085-FC9A-7591AF193F0C}"/>
          </ac:spMkLst>
        </pc:spChg>
        <pc:picChg chg="add mod">
          <ac:chgData name="McDonald, Angela - Division of District Support" userId="4af1faaf-b1f6-4589-94df-b90c492a4541" providerId="ADAL" clId="{880E477D-F4DA-4F9A-9D42-263B2ED0A7C8}" dt="2025-04-02T21:02:39.574" v="20242" actId="962"/>
          <ac:picMkLst>
            <pc:docMk/>
            <pc:sldMk cId="4203324553" sldId="498"/>
            <ac:picMk id="4" creationId="{AABE4680-A5AE-28FA-83E8-B55F5DD82AD9}"/>
          </ac:picMkLst>
        </pc:picChg>
      </pc:sldChg>
      <pc:sldChg chg="addSp modSp new mod">
        <pc:chgData name="McDonald, Angela - Division of District Support" userId="4af1faaf-b1f6-4589-94df-b90c492a4541" providerId="ADAL" clId="{880E477D-F4DA-4F9A-9D42-263B2ED0A7C8}" dt="2025-04-23T18:03:52.471" v="20720" actId="207"/>
        <pc:sldMkLst>
          <pc:docMk/>
          <pc:sldMk cId="1279497979" sldId="499"/>
        </pc:sldMkLst>
        <pc:spChg chg="mod">
          <ac:chgData name="McDonald, Angela - Division of District Support" userId="4af1faaf-b1f6-4589-94df-b90c492a4541" providerId="ADAL" clId="{880E477D-F4DA-4F9A-9D42-263B2ED0A7C8}" dt="2025-04-02T15:15:44.828" v="18041" actId="20577"/>
          <ac:spMkLst>
            <pc:docMk/>
            <pc:sldMk cId="1279497979" sldId="499"/>
            <ac:spMk id="2" creationId="{F786E263-2A21-D1E7-314A-0D59A8676A69}"/>
          </ac:spMkLst>
        </pc:spChg>
        <pc:spChg chg="mod">
          <ac:chgData name="McDonald, Angela - Division of District Support" userId="4af1faaf-b1f6-4589-94df-b90c492a4541" providerId="ADAL" clId="{880E477D-F4DA-4F9A-9D42-263B2ED0A7C8}" dt="2025-04-23T18:03:52.471" v="20720" actId="207"/>
          <ac:spMkLst>
            <pc:docMk/>
            <pc:sldMk cId="1279497979" sldId="499"/>
            <ac:spMk id="3" creationId="{D13BD475-DF75-D6CE-C883-1F5D9D48702B}"/>
          </ac:spMkLst>
        </pc:spChg>
        <pc:picChg chg="add mod">
          <ac:chgData name="McDonald, Angela - Division of District Support" userId="4af1faaf-b1f6-4589-94df-b90c492a4541" providerId="ADAL" clId="{880E477D-F4DA-4F9A-9D42-263B2ED0A7C8}" dt="2025-04-02T21:02:51.089" v="20248" actId="962"/>
          <ac:picMkLst>
            <pc:docMk/>
            <pc:sldMk cId="1279497979" sldId="499"/>
            <ac:picMk id="4" creationId="{584CC9F5-9B38-FB92-7BB7-092300758B0F}"/>
          </ac:picMkLst>
        </pc:picChg>
        <pc:picChg chg="add mod">
          <ac:chgData name="McDonald, Angela - Division of District Support" userId="4af1faaf-b1f6-4589-94df-b90c492a4541" providerId="ADAL" clId="{880E477D-F4DA-4F9A-9D42-263B2ED0A7C8}" dt="2025-04-02T21:03:13.937" v="20252" actId="962"/>
          <ac:picMkLst>
            <pc:docMk/>
            <pc:sldMk cId="1279497979" sldId="499"/>
            <ac:picMk id="5" creationId="{260FE993-41BC-49A4-9081-D90D33F35F9C}"/>
          </ac:picMkLst>
        </pc:picChg>
      </pc:sldChg>
      <pc:sldChg chg="modSp add mod">
        <pc:chgData name="McDonald, Angela - Division of District Support" userId="4af1faaf-b1f6-4589-94df-b90c492a4541" providerId="ADAL" clId="{880E477D-F4DA-4F9A-9D42-263B2ED0A7C8}" dt="2025-04-23T18:06:56.321" v="20737" actId="1076"/>
        <pc:sldMkLst>
          <pc:docMk/>
          <pc:sldMk cId="3130953719" sldId="500"/>
        </pc:sldMkLst>
        <pc:spChg chg="mod">
          <ac:chgData name="McDonald, Angela - Division of District Support" userId="4af1faaf-b1f6-4589-94df-b90c492a4541" providerId="ADAL" clId="{880E477D-F4DA-4F9A-9D42-263B2ED0A7C8}" dt="2025-04-02T15:44:54.397" v="18739" actId="20577"/>
          <ac:spMkLst>
            <pc:docMk/>
            <pc:sldMk cId="3130953719" sldId="500"/>
            <ac:spMk id="2" creationId="{09CE3F12-000C-7261-399E-2E8C51FA85B8}"/>
          </ac:spMkLst>
        </pc:spChg>
        <pc:spChg chg="mod">
          <ac:chgData name="McDonald, Angela - Division of District Support" userId="4af1faaf-b1f6-4589-94df-b90c492a4541" providerId="ADAL" clId="{880E477D-F4DA-4F9A-9D42-263B2ED0A7C8}" dt="2025-04-23T18:06:56.321" v="20737" actId="1076"/>
          <ac:spMkLst>
            <pc:docMk/>
            <pc:sldMk cId="3130953719" sldId="500"/>
            <ac:spMk id="3" creationId="{D320B399-E877-FC16-6935-F3D03AF64010}"/>
          </ac:spMkLst>
        </pc:spChg>
        <pc:picChg chg="mod">
          <ac:chgData name="McDonald, Angela - Division of District Support" userId="4af1faaf-b1f6-4589-94df-b90c492a4541" providerId="ADAL" clId="{880E477D-F4DA-4F9A-9D42-263B2ED0A7C8}" dt="2025-04-02T21:03:58.126" v="20268" actId="962"/>
          <ac:picMkLst>
            <pc:docMk/>
            <pc:sldMk cId="3130953719" sldId="500"/>
            <ac:picMk id="4" creationId="{B96CDD67-D685-31BB-1865-74FA66F4D372}"/>
          </ac:picMkLst>
        </pc:picChg>
      </pc:sldChg>
      <pc:sldChg chg="modSp add mod ord">
        <pc:chgData name="McDonald, Angela - Division of District Support" userId="4af1faaf-b1f6-4589-94df-b90c492a4541" providerId="ADAL" clId="{880E477D-F4DA-4F9A-9D42-263B2ED0A7C8}" dt="2025-04-23T18:07:46.655" v="20738" actId="207"/>
        <pc:sldMkLst>
          <pc:docMk/>
          <pc:sldMk cId="1393845563" sldId="501"/>
        </pc:sldMkLst>
        <pc:spChg chg="mod">
          <ac:chgData name="McDonald, Angela - Division of District Support" userId="4af1faaf-b1f6-4589-94df-b90c492a4541" providerId="ADAL" clId="{880E477D-F4DA-4F9A-9D42-263B2ED0A7C8}" dt="2025-04-23T18:07:46.655" v="20738" actId="207"/>
          <ac:spMkLst>
            <pc:docMk/>
            <pc:sldMk cId="1393845563" sldId="501"/>
            <ac:spMk id="3" creationId="{835D8D57-9B3F-D317-8E21-4C437FFBC64F}"/>
          </ac:spMkLst>
        </pc:spChg>
        <pc:picChg chg="mod">
          <ac:chgData name="McDonald, Angela - Division of District Support" userId="4af1faaf-b1f6-4589-94df-b90c492a4541" providerId="ADAL" clId="{880E477D-F4DA-4F9A-9D42-263B2ED0A7C8}" dt="2025-04-02T21:04:02.659" v="20270" actId="962"/>
          <ac:picMkLst>
            <pc:docMk/>
            <pc:sldMk cId="1393845563" sldId="501"/>
            <ac:picMk id="5" creationId="{1444F37A-D701-1405-B12E-80CE8BE83D11}"/>
          </ac:picMkLst>
        </pc:picChg>
        <pc:picChg chg="mod modCrop">
          <ac:chgData name="McDonald, Angela - Division of District Support" userId="4af1faaf-b1f6-4589-94df-b90c492a4541" providerId="ADAL" clId="{880E477D-F4DA-4F9A-9D42-263B2ED0A7C8}" dt="2025-04-02T21:04:06.667" v="20272" actId="962"/>
          <ac:picMkLst>
            <pc:docMk/>
            <pc:sldMk cId="1393845563" sldId="501"/>
            <ac:picMk id="6" creationId="{61588DA4-06C0-39B8-6293-8B3A03CB2F46}"/>
          </ac:picMkLst>
        </pc:picChg>
      </pc:sldChg>
      <pc:sldChg chg="addSp modSp new mod">
        <pc:chgData name="McDonald, Angela - Division of District Support" userId="4af1faaf-b1f6-4589-94df-b90c492a4541" providerId="ADAL" clId="{880E477D-F4DA-4F9A-9D42-263B2ED0A7C8}" dt="2025-04-23T18:02:11.244" v="20716" actId="1076"/>
        <pc:sldMkLst>
          <pc:docMk/>
          <pc:sldMk cId="569290511" sldId="502"/>
        </pc:sldMkLst>
        <pc:spChg chg="mod">
          <ac:chgData name="McDonald, Angela - Division of District Support" userId="4af1faaf-b1f6-4589-94df-b90c492a4541" providerId="ADAL" clId="{880E477D-F4DA-4F9A-9D42-263B2ED0A7C8}" dt="2025-04-23T18:01:54.586" v="20714" actId="14100"/>
          <ac:spMkLst>
            <pc:docMk/>
            <pc:sldMk cId="569290511" sldId="502"/>
            <ac:spMk id="2" creationId="{3F618D93-83F2-51A3-B38F-6EB085B93E09}"/>
          </ac:spMkLst>
        </pc:spChg>
        <pc:spChg chg="mod">
          <ac:chgData name="McDonald, Angela - Division of District Support" userId="4af1faaf-b1f6-4589-94df-b90c492a4541" providerId="ADAL" clId="{880E477D-F4DA-4F9A-9D42-263B2ED0A7C8}" dt="2025-04-23T18:02:11.244" v="20716" actId="1076"/>
          <ac:spMkLst>
            <pc:docMk/>
            <pc:sldMk cId="569290511" sldId="502"/>
            <ac:spMk id="3" creationId="{763D6B18-7D2B-DDCE-8442-2CEFC8302D71}"/>
          </ac:spMkLst>
        </pc:spChg>
        <pc:picChg chg="add mod">
          <ac:chgData name="McDonald, Angela - Division of District Support" userId="4af1faaf-b1f6-4589-94df-b90c492a4541" providerId="ADAL" clId="{880E477D-F4DA-4F9A-9D42-263B2ED0A7C8}" dt="2025-04-02T21:02:44.041" v="20244" actId="962"/>
          <ac:picMkLst>
            <pc:docMk/>
            <pc:sldMk cId="569290511" sldId="502"/>
            <ac:picMk id="4" creationId="{A1C58438-0622-862D-CB7F-3189471C8E4D}"/>
          </ac:picMkLst>
        </pc:picChg>
      </pc:sldChg>
      <pc:sldChg chg="modSp add mod">
        <pc:chgData name="McDonald, Angela - Division of District Support" userId="4af1faaf-b1f6-4589-94df-b90c492a4541" providerId="ADAL" clId="{880E477D-F4DA-4F9A-9D42-263B2ED0A7C8}" dt="2025-04-23T18:02:59.621" v="20718" actId="1076"/>
        <pc:sldMkLst>
          <pc:docMk/>
          <pc:sldMk cId="3932698307" sldId="503"/>
        </pc:sldMkLst>
        <pc:spChg chg="mod">
          <ac:chgData name="McDonald, Angela - Division of District Support" userId="4af1faaf-b1f6-4589-94df-b90c492a4541" providerId="ADAL" clId="{880E477D-F4DA-4F9A-9D42-263B2ED0A7C8}" dt="2025-04-02T16:13:08.343" v="19456" actId="27636"/>
          <ac:spMkLst>
            <pc:docMk/>
            <pc:sldMk cId="3932698307" sldId="503"/>
            <ac:spMk id="2" creationId="{A72457F6-EAEB-B5F5-D82F-9D57B0CD9BED}"/>
          </ac:spMkLst>
        </pc:spChg>
        <pc:spChg chg="mod">
          <ac:chgData name="McDonald, Angela - Division of District Support" userId="4af1faaf-b1f6-4589-94df-b90c492a4541" providerId="ADAL" clId="{880E477D-F4DA-4F9A-9D42-263B2ED0A7C8}" dt="2025-04-23T18:02:59.621" v="20718" actId="1076"/>
          <ac:spMkLst>
            <pc:docMk/>
            <pc:sldMk cId="3932698307" sldId="503"/>
            <ac:spMk id="3" creationId="{566D07E5-E43C-6E27-A831-83273F0945C1}"/>
          </ac:spMkLst>
        </pc:spChg>
        <pc:picChg chg="mod">
          <ac:chgData name="McDonald, Angela - Division of District Support" userId="4af1faaf-b1f6-4589-94df-b90c492a4541" providerId="ADAL" clId="{880E477D-F4DA-4F9A-9D42-263B2ED0A7C8}" dt="2025-04-02T21:02:47.596" v="20246" actId="962"/>
          <ac:picMkLst>
            <pc:docMk/>
            <pc:sldMk cId="3932698307" sldId="503"/>
            <ac:picMk id="4" creationId="{34669689-726A-1B6E-17BD-C3CDDD5FA528}"/>
          </ac:picMkLst>
        </pc:picChg>
      </pc:sldChg>
      <pc:sldChg chg="modSp mod">
        <pc:chgData name="McDonald, Angela - Division of District Support" userId="4af1faaf-b1f6-4589-94df-b90c492a4541" providerId="ADAL" clId="{880E477D-F4DA-4F9A-9D42-263B2ED0A7C8}" dt="2025-04-23T12:35:06.847" v="20348" actId="207"/>
        <pc:sldMkLst>
          <pc:docMk/>
          <pc:sldMk cId="3773729374" sldId="504"/>
        </pc:sldMkLst>
        <pc:spChg chg="mod">
          <ac:chgData name="McDonald, Angela - Division of District Support" userId="4af1faaf-b1f6-4589-94df-b90c492a4541" providerId="ADAL" clId="{880E477D-F4DA-4F9A-9D42-263B2ED0A7C8}" dt="2025-04-23T12:35:06.847" v="20348" actId="207"/>
          <ac:spMkLst>
            <pc:docMk/>
            <pc:sldMk cId="3773729374" sldId="504"/>
            <ac:spMk id="3" creationId="{00000000-0000-0000-0000-000000000000}"/>
          </ac:spMkLst>
        </pc:spChg>
        <pc:picChg chg="mod">
          <ac:chgData name="McDonald, Angela - Division of District Support" userId="4af1faaf-b1f6-4589-94df-b90c492a4541" providerId="ADAL" clId="{880E477D-F4DA-4F9A-9D42-263B2ED0A7C8}" dt="2025-04-02T20:27:19.986" v="19478" actId="962"/>
          <ac:picMkLst>
            <pc:docMk/>
            <pc:sldMk cId="3773729374" sldId="504"/>
            <ac:picMk id="4" creationId="{8F095DB8-2D39-550E-4F80-5E5DAE71B153}"/>
          </ac:picMkLst>
        </pc:picChg>
      </pc:sldChg>
      <pc:sldChg chg="modSp mod">
        <pc:chgData name="McDonald, Angela - Division of District Support" userId="4af1faaf-b1f6-4589-94df-b90c492a4541" providerId="ADAL" clId="{880E477D-F4DA-4F9A-9D42-263B2ED0A7C8}" dt="2025-04-23T12:37:29.404" v="20353" actId="5793"/>
        <pc:sldMkLst>
          <pc:docMk/>
          <pc:sldMk cId="2533067396" sldId="505"/>
        </pc:sldMkLst>
        <pc:spChg chg="mod">
          <ac:chgData name="McDonald, Angela - Division of District Support" userId="4af1faaf-b1f6-4589-94df-b90c492a4541" providerId="ADAL" clId="{880E477D-F4DA-4F9A-9D42-263B2ED0A7C8}" dt="2025-04-23T12:37:29.404" v="20353" actId="5793"/>
          <ac:spMkLst>
            <pc:docMk/>
            <pc:sldMk cId="2533067396" sldId="505"/>
            <ac:spMk id="3" creationId="{00000000-0000-0000-0000-000000000000}"/>
          </ac:spMkLst>
        </pc:spChg>
        <pc:picChg chg="mod">
          <ac:chgData name="McDonald, Angela - Division of District Support" userId="4af1faaf-b1f6-4589-94df-b90c492a4541" providerId="ADAL" clId="{880E477D-F4DA-4F9A-9D42-263B2ED0A7C8}" dt="2025-04-02T20:27:51.993" v="19486" actId="962"/>
          <ac:picMkLst>
            <pc:docMk/>
            <pc:sldMk cId="2533067396" sldId="505"/>
            <ac:picMk id="4" creationId="{CDB6A1B4-1791-1281-9DCE-40660B3CCD8E}"/>
          </ac:picMkLst>
        </pc:picChg>
      </pc:sldChg>
      <pc:sldChg chg="addSp modSp mod">
        <pc:chgData name="McDonald, Angela - Division of District Support" userId="4af1faaf-b1f6-4589-94df-b90c492a4541" providerId="ADAL" clId="{880E477D-F4DA-4F9A-9D42-263B2ED0A7C8}" dt="2025-04-23T18:24:43.413" v="21544" actId="962"/>
        <pc:sldMkLst>
          <pc:docMk/>
          <pc:sldMk cId="4261318226" sldId="506"/>
        </pc:sldMkLst>
        <pc:picChg chg="add mod">
          <ac:chgData name="McDonald, Angela - Division of District Support" userId="4af1faaf-b1f6-4589-94df-b90c492a4541" providerId="ADAL" clId="{880E477D-F4DA-4F9A-9D42-263B2ED0A7C8}" dt="2025-04-23T18:24:43.413" v="21544" actId="962"/>
          <ac:picMkLst>
            <pc:docMk/>
            <pc:sldMk cId="4261318226" sldId="506"/>
            <ac:picMk id="4" creationId="{43F99FC2-0461-C38E-7DE4-003C8E9CE5DE}"/>
          </ac:picMkLst>
        </pc:picChg>
      </pc:sldChg>
      <pc:sldChg chg="addSp modSp mod">
        <pc:chgData name="McDonald, Angela - Division of District Support" userId="4af1faaf-b1f6-4589-94df-b90c492a4541" providerId="ADAL" clId="{880E477D-F4DA-4F9A-9D42-263B2ED0A7C8}" dt="2025-04-23T13:10:42.805" v="20512" actId="13926"/>
        <pc:sldMkLst>
          <pc:docMk/>
          <pc:sldMk cId="2809689760" sldId="507"/>
        </pc:sldMkLst>
        <pc:spChg chg="mod">
          <ac:chgData name="McDonald, Angela - Division of District Support" userId="4af1faaf-b1f6-4589-94df-b90c492a4541" providerId="ADAL" clId="{880E477D-F4DA-4F9A-9D42-263B2ED0A7C8}" dt="2025-04-23T13:10:36.749" v="20511" actId="13926"/>
          <ac:spMkLst>
            <pc:docMk/>
            <pc:sldMk cId="2809689760" sldId="507"/>
            <ac:spMk id="2" creationId="{542CA497-5D4D-3118-5F10-F2C56B3A0A3B}"/>
          </ac:spMkLst>
        </pc:spChg>
        <pc:spChg chg="mod">
          <ac:chgData name="McDonald, Angela - Division of District Support" userId="4af1faaf-b1f6-4589-94df-b90c492a4541" providerId="ADAL" clId="{880E477D-F4DA-4F9A-9D42-263B2ED0A7C8}" dt="2025-04-23T13:10:42.805" v="20512" actId="13926"/>
          <ac:spMkLst>
            <pc:docMk/>
            <pc:sldMk cId="2809689760" sldId="507"/>
            <ac:spMk id="3" creationId="{338E4F20-A239-06B8-F053-89CA693EA5B9}"/>
          </ac:spMkLst>
        </pc:spChg>
        <pc:picChg chg="add mod">
          <ac:chgData name="McDonald, Angela - Division of District Support" userId="4af1faaf-b1f6-4589-94df-b90c492a4541" providerId="ADAL" clId="{880E477D-F4DA-4F9A-9D42-263B2ED0A7C8}" dt="2025-04-23T13:07:50.356" v="20510" actId="962"/>
          <ac:picMkLst>
            <pc:docMk/>
            <pc:sldMk cId="2809689760" sldId="507"/>
            <ac:picMk id="4" creationId="{3529C940-B22D-E3BE-7A71-953F1C22F10B}"/>
          </ac:picMkLst>
        </pc:picChg>
      </pc:sldChg>
      <pc:sldChg chg="modSp mod">
        <pc:chgData name="McDonald, Angela - Division of District Support" userId="4af1faaf-b1f6-4589-94df-b90c492a4541" providerId="ADAL" clId="{880E477D-F4DA-4F9A-9D42-263B2ED0A7C8}" dt="2025-05-06T17:50:19.734" v="22731" actId="20577"/>
        <pc:sldMkLst>
          <pc:docMk/>
          <pc:sldMk cId="1392090259" sldId="508"/>
        </pc:sldMkLst>
        <pc:spChg chg="mod">
          <ac:chgData name="McDonald, Angela - Division of District Support" userId="4af1faaf-b1f6-4589-94df-b90c492a4541" providerId="ADAL" clId="{880E477D-F4DA-4F9A-9D42-263B2ED0A7C8}" dt="2025-05-06T17:50:19.734" v="22731" actId="20577"/>
          <ac:spMkLst>
            <pc:docMk/>
            <pc:sldMk cId="1392090259" sldId="508"/>
            <ac:spMk id="3" creationId="{D8AAA5A5-C6DF-C705-E853-D5B40EB52076}"/>
          </ac:spMkLst>
        </pc:spChg>
        <pc:picChg chg="mod">
          <ac:chgData name="McDonald, Angela - Division of District Support" userId="4af1faaf-b1f6-4589-94df-b90c492a4541" providerId="ADAL" clId="{880E477D-F4DA-4F9A-9D42-263B2ED0A7C8}" dt="2025-04-02T20:32:46.591" v="19582" actId="962"/>
          <ac:picMkLst>
            <pc:docMk/>
            <pc:sldMk cId="1392090259" sldId="508"/>
            <ac:picMk id="4" creationId="{E1C60B0E-7906-6A9F-BF67-685D738271BD}"/>
          </ac:picMkLst>
        </pc:picChg>
      </pc:sldChg>
      <pc:sldChg chg="modSp mod">
        <pc:chgData name="McDonald, Angela - Division of District Support" userId="4af1faaf-b1f6-4589-94df-b90c492a4541" providerId="ADAL" clId="{880E477D-F4DA-4F9A-9D42-263B2ED0A7C8}" dt="2025-04-23T17:07:13.788" v="20538" actId="207"/>
        <pc:sldMkLst>
          <pc:docMk/>
          <pc:sldMk cId="1842535257" sldId="509"/>
        </pc:sldMkLst>
        <pc:spChg chg="mod">
          <ac:chgData name="McDonald, Angela - Division of District Support" userId="4af1faaf-b1f6-4589-94df-b90c492a4541" providerId="ADAL" clId="{880E477D-F4DA-4F9A-9D42-263B2ED0A7C8}" dt="2025-04-23T17:05:38.473" v="20536" actId="13926"/>
          <ac:spMkLst>
            <pc:docMk/>
            <pc:sldMk cId="1842535257" sldId="509"/>
            <ac:spMk id="2" creationId="{31BE5EDF-A44D-4EE3-17EF-9D535F7D7B06}"/>
          </ac:spMkLst>
        </pc:spChg>
        <pc:spChg chg="mod">
          <ac:chgData name="McDonald, Angela - Division of District Support" userId="4af1faaf-b1f6-4589-94df-b90c492a4541" providerId="ADAL" clId="{880E477D-F4DA-4F9A-9D42-263B2ED0A7C8}" dt="2025-04-23T17:07:13.788" v="20538" actId="207"/>
          <ac:spMkLst>
            <pc:docMk/>
            <pc:sldMk cId="1842535257" sldId="509"/>
            <ac:spMk id="3" creationId="{C950BC99-E9BA-ADB1-DDB7-F1121D8F7A30}"/>
          </ac:spMkLst>
        </pc:spChg>
        <pc:picChg chg="mod">
          <ac:chgData name="McDonald, Angela - Division of District Support" userId="4af1faaf-b1f6-4589-94df-b90c492a4541" providerId="ADAL" clId="{880E477D-F4DA-4F9A-9D42-263B2ED0A7C8}" dt="2025-04-02T20:33:08.673" v="19588" actId="962"/>
          <ac:picMkLst>
            <pc:docMk/>
            <pc:sldMk cId="1842535257" sldId="509"/>
            <ac:picMk id="4" creationId="{7945E87D-4FCE-4B0B-BF5B-23D5260A48C0}"/>
          </ac:picMkLst>
        </pc:picChg>
      </pc:sldChg>
      <pc:sldChg chg="modSp mod">
        <pc:chgData name="McDonald, Angela - Division of District Support" userId="4af1faaf-b1f6-4589-94df-b90c492a4541" providerId="ADAL" clId="{880E477D-F4DA-4F9A-9D42-263B2ED0A7C8}" dt="2025-04-23T17:11:13.686" v="20546" actId="207"/>
        <pc:sldMkLst>
          <pc:docMk/>
          <pc:sldMk cId="1446404828" sldId="510"/>
        </pc:sldMkLst>
        <pc:spChg chg="mod">
          <ac:chgData name="McDonald, Angela - Division of District Support" userId="4af1faaf-b1f6-4589-94df-b90c492a4541" providerId="ADAL" clId="{880E477D-F4DA-4F9A-9D42-263B2ED0A7C8}" dt="2025-04-23T17:11:13.686" v="20546" actId="207"/>
          <ac:spMkLst>
            <pc:docMk/>
            <pc:sldMk cId="1446404828" sldId="510"/>
            <ac:spMk id="3" creationId="{82CC7BFD-7E75-59D0-6192-00F08C6B1B2C}"/>
          </ac:spMkLst>
        </pc:spChg>
      </pc:sldChg>
      <pc:sldChg chg="modSp mod">
        <pc:chgData name="McDonald, Angela - Division of District Support" userId="4af1faaf-b1f6-4589-94df-b90c492a4541" providerId="ADAL" clId="{880E477D-F4DA-4F9A-9D42-263B2ED0A7C8}" dt="2025-04-23T17:12:41.522" v="20554" actId="207"/>
        <pc:sldMkLst>
          <pc:docMk/>
          <pc:sldMk cId="676415236" sldId="511"/>
        </pc:sldMkLst>
        <pc:spChg chg="mod">
          <ac:chgData name="McDonald, Angela - Division of District Support" userId="4af1faaf-b1f6-4589-94df-b90c492a4541" providerId="ADAL" clId="{880E477D-F4DA-4F9A-9D42-263B2ED0A7C8}" dt="2025-04-23T17:12:41.522" v="20554" actId="207"/>
          <ac:spMkLst>
            <pc:docMk/>
            <pc:sldMk cId="676415236" sldId="511"/>
            <ac:spMk id="3" creationId="{A3A4CB2B-9DD6-1CB9-1B0F-97AC809B5285}"/>
          </ac:spMkLst>
        </pc:spChg>
        <pc:picChg chg="mod">
          <ac:chgData name="McDonald, Angela - Division of District Support" userId="4af1faaf-b1f6-4589-94df-b90c492a4541" providerId="ADAL" clId="{880E477D-F4DA-4F9A-9D42-263B2ED0A7C8}" dt="2025-04-02T20:41:15.720" v="20035" actId="962"/>
          <ac:picMkLst>
            <pc:docMk/>
            <pc:sldMk cId="676415236" sldId="511"/>
            <ac:picMk id="4" creationId="{8D85FE09-B76B-B841-2ABC-7B4CCC51C550}"/>
          </ac:picMkLst>
        </pc:picChg>
      </pc:sldChg>
      <pc:sldChg chg="modSp mod">
        <pc:chgData name="McDonald, Angela - Division of District Support" userId="4af1faaf-b1f6-4589-94df-b90c492a4541" providerId="ADAL" clId="{880E477D-F4DA-4F9A-9D42-263B2ED0A7C8}" dt="2025-04-23T18:09:52.397" v="20755" actId="207"/>
        <pc:sldMkLst>
          <pc:docMk/>
          <pc:sldMk cId="1114388633" sldId="512"/>
        </pc:sldMkLst>
        <pc:spChg chg="mod">
          <ac:chgData name="McDonald, Angela - Division of District Support" userId="4af1faaf-b1f6-4589-94df-b90c492a4541" providerId="ADAL" clId="{880E477D-F4DA-4F9A-9D42-263B2ED0A7C8}" dt="2025-04-23T18:09:52.397" v="20755" actId="207"/>
          <ac:spMkLst>
            <pc:docMk/>
            <pc:sldMk cId="1114388633" sldId="512"/>
            <ac:spMk id="3" creationId="{018CA69A-72BE-97C5-4B2F-7F5AB551C977}"/>
          </ac:spMkLst>
        </pc:spChg>
        <pc:picChg chg="mod">
          <ac:chgData name="McDonald, Angela - Division of District Support" userId="4af1faaf-b1f6-4589-94df-b90c492a4541" providerId="ADAL" clId="{880E477D-F4DA-4F9A-9D42-263B2ED0A7C8}" dt="2025-04-02T21:05:00.710" v="20293" actId="962"/>
          <ac:picMkLst>
            <pc:docMk/>
            <pc:sldMk cId="1114388633" sldId="512"/>
            <ac:picMk id="4" creationId="{11DCE53E-D159-A80A-BD26-3E14508E177A}"/>
          </ac:picMkLst>
        </pc:picChg>
      </pc:sldChg>
      <pc:sldChg chg="modSp mod">
        <pc:chgData name="McDonald, Angela - Division of District Support" userId="4af1faaf-b1f6-4589-94df-b90c492a4541" providerId="ADAL" clId="{880E477D-F4DA-4F9A-9D42-263B2ED0A7C8}" dt="2025-04-23T18:11:14.821" v="20757" actId="207"/>
        <pc:sldMkLst>
          <pc:docMk/>
          <pc:sldMk cId="1608751894" sldId="513"/>
        </pc:sldMkLst>
        <pc:spChg chg="mod">
          <ac:chgData name="McDonald, Angela - Division of District Support" userId="4af1faaf-b1f6-4589-94df-b90c492a4541" providerId="ADAL" clId="{880E477D-F4DA-4F9A-9D42-263B2ED0A7C8}" dt="2025-04-23T18:11:14.821" v="20757" actId="207"/>
          <ac:spMkLst>
            <pc:docMk/>
            <pc:sldMk cId="1608751894" sldId="513"/>
            <ac:spMk id="3" creationId="{1418A611-425B-8726-B8C6-5DA4A319960E}"/>
          </ac:spMkLst>
        </pc:spChg>
        <pc:picChg chg="mod">
          <ac:chgData name="McDonald, Angela - Division of District Support" userId="4af1faaf-b1f6-4589-94df-b90c492a4541" providerId="ADAL" clId="{880E477D-F4DA-4F9A-9D42-263B2ED0A7C8}" dt="2025-04-02T21:05:04.708" v="20295" actId="962"/>
          <ac:picMkLst>
            <pc:docMk/>
            <pc:sldMk cId="1608751894" sldId="513"/>
            <ac:picMk id="4" creationId="{508A713F-BBDF-9AD3-30C7-2A54E1A00FA1}"/>
          </ac:picMkLst>
        </pc:picChg>
      </pc:sldChg>
      <pc:sldChg chg="addSp modSp mod">
        <pc:chgData name="McDonald, Angela - Division of District Support" userId="4af1faaf-b1f6-4589-94df-b90c492a4541" providerId="ADAL" clId="{880E477D-F4DA-4F9A-9D42-263B2ED0A7C8}" dt="2025-04-23T18:15:33.053" v="20807" actId="962"/>
        <pc:sldMkLst>
          <pc:docMk/>
          <pc:sldMk cId="1275540357" sldId="514"/>
        </pc:sldMkLst>
        <pc:spChg chg="mod">
          <ac:chgData name="McDonald, Angela - Division of District Support" userId="4af1faaf-b1f6-4589-94df-b90c492a4541" providerId="ADAL" clId="{880E477D-F4DA-4F9A-9D42-263B2ED0A7C8}" dt="2025-04-23T18:11:19.616" v="20758" actId="207"/>
          <ac:spMkLst>
            <pc:docMk/>
            <pc:sldMk cId="1275540357" sldId="514"/>
            <ac:spMk id="3" creationId="{87DA2168-432E-1B3C-AE43-AC654DDDE184}"/>
          </ac:spMkLst>
        </pc:spChg>
        <pc:picChg chg="add mod">
          <ac:chgData name="McDonald, Angela - Division of District Support" userId="4af1faaf-b1f6-4589-94df-b90c492a4541" providerId="ADAL" clId="{880E477D-F4DA-4F9A-9D42-263B2ED0A7C8}" dt="2025-04-23T18:15:33.053" v="20807" actId="962"/>
          <ac:picMkLst>
            <pc:docMk/>
            <pc:sldMk cId="1275540357" sldId="514"/>
            <ac:picMk id="4" creationId="{C36D128E-A197-C11C-7425-37181F5465A1}"/>
          </ac:picMkLst>
        </pc:picChg>
      </pc:sldChg>
      <pc:sldChg chg="addSp modSp mod">
        <pc:chgData name="McDonald, Angela - Division of District Support" userId="4af1faaf-b1f6-4589-94df-b90c492a4541" providerId="ADAL" clId="{880E477D-F4DA-4F9A-9D42-263B2ED0A7C8}" dt="2025-04-23T18:16:04.518" v="20859" actId="962"/>
        <pc:sldMkLst>
          <pc:docMk/>
          <pc:sldMk cId="2356148496" sldId="515"/>
        </pc:sldMkLst>
        <pc:spChg chg="mod">
          <ac:chgData name="McDonald, Angela - Division of District Support" userId="4af1faaf-b1f6-4589-94df-b90c492a4541" providerId="ADAL" clId="{880E477D-F4DA-4F9A-9D42-263B2ED0A7C8}" dt="2025-04-23T18:12:38.076" v="20760" actId="1076"/>
          <ac:spMkLst>
            <pc:docMk/>
            <pc:sldMk cId="2356148496" sldId="515"/>
            <ac:spMk id="3" creationId="{7628A01A-077D-1EF7-978C-EFDCF70E810E}"/>
          </ac:spMkLst>
        </pc:spChg>
        <pc:picChg chg="add mod">
          <ac:chgData name="McDonald, Angela - Division of District Support" userId="4af1faaf-b1f6-4589-94df-b90c492a4541" providerId="ADAL" clId="{880E477D-F4DA-4F9A-9D42-263B2ED0A7C8}" dt="2025-04-23T18:16:04.518" v="20859" actId="962"/>
          <ac:picMkLst>
            <pc:docMk/>
            <pc:sldMk cId="2356148496" sldId="515"/>
            <ac:picMk id="4" creationId="{1D466D71-64EA-9F30-AEC6-002A07E4CA7A}"/>
          </ac:picMkLst>
        </pc:picChg>
      </pc:sldChg>
      <pc:sldChg chg="addSp delSp modSp new mod modNotesTx">
        <pc:chgData name="McDonald, Angela - Division of District Support" userId="4af1faaf-b1f6-4589-94df-b90c492a4541" providerId="ADAL" clId="{880E477D-F4DA-4F9A-9D42-263B2ED0A7C8}" dt="2025-04-23T19:47:46.772" v="22635" actId="962"/>
        <pc:sldMkLst>
          <pc:docMk/>
          <pc:sldMk cId="2852774684" sldId="516"/>
        </pc:sldMkLst>
        <pc:spChg chg="mod">
          <ac:chgData name="McDonald, Angela - Division of District Support" userId="4af1faaf-b1f6-4589-94df-b90c492a4541" providerId="ADAL" clId="{880E477D-F4DA-4F9A-9D42-263B2ED0A7C8}" dt="2025-04-23T19:09:10.757" v="22497" actId="20577"/>
          <ac:spMkLst>
            <pc:docMk/>
            <pc:sldMk cId="2852774684" sldId="516"/>
            <ac:spMk id="2" creationId="{D9A88771-56CB-21DD-B3CA-3A934C6B80A8}"/>
          </ac:spMkLst>
        </pc:spChg>
        <pc:spChg chg="add del mod">
          <ac:chgData name="McDonald, Angela - Division of District Support" userId="4af1faaf-b1f6-4589-94df-b90c492a4541" providerId="ADAL" clId="{880E477D-F4DA-4F9A-9D42-263B2ED0A7C8}" dt="2025-04-23T19:45:27.541" v="22632" actId="20577"/>
          <ac:spMkLst>
            <pc:docMk/>
            <pc:sldMk cId="2852774684" sldId="516"/>
            <ac:spMk id="3" creationId="{6D0618EC-09D0-A8A9-E185-4E7FD0D5A834}"/>
          </ac:spMkLst>
        </pc:spChg>
        <pc:picChg chg="add mod">
          <ac:chgData name="McDonald, Angela - Division of District Support" userId="4af1faaf-b1f6-4589-94df-b90c492a4541" providerId="ADAL" clId="{880E477D-F4DA-4F9A-9D42-263B2ED0A7C8}" dt="2025-04-23T19:47:42.603" v="22634" actId="962"/>
          <ac:picMkLst>
            <pc:docMk/>
            <pc:sldMk cId="2852774684" sldId="516"/>
            <ac:picMk id="4" creationId="{EDE9DC5C-A238-511A-FF2F-335B529B044D}"/>
          </ac:picMkLst>
        </pc:picChg>
        <pc:picChg chg="add mod">
          <ac:chgData name="McDonald, Angela - Division of District Support" userId="4af1faaf-b1f6-4589-94df-b90c492a4541" providerId="ADAL" clId="{880E477D-F4DA-4F9A-9D42-263B2ED0A7C8}" dt="2025-04-23T19:47:46.772" v="22635" actId="962"/>
          <ac:picMkLst>
            <pc:docMk/>
            <pc:sldMk cId="2852774684" sldId="516"/>
            <ac:picMk id="5" creationId="{A51F685C-4E4C-3913-84AC-66151C1A1F38}"/>
          </ac:picMkLst>
        </pc:picChg>
      </pc:sldChg>
      <pc:sldChg chg="addSp modSp new mod">
        <pc:chgData name="McDonald, Angela - Division of District Support" userId="4af1faaf-b1f6-4589-94df-b90c492a4541" providerId="ADAL" clId="{880E477D-F4DA-4F9A-9D42-263B2ED0A7C8}" dt="2025-05-06T19:21:41.282" v="22930" actId="1076"/>
        <pc:sldMkLst>
          <pc:docMk/>
          <pc:sldMk cId="2193182547" sldId="517"/>
        </pc:sldMkLst>
        <pc:spChg chg="mod">
          <ac:chgData name="McDonald, Angela - Division of District Support" userId="4af1faaf-b1f6-4589-94df-b90c492a4541" providerId="ADAL" clId="{880E477D-F4DA-4F9A-9D42-263B2ED0A7C8}" dt="2025-05-06T19:21:10.512" v="22925"/>
          <ac:spMkLst>
            <pc:docMk/>
            <pc:sldMk cId="2193182547" sldId="517"/>
            <ac:spMk id="2" creationId="{FF08149B-8289-E268-55B4-38541FEC5AF7}"/>
          </ac:spMkLst>
        </pc:spChg>
        <pc:spChg chg="mod">
          <ac:chgData name="McDonald, Angela - Division of District Support" userId="4af1faaf-b1f6-4589-94df-b90c492a4541" providerId="ADAL" clId="{880E477D-F4DA-4F9A-9D42-263B2ED0A7C8}" dt="2025-05-06T19:21:41.282" v="22930" actId="1076"/>
          <ac:spMkLst>
            <pc:docMk/>
            <pc:sldMk cId="2193182547" sldId="517"/>
            <ac:spMk id="3" creationId="{1BF935D0-5884-5F39-953F-C81A9D800E16}"/>
          </ac:spMkLst>
        </pc:spChg>
        <pc:picChg chg="add mod">
          <ac:chgData name="McDonald, Angela - Division of District Support" userId="4af1faaf-b1f6-4589-94df-b90c492a4541" providerId="ADAL" clId="{880E477D-F4DA-4F9A-9D42-263B2ED0A7C8}" dt="2025-05-06T19:21:25.605" v="22927" actId="1076"/>
          <ac:picMkLst>
            <pc:docMk/>
            <pc:sldMk cId="2193182547" sldId="517"/>
            <ac:picMk id="4" creationId="{5F15ED44-4D2A-9E8C-DE68-04EC57721796}"/>
          </ac:picMkLst>
        </pc:picChg>
      </pc:sldChg>
      <pc:sldMasterChg chg="delSldLayout">
        <pc:chgData name="McDonald, Angela - Division of District Support" userId="4af1faaf-b1f6-4589-94df-b90c492a4541" providerId="ADAL" clId="{880E477D-F4DA-4F9A-9D42-263B2ED0A7C8}" dt="2025-03-31T19:38:12.072" v="10260" actId="2696"/>
        <pc:sldMasterMkLst>
          <pc:docMk/>
          <pc:sldMasterMk cId="2370804032" sldId="2147483678"/>
        </pc:sldMasterMkLst>
        <pc:sldLayoutChg chg="del">
          <pc:chgData name="McDonald, Angela - Division of District Support" userId="4af1faaf-b1f6-4589-94df-b90c492a4541" providerId="ADAL" clId="{880E477D-F4DA-4F9A-9D42-263B2ED0A7C8}" dt="2025-03-31T19:38:12.072" v="10260" actId="2696"/>
          <pc:sldLayoutMkLst>
            <pc:docMk/>
            <pc:sldMasterMk cId="2370804032" sldId="2147483678"/>
            <pc:sldLayoutMk cId="2460998458" sldId="2147483692"/>
          </pc:sldLayoutMkLst>
        </pc:sldLayoutChg>
      </pc:sldMasterChg>
    </pc:docChg>
  </pc:docChgLst>
  <pc:docChgLst>
    <pc:chgData name="Mounce, Caitlyn - Division of District Support" userId="dff59570-dc4a-44a9-b71d-86cab265f12d" providerId="ADAL" clId="{CD3D2DC7-B34F-4BF1-8F41-AA819D784C20}"/>
    <pc:docChg chg="custSel modSld">
      <pc:chgData name="Mounce, Caitlyn - Division of District Support" userId="dff59570-dc4a-44a9-b71d-86cab265f12d" providerId="ADAL" clId="{CD3D2DC7-B34F-4BF1-8F41-AA819D784C20}" dt="2025-05-09T18:05:12.564" v="180" actId="113"/>
      <pc:docMkLst>
        <pc:docMk/>
      </pc:docMkLst>
      <pc:sldChg chg="modSp mod modCm">
        <pc:chgData name="Mounce, Caitlyn - Division of District Support" userId="dff59570-dc4a-44a9-b71d-86cab265f12d" providerId="ADAL" clId="{CD3D2DC7-B34F-4BF1-8F41-AA819D784C20}" dt="2025-05-09T18:01:21.408" v="52" actId="20577"/>
        <pc:sldMkLst>
          <pc:docMk/>
          <pc:sldMk cId="100718583" sldId="271"/>
        </pc:sldMkLst>
        <pc:spChg chg="mod">
          <ac:chgData name="Mounce, Caitlyn - Division of District Support" userId="dff59570-dc4a-44a9-b71d-86cab265f12d" providerId="ADAL" clId="{CD3D2DC7-B34F-4BF1-8F41-AA819D784C20}" dt="2025-05-09T18:01:21.408" v="52" actId="20577"/>
          <ac:spMkLst>
            <pc:docMk/>
            <pc:sldMk cId="100718583" sldId="271"/>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Mounce, Caitlyn - Division of District Support" userId="dff59570-dc4a-44a9-b71d-86cab265f12d" providerId="ADAL" clId="{CD3D2DC7-B34F-4BF1-8F41-AA819D784C20}" dt="2025-05-09T18:01:21.408" v="52" actId="20577"/>
              <pc2:cmMkLst xmlns:pc2="http://schemas.microsoft.com/office/powerpoint/2019/9/main/command">
                <pc:docMk/>
                <pc:sldMk cId="100718583" sldId="271"/>
                <pc2:cmMk id="{6FBF52DF-782F-4442-8755-9F19247E1B9A}"/>
              </pc2:cmMkLst>
            </pc226:cmChg>
          </p:ext>
        </pc:extLst>
      </pc:sldChg>
      <pc:sldChg chg="modSp mod modCm">
        <pc:chgData name="Mounce, Caitlyn - Division of District Support" userId="dff59570-dc4a-44a9-b71d-86cab265f12d" providerId="ADAL" clId="{CD3D2DC7-B34F-4BF1-8F41-AA819D784C20}" dt="2025-05-09T18:02:03.982" v="92" actId="20577"/>
        <pc:sldMkLst>
          <pc:docMk/>
          <pc:sldMk cId="1936497902" sldId="286"/>
        </pc:sldMkLst>
        <pc:spChg chg="mod">
          <ac:chgData name="Mounce, Caitlyn - Division of District Support" userId="dff59570-dc4a-44a9-b71d-86cab265f12d" providerId="ADAL" clId="{CD3D2DC7-B34F-4BF1-8F41-AA819D784C20}" dt="2025-05-09T18:02:03.982" v="92" actId="20577"/>
          <ac:spMkLst>
            <pc:docMk/>
            <pc:sldMk cId="1936497902" sldId="286"/>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Mounce, Caitlyn - Division of District Support" userId="dff59570-dc4a-44a9-b71d-86cab265f12d" providerId="ADAL" clId="{CD3D2DC7-B34F-4BF1-8F41-AA819D784C20}" dt="2025-05-09T18:02:03.982" v="92" actId="20577"/>
              <pc2:cmMkLst xmlns:pc2="http://schemas.microsoft.com/office/powerpoint/2019/9/main/command">
                <pc:docMk/>
                <pc:sldMk cId="1936497902" sldId="286"/>
                <pc2:cmMk id="{69A56841-43C9-4D06-B459-BB4E09C956F9}"/>
              </pc2:cmMkLst>
            </pc226:cmChg>
          </p:ext>
        </pc:extLst>
      </pc:sldChg>
      <pc:sldChg chg="modSp mod modCm">
        <pc:chgData name="Mounce, Caitlyn - Division of District Support" userId="dff59570-dc4a-44a9-b71d-86cab265f12d" providerId="ADAL" clId="{CD3D2DC7-B34F-4BF1-8F41-AA819D784C20}" dt="2025-05-09T18:02:42.402" v="95" actId="20577"/>
        <pc:sldMkLst>
          <pc:docMk/>
          <pc:sldMk cId="1004431507" sldId="312"/>
        </pc:sldMkLst>
        <pc:spChg chg="mod">
          <ac:chgData name="Mounce, Caitlyn - Division of District Support" userId="dff59570-dc4a-44a9-b71d-86cab265f12d" providerId="ADAL" clId="{CD3D2DC7-B34F-4BF1-8F41-AA819D784C20}" dt="2025-05-09T18:02:42.402" v="95" actId="20577"/>
          <ac:spMkLst>
            <pc:docMk/>
            <pc:sldMk cId="1004431507" sldId="312"/>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Mounce, Caitlyn - Division of District Support" userId="dff59570-dc4a-44a9-b71d-86cab265f12d" providerId="ADAL" clId="{CD3D2DC7-B34F-4BF1-8F41-AA819D784C20}" dt="2025-05-09T18:02:42.402" v="95" actId="20577"/>
              <pc2:cmMkLst xmlns:pc2="http://schemas.microsoft.com/office/powerpoint/2019/9/main/command">
                <pc:docMk/>
                <pc:sldMk cId="1004431507" sldId="312"/>
                <pc2:cmMk id="{5C533AB1-6E25-4F98-97B3-741A220FE03B}"/>
              </pc2:cmMkLst>
            </pc226:cmChg>
          </p:ext>
        </pc:extLst>
      </pc:sldChg>
      <pc:sldChg chg="modSp mod modCm">
        <pc:chgData name="Mounce, Caitlyn - Division of District Support" userId="dff59570-dc4a-44a9-b71d-86cab265f12d" providerId="ADAL" clId="{CD3D2DC7-B34F-4BF1-8F41-AA819D784C20}" dt="2025-05-09T18:03:05.442" v="97" actId="20577"/>
        <pc:sldMkLst>
          <pc:docMk/>
          <pc:sldMk cId="3010898444" sldId="380"/>
        </pc:sldMkLst>
        <pc:spChg chg="mod">
          <ac:chgData name="Mounce, Caitlyn - Division of District Support" userId="dff59570-dc4a-44a9-b71d-86cab265f12d" providerId="ADAL" clId="{CD3D2DC7-B34F-4BF1-8F41-AA819D784C20}" dt="2025-05-09T18:03:05.442" v="97" actId="20577"/>
          <ac:spMkLst>
            <pc:docMk/>
            <pc:sldMk cId="3010898444" sldId="380"/>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Mounce, Caitlyn - Division of District Support" userId="dff59570-dc4a-44a9-b71d-86cab265f12d" providerId="ADAL" clId="{CD3D2DC7-B34F-4BF1-8F41-AA819D784C20}" dt="2025-05-09T18:03:05.442" v="97" actId="20577"/>
              <pc2:cmMkLst xmlns:pc2="http://schemas.microsoft.com/office/powerpoint/2019/9/main/command">
                <pc:docMk/>
                <pc:sldMk cId="3010898444" sldId="380"/>
                <pc2:cmMk id="{C915E761-B676-4C57-8C21-25667BB23384}"/>
              </pc2:cmMkLst>
            </pc226:cmChg>
          </p:ext>
        </pc:extLst>
      </pc:sldChg>
      <pc:sldChg chg="modSp mod modCm">
        <pc:chgData name="Mounce, Caitlyn - Division of District Support" userId="dff59570-dc4a-44a9-b71d-86cab265f12d" providerId="ADAL" clId="{CD3D2DC7-B34F-4BF1-8F41-AA819D784C20}" dt="2025-05-09T18:04:37.169" v="174" actId="313"/>
        <pc:sldMkLst>
          <pc:docMk/>
          <pc:sldMk cId="2325361228" sldId="388"/>
        </pc:sldMkLst>
        <pc:spChg chg="mod">
          <ac:chgData name="Mounce, Caitlyn - Division of District Support" userId="dff59570-dc4a-44a9-b71d-86cab265f12d" providerId="ADAL" clId="{CD3D2DC7-B34F-4BF1-8F41-AA819D784C20}" dt="2025-05-09T18:04:37.169" v="174" actId="313"/>
          <ac:spMkLst>
            <pc:docMk/>
            <pc:sldMk cId="2325361228" sldId="388"/>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Mounce, Caitlyn - Division of District Support" userId="dff59570-dc4a-44a9-b71d-86cab265f12d" providerId="ADAL" clId="{CD3D2DC7-B34F-4BF1-8F41-AA819D784C20}" dt="2025-05-09T18:04:26.315" v="173" actId="20577"/>
              <pc2:cmMkLst xmlns:pc2="http://schemas.microsoft.com/office/powerpoint/2019/9/main/command">
                <pc:docMk/>
                <pc:sldMk cId="2325361228" sldId="388"/>
                <pc2:cmMk id="{FF034B7B-B2B4-4919-A169-C22F42678A72}"/>
              </pc2:cmMkLst>
            </pc226:cmChg>
            <pc226:cmChg xmlns:pc226="http://schemas.microsoft.com/office/powerpoint/2022/06/main/command" chg="mod">
              <pc226:chgData name="Mounce, Caitlyn - Division of District Support" userId="dff59570-dc4a-44a9-b71d-86cab265f12d" providerId="ADAL" clId="{CD3D2DC7-B34F-4BF1-8F41-AA819D784C20}" dt="2025-05-09T18:04:26.315" v="173" actId="20577"/>
              <pc2:cmMkLst xmlns:pc2="http://schemas.microsoft.com/office/powerpoint/2019/9/main/command">
                <pc:docMk/>
                <pc:sldMk cId="2325361228" sldId="388"/>
                <pc2:cmMk id="{7C9302D1-6388-4992-9301-21D59E87BFDE}"/>
              </pc2:cmMkLst>
            </pc226:cmChg>
          </p:ext>
        </pc:extLst>
      </pc:sldChg>
      <pc:sldChg chg="modSp mod">
        <pc:chgData name="Mounce, Caitlyn - Division of District Support" userId="dff59570-dc4a-44a9-b71d-86cab265f12d" providerId="ADAL" clId="{CD3D2DC7-B34F-4BF1-8F41-AA819D784C20}" dt="2025-05-09T18:04:58.842" v="178" actId="27636"/>
        <pc:sldMkLst>
          <pc:docMk/>
          <pc:sldMk cId="1024316240" sldId="410"/>
        </pc:sldMkLst>
        <pc:spChg chg="mod">
          <ac:chgData name="Mounce, Caitlyn - Division of District Support" userId="dff59570-dc4a-44a9-b71d-86cab265f12d" providerId="ADAL" clId="{CD3D2DC7-B34F-4BF1-8F41-AA819D784C20}" dt="2025-05-09T18:04:58.842" v="178" actId="27636"/>
          <ac:spMkLst>
            <pc:docMk/>
            <pc:sldMk cId="1024316240" sldId="410"/>
            <ac:spMk id="3" creationId="{00000000-0000-0000-0000-000000000000}"/>
          </ac:spMkLst>
        </pc:spChg>
      </pc:sldChg>
      <pc:sldChg chg="modSp mod modCm">
        <pc:chgData name="Mounce, Caitlyn - Division of District Support" userId="dff59570-dc4a-44a9-b71d-86cab265f12d" providerId="ADAL" clId="{CD3D2DC7-B34F-4BF1-8F41-AA819D784C20}" dt="2025-05-09T18:00:23.991" v="33" actId="20577"/>
        <pc:sldMkLst>
          <pc:docMk/>
          <pc:sldMk cId="3773729374" sldId="504"/>
        </pc:sldMkLst>
        <pc:spChg chg="mod">
          <ac:chgData name="Mounce, Caitlyn - Division of District Support" userId="dff59570-dc4a-44a9-b71d-86cab265f12d" providerId="ADAL" clId="{CD3D2DC7-B34F-4BF1-8F41-AA819D784C20}" dt="2025-05-09T18:00:23.991" v="33" actId="20577"/>
          <ac:spMkLst>
            <pc:docMk/>
            <pc:sldMk cId="3773729374" sldId="504"/>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Mounce, Caitlyn - Division of District Support" userId="dff59570-dc4a-44a9-b71d-86cab265f12d" providerId="ADAL" clId="{CD3D2DC7-B34F-4BF1-8F41-AA819D784C20}" dt="2025-05-09T18:00:15.572" v="31" actId="20577"/>
              <pc2:cmMkLst xmlns:pc2="http://schemas.microsoft.com/office/powerpoint/2019/9/main/command">
                <pc:docMk/>
                <pc:sldMk cId="3773729374" sldId="504"/>
                <pc2:cmMk id="{C12E1948-74E6-4AAC-9582-8AFFC102A1CA}"/>
              </pc2:cmMkLst>
            </pc226:cmChg>
          </p:ext>
        </pc:extLst>
      </pc:sldChg>
      <pc:sldChg chg="modSp mod">
        <pc:chgData name="Mounce, Caitlyn - Division of District Support" userId="dff59570-dc4a-44a9-b71d-86cab265f12d" providerId="ADAL" clId="{CD3D2DC7-B34F-4BF1-8F41-AA819D784C20}" dt="2025-05-09T18:05:12.564" v="180" actId="113"/>
        <pc:sldMkLst>
          <pc:docMk/>
          <pc:sldMk cId="2193182547" sldId="517"/>
        </pc:sldMkLst>
        <pc:spChg chg="mod">
          <ac:chgData name="Mounce, Caitlyn - Division of District Support" userId="dff59570-dc4a-44a9-b71d-86cab265f12d" providerId="ADAL" clId="{CD3D2DC7-B34F-4BF1-8F41-AA819D784C20}" dt="2025-05-09T18:05:12.564" v="180" actId="113"/>
          <ac:spMkLst>
            <pc:docMk/>
            <pc:sldMk cId="2193182547" sldId="517"/>
            <ac:spMk id="3" creationId="{1BF935D0-5884-5F39-953F-C81A9D800E1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DD7BF7-401F-492E-BE93-6B36570E9CE8}" type="datetimeFigureOut">
              <a:rPr lang="en-US" smtClean="0"/>
              <a:t>5/9/2025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FAC6FA-3DD4-4A50-B2BE-63FCB8D58BC1}" type="slidenum">
              <a:rPr lang="en-US" smtClean="0"/>
              <a:t>‹#›</a:t>
            </a:fld>
            <a:endParaRPr lang="en-US"/>
          </a:p>
        </p:txBody>
      </p:sp>
    </p:spTree>
    <p:extLst>
      <p:ext uri="{BB962C8B-B14F-4D97-AF65-F5344CB8AC3E}">
        <p14:creationId xmlns:p14="http://schemas.microsoft.com/office/powerpoint/2010/main" val="1733690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4</a:t>
            </a:fld>
            <a:endParaRPr lang="en-US"/>
          </a:p>
        </p:txBody>
      </p:sp>
    </p:spTree>
    <p:extLst>
      <p:ext uri="{BB962C8B-B14F-4D97-AF65-F5344CB8AC3E}">
        <p14:creationId xmlns:p14="http://schemas.microsoft.com/office/powerpoint/2010/main" val="1928298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85</a:t>
            </a:fld>
            <a:endParaRPr lang="en-US"/>
          </a:p>
        </p:txBody>
      </p:sp>
    </p:spTree>
    <p:extLst>
      <p:ext uri="{BB962C8B-B14F-4D97-AF65-F5344CB8AC3E}">
        <p14:creationId xmlns:p14="http://schemas.microsoft.com/office/powerpoint/2010/main" val="1069128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111</a:t>
            </a:fld>
            <a:endParaRPr lang="en-US"/>
          </a:p>
        </p:txBody>
      </p:sp>
    </p:spTree>
    <p:extLst>
      <p:ext uri="{BB962C8B-B14F-4D97-AF65-F5344CB8AC3E}">
        <p14:creationId xmlns:p14="http://schemas.microsoft.com/office/powerpoint/2010/main" val="1285764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112</a:t>
            </a:fld>
            <a:endParaRPr lang="en-US"/>
          </a:p>
        </p:txBody>
      </p:sp>
    </p:spTree>
    <p:extLst>
      <p:ext uri="{BB962C8B-B14F-4D97-AF65-F5344CB8AC3E}">
        <p14:creationId xmlns:p14="http://schemas.microsoft.com/office/powerpoint/2010/main" val="2487314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113</a:t>
            </a:fld>
            <a:endParaRPr lang="en-US"/>
          </a:p>
        </p:txBody>
      </p:sp>
    </p:spTree>
    <p:extLst>
      <p:ext uri="{BB962C8B-B14F-4D97-AF65-F5344CB8AC3E}">
        <p14:creationId xmlns:p14="http://schemas.microsoft.com/office/powerpoint/2010/main" val="2859921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nSpc>
                <a:spcPct val="120000"/>
              </a:lnSpc>
              <a:spcBef>
                <a:spcPts val="0"/>
              </a:spcBef>
              <a:buFont typeface="+mj-lt"/>
              <a:buNone/>
            </a:pPr>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115</a:t>
            </a:fld>
            <a:endParaRPr lang="en-US"/>
          </a:p>
        </p:txBody>
      </p:sp>
    </p:spTree>
    <p:extLst>
      <p:ext uri="{BB962C8B-B14F-4D97-AF65-F5344CB8AC3E}">
        <p14:creationId xmlns:p14="http://schemas.microsoft.com/office/powerpoint/2010/main" val="1181625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B3D2A-573B-CA7A-68E1-989FC0DE95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994E2D-0789-B15C-7B4B-9F3B198339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BDD73F-51F1-EF5E-3FF8-8454D8000992}"/>
              </a:ext>
            </a:extLst>
          </p:cNvPr>
          <p:cNvSpPr>
            <a:spLocks noGrp="1"/>
          </p:cNvSpPr>
          <p:nvPr>
            <p:ph type="body" idx="1"/>
          </p:nvPr>
        </p:nvSpPr>
        <p:spPr/>
        <p:txBody>
          <a:bodyPr/>
          <a:lstStyle/>
          <a:p>
            <a:pPr marL="457200" marR="0" lvl="1" indent="0">
              <a:lnSpc>
                <a:spcPct val="120000"/>
              </a:lnSpc>
              <a:spcBef>
                <a:spcPts val="0"/>
              </a:spcBef>
              <a:buFont typeface="+mj-lt"/>
              <a:buNone/>
            </a:pPr>
            <a:endParaRPr lang="en-US"/>
          </a:p>
        </p:txBody>
      </p:sp>
      <p:sp>
        <p:nvSpPr>
          <p:cNvPr id="4" name="Slide Number Placeholder 3">
            <a:extLst>
              <a:ext uri="{FF2B5EF4-FFF2-40B4-BE49-F238E27FC236}">
                <a16:creationId xmlns:a16="http://schemas.microsoft.com/office/drawing/2014/main" id="{A1C1D68E-2CF7-B704-F959-91763E082D49}"/>
              </a:ext>
            </a:extLst>
          </p:cNvPr>
          <p:cNvSpPr>
            <a:spLocks noGrp="1"/>
          </p:cNvSpPr>
          <p:nvPr>
            <p:ph type="sldNum" sz="quarter" idx="5"/>
          </p:nvPr>
        </p:nvSpPr>
        <p:spPr/>
        <p:txBody>
          <a:bodyPr/>
          <a:lstStyle/>
          <a:p>
            <a:fld id="{64FAC6FA-3DD4-4A50-B2BE-63FCB8D58BC1}" type="slidenum">
              <a:rPr lang="en-US" smtClean="0"/>
              <a:t>116</a:t>
            </a:fld>
            <a:endParaRPr lang="en-US"/>
          </a:p>
        </p:txBody>
      </p:sp>
    </p:spTree>
    <p:extLst>
      <p:ext uri="{BB962C8B-B14F-4D97-AF65-F5344CB8AC3E}">
        <p14:creationId xmlns:p14="http://schemas.microsoft.com/office/powerpoint/2010/main" val="1498588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121</a:t>
            </a:fld>
            <a:endParaRPr lang="en-US"/>
          </a:p>
        </p:txBody>
      </p:sp>
    </p:spTree>
    <p:extLst>
      <p:ext uri="{BB962C8B-B14F-4D97-AF65-F5344CB8AC3E}">
        <p14:creationId xmlns:p14="http://schemas.microsoft.com/office/powerpoint/2010/main" val="3770533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122</a:t>
            </a:fld>
            <a:endParaRPr lang="en-US"/>
          </a:p>
        </p:txBody>
      </p:sp>
    </p:spTree>
    <p:extLst>
      <p:ext uri="{BB962C8B-B14F-4D97-AF65-F5344CB8AC3E}">
        <p14:creationId xmlns:p14="http://schemas.microsoft.com/office/powerpoint/2010/main" val="1605946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148</a:t>
            </a:fld>
            <a:endParaRPr lang="en-US"/>
          </a:p>
        </p:txBody>
      </p:sp>
    </p:spTree>
    <p:extLst>
      <p:ext uri="{BB962C8B-B14F-4D97-AF65-F5344CB8AC3E}">
        <p14:creationId xmlns:p14="http://schemas.microsoft.com/office/powerpoint/2010/main" val="1309603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156</a:t>
            </a:fld>
            <a:endParaRPr lang="en-US"/>
          </a:p>
        </p:txBody>
      </p:sp>
    </p:spTree>
    <p:extLst>
      <p:ext uri="{BB962C8B-B14F-4D97-AF65-F5344CB8AC3E}">
        <p14:creationId xmlns:p14="http://schemas.microsoft.com/office/powerpoint/2010/main" val="2869842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kern="1200">
                <a:solidFill>
                  <a:schemeClr val="tx1"/>
                </a:solidFill>
                <a:effectLst/>
                <a:latin typeface="+mn-lt"/>
                <a:ea typeface="+mn-ea"/>
                <a:cs typeface="+mn-cs"/>
              </a:rPr>
              <a:t>A score of 85% must be achieved on the open book exam </a:t>
            </a:r>
            <a:r>
              <a:rPr lang="en-US" sz="1200" b="1" kern="1200">
                <a:solidFill>
                  <a:schemeClr val="tx1"/>
                </a:solidFill>
                <a:effectLst/>
                <a:latin typeface="+mn-lt"/>
                <a:ea typeface="+mn-ea"/>
                <a:cs typeface="+mn-cs"/>
              </a:rPr>
              <a:t>and</a:t>
            </a:r>
            <a:r>
              <a:rPr lang="en-US" sz="1200" kern="1200">
                <a:solidFill>
                  <a:schemeClr val="tx1"/>
                </a:solidFill>
                <a:effectLst/>
                <a:latin typeface="+mn-lt"/>
                <a:ea typeface="+mn-ea"/>
                <a:cs typeface="+mn-cs"/>
              </a:rPr>
              <a:t> a score of 100% on the skill competency evaluation to pass the course. School personnel may repeat either the failed exam or skill competency evaluation one time. If school personnel fail the final open book exam or the skill competency evaluation twice, they must repeat the training course.</a:t>
            </a:r>
          </a:p>
          <a:p>
            <a:pPr hangingPunct="0"/>
            <a:r>
              <a:rPr lang="en-US" sz="120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10"/>
          </p:nvPr>
        </p:nvSpPr>
        <p:spPr/>
        <p:txBody>
          <a:bodyPr/>
          <a:lstStyle/>
          <a:p>
            <a:fld id="{64FAC6FA-3DD4-4A50-B2BE-63FCB8D58BC1}" type="slidenum">
              <a:rPr lang="en-US" smtClean="0"/>
              <a:t>9</a:t>
            </a:fld>
            <a:endParaRPr lang="en-US"/>
          </a:p>
        </p:txBody>
      </p:sp>
    </p:spTree>
    <p:extLst>
      <p:ext uri="{BB962C8B-B14F-4D97-AF65-F5344CB8AC3E}">
        <p14:creationId xmlns:p14="http://schemas.microsoft.com/office/powerpoint/2010/main" val="1373881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(KRS 158.838, KRS 217.186, KRS 156.502)</a:t>
            </a:r>
          </a:p>
          <a:p>
            <a:endParaRPr lang="en-US"/>
          </a:p>
        </p:txBody>
      </p:sp>
      <p:sp>
        <p:nvSpPr>
          <p:cNvPr id="4" name="Slide Number Placeholder 3"/>
          <p:cNvSpPr>
            <a:spLocks noGrp="1"/>
          </p:cNvSpPr>
          <p:nvPr>
            <p:ph type="sldNum" sz="quarter" idx="10"/>
          </p:nvPr>
        </p:nvSpPr>
        <p:spPr/>
        <p:txBody>
          <a:bodyPr/>
          <a:lstStyle/>
          <a:p>
            <a:fld id="{64FAC6FA-3DD4-4A50-B2BE-63FCB8D58BC1}" type="slidenum">
              <a:rPr lang="en-US" smtClean="0"/>
              <a:t>12</a:t>
            </a:fld>
            <a:endParaRPr lang="en-US"/>
          </a:p>
        </p:txBody>
      </p:sp>
    </p:spTree>
    <p:extLst>
      <p:ext uri="{BB962C8B-B14F-4D97-AF65-F5344CB8AC3E}">
        <p14:creationId xmlns:p14="http://schemas.microsoft.com/office/powerpoint/2010/main" val="858062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16</a:t>
            </a:fld>
            <a:endParaRPr lang="en-US"/>
          </a:p>
        </p:txBody>
      </p:sp>
    </p:spTree>
    <p:extLst>
      <p:ext uri="{BB962C8B-B14F-4D97-AF65-F5344CB8AC3E}">
        <p14:creationId xmlns:p14="http://schemas.microsoft.com/office/powerpoint/2010/main" val="2356740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rPr>
              <a:t>These and other laws are in place to govern the practice of nurses in the state of Kentucky and to ensure the health and safety of those served</a:t>
            </a:r>
          </a:p>
          <a:p>
            <a:endParaRPr lang="en-US"/>
          </a:p>
        </p:txBody>
      </p:sp>
      <p:sp>
        <p:nvSpPr>
          <p:cNvPr id="4" name="Slide Number Placeholder 3"/>
          <p:cNvSpPr>
            <a:spLocks noGrp="1"/>
          </p:cNvSpPr>
          <p:nvPr>
            <p:ph type="sldNum" sz="quarter" idx="10"/>
          </p:nvPr>
        </p:nvSpPr>
        <p:spPr/>
        <p:txBody>
          <a:bodyPr/>
          <a:lstStyle/>
          <a:p>
            <a:fld id="{64FAC6FA-3DD4-4A50-B2BE-63FCB8D58BC1}" type="slidenum">
              <a:rPr lang="en-US" smtClean="0"/>
              <a:t>19</a:t>
            </a:fld>
            <a:endParaRPr lang="en-US"/>
          </a:p>
        </p:txBody>
      </p:sp>
    </p:spTree>
    <p:extLst>
      <p:ext uri="{BB962C8B-B14F-4D97-AF65-F5344CB8AC3E}">
        <p14:creationId xmlns:p14="http://schemas.microsoft.com/office/powerpoint/2010/main" val="2150104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20</a:t>
            </a:fld>
            <a:endParaRPr lang="en-US"/>
          </a:p>
        </p:txBody>
      </p:sp>
    </p:spTree>
    <p:extLst>
      <p:ext uri="{BB962C8B-B14F-4D97-AF65-F5344CB8AC3E}">
        <p14:creationId xmlns:p14="http://schemas.microsoft.com/office/powerpoint/2010/main" val="3375578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53</a:t>
            </a:fld>
            <a:endParaRPr lang="en-US"/>
          </a:p>
        </p:txBody>
      </p:sp>
    </p:spTree>
    <p:extLst>
      <p:ext uri="{BB962C8B-B14F-4D97-AF65-F5344CB8AC3E}">
        <p14:creationId xmlns:p14="http://schemas.microsoft.com/office/powerpoint/2010/main" val="4159323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74</a:t>
            </a:fld>
            <a:endParaRPr lang="en-US"/>
          </a:p>
        </p:txBody>
      </p:sp>
    </p:spTree>
    <p:extLst>
      <p:ext uri="{BB962C8B-B14F-4D97-AF65-F5344CB8AC3E}">
        <p14:creationId xmlns:p14="http://schemas.microsoft.com/office/powerpoint/2010/main" val="189713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80</a:t>
            </a:fld>
            <a:endParaRPr lang="en-US"/>
          </a:p>
        </p:txBody>
      </p:sp>
    </p:spTree>
    <p:extLst>
      <p:ext uri="{BB962C8B-B14F-4D97-AF65-F5344CB8AC3E}">
        <p14:creationId xmlns:p14="http://schemas.microsoft.com/office/powerpoint/2010/main" val="40357538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21A52FE1-8F4D-401F-B0B0-EBFA60A8163C}" type="datetimeFigureOut">
              <a:rPr lang="en-US" smtClean="0"/>
              <a:t>5/9/2025</a:t>
            </a:fld>
            <a:endParaRPr lang="en-US"/>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2538709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5/9/2025</a:t>
            </a:fld>
            <a:endParaRPr lang="en-US"/>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63112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5/9/2025</a:t>
            </a:fld>
            <a:endParaRPr lang="en-US"/>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95297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5/9/2025</a:t>
            </a:fld>
            <a:endParaRPr lang="en-US"/>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endParaRPr lang="en-US"/>
          </a:p>
        </p:txBody>
      </p:sp>
      <p:sp>
        <p:nvSpPr>
          <p:cNvPr id="2" name="Title 1">
            <a:extLst>
              <a:ext uri="{FF2B5EF4-FFF2-40B4-BE49-F238E27FC236}">
                <a16:creationId xmlns:a16="http://schemas.microsoft.com/office/drawing/2014/main" id="{B7E8C20D-A7B4-A745-99FE-F5545C06A2BC}"/>
              </a:ext>
            </a:extLst>
          </p:cNvPr>
          <p:cNvSpPr>
            <a:spLocks noGrp="1"/>
          </p:cNvSpPr>
          <p:nvPr>
            <p:ph type="title"/>
          </p:nvPr>
        </p:nvSpPr>
        <p:spPr>
          <a:xfrm>
            <a:off x="838200" y="-1507218"/>
            <a:ext cx="10515600" cy="1325563"/>
          </a:xfrm>
        </p:spPr>
        <p:txBody>
          <a:bodyPr/>
          <a:lstStyle/>
          <a:p>
            <a:r>
              <a:rPr lang="en-US"/>
              <a:t>Click to edit Master title style</a:t>
            </a:r>
          </a:p>
        </p:txBody>
      </p:sp>
    </p:spTree>
    <p:extLst>
      <p:ext uri="{BB962C8B-B14F-4D97-AF65-F5344CB8AC3E}">
        <p14:creationId xmlns:p14="http://schemas.microsoft.com/office/powerpoint/2010/main" val="203703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1320800"/>
          </a:xfrm>
        </p:spPr>
        <p:txBody>
          <a:bodyPr/>
          <a:lstStyle/>
          <a:p>
            <a:r>
              <a:rPr lang="en-US"/>
              <a:t>Click to edit Master title style</a:t>
            </a:r>
          </a:p>
        </p:txBody>
      </p:sp>
      <p:sp>
        <p:nvSpPr>
          <p:cNvPr id="5" name="Text Placeholder 4"/>
          <p:cNvSpPr>
            <a:spLocks noGrp="1"/>
          </p:cNvSpPr>
          <p:nvPr>
            <p:ph type="body" sz="quarter" idx="13"/>
          </p:nvPr>
        </p:nvSpPr>
        <p:spPr>
          <a:xfrm>
            <a:off x="555786" y="1773451"/>
            <a:ext cx="9188715" cy="4901324"/>
          </a:xfrm>
        </p:spPr>
        <p:txBody>
          <a:bodyPr/>
          <a:lstStyle>
            <a:lvl5pPr marL="2057400" indent="-228600">
              <a:buFont typeface="Franklin Gothic Medium" panose="020B06030201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030413" y="6314034"/>
            <a:ext cx="683339" cy="365125"/>
          </a:xfrm>
        </p:spPr>
        <p:txBody>
          <a:bodyPr/>
          <a:lstStyle/>
          <a:p>
            <a:fld id="{3B72DA96-0A3D-424C-BD25-5359D430724D}" type="slidenum">
              <a:rPr lang="en-US" smtClean="0"/>
              <a:t>‹#›</a:t>
            </a:fld>
            <a:endParaRPr lang="en-US"/>
          </a:p>
        </p:txBody>
      </p:sp>
    </p:spTree>
    <p:extLst>
      <p:ext uri="{BB962C8B-B14F-4D97-AF65-F5344CB8AC3E}">
        <p14:creationId xmlns:p14="http://schemas.microsoft.com/office/powerpoint/2010/main" val="2302906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5/9/2025</a:t>
            </a:fld>
            <a:endParaRPr lang="en-US"/>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90550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5/9/2025</a:t>
            </a:fld>
            <a:endParaRPr lang="en-US"/>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3B72DA96-0A3D-424C-BD25-5359D430724D}" type="slidenum">
              <a:rPr lang="en-US" smtClean="0"/>
              <a:t>‹#›</a:t>
            </a:fld>
            <a:endParaRPr lang="en-US"/>
          </a:p>
        </p:txBody>
      </p:sp>
    </p:spTree>
    <p:extLst>
      <p:ext uri="{BB962C8B-B14F-4D97-AF65-F5344CB8AC3E}">
        <p14:creationId xmlns:p14="http://schemas.microsoft.com/office/powerpoint/2010/main" val="1463257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5/9/2025</a:t>
            </a:fld>
            <a:endParaRPr lang="en-US"/>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29876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5/9/2025</a:t>
            </a:fld>
            <a:endParaRPr lang="en-US"/>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78307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5/9/2025</a:t>
            </a:fld>
            <a:endParaRPr lang="en-US"/>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2979494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5/9/2025</a:t>
            </a:fld>
            <a:endParaRPr lang="en-US"/>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4225933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5/9/2025</a:t>
            </a:fld>
            <a:endParaRPr lang="en-US"/>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3B72DA96-0A3D-424C-BD25-5359D430724D}" type="slidenum">
              <a:rPr lang="en-US" smtClean="0"/>
              <a:t>‹#›</a:t>
            </a:fld>
            <a:endParaRPr lang="en-US"/>
          </a:p>
        </p:txBody>
      </p:sp>
    </p:spTree>
    <p:extLst>
      <p:ext uri="{BB962C8B-B14F-4D97-AF65-F5344CB8AC3E}">
        <p14:creationId xmlns:p14="http://schemas.microsoft.com/office/powerpoint/2010/main" val="4060003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5/9/2025</a:t>
            </a:fld>
            <a:endParaRPr lang="en-US"/>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65944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5/9/2025</a:t>
            </a:fld>
            <a:endParaRPr lang="en-US"/>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237080403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valtoco.com/VALTOCO_Instructions_For_Use.pdf" TargetMode="Externa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10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hyperlink" Target="https://www.epilepsy.com/tools-resources/seizure-medication-list/clonazepam" TargetMode="External"/><Relationship Id="rId2" Type="http://schemas.openxmlformats.org/officeDocument/2006/relationships/hyperlink" Target="https://www.childrenscolorado.org/globalassets/community/school-nurse/seizures/buccal-clonazapam-training-and-delegation.pdf" TargetMode="Externa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hyperlink" Target="https://www.bethanychildrens.org/wp-content/uploads/2024/01/1-Dose-Clonazepam-Rescue-Medication.pdf"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54.png"/></Relationships>
</file>

<file path=ppt/slides/_rels/slide1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16.xml.rels><?xml version="1.0" encoding="UTF-8" standalone="yes"?>
<Relationships xmlns="http://schemas.openxmlformats.org/package/2006/relationships"><Relationship Id="rId3" Type="http://schemas.openxmlformats.org/officeDocument/2006/relationships/hyperlink" Target="https://www.nayzilam.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s://www.drugs.com/nayzilam.html" TargetMode="External"/></Relationships>
</file>

<file path=ppt/slides/_rels/slide11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hyperlink" Target="https://www.drugs.com/neffy.html" TargetMode="External"/><Relationship Id="rId2" Type="http://schemas.openxmlformats.org/officeDocument/2006/relationships/hyperlink" Target="https://neffypro.com/" TargetMode="External"/><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hyperlink" Target="https://www.goodrx.com/neffy/neffy-nasal-spray" TargetMode="External"/></Relationships>
</file>

<file path=ppt/slides/_rels/slide1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kbn.ky.gov/KBN%20Documents/aos30-school-nursing-practice.pdf" TargetMode="Externa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hyperlink" Target="https://www.epipen.com/" TargetMode="External"/><Relationship Id="rId2" Type="http://schemas.openxmlformats.org/officeDocument/2006/relationships/hyperlink" Target="https://www.epipen.com/-/media/files/epipen/prescribing%20information.pdf" TargetMode="External"/><Relationship Id="rId1" Type="http://schemas.openxmlformats.org/officeDocument/2006/relationships/slideLayout" Target="../slideLayouts/slideLayout13.xml"/><Relationship Id="rId5" Type="http://schemas.openxmlformats.org/officeDocument/2006/relationships/image" Target="../media/image69.png"/><Relationship Id="rId4" Type="http://schemas.openxmlformats.org/officeDocument/2006/relationships/image" Target="../media/image68.png"/></Relationships>
</file>

<file path=ppt/slides/_rels/slide1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www.auvi-q.com/" TargetMode="Externa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1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hyperlink" Target="https://www.healthychildren.org/English/health-issues/injuries-emergencies/Pages/How-to-Use-an-Epinephrine-Auto-Injector.aspx" TargetMode="External"/><Relationship Id="rId2" Type="http://schemas.openxmlformats.org/officeDocument/2006/relationships/hyperlink" Target="https://www.accessdata.fda.gov/drugsatfda_docs/label/2014/020800Orig1s030Lbl.pdf" TargetMode="External"/><Relationship Id="rId1" Type="http://schemas.openxmlformats.org/officeDocument/2006/relationships/slideLayout" Target="../slideLayouts/slideLayout13.xml"/><Relationship Id="rId5" Type="http://schemas.openxmlformats.org/officeDocument/2006/relationships/image" Target="../media/image73.png"/><Relationship Id="rId4" Type="http://schemas.openxmlformats.org/officeDocument/2006/relationships/image" Target="../media/image72.png"/></Relationships>
</file>

<file path=ppt/slides/_rels/slide13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openxmlformats.org/officeDocument/2006/relationships/hyperlink" Target="https://apps.legislature.ky.gov/law/statutes/statute.aspx?id=42933" TargetMode="External"/><Relationship Id="rId2" Type="http://schemas.openxmlformats.org/officeDocument/2006/relationships/hyperlink" Target="https://apps.legislature.ky.gov/law/statutes/statute.aspx?id=52963" TargetMode="Externa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narcan.com/en/" TargetMode="External"/><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1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www.education.ky.gov/districts/SHS/Pages/Medication-Administration-Training-Program.aspx" TargetMode="Externa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nasn.org/nasn/advocacy/professional-practice-documents/position-statements/ps-trips" TargetMode="Externa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education.ky.gov/districts/SHS/Pages/Medication-Administration-Training-Program.aspx"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aaaai.org/" TargetMode="Externa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aaaai.org/" TargetMode="Externa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education.ky.gov/districts/SHS/Pages/Medication-Administration-Training-Program.aspx" TargetMode="Externa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novo-pi.com/glucagenhypokit.pdf" TargetMode="Externa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8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gvokeglucagon.com/"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8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zegalogue.com/"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8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5.jpeg"/><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9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8A4B2-1FF5-93E9-7C31-9A6E42C32A49}"/>
              </a:ext>
            </a:extLst>
          </p:cNvPr>
          <p:cNvSpPr>
            <a:spLocks noGrp="1"/>
          </p:cNvSpPr>
          <p:nvPr>
            <p:ph type="ctrTitle"/>
          </p:nvPr>
        </p:nvSpPr>
        <p:spPr>
          <a:xfrm>
            <a:off x="2043765" y="1061179"/>
            <a:ext cx="9144000" cy="2387600"/>
          </a:xfrm>
        </p:spPr>
        <p:txBody>
          <a:bodyPr>
            <a:normAutofit fontScale="90000"/>
          </a:bodyPr>
          <a:lstStyle/>
          <a:p>
            <a:r>
              <a:rPr lang="en-US"/>
              <a:t>Medication Administration Training Program for Unlicensed School Personnel Emergency Medications</a:t>
            </a:r>
          </a:p>
        </p:txBody>
      </p:sp>
      <p:sp>
        <p:nvSpPr>
          <p:cNvPr id="3" name="Subtitle 2">
            <a:extLst>
              <a:ext uri="{FF2B5EF4-FFF2-40B4-BE49-F238E27FC236}">
                <a16:creationId xmlns:a16="http://schemas.microsoft.com/office/drawing/2014/main" id="{8B85A0C5-570B-B1E0-4E32-9253B3BAC5DB}"/>
              </a:ext>
            </a:extLst>
          </p:cNvPr>
          <p:cNvSpPr>
            <a:spLocks noGrp="1"/>
          </p:cNvSpPr>
          <p:nvPr>
            <p:ph type="subTitle" idx="1"/>
          </p:nvPr>
        </p:nvSpPr>
        <p:spPr>
          <a:xfrm>
            <a:off x="2043765" y="3561347"/>
            <a:ext cx="9144000" cy="1677202"/>
          </a:xfrm>
        </p:spPr>
        <p:txBody>
          <a:bodyPr>
            <a:normAutofit lnSpcReduction="10000"/>
          </a:bodyPr>
          <a:lstStyle/>
          <a:p>
            <a:r>
              <a:rPr lang="en-US"/>
              <a:t>Kentucky Department of Education</a:t>
            </a:r>
          </a:p>
          <a:p>
            <a:r>
              <a:rPr lang="en-US"/>
              <a:t>Division of District Support</a:t>
            </a:r>
          </a:p>
          <a:p>
            <a:r>
              <a:rPr lang="en-US"/>
              <a:t>Office of Finance and Operations</a:t>
            </a:r>
          </a:p>
          <a:p>
            <a:r>
              <a:rPr lang="en-US"/>
              <a:t>School Health Branch</a:t>
            </a:r>
          </a:p>
        </p:txBody>
      </p:sp>
      <p:pic>
        <p:nvPicPr>
          <p:cNvPr id="4" name="Picture 3" descr="KDE School health logo">
            <a:extLst>
              <a:ext uri="{FF2B5EF4-FFF2-40B4-BE49-F238E27FC236}">
                <a16:creationId xmlns:a16="http://schemas.microsoft.com/office/drawing/2014/main" id="{5D0562A5-8CBA-13CE-8CDB-6E64AEF6B328}"/>
              </a:ext>
            </a:extLst>
          </p:cNvPr>
          <p:cNvPicPr>
            <a:picLocks noChangeAspect="1"/>
          </p:cNvPicPr>
          <p:nvPr/>
        </p:nvPicPr>
        <p:blipFill>
          <a:blip r:embed="rId2"/>
          <a:stretch>
            <a:fillRect/>
          </a:stretch>
        </p:blipFill>
        <p:spPr>
          <a:xfrm>
            <a:off x="10668000" y="5214204"/>
            <a:ext cx="1197166" cy="1392621"/>
          </a:xfrm>
          <a:prstGeom prst="rect">
            <a:avLst/>
          </a:prstGeom>
        </p:spPr>
      </p:pic>
    </p:spTree>
    <p:extLst>
      <p:ext uri="{BB962C8B-B14F-4D97-AF65-F5344CB8AC3E}">
        <p14:creationId xmlns:p14="http://schemas.microsoft.com/office/powerpoint/2010/main" val="192417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50" y="2119313"/>
            <a:ext cx="10515600" cy="2852737"/>
          </a:xfrm>
        </p:spPr>
        <p:txBody>
          <a:bodyPr>
            <a:normAutofit/>
          </a:bodyPr>
          <a:lstStyle/>
          <a:p>
            <a:pPr algn="ctr"/>
            <a:r>
              <a:rPr lang="en-US"/>
              <a:t>MODULE I:  LAWS, POLICIES AND PROCEDURES</a:t>
            </a:r>
            <a:br>
              <a:rPr lang="en-US"/>
            </a:br>
            <a:endParaRPr lang="en-US"/>
          </a:p>
        </p:txBody>
      </p:sp>
      <p:pic>
        <p:nvPicPr>
          <p:cNvPr id="3" name="Picture 2" descr="KDE School health logo">
            <a:extLst>
              <a:ext uri="{FF2B5EF4-FFF2-40B4-BE49-F238E27FC236}">
                <a16:creationId xmlns:a16="http://schemas.microsoft.com/office/drawing/2014/main" id="{E1267740-243D-8ECE-1C1C-3D273658D122}"/>
              </a:ext>
            </a:extLst>
          </p:cNvPr>
          <p:cNvPicPr>
            <a:picLocks noChangeAspect="1"/>
          </p:cNvPicPr>
          <p:nvPr/>
        </p:nvPicPr>
        <p:blipFill>
          <a:blip r:embed="rId2"/>
          <a:stretch>
            <a:fillRect/>
          </a:stretch>
        </p:blipFill>
        <p:spPr>
          <a:xfrm>
            <a:off x="218654" y="5147744"/>
            <a:ext cx="1279639" cy="1488559"/>
          </a:xfrm>
          <a:prstGeom prst="rect">
            <a:avLst/>
          </a:prstGeom>
        </p:spPr>
      </p:pic>
    </p:spTree>
    <p:extLst>
      <p:ext uri="{BB962C8B-B14F-4D97-AF65-F5344CB8AC3E}">
        <p14:creationId xmlns:p14="http://schemas.microsoft.com/office/powerpoint/2010/main" val="33106427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0AF3E-83FF-43BD-A0D0-36629ABDB863}"/>
              </a:ext>
            </a:extLst>
          </p:cNvPr>
          <p:cNvSpPr>
            <a:spLocks noGrp="1"/>
          </p:cNvSpPr>
          <p:nvPr>
            <p:ph type="title"/>
          </p:nvPr>
        </p:nvSpPr>
        <p:spPr>
          <a:xfrm>
            <a:off x="555785" y="610985"/>
            <a:ext cx="9612783" cy="1320800"/>
          </a:xfrm>
        </p:spPr>
        <p:txBody>
          <a:bodyPr>
            <a:noAutofit/>
          </a:bodyPr>
          <a:lstStyle/>
          <a:p>
            <a:pPr marL="0" marR="0" hangingPunct="0">
              <a:spcBef>
                <a:spcPts val="0"/>
              </a:spcBef>
              <a:spcAft>
                <a:spcPts val="0"/>
              </a:spcAft>
            </a:pPr>
            <a:r>
              <a:rPr lang="en-US">
                <a:ea typeface="Times New Roman" panose="02020603050405020304" pitchFamily="18" charset="0"/>
              </a:rPr>
              <a:t>VALTOCO</a:t>
            </a:r>
            <a:r>
              <a:rPr lang="en-US" baseline="30000">
                <a:ea typeface="Times New Roman" panose="02020603050405020304" pitchFamily="18" charset="0"/>
              </a:rPr>
              <a:t>®</a:t>
            </a:r>
            <a:r>
              <a:rPr lang="en-US">
                <a:ea typeface="Times New Roman" panose="02020603050405020304" pitchFamily="18" charset="0"/>
              </a:rPr>
              <a:t> </a:t>
            </a:r>
            <a:br>
              <a:rPr lang="en-US">
                <a:ea typeface="Times New Roman" panose="02020603050405020304" pitchFamily="18" charset="0"/>
              </a:rPr>
            </a:br>
            <a:r>
              <a:rPr lang="en-US">
                <a:ea typeface="Times New Roman" panose="02020603050405020304" pitchFamily="18" charset="0"/>
              </a:rPr>
              <a:t>(Diazepam nasal spray)</a:t>
            </a:r>
            <a:endParaRPr lang="en-US"/>
          </a:p>
        </p:txBody>
      </p:sp>
      <p:sp>
        <p:nvSpPr>
          <p:cNvPr id="3" name="Text Placeholder 2">
            <a:extLst>
              <a:ext uri="{FF2B5EF4-FFF2-40B4-BE49-F238E27FC236}">
                <a16:creationId xmlns:a16="http://schemas.microsoft.com/office/drawing/2014/main" id="{44A24D04-E383-4613-B5B7-D4EF45BF2B93}"/>
              </a:ext>
            </a:extLst>
          </p:cNvPr>
          <p:cNvSpPr>
            <a:spLocks noGrp="1"/>
          </p:cNvSpPr>
          <p:nvPr>
            <p:ph type="body" sz="quarter" idx="13"/>
          </p:nvPr>
        </p:nvSpPr>
        <p:spPr>
          <a:xfrm>
            <a:off x="555786" y="2127411"/>
            <a:ext cx="9188715" cy="4901324"/>
          </a:xfrm>
        </p:spPr>
        <p:txBody>
          <a:bodyPr>
            <a:normAutofit/>
          </a:bodyPr>
          <a:lstStyle/>
          <a:p>
            <a:pPr lvl="0" hangingPunct="0"/>
            <a:r>
              <a:rPr lang="en-US">
                <a:solidFill>
                  <a:schemeClr val="tx1"/>
                </a:solidFill>
              </a:rPr>
              <a:t>Valtoco</a:t>
            </a:r>
            <a:r>
              <a:rPr lang="en-US" b="1" baseline="30000">
                <a:solidFill>
                  <a:schemeClr val="tx1"/>
                </a:solidFill>
                <a:latin typeface="Times New Roman" panose="02020603050405020304" pitchFamily="18" charset="0"/>
                <a:ea typeface="Times New Roman" panose="02020603050405020304" pitchFamily="18" charset="0"/>
              </a:rPr>
              <a:t> ®</a:t>
            </a:r>
            <a:r>
              <a:rPr lang="en-US">
                <a:solidFill>
                  <a:schemeClr val="tx1"/>
                </a:solidFill>
              </a:rPr>
              <a:t> is a prescription medicine used for the short-term treatment of seizure clusters (also known as “episodes of frequent seizure activity” or “acute repetitive seizures”) in patients 6 years of age and older.</a:t>
            </a:r>
          </a:p>
          <a:p>
            <a:pPr lvl="0" hangingPunct="0"/>
            <a:r>
              <a:rPr lang="en-US">
                <a:solidFill>
                  <a:schemeClr val="tx1"/>
                </a:solidFill>
              </a:rPr>
              <a:t>Valtoco </a:t>
            </a:r>
            <a:r>
              <a:rPr lang="en-US" b="1" baseline="30000">
                <a:solidFill>
                  <a:schemeClr val="tx1"/>
                </a:solidFill>
                <a:latin typeface="Times New Roman" panose="02020603050405020304" pitchFamily="18" charset="0"/>
                <a:ea typeface="Times New Roman" panose="02020603050405020304" pitchFamily="18" charset="0"/>
              </a:rPr>
              <a:t>®</a:t>
            </a:r>
            <a:r>
              <a:rPr lang="en-US">
                <a:solidFill>
                  <a:schemeClr val="tx1"/>
                </a:solidFill>
              </a:rPr>
              <a:t> is not FDA approved for use in children under 6 years of age.</a:t>
            </a:r>
          </a:p>
          <a:p>
            <a:pPr hangingPunct="0"/>
            <a:endParaRPr lang="en-US"/>
          </a:p>
        </p:txBody>
      </p:sp>
      <p:pic>
        <p:nvPicPr>
          <p:cNvPr id="4" name="Picture 3" descr="KDE School health logo">
            <a:extLst>
              <a:ext uri="{FF2B5EF4-FFF2-40B4-BE49-F238E27FC236}">
                <a16:creationId xmlns:a16="http://schemas.microsoft.com/office/drawing/2014/main" id="{0702FC5E-4448-8EAE-0285-EF7079D5010F}"/>
              </a:ext>
            </a:extLst>
          </p:cNvPr>
          <p:cNvPicPr>
            <a:picLocks noChangeAspect="1"/>
          </p:cNvPicPr>
          <p:nvPr/>
        </p:nvPicPr>
        <p:blipFill>
          <a:blip r:embed="rId2"/>
          <a:stretch>
            <a:fillRect/>
          </a:stretch>
        </p:blipFill>
        <p:spPr>
          <a:xfrm>
            <a:off x="10344839" y="242685"/>
            <a:ext cx="1528313" cy="1799466"/>
          </a:xfrm>
          <a:prstGeom prst="rect">
            <a:avLst/>
          </a:prstGeom>
        </p:spPr>
      </p:pic>
      <p:pic>
        <p:nvPicPr>
          <p:cNvPr id="6" name="Picture 5">
            <a:extLst>
              <a:ext uri="{FF2B5EF4-FFF2-40B4-BE49-F238E27FC236}">
                <a16:creationId xmlns:a16="http://schemas.microsoft.com/office/drawing/2014/main" id="{F0000497-D80F-9AF5-12C4-A47E3F847B5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648125" y="2957427"/>
            <a:ext cx="2327566" cy="2342159"/>
          </a:xfrm>
          <a:prstGeom prst="rect">
            <a:avLst/>
          </a:prstGeom>
        </p:spPr>
      </p:pic>
    </p:spTree>
    <p:extLst>
      <p:ext uri="{BB962C8B-B14F-4D97-AF65-F5344CB8AC3E}">
        <p14:creationId xmlns:p14="http://schemas.microsoft.com/office/powerpoint/2010/main" val="36770016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742DF-9B7A-4DD2-91A9-C5CA3DA6524A}"/>
              </a:ext>
            </a:extLst>
          </p:cNvPr>
          <p:cNvSpPr>
            <a:spLocks noGrp="1"/>
          </p:cNvSpPr>
          <p:nvPr>
            <p:ph type="title"/>
          </p:nvPr>
        </p:nvSpPr>
        <p:spPr>
          <a:xfrm>
            <a:off x="555786" y="575118"/>
            <a:ext cx="8596668" cy="1320800"/>
          </a:xfrm>
        </p:spPr>
        <p:txBody>
          <a:bodyPr/>
          <a:lstStyle/>
          <a:p>
            <a:r>
              <a:rPr lang="en-US"/>
              <a:t>Valtoco</a:t>
            </a:r>
            <a:r>
              <a:rPr lang="en-US" b="1" baseline="30000">
                <a:latin typeface="Times New Roman" panose="02020603050405020304" pitchFamily="18" charset="0"/>
                <a:ea typeface="Times New Roman" panose="02020603050405020304" pitchFamily="18" charset="0"/>
              </a:rPr>
              <a:t>®</a:t>
            </a:r>
            <a:endParaRPr lang="en-US"/>
          </a:p>
        </p:txBody>
      </p:sp>
      <p:sp>
        <p:nvSpPr>
          <p:cNvPr id="3" name="Text Placeholder 2">
            <a:extLst>
              <a:ext uri="{FF2B5EF4-FFF2-40B4-BE49-F238E27FC236}">
                <a16:creationId xmlns:a16="http://schemas.microsoft.com/office/drawing/2014/main" id="{A78558EB-9213-49F2-A388-8EE4F4E1FA05}"/>
              </a:ext>
            </a:extLst>
          </p:cNvPr>
          <p:cNvSpPr>
            <a:spLocks noGrp="1"/>
          </p:cNvSpPr>
          <p:nvPr>
            <p:ph type="body" sz="quarter" idx="13"/>
          </p:nvPr>
        </p:nvSpPr>
        <p:spPr>
          <a:xfrm>
            <a:off x="555786" y="1773451"/>
            <a:ext cx="10702149" cy="4901324"/>
          </a:xfrm>
        </p:spPr>
        <p:txBody>
          <a:bodyPr/>
          <a:lstStyle/>
          <a:p>
            <a:r>
              <a:rPr lang="en-US">
                <a:solidFill>
                  <a:schemeClr val="tx1"/>
                </a:solidFill>
              </a:rPr>
              <a:t>Valtoco</a:t>
            </a:r>
            <a:r>
              <a:rPr lang="en-US" b="1" baseline="30000">
                <a:solidFill>
                  <a:schemeClr val="tx1"/>
                </a:solidFill>
                <a:latin typeface="Times New Roman" panose="02020603050405020304" pitchFamily="18" charset="0"/>
                <a:ea typeface="Times New Roman" panose="02020603050405020304" pitchFamily="18" charset="0"/>
              </a:rPr>
              <a:t>® </a:t>
            </a:r>
            <a:r>
              <a:rPr lang="en-US">
                <a:solidFill>
                  <a:schemeClr val="tx1"/>
                </a:solidFill>
              </a:rPr>
              <a:t>can cause sleepiness or dizziness, as well as slow thinking and motor skills.</a:t>
            </a:r>
          </a:p>
          <a:p>
            <a:r>
              <a:rPr lang="en-US">
                <a:solidFill>
                  <a:schemeClr val="tx1"/>
                </a:solidFill>
              </a:rPr>
              <a:t>The student’s seizure plan should be followed which should include instructions for administration of Valtoco and care following its administration.</a:t>
            </a:r>
          </a:p>
          <a:p>
            <a:pPr marL="0" indent="0">
              <a:buNone/>
            </a:pPr>
            <a:endParaRPr lang="en-US"/>
          </a:p>
        </p:txBody>
      </p:sp>
      <p:pic>
        <p:nvPicPr>
          <p:cNvPr id="4" name="Picture 3" descr="KDE School health logo">
            <a:extLst>
              <a:ext uri="{FF2B5EF4-FFF2-40B4-BE49-F238E27FC236}">
                <a16:creationId xmlns:a16="http://schemas.microsoft.com/office/drawing/2014/main" id="{2C7A6602-1605-751D-BAB4-C8AE2A5DD501}"/>
              </a:ext>
            </a:extLst>
          </p:cNvPr>
          <p:cNvPicPr>
            <a:picLocks noChangeAspect="1"/>
          </p:cNvPicPr>
          <p:nvPr/>
        </p:nvPicPr>
        <p:blipFill>
          <a:blip r:embed="rId2"/>
          <a:stretch>
            <a:fillRect/>
          </a:stretch>
        </p:blipFill>
        <p:spPr>
          <a:xfrm>
            <a:off x="10805873" y="84905"/>
            <a:ext cx="1133954" cy="1335140"/>
          </a:xfrm>
          <a:prstGeom prst="rect">
            <a:avLst/>
          </a:prstGeom>
        </p:spPr>
      </p:pic>
      <p:pic>
        <p:nvPicPr>
          <p:cNvPr id="5" name="Picture 4">
            <a:extLst>
              <a:ext uri="{FF2B5EF4-FFF2-40B4-BE49-F238E27FC236}">
                <a16:creationId xmlns:a16="http://schemas.microsoft.com/office/drawing/2014/main" id="{6681D076-3DB7-CD0E-FAA2-0BF25BED6B0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486236" y="-61068"/>
            <a:ext cx="1944793" cy="1956986"/>
          </a:xfrm>
          <a:prstGeom prst="rect">
            <a:avLst/>
          </a:prstGeom>
        </p:spPr>
      </p:pic>
    </p:spTree>
    <p:extLst>
      <p:ext uri="{BB962C8B-B14F-4D97-AF65-F5344CB8AC3E}">
        <p14:creationId xmlns:p14="http://schemas.microsoft.com/office/powerpoint/2010/main" val="17769243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3F7EC-6A89-4EB1-BF66-B018AD5D0D7C}"/>
              </a:ext>
            </a:extLst>
          </p:cNvPr>
          <p:cNvSpPr>
            <a:spLocks noGrp="1"/>
          </p:cNvSpPr>
          <p:nvPr>
            <p:ph type="title"/>
          </p:nvPr>
        </p:nvSpPr>
        <p:spPr>
          <a:xfrm>
            <a:off x="437798" y="649927"/>
            <a:ext cx="8596668" cy="913014"/>
          </a:xfrm>
        </p:spPr>
        <p:txBody>
          <a:bodyPr/>
          <a:lstStyle/>
          <a:p>
            <a:r>
              <a:rPr lang="en-US"/>
              <a:t>Important Safety Information</a:t>
            </a:r>
          </a:p>
        </p:txBody>
      </p:sp>
      <p:sp>
        <p:nvSpPr>
          <p:cNvPr id="3" name="Text Placeholder 2">
            <a:extLst>
              <a:ext uri="{FF2B5EF4-FFF2-40B4-BE49-F238E27FC236}">
                <a16:creationId xmlns:a16="http://schemas.microsoft.com/office/drawing/2014/main" id="{9C42416F-6BBE-4A67-A202-9C234E76B5B5}"/>
              </a:ext>
            </a:extLst>
          </p:cNvPr>
          <p:cNvSpPr>
            <a:spLocks noGrp="1"/>
          </p:cNvSpPr>
          <p:nvPr>
            <p:ph type="body" sz="quarter" idx="13"/>
          </p:nvPr>
        </p:nvSpPr>
        <p:spPr>
          <a:xfrm>
            <a:off x="555786" y="1577825"/>
            <a:ext cx="10367853" cy="4029761"/>
          </a:xfrm>
        </p:spPr>
        <p:txBody>
          <a:bodyPr>
            <a:normAutofit/>
          </a:bodyPr>
          <a:lstStyle/>
          <a:p>
            <a:pPr lvl="0" hangingPunct="0"/>
            <a:r>
              <a:rPr lang="en-US">
                <a:solidFill>
                  <a:schemeClr val="tx1"/>
                </a:solidFill>
              </a:rPr>
              <a:t>VALTOCO is a benzodiazepine medicine. Taking benzodiazepines with opioid medicines, alcohol or other central nervous system (CNS) depressants (including street drugs) can cause severe drowsiness, breathing problems (respiratory depression), coma and death</a:t>
            </a:r>
          </a:p>
          <a:p>
            <a:pPr lvl="0" hangingPunct="0"/>
            <a:r>
              <a:rPr lang="en-US">
                <a:solidFill>
                  <a:schemeClr val="tx1"/>
                </a:solidFill>
              </a:rPr>
              <a:t>Get emergency help right away if any of the following happens:</a:t>
            </a:r>
          </a:p>
          <a:p>
            <a:pPr lvl="1" hangingPunct="0"/>
            <a:r>
              <a:rPr lang="en-US">
                <a:solidFill>
                  <a:schemeClr val="tx1"/>
                </a:solidFill>
              </a:rPr>
              <a:t>Shallow or slowed breathing</a:t>
            </a:r>
          </a:p>
          <a:p>
            <a:pPr lvl="1" hangingPunct="0"/>
            <a:r>
              <a:rPr lang="en-US">
                <a:solidFill>
                  <a:schemeClr val="tx1"/>
                </a:solidFill>
              </a:rPr>
              <a:t>Breathing stops (which may lead to the heart stopping)</a:t>
            </a:r>
          </a:p>
          <a:p>
            <a:pPr lvl="1" hangingPunct="0"/>
            <a:r>
              <a:rPr lang="en-US">
                <a:solidFill>
                  <a:schemeClr val="tx1"/>
                </a:solidFill>
              </a:rPr>
              <a:t>Excessive sleepiness (sedation)</a:t>
            </a:r>
          </a:p>
        </p:txBody>
      </p:sp>
      <p:pic>
        <p:nvPicPr>
          <p:cNvPr id="4" name="Picture 3" descr="KDE School health logo">
            <a:extLst>
              <a:ext uri="{FF2B5EF4-FFF2-40B4-BE49-F238E27FC236}">
                <a16:creationId xmlns:a16="http://schemas.microsoft.com/office/drawing/2014/main" id="{A4ED3B87-75CC-AEEE-7F7B-442008BAE158}"/>
              </a:ext>
            </a:extLst>
          </p:cNvPr>
          <p:cNvPicPr>
            <a:picLocks noChangeAspect="1"/>
          </p:cNvPicPr>
          <p:nvPr/>
        </p:nvPicPr>
        <p:blipFill>
          <a:blip r:embed="rId2"/>
          <a:stretch>
            <a:fillRect/>
          </a:stretch>
        </p:blipFill>
        <p:spPr>
          <a:xfrm>
            <a:off x="10805873" y="257025"/>
            <a:ext cx="1133954" cy="1335140"/>
          </a:xfrm>
          <a:prstGeom prst="rect">
            <a:avLst/>
          </a:prstGeom>
        </p:spPr>
      </p:pic>
      <p:pic>
        <p:nvPicPr>
          <p:cNvPr id="5" name="Picture 4">
            <a:extLst>
              <a:ext uri="{FF2B5EF4-FFF2-40B4-BE49-F238E27FC236}">
                <a16:creationId xmlns:a16="http://schemas.microsoft.com/office/drawing/2014/main" id="{2186ED3D-B150-4876-3378-60A9E1ABB04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33476" y="4121991"/>
            <a:ext cx="1944793" cy="1956986"/>
          </a:xfrm>
          <a:prstGeom prst="rect">
            <a:avLst/>
          </a:prstGeom>
        </p:spPr>
      </p:pic>
    </p:spTree>
    <p:extLst>
      <p:ext uri="{BB962C8B-B14F-4D97-AF65-F5344CB8AC3E}">
        <p14:creationId xmlns:p14="http://schemas.microsoft.com/office/powerpoint/2010/main" val="168651018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EC1DA-2F64-9932-ECF0-A3E53C311583}"/>
              </a:ext>
            </a:extLst>
          </p:cNvPr>
          <p:cNvSpPr>
            <a:spLocks noGrp="1"/>
          </p:cNvSpPr>
          <p:nvPr>
            <p:ph type="title"/>
          </p:nvPr>
        </p:nvSpPr>
        <p:spPr>
          <a:xfrm>
            <a:off x="406417" y="252783"/>
            <a:ext cx="8596668" cy="1320800"/>
          </a:xfrm>
        </p:spPr>
        <p:txBody>
          <a:bodyPr>
            <a:normAutofit/>
          </a:bodyPr>
          <a:lstStyle/>
          <a:p>
            <a:r>
              <a:rPr lang="en-US" sz="4000"/>
              <a:t>How to Administer Valtoco® (Diazepam) Nasal Spray</a:t>
            </a:r>
          </a:p>
        </p:txBody>
      </p:sp>
      <p:sp>
        <p:nvSpPr>
          <p:cNvPr id="3" name="Text Placeholder 2">
            <a:extLst>
              <a:ext uri="{FF2B5EF4-FFF2-40B4-BE49-F238E27FC236}">
                <a16:creationId xmlns:a16="http://schemas.microsoft.com/office/drawing/2014/main" id="{02BA5699-C031-8627-B735-8F8C67DDA07A}"/>
              </a:ext>
            </a:extLst>
          </p:cNvPr>
          <p:cNvSpPr>
            <a:spLocks noGrp="1"/>
          </p:cNvSpPr>
          <p:nvPr>
            <p:ph type="body" sz="quarter" idx="13"/>
          </p:nvPr>
        </p:nvSpPr>
        <p:spPr>
          <a:xfrm>
            <a:off x="406417" y="1534994"/>
            <a:ext cx="11229797" cy="4901324"/>
          </a:xfrm>
        </p:spPr>
        <p:txBody>
          <a:bodyPr>
            <a:normAutofit fontScale="32500" lnSpcReduction="20000"/>
          </a:bodyPr>
          <a:lstStyle/>
          <a:p>
            <a:pPr marL="0" marR="0">
              <a:lnSpc>
                <a:spcPct val="120000"/>
              </a:lnSpc>
              <a:spcBef>
                <a:spcPts val="0"/>
              </a:spcBef>
              <a:buNone/>
            </a:pPr>
            <a:r>
              <a:rPr lang="en-US" sz="8000" b="1">
                <a:solidFill>
                  <a:schemeClr val="tx1"/>
                </a:solidFill>
                <a:effectLst/>
                <a:ea typeface="Calibri" panose="020F0502020204030204" pitchFamily="34" charset="0"/>
                <a:cs typeface="Calibri" panose="020F0502020204030204" pitchFamily="34" charset="0"/>
              </a:rPr>
              <a:t>How to Administer </a:t>
            </a:r>
          </a:p>
          <a:p>
            <a:pPr marR="0" lvl="0">
              <a:lnSpc>
                <a:spcPct val="120000"/>
              </a:lnSpc>
              <a:spcBef>
                <a:spcPts val="0"/>
              </a:spcBef>
              <a:buFont typeface="Wingdings" panose="05000000000000000000" pitchFamily="2" charset="2"/>
              <a:buChar char="ü"/>
            </a:pPr>
            <a:r>
              <a:rPr lang="en-US" sz="8000">
                <a:solidFill>
                  <a:schemeClr val="tx1"/>
                </a:solidFill>
                <a:effectLst/>
                <a:ea typeface="Calibri" panose="020F0502020204030204" pitchFamily="34" charset="0"/>
                <a:cs typeface="Calibri" panose="020F0502020204030204" pitchFamily="34" charset="0"/>
              </a:rPr>
              <a:t>Identify someone to call 9-1-1</a:t>
            </a:r>
          </a:p>
          <a:p>
            <a:pPr marR="0" lvl="0">
              <a:lnSpc>
                <a:spcPct val="120000"/>
              </a:lnSpc>
              <a:spcBef>
                <a:spcPts val="0"/>
              </a:spcBef>
              <a:buFont typeface="Wingdings" panose="05000000000000000000" pitchFamily="2" charset="2"/>
              <a:buChar char="ü"/>
            </a:pPr>
            <a:r>
              <a:rPr lang="en-US" sz="8000">
                <a:solidFill>
                  <a:schemeClr val="tx1"/>
                </a:solidFill>
                <a:effectLst/>
                <a:ea typeface="Calibri" panose="020F0502020204030204" pitchFamily="34" charset="0"/>
                <a:cs typeface="Calibri" panose="020F0502020204030204" pitchFamily="34" charset="0"/>
              </a:rPr>
              <a:t>Remove Valtoco nasal spray from the package</a:t>
            </a:r>
          </a:p>
          <a:p>
            <a:pPr marR="0" lvl="0">
              <a:lnSpc>
                <a:spcPct val="120000"/>
              </a:lnSpc>
              <a:spcBef>
                <a:spcPts val="0"/>
              </a:spcBef>
              <a:buFont typeface="Wingdings" panose="05000000000000000000" pitchFamily="2" charset="2"/>
              <a:buChar char="ü"/>
            </a:pPr>
            <a:r>
              <a:rPr lang="en-US" sz="8000">
                <a:solidFill>
                  <a:schemeClr val="tx1"/>
                </a:solidFill>
                <a:effectLst/>
                <a:ea typeface="Calibri" panose="020F0502020204030204" pitchFamily="34" charset="0"/>
                <a:cs typeface="Calibri" panose="020F0502020204030204" pitchFamily="34" charset="0"/>
              </a:rPr>
              <a:t>Hold the nasal spray with your thumb on the bottom of the plunger and your first and middle fingers on either side of the nozzle</a:t>
            </a:r>
          </a:p>
          <a:p>
            <a:pPr marR="0" lvl="0">
              <a:lnSpc>
                <a:spcPct val="120000"/>
              </a:lnSpc>
              <a:spcBef>
                <a:spcPts val="0"/>
              </a:spcBef>
              <a:buFont typeface="Wingdings" panose="05000000000000000000" pitchFamily="2" charset="2"/>
              <a:buChar char="ü"/>
            </a:pPr>
            <a:r>
              <a:rPr lang="en-US" sz="8000">
                <a:solidFill>
                  <a:schemeClr val="tx1"/>
                </a:solidFill>
                <a:effectLst/>
                <a:ea typeface="Calibri" panose="020F0502020204030204" pitchFamily="34" charset="0"/>
                <a:cs typeface="Calibri" panose="020F0502020204030204" pitchFamily="34" charset="0"/>
              </a:rPr>
              <a:t>Tilt the person’s head back and provide support under the neck with your hand </a:t>
            </a:r>
          </a:p>
          <a:p>
            <a:pPr marR="0" lvl="0">
              <a:lnSpc>
                <a:spcPct val="120000"/>
              </a:lnSpc>
              <a:spcBef>
                <a:spcPts val="0"/>
              </a:spcBef>
              <a:buFont typeface="Wingdings" panose="05000000000000000000" pitchFamily="2" charset="2"/>
              <a:buChar char="ü"/>
            </a:pPr>
            <a:r>
              <a:rPr lang="en-US" sz="8000">
                <a:solidFill>
                  <a:schemeClr val="tx1"/>
                </a:solidFill>
                <a:effectLst/>
                <a:ea typeface="Calibri" panose="020F0502020204030204" pitchFamily="34" charset="0"/>
                <a:cs typeface="Calibri" panose="020F0502020204030204" pitchFamily="34" charset="0"/>
              </a:rPr>
              <a:t>Gently insert the tip of the nozzle into one nostril until your fingers on either side of the nozzle are against the bottom of the nose</a:t>
            </a:r>
          </a:p>
          <a:p>
            <a:pPr marR="0" lvl="0">
              <a:lnSpc>
                <a:spcPct val="120000"/>
              </a:lnSpc>
              <a:spcBef>
                <a:spcPts val="0"/>
              </a:spcBef>
              <a:buFont typeface="Wingdings" panose="05000000000000000000" pitchFamily="2" charset="2"/>
              <a:buChar char="ü"/>
            </a:pPr>
            <a:r>
              <a:rPr lang="en-US" sz="8000" b="1">
                <a:solidFill>
                  <a:schemeClr val="tx1"/>
                </a:solidFill>
                <a:effectLst/>
                <a:ea typeface="Calibri" panose="020F0502020204030204" pitchFamily="34" charset="0"/>
                <a:cs typeface="Calibri" panose="020F0502020204030204" pitchFamily="34" charset="0"/>
              </a:rPr>
              <a:t>DO NOT</a:t>
            </a:r>
            <a:r>
              <a:rPr lang="en-US" sz="8000">
                <a:solidFill>
                  <a:schemeClr val="tx1"/>
                </a:solidFill>
                <a:effectLst/>
                <a:ea typeface="Calibri" panose="020F0502020204030204" pitchFamily="34" charset="0"/>
                <a:cs typeface="Calibri" panose="020F0502020204030204" pitchFamily="34" charset="0"/>
              </a:rPr>
              <a:t> prime the sprayer</a:t>
            </a:r>
          </a:p>
          <a:p>
            <a:pPr marL="0" marR="0" lvl="0" indent="0">
              <a:lnSpc>
                <a:spcPct val="120000"/>
              </a:lnSpc>
              <a:spcBef>
                <a:spcPts val="0"/>
              </a:spcBef>
              <a:buNone/>
            </a:pPr>
            <a:endParaRPr lang="en-US" sz="8000">
              <a:effectLst/>
              <a:latin typeface="Calibri" panose="020F0502020204030204" pitchFamily="34" charset="0"/>
              <a:ea typeface="Calibri" panose="020F0502020204030204" pitchFamily="34" charset="0"/>
              <a:cs typeface="Calibri" panose="020F0502020204030204" pitchFamily="34" charset="0"/>
            </a:endParaRPr>
          </a:p>
          <a:p>
            <a:pPr marL="228600" marR="0">
              <a:lnSpc>
                <a:spcPct val="120000"/>
              </a:lnSpc>
              <a:spcBef>
                <a:spcPts val="0"/>
              </a:spcBef>
              <a:buNone/>
            </a:pPr>
            <a:r>
              <a:rPr lang="en-US" sz="1800">
                <a:effectLst/>
                <a:latin typeface="Calibri" panose="020F0502020204030204" pitchFamily="34" charset="0"/>
                <a:ea typeface="Calibri" panose="020F0502020204030204" pitchFamily="34" charset="0"/>
                <a:cs typeface="Calibri" panose="020F0502020204030204" pitchFamily="34" charset="0"/>
              </a:rPr>
              <a:t> </a:t>
            </a:r>
          </a:p>
        </p:txBody>
      </p:sp>
      <p:pic>
        <p:nvPicPr>
          <p:cNvPr id="4" name="Picture 3" descr="KDE School health logo">
            <a:extLst>
              <a:ext uri="{FF2B5EF4-FFF2-40B4-BE49-F238E27FC236}">
                <a16:creationId xmlns:a16="http://schemas.microsoft.com/office/drawing/2014/main" id="{FF8B86CE-2941-9742-2172-1282E9F68E06}"/>
              </a:ext>
            </a:extLst>
          </p:cNvPr>
          <p:cNvPicPr>
            <a:picLocks noChangeAspect="1"/>
          </p:cNvPicPr>
          <p:nvPr/>
        </p:nvPicPr>
        <p:blipFill>
          <a:blip r:embed="rId2"/>
          <a:stretch>
            <a:fillRect/>
          </a:stretch>
        </p:blipFill>
        <p:spPr>
          <a:xfrm>
            <a:off x="10651629" y="126385"/>
            <a:ext cx="1133954" cy="1335140"/>
          </a:xfrm>
          <a:prstGeom prst="rect">
            <a:avLst/>
          </a:prstGeom>
        </p:spPr>
      </p:pic>
      <p:pic>
        <p:nvPicPr>
          <p:cNvPr id="5" name="Picture 4">
            <a:extLst>
              <a:ext uri="{FF2B5EF4-FFF2-40B4-BE49-F238E27FC236}">
                <a16:creationId xmlns:a16="http://schemas.microsoft.com/office/drawing/2014/main" id="{8006A131-6C4E-1D94-073B-A476B5ADA54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941814" y="52916"/>
            <a:ext cx="1709815" cy="1720535"/>
          </a:xfrm>
          <a:prstGeom prst="rect">
            <a:avLst/>
          </a:prstGeom>
        </p:spPr>
      </p:pic>
    </p:spTree>
    <p:extLst>
      <p:ext uri="{BB962C8B-B14F-4D97-AF65-F5344CB8AC3E}">
        <p14:creationId xmlns:p14="http://schemas.microsoft.com/office/powerpoint/2010/main" val="21970594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2CD79-52BF-34D2-633F-F80BC56A5E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0ECD80-57A9-A24C-EF35-C9289BC7C6DD}"/>
              </a:ext>
            </a:extLst>
          </p:cNvPr>
          <p:cNvSpPr>
            <a:spLocks noGrp="1"/>
          </p:cNvSpPr>
          <p:nvPr>
            <p:ph type="title"/>
          </p:nvPr>
        </p:nvSpPr>
        <p:spPr/>
        <p:txBody>
          <a:bodyPr>
            <a:normAutofit/>
          </a:bodyPr>
          <a:lstStyle/>
          <a:p>
            <a:r>
              <a:rPr lang="en-US" sz="4000"/>
              <a:t>How to Administer Valtoco® (Diazepam) Nasal Spray Continued</a:t>
            </a:r>
          </a:p>
        </p:txBody>
      </p:sp>
      <p:sp>
        <p:nvSpPr>
          <p:cNvPr id="3" name="Text Placeholder 2">
            <a:extLst>
              <a:ext uri="{FF2B5EF4-FFF2-40B4-BE49-F238E27FC236}">
                <a16:creationId xmlns:a16="http://schemas.microsoft.com/office/drawing/2014/main" id="{3F19E4D2-0E69-2606-B877-92BD460AE875}"/>
              </a:ext>
            </a:extLst>
          </p:cNvPr>
          <p:cNvSpPr>
            <a:spLocks noGrp="1"/>
          </p:cNvSpPr>
          <p:nvPr>
            <p:ph type="body" sz="quarter" idx="13"/>
          </p:nvPr>
        </p:nvSpPr>
        <p:spPr>
          <a:xfrm>
            <a:off x="406417" y="1534994"/>
            <a:ext cx="11229797" cy="3784258"/>
          </a:xfrm>
        </p:spPr>
        <p:txBody>
          <a:bodyPr>
            <a:normAutofit lnSpcReduction="10000"/>
          </a:bodyPr>
          <a:lstStyle/>
          <a:p>
            <a:pPr marR="0" lvl="0">
              <a:lnSpc>
                <a:spcPct val="100000"/>
              </a:lnSpc>
              <a:spcBef>
                <a:spcPts val="0"/>
              </a:spcBef>
              <a:buFont typeface="Wingdings" panose="05000000000000000000" pitchFamily="2" charset="2"/>
              <a:buChar char="ü"/>
            </a:pPr>
            <a:r>
              <a:rPr lang="en-US" sz="2400">
                <a:solidFill>
                  <a:schemeClr val="tx1"/>
                </a:solidFill>
                <a:effectLst/>
                <a:ea typeface="Calibri" panose="020F0502020204030204" pitchFamily="34" charset="0"/>
                <a:cs typeface="Calibri" panose="020F0502020204030204" pitchFamily="34" charset="0"/>
              </a:rPr>
              <a:t>Press the plunger firmly to give the dose of Valtoco nasal spray</a:t>
            </a:r>
          </a:p>
          <a:p>
            <a:pPr marR="0" lvl="0">
              <a:lnSpc>
                <a:spcPct val="100000"/>
              </a:lnSpc>
              <a:spcBef>
                <a:spcPts val="0"/>
              </a:spcBef>
              <a:buFont typeface="Wingdings" panose="05000000000000000000" pitchFamily="2" charset="2"/>
              <a:buChar char="ü"/>
            </a:pPr>
            <a:r>
              <a:rPr lang="en-US" sz="2400">
                <a:solidFill>
                  <a:schemeClr val="tx1"/>
                </a:solidFill>
                <a:effectLst/>
                <a:ea typeface="Calibri" panose="020F0502020204030204" pitchFamily="34" charset="0"/>
                <a:cs typeface="Calibri" panose="020F0502020204030204" pitchFamily="34" charset="0"/>
              </a:rPr>
              <a:t>Remove the nozzle after giving the dose</a:t>
            </a:r>
          </a:p>
          <a:p>
            <a:pPr marR="0" lvl="0">
              <a:lnSpc>
                <a:spcPct val="100000"/>
              </a:lnSpc>
              <a:spcBef>
                <a:spcPts val="0"/>
              </a:spcBef>
              <a:buFont typeface="Wingdings" panose="05000000000000000000" pitchFamily="2" charset="2"/>
              <a:buChar char="ü"/>
            </a:pPr>
            <a:r>
              <a:rPr lang="en-US" sz="2400">
                <a:solidFill>
                  <a:schemeClr val="tx1"/>
                </a:solidFill>
                <a:effectLst/>
                <a:ea typeface="Calibri" panose="020F0502020204030204" pitchFamily="34" charset="0"/>
                <a:cs typeface="Calibri" panose="020F0502020204030204" pitchFamily="34" charset="0"/>
              </a:rPr>
              <a:t>Throw away the nasal spray device(s) after using</a:t>
            </a:r>
          </a:p>
          <a:p>
            <a:pPr marR="0" lvl="0">
              <a:lnSpc>
                <a:spcPct val="100000"/>
              </a:lnSpc>
              <a:spcBef>
                <a:spcPts val="0"/>
              </a:spcBef>
              <a:buFont typeface="Wingdings" panose="05000000000000000000" pitchFamily="2" charset="2"/>
              <a:buChar char="ü"/>
            </a:pPr>
            <a:r>
              <a:rPr lang="en-US" sz="2400">
                <a:solidFill>
                  <a:schemeClr val="tx1"/>
                </a:solidFill>
                <a:effectLst/>
                <a:ea typeface="Calibri" panose="020F0502020204030204" pitchFamily="34" charset="0"/>
                <a:cs typeface="Calibri" panose="020F0502020204030204" pitchFamily="34" charset="0"/>
              </a:rPr>
              <a:t>If giving the 15 mg or 20 mg dose, repeat the steps and use the second device in the other nostril to give the full dose of Valtoco</a:t>
            </a:r>
          </a:p>
          <a:p>
            <a:pPr marR="0" lvl="0">
              <a:lnSpc>
                <a:spcPct val="100000"/>
              </a:lnSpc>
              <a:spcBef>
                <a:spcPts val="0"/>
              </a:spcBef>
              <a:buFont typeface="Wingdings" panose="05000000000000000000" pitchFamily="2" charset="2"/>
              <a:buChar char="ü"/>
            </a:pPr>
            <a:r>
              <a:rPr lang="en-US" sz="2400">
                <a:solidFill>
                  <a:schemeClr val="tx1"/>
                </a:solidFill>
                <a:effectLst/>
                <a:ea typeface="Calibri" panose="020F0502020204030204" pitchFamily="34" charset="0"/>
                <a:cs typeface="Calibri" panose="020F0502020204030204" pitchFamily="34" charset="0"/>
              </a:rPr>
              <a:t>Document the administration of the medication. Continue to observe and follow the seizure action plan</a:t>
            </a:r>
            <a:endParaRPr lang="en-US" sz="2200">
              <a:solidFill>
                <a:schemeClr val="tx1"/>
              </a:solidFill>
              <a:ea typeface="Calibri" panose="020F0502020204030204" pitchFamily="34" charset="0"/>
              <a:cs typeface="Calibri" panose="020F0502020204030204" pitchFamily="34" charset="0"/>
            </a:endParaRPr>
          </a:p>
          <a:p>
            <a:pPr marL="0" marR="0" lvl="0" indent="0">
              <a:lnSpc>
                <a:spcPct val="100000"/>
              </a:lnSpc>
              <a:spcBef>
                <a:spcPts val="0"/>
              </a:spcBef>
              <a:buNone/>
            </a:pPr>
            <a:endParaRPr lang="en-US" sz="2200">
              <a:solidFill>
                <a:schemeClr val="tx1"/>
              </a:solidFill>
              <a:effectLst/>
              <a:ea typeface="Calibri" panose="020F0502020204030204" pitchFamily="34" charset="0"/>
              <a:cs typeface="Calibri" panose="020F0502020204030204" pitchFamily="34" charset="0"/>
            </a:endParaRPr>
          </a:p>
          <a:p>
            <a:pPr marL="228600" marR="0">
              <a:lnSpc>
                <a:spcPct val="100000"/>
              </a:lnSpc>
              <a:spcBef>
                <a:spcPts val="0"/>
              </a:spcBef>
              <a:buNone/>
            </a:pPr>
            <a:r>
              <a:rPr lang="en-US" sz="2200" b="1">
                <a:solidFill>
                  <a:schemeClr val="tx1"/>
                </a:solidFill>
                <a:effectLst/>
                <a:ea typeface="Calibri" panose="020F0502020204030204" pitchFamily="34" charset="0"/>
                <a:cs typeface="Calibri" panose="020F0502020204030204" pitchFamily="34" charset="0"/>
              </a:rPr>
              <a:t>Sources and Resources: </a:t>
            </a:r>
          </a:p>
          <a:p>
            <a:pPr marL="342900" marR="0" lvl="0" indent="-342900">
              <a:lnSpc>
                <a:spcPct val="100000"/>
              </a:lnSpc>
              <a:spcBef>
                <a:spcPts val="0"/>
              </a:spcBef>
              <a:buFont typeface="Symbol" panose="05050102010706020507" pitchFamily="18" charset="2"/>
              <a:buChar char=""/>
            </a:pPr>
            <a:r>
              <a:rPr lang="en-US" sz="2200" u="none" strike="noStrike">
                <a:solidFill>
                  <a:srgbClr val="464FEB"/>
                </a:solidFill>
                <a:effectLst/>
                <a:ea typeface="Calibri" panose="020F0502020204030204" pitchFamily="34" charset="0"/>
                <a:cs typeface="Calibri" panose="020F0502020204030204" pitchFamily="34" charset="0"/>
                <a:hlinkClick r:id="rId2"/>
              </a:rPr>
              <a:t>INSTRUCTIONS FOR USE - VALTOCO</a:t>
            </a:r>
            <a:endParaRPr lang="en-US" sz="2200">
              <a:effectLst/>
              <a:ea typeface="Calibri" panose="020F0502020204030204" pitchFamily="34" charset="0"/>
              <a:cs typeface="Calibri" panose="020F0502020204030204" pitchFamily="34" charset="0"/>
            </a:endParaRPr>
          </a:p>
          <a:p>
            <a:pPr marL="228600" marR="0">
              <a:lnSpc>
                <a:spcPct val="120000"/>
              </a:lnSpc>
              <a:spcBef>
                <a:spcPts val="0"/>
              </a:spcBef>
              <a:buNone/>
            </a:pPr>
            <a:r>
              <a:rPr lang="en-US" sz="1800">
                <a:effectLst/>
                <a:latin typeface="Calibri" panose="020F0502020204030204" pitchFamily="34" charset="0"/>
                <a:ea typeface="Calibri" panose="020F0502020204030204" pitchFamily="34" charset="0"/>
                <a:cs typeface="Calibri" panose="020F0502020204030204" pitchFamily="34" charset="0"/>
              </a:rPr>
              <a:t> </a:t>
            </a:r>
          </a:p>
        </p:txBody>
      </p:sp>
      <p:pic>
        <p:nvPicPr>
          <p:cNvPr id="4" name="Picture 3" descr="KDE School health logo">
            <a:extLst>
              <a:ext uri="{FF2B5EF4-FFF2-40B4-BE49-F238E27FC236}">
                <a16:creationId xmlns:a16="http://schemas.microsoft.com/office/drawing/2014/main" id="{D620E9BE-A2EA-1EA6-F461-BBFE2B52D2D0}"/>
              </a:ext>
            </a:extLst>
          </p:cNvPr>
          <p:cNvPicPr>
            <a:picLocks noChangeAspect="1"/>
          </p:cNvPicPr>
          <p:nvPr/>
        </p:nvPicPr>
        <p:blipFill>
          <a:blip r:embed="rId3"/>
          <a:stretch>
            <a:fillRect/>
          </a:stretch>
        </p:blipFill>
        <p:spPr>
          <a:xfrm>
            <a:off x="10651629" y="126385"/>
            <a:ext cx="1133954" cy="1335140"/>
          </a:xfrm>
          <a:prstGeom prst="rect">
            <a:avLst/>
          </a:prstGeom>
        </p:spPr>
      </p:pic>
      <p:pic>
        <p:nvPicPr>
          <p:cNvPr id="5" name="Picture 4">
            <a:extLst>
              <a:ext uri="{FF2B5EF4-FFF2-40B4-BE49-F238E27FC236}">
                <a16:creationId xmlns:a16="http://schemas.microsoft.com/office/drawing/2014/main" id="{8655C55B-A4D6-A268-E9F7-AB7D4861DFC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941814" y="52916"/>
            <a:ext cx="1709815" cy="1720535"/>
          </a:xfrm>
          <a:prstGeom prst="rect">
            <a:avLst/>
          </a:prstGeom>
        </p:spPr>
      </p:pic>
    </p:spTree>
    <p:extLst>
      <p:ext uri="{BB962C8B-B14F-4D97-AF65-F5344CB8AC3E}">
        <p14:creationId xmlns:p14="http://schemas.microsoft.com/office/powerpoint/2010/main" val="8996196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Klonopin (Clonazepam)</a:t>
            </a:r>
          </a:p>
        </p:txBody>
      </p:sp>
      <p:sp>
        <p:nvSpPr>
          <p:cNvPr id="3" name="Text Placeholder 2"/>
          <p:cNvSpPr>
            <a:spLocks noGrp="1"/>
          </p:cNvSpPr>
          <p:nvPr>
            <p:ph type="body" sz="quarter" idx="13"/>
          </p:nvPr>
        </p:nvSpPr>
        <p:spPr>
          <a:xfrm>
            <a:off x="555786" y="1504060"/>
            <a:ext cx="9188715" cy="5170715"/>
          </a:xfrm>
        </p:spPr>
        <p:txBody>
          <a:bodyPr>
            <a:normAutofit/>
          </a:bodyPr>
          <a:lstStyle/>
          <a:p>
            <a:pPr marL="0" indent="0">
              <a:buNone/>
            </a:pPr>
            <a:r>
              <a:rPr lang="en-US">
                <a:solidFill>
                  <a:schemeClr val="tx1"/>
                </a:solidFill>
              </a:rPr>
              <a:t>Klonopin (Clonazepam) is a Benzodiazepine approved by the FDA for seizure management</a:t>
            </a:r>
          </a:p>
          <a:p>
            <a:r>
              <a:rPr lang="en-US">
                <a:solidFill>
                  <a:schemeClr val="tx1"/>
                </a:solidFill>
              </a:rPr>
              <a:t>Some students may also be prescribed Klonopin for break through seizures </a:t>
            </a:r>
          </a:p>
          <a:p>
            <a:r>
              <a:rPr lang="en-US">
                <a:solidFill>
                  <a:schemeClr val="tx1"/>
                </a:solidFill>
              </a:rPr>
              <a:t>Klonopin may be provided as an oral disintegrating tablet (wafer) which can be administered by placing the tablet in the mouth between the gum and the cheek or between the lower lip and gum for it to dissolve (Buccal administration) </a:t>
            </a:r>
          </a:p>
          <a:p>
            <a:endParaRPr lang="en-US"/>
          </a:p>
        </p:txBody>
      </p:sp>
      <p:pic>
        <p:nvPicPr>
          <p:cNvPr id="4" name="Picture 3" descr="KDE School health logo">
            <a:extLst>
              <a:ext uri="{FF2B5EF4-FFF2-40B4-BE49-F238E27FC236}">
                <a16:creationId xmlns:a16="http://schemas.microsoft.com/office/drawing/2014/main" id="{95111853-93C6-1F3C-4BE4-C5802A692759}"/>
              </a:ext>
            </a:extLst>
          </p:cNvPr>
          <p:cNvPicPr>
            <a:picLocks noChangeAspect="1"/>
          </p:cNvPicPr>
          <p:nvPr/>
        </p:nvPicPr>
        <p:blipFill>
          <a:blip r:embed="rId2"/>
          <a:stretch>
            <a:fillRect/>
          </a:stretch>
        </p:blipFill>
        <p:spPr>
          <a:xfrm>
            <a:off x="10201619" y="361129"/>
            <a:ext cx="1576283" cy="1855947"/>
          </a:xfrm>
          <a:prstGeom prst="rect">
            <a:avLst/>
          </a:prstGeom>
        </p:spPr>
      </p:pic>
    </p:spTree>
    <p:extLst>
      <p:ext uri="{BB962C8B-B14F-4D97-AF65-F5344CB8AC3E}">
        <p14:creationId xmlns:p14="http://schemas.microsoft.com/office/powerpoint/2010/main" val="31580869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FED83-0D0A-C8C1-57D5-5F608814A481}"/>
              </a:ext>
            </a:extLst>
          </p:cNvPr>
          <p:cNvSpPr>
            <a:spLocks noGrp="1"/>
          </p:cNvSpPr>
          <p:nvPr>
            <p:ph type="title"/>
          </p:nvPr>
        </p:nvSpPr>
        <p:spPr>
          <a:xfrm>
            <a:off x="555786" y="257025"/>
            <a:ext cx="8596668" cy="873685"/>
          </a:xfrm>
        </p:spPr>
        <p:txBody>
          <a:bodyPr/>
          <a:lstStyle/>
          <a:p>
            <a:r>
              <a:rPr lang="en-US"/>
              <a:t>Buccal Klonopin (Clonazepam)</a:t>
            </a:r>
          </a:p>
        </p:txBody>
      </p:sp>
      <p:sp>
        <p:nvSpPr>
          <p:cNvPr id="3" name="Text Placeholder 2">
            <a:extLst>
              <a:ext uri="{FF2B5EF4-FFF2-40B4-BE49-F238E27FC236}">
                <a16:creationId xmlns:a16="http://schemas.microsoft.com/office/drawing/2014/main" id="{DA188D67-56D4-1878-2A23-87B8AD8A3C90}"/>
              </a:ext>
            </a:extLst>
          </p:cNvPr>
          <p:cNvSpPr>
            <a:spLocks noGrp="1"/>
          </p:cNvSpPr>
          <p:nvPr>
            <p:ph type="body" sz="quarter" idx="13"/>
          </p:nvPr>
        </p:nvSpPr>
        <p:spPr>
          <a:xfrm>
            <a:off x="555786" y="1130710"/>
            <a:ext cx="10908627" cy="4901324"/>
          </a:xfrm>
        </p:spPr>
        <p:txBody>
          <a:bodyPr>
            <a:normAutofit/>
          </a:bodyPr>
          <a:lstStyle/>
          <a:p>
            <a:pPr marL="0" marR="0">
              <a:lnSpc>
                <a:spcPct val="110000"/>
              </a:lnSpc>
              <a:spcBef>
                <a:spcPts val="0"/>
              </a:spcBef>
              <a:buNone/>
            </a:pPr>
            <a:r>
              <a:rPr lang="en-US" sz="2200" b="1">
                <a:solidFill>
                  <a:srgbClr val="2F5496"/>
                </a:solidFill>
                <a:effectLst/>
                <a:ea typeface="Calibri" panose="020F0502020204030204" pitchFamily="34" charset="0"/>
                <a:cs typeface="Calibri" panose="020F0502020204030204" pitchFamily="34" charset="0"/>
              </a:rPr>
              <a:t>How to Administer </a:t>
            </a:r>
          </a:p>
          <a:p>
            <a:pPr marR="0" lvl="0">
              <a:lnSpc>
                <a:spcPct val="110000"/>
              </a:lnSpc>
              <a:spcBef>
                <a:spcPts val="0"/>
              </a:spcBef>
              <a:buFont typeface="Wingdings" panose="05000000000000000000" pitchFamily="2" charset="2"/>
              <a:buChar char="ü"/>
            </a:pPr>
            <a:r>
              <a:rPr lang="en-US" sz="2200">
                <a:effectLst/>
                <a:ea typeface="Calibri" panose="020F0502020204030204" pitchFamily="34" charset="0"/>
                <a:cs typeface="Calibri" panose="020F0502020204030204" pitchFamily="34" charset="0"/>
              </a:rPr>
              <a:t>Position the person safely on their side, observing skin color and breathing effort</a:t>
            </a:r>
          </a:p>
          <a:p>
            <a:pPr marR="0" lvl="0">
              <a:lnSpc>
                <a:spcPct val="110000"/>
              </a:lnSpc>
              <a:spcBef>
                <a:spcPts val="0"/>
              </a:spcBef>
              <a:buFont typeface="Wingdings" panose="05000000000000000000" pitchFamily="2" charset="2"/>
              <a:buChar char="ü"/>
            </a:pPr>
            <a:r>
              <a:rPr lang="en-US" sz="2200">
                <a:effectLst/>
                <a:ea typeface="Calibri" panose="020F0502020204030204" pitchFamily="34" charset="0"/>
                <a:cs typeface="Calibri" panose="020F0502020204030204" pitchFamily="34" charset="0"/>
              </a:rPr>
              <a:t>Ask another adult to bring the person’s Seizure Action Plan, medication and supplies</a:t>
            </a:r>
          </a:p>
          <a:p>
            <a:pPr marR="0" lvl="0">
              <a:lnSpc>
                <a:spcPct val="110000"/>
              </a:lnSpc>
              <a:spcBef>
                <a:spcPts val="0"/>
              </a:spcBef>
              <a:buFont typeface="Wingdings" panose="05000000000000000000" pitchFamily="2" charset="2"/>
              <a:buChar char="ü"/>
            </a:pPr>
            <a:r>
              <a:rPr lang="en-US" sz="2200">
                <a:effectLst/>
                <a:ea typeface="Calibri" panose="020F0502020204030204" pitchFamily="34" charset="0"/>
                <a:cs typeface="Calibri" panose="020F0502020204030204" pitchFamily="34" charset="0"/>
              </a:rPr>
              <a:t>Consult student’s Seizure Action Plan to confirm drug, dose, route and administration orders</a:t>
            </a:r>
          </a:p>
          <a:p>
            <a:pPr marR="0" lvl="0">
              <a:lnSpc>
                <a:spcPct val="110000"/>
              </a:lnSpc>
              <a:spcBef>
                <a:spcPts val="0"/>
              </a:spcBef>
              <a:buFont typeface="Wingdings" panose="05000000000000000000" pitchFamily="2" charset="2"/>
              <a:buChar char="ü"/>
            </a:pPr>
            <a:r>
              <a:rPr lang="en-US" sz="2200">
                <a:effectLst/>
                <a:ea typeface="Calibri" panose="020F0502020204030204" pitchFamily="34" charset="0"/>
                <a:cs typeface="Calibri" panose="020F0502020204030204" pitchFamily="34" charset="0"/>
              </a:rPr>
              <a:t>Perform hand hygiene and put on gloves</a:t>
            </a:r>
          </a:p>
          <a:p>
            <a:pPr marR="0" lvl="0">
              <a:lnSpc>
                <a:spcPct val="110000"/>
              </a:lnSpc>
              <a:spcBef>
                <a:spcPts val="0"/>
              </a:spcBef>
              <a:buFont typeface="Wingdings" panose="05000000000000000000" pitchFamily="2" charset="2"/>
              <a:buChar char="ü"/>
            </a:pPr>
            <a:r>
              <a:rPr lang="en-US" sz="2200">
                <a:effectLst/>
                <a:ea typeface="Calibri" panose="020F0502020204030204" pitchFamily="34" charset="0"/>
                <a:cs typeface="Calibri" panose="020F0502020204030204" pitchFamily="34" charset="0"/>
              </a:rPr>
              <a:t>Open the medication package by peeling back the foil</a:t>
            </a:r>
          </a:p>
          <a:p>
            <a:pPr marR="0" lvl="0">
              <a:lnSpc>
                <a:spcPct val="110000"/>
              </a:lnSpc>
              <a:spcBef>
                <a:spcPts val="0"/>
              </a:spcBef>
              <a:buFont typeface="Wingdings" panose="05000000000000000000" pitchFamily="2" charset="2"/>
              <a:buChar char="ü"/>
            </a:pPr>
            <a:r>
              <a:rPr lang="en-US" sz="2200">
                <a:effectLst/>
                <a:ea typeface="Calibri" panose="020F0502020204030204" pitchFamily="34" charset="0"/>
                <a:cs typeface="Calibri" panose="020F0502020204030204" pitchFamily="34" charset="0"/>
              </a:rPr>
              <a:t>Remove the tablet from the package, ensuring your glove is dry </a:t>
            </a:r>
          </a:p>
          <a:p>
            <a:pPr marR="0" lvl="0">
              <a:lnSpc>
                <a:spcPct val="110000"/>
              </a:lnSpc>
              <a:spcBef>
                <a:spcPts val="0"/>
              </a:spcBef>
              <a:buFont typeface="Wingdings" panose="05000000000000000000" pitchFamily="2" charset="2"/>
              <a:buChar char="ü"/>
            </a:pPr>
            <a:r>
              <a:rPr lang="en-US" sz="2200">
                <a:effectLst/>
                <a:ea typeface="Calibri" panose="020F0502020204030204" pitchFamily="34" charset="0"/>
                <a:cs typeface="Calibri" panose="020F0502020204030204" pitchFamily="34" charset="0"/>
              </a:rPr>
              <a:t>Gently pull the side of the mouth or lower lip out. Without putting fingers too far into the mouth, gently insert the tablet between the cheek and gum (buccal space) or between the gum and lower lip</a:t>
            </a:r>
          </a:p>
          <a:p>
            <a:pPr marR="0" lvl="0">
              <a:lnSpc>
                <a:spcPct val="110000"/>
              </a:lnSpc>
              <a:spcBef>
                <a:spcPts val="0"/>
              </a:spcBef>
              <a:buFont typeface="Wingdings" panose="05000000000000000000" pitchFamily="2" charset="2"/>
              <a:buChar char="ü"/>
            </a:pPr>
            <a:r>
              <a:rPr lang="en-US" sz="2200">
                <a:effectLst/>
                <a:ea typeface="Calibri" panose="020F0502020204030204" pitchFamily="34" charset="0"/>
                <a:cs typeface="Calibri" panose="020F0502020204030204" pitchFamily="34" charset="0"/>
              </a:rPr>
              <a:t>Close mouth and gently rub along outside of cheek or lip to promote absorption</a:t>
            </a:r>
          </a:p>
          <a:p>
            <a:endParaRPr lang="en-US"/>
          </a:p>
        </p:txBody>
      </p:sp>
      <p:pic>
        <p:nvPicPr>
          <p:cNvPr id="4" name="Picture 3" descr="KDE School health logo">
            <a:extLst>
              <a:ext uri="{FF2B5EF4-FFF2-40B4-BE49-F238E27FC236}">
                <a16:creationId xmlns:a16="http://schemas.microsoft.com/office/drawing/2014/main" id="{8957928E-15B9-D881-BFCD-AF4946198A9B}"/>
              </a:ext>
            </a:extLst>
          </p:cNvPr>
          <p:cNvPicPr>
            <a:picLocks noChangeAspect="1"/>
          </p:cNvPicPr>
          <p:nvPr/>
        </p:nvPicPr>
        <p:blipFill>
          <a:blip r:embed="rId2"/>
          <a:stretch>
            <a:fillRect/>
          </a:stretch>
        </p:blipFill>
        <p:spPr>
          <a:xfrm>
            <a:off x="10534020" y="0"/>
            <a:ext cx="1487538" cy="1751457"/>
          </a:xfrm>
          <a:prstGeom prst="rect">
            <a:avLst/>
          </a:prstGeom>
        </p:spPr>
      </p:pic>
    </p:spTree>
    <p:extLst>
      <p:ext uri="{BB962C8B-B14F-4D97-AF65-F5344CB8AC3E}">
        <p14:creationId xmlns:p14="http://schemas.microsoft.com/office/powerpoint/2010/main" val="11504075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F6BB6-2F6B-9A82-354C-911D12F218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1394C8-DD80-97DC-264E-6FB3FE1A453E}"/>
              </a:ext>
            </a:extLst>
          </p:cNvPr>
          <p:cNvSpPr>
            <a:spLocks noGrp="1"/>
          </p:cNvSpPr>
          <p:nvPr>
            <p:ph type="title"/>
          </p:nvPr>
        </p:nvSpPr>
        <p:spPr>
          <a:xfrm>
            <a:off x="555786" y="257025"/>
            <a:ext cx="9591104" cy="873685"/>
          </a:xfrm>
        </p:spPr>
        <p:txBody>
          <a:bodyPr>
            <a:normAutofit fontScale="90000"/>
          </a:bodyPr>
          <a:lstStyle/>
          <a:p>
            <a:r>
              <a:rPr lang="en-US"/>
              <a:t>Buccal Klonopin (Clonazepam) Continued</a:t>
            </a:r>
          </a:p>
        </p:txBody>
      </p:sp>
      <p:sp>
        <p:nvSpPr>
          <p:cNvPr id="3" name="Text Placeholder 2">
            <a:extLst>
              <a:ext uri="{FF2B5EF4-FFF2-40B4-BE49-F238E27FC236}">
                <a16:creationId xmlns:a16="http://schemas.microsoft.com/office/drawing/2014/main" id="{A7B03184-F86A-A9B5-D230-29D74BE43679}"/>
              </a:ext>
            </a:extLst>
          </p:cNvPr>
          <p:cNvSpPr>
            <a:spLocks noGrp="1"/>
          </p:cNvSpPr>
          <p:nvPr>
            <p:ph type="body" sz="quarter" idx="13"/>
          </p:nvPr>
        </p:nvSpPr>
        <p:spPr>
          <a:xfrm>
            <a:off x="555786" y="1052054"/>
            <a:ext cx="10908627" cy="4901324"/>
          </a:xfrm>
        </p:spPr>
        <p:txBody>
          <a:bodyPr>
            <a:normAutofit/>
          </a:bodyPr>
          <a:lstStyle/>
          <a:p>
            <a:pPr marR="0" lvl="0">
              <a:lnSpc>
                <a:spcPct val="100000"/>
              </a:lnSpc>
              <a:spcBef>
                <a:spcPts val="0"/>
              </a:spcBef>
              <a:buFont typeface="Wingdings" panose="05000000000000000000" pitchFamily="2" charset="2"/>
              <a:buChar char="ü"/>
            </a:pPr>
            <a:r>
              <a:rPr lang="en-US" sz="2200">
                <a:solidFill>
                  <a:schemeClr val="tx1"/>
                </a:solidFill>
                <a:effectLst/>
                <a:ea typeface="Calibri" panose="020F0502020204030204" pitchFamily="34" charset="0"/>
                <a:cs typeface="Calibri" panose="020F0502020204030204" pitchFamily="34" charset="0"/>
              </a:rPr>
              <a:t>Once Klonopin is given, continue to observe the person. If able and appropriate based on seizure activity, keep the person on their side facing you</a:t>
            </a:r>
          </a:p>
          <a:p>
            <a:pPr marR="0" lvl="0">
              <a:lnSpc>
                <a:spcPct val="100000"/>
              </a:lnSpc>
              <a:spcBef>
                <a:spcPts val="0"/>
              </a:spcBef>
              <a:buFont typeface="Wingdings" panose="05000000000000000000" pitchFamily="2" charset="2"/>
              <a:buChar char="ü"/>
            </a:pPr>
            <a:r>
              <a:rPr lang="en-US" sz="2200">
                <a:solidFill>
                  <a:schemeClr val="tx1"/>
                </a:solidFill>
                <a:effectLst/>
                <a:ea typeface="Calibri" panose="020F0502020204030204" pitchFamily="34" charset="0"/>
                <a:cs typeface="Calibri" panose="020F0502020204030204" pitchFamily="34" charset="0"/>
              </a:rPr>
              <a:t>Document the time the medication was given and when the seizure stops on the seizure observation record. Continue to observe</a:t>
            </a:r>
          </a:p>
          <a:p>
            <a:pPr marR="0" lvl="0">
              <a:lnSpc>
                <a:spcPct val="100000"/>
              </a:lnSpc>
              <a:spcBef>
                <a:spcPts val="0"/>
              </a:spcBef>
              <a:buFont typeface="Wingdings" panose="05000000000000000000" pitchFamily="2" charset="2"/>
              <a:buChar char="ü"/>
            </a:pPr>
            <a:r>
              <a:rPr lang="en-US" sz="2200">
                <a:solidFill>
                  <a:schemeClr val="tx1"/>
                </a:solidFill>
                <a:effectLst/>
                <a:ea typeface="Calibri" panose="020F0502020204030204" pitchFamily="34" charset="0"/>
                <a:cs typeface="Calibri" panose="020F0502020204030204" pitchFamily="34" charset="0"/>
              </a:rPr>
              <a:t>Consult Seizure Action Plan orders for post-seizure care, have someone notify parent/guardian and 9-1-1 if necessary</a:t>
            </a:r>
          </a:p>
          <a:p>
            <a:pPr marR="0" lvl="0">
              <a:lnSpc>
                <a:spcPct val="100000"/>
              </a:lnSpc>
              <a:spcBef>
                <a:spcPts val="0"/>
              </a:spcBef>
              <a:buFont typeface="Wingdings" panose="05000000000000000000" pitchFamily="2" charset="2"/>
              <a:buChar char="ü"/>
            </a:pPr>
            <a:r>
              <a:rPr lang="en-US" sz="2200">
                <a:solidFill>
                  <a:schemeClr val="tx1"/>
                </a:solidFill>
                <a:effectLst/>
                <a:ea typeface="Calibri" panose="020F0502020204030204" pitchFamily="34" charset="0"/>
                <a:cs typeface="Calibri" panose="020F0502020204030204" pitchFamily="34" charset="0"/>
              </a:rPr>
              <a:t>Document medication administration on medication administration record</a:t>
            </a:r>
          </a:p>
          <a:p>
            <a:pPr marL="0" marR="0" lvl="0" indent="0">
              <a:lnSpc>
                <a:spcPct val="100000"/>
              </a:lnSpc>
              <a:spcBef>
                <a:spcPts val="0"/>
              </a:spcBef>
              <a:buNone/>
            </a:pPr>
            <a:endParaRPr lang="en-US" sz="2200">
              <a:solidFill>
                <a:schemeClr val="tx1"/>
              </a:solidFill>
              <a:effectLst/>
              <a:ea typeface="Calibri" panose="020F0502020204030204" pitchFamily="34" charset="0"/>
              <a:cs typeface="Calibri" panose="020F0502020204030204" pitchFamily="34" charset="0"/>
            </a:endParaRPr>
          </a:p>
          <a:p>
            <a:pPr marL="0" marR="0">
              <a:lnSpc>
                <a:spcPct val="100000"/>
              </a:lnSpc>
              <a:spcBef>
                <a:spcPts val="0"/>
              </a:spcBef>
              <a:buNone/>
            </a:pPr>
            <a:r>
              <a:rPr lang="en-US" sz="2000" b="1">
                <a:solidFill>
                  <a:schemeClr val="tx1"/>
                </a:solidFill>
                <a:effectLst/>
                <a:ea typeface="Calibri" panose="020F0502020204030204" pitchFamily="34" charset="0"/>
                <a:cs typeface="Calibri" panose="020F0502020204030204" pitchFamily="34" charset="0"/>
              </a:rPr>
              <a:t>Sources and Resources:</a:t>
            </a:r>
          </a:p>
          <a:p>
            <a:pPr marL="342900" marR="0" lvl="0" indent="-342900">
              <a:lnSpc>
                <a:spcPct val="100000"/>
              </a:lnSpc>
              <a:spcBef>
                <a:spcPts val="0"/>
              </a:spcBef>
              <a:buFont typeface="Symbol" panose="05050102010706020507" pitchFamily="18" charset="2"/>
              <a:buChar char=""/>
            </a:pPr>
            <a:r>
              <a:rPr lang="en-US" sz="2000">
                <a:solidFill>
                  <a:schemeClr val="tx1"/>
                </a:solidFill>
                <a:effectLst/>
                <a:ea typeface="Calibri" panose="020F0502020204030204" pitchFamily="34" charset="0"/>
                <a:cs typeface="Calibri" panose="020F0502020204030204" pitchFamily="34" charset="0"/>
              </a:rPr>
              <a:t>Children's Hospital Colorado, Epilepsy Foundation, Bethany Children's Health Center</a:t>
            </a:r>
          </a:p>
          <a:p>
            <a:pPr marL="342900" marR="0" lvl="0" indent="-342900">
              <a:lnSpc>
                <a:spcPct val="100000"/>
              </a:lnSpc>
              <a:spcBef>
                <a:spcPts val="0"/>
              </a:spcBef>
              <a:buFont typeface="Symbol" panose="05050102010706020507" pitchFamily="18" charset="2"/>
              <a:buChar char=""/>
            </a:pPr>
            <a:r>
              <a:rPr lang="en-US" sz="2000">
                <a:solidFill>
                  <a:schemeClr val="tx1"/>
                </a:solidFill>
                <a:effectLst/>
                <a:ea typeface="Calibri" panose="020F0502020204030204" pitchFamily="34" charset="0"/>
                <a:cs typeface="Calibri" panose="020F0502020204030204" pitchFamily="34" charset="0"/>
              </a:rPr>
              <a:t>For More Information:  </a:t>
            </a:r>
          </a:p>
          <a:p>
            <a:pPr marL="742950" marR="0" lvl="1" indent="-285750">
              <a:lnSpc>
                <a:spcPct val="100000"/>
              </a:lnSpc>
              <a:spcBef>
                <a:spcPts val="0"/>
              </a:spcBef>
              <a:buFont typeface="Courier New" panose="02070309020205020404" pitchFamily="49" charset="0"/>
              <a:buChar char="o"/>
            </a:pPr>
            <a:r>
              <a:rPr lang="en-US" sz="2000" u="none" strike="noStrike">
                <a:solidFill>
                  <a:srgbClr val="464FEB"/>
                </a:solidFill>
                <a:effectLst/>
                <a:ea typeface="Calibri" panose="020F0502020204030204" pitchFamily="34" charset="0"/>
                <a:cs typeface="Calibri" panose="020F0502020204030204" pitchFamily="34" charset="0"/>
                <a:hlinkClick r:id="rId2"/>
              </a:rPr>
              <a:t>Buccal Clonazepam RN - Children's Hospital Colorado</a:t>
            </a:r>
            <a:endParaRPr lang="en-US" sz="2000">
              <a:effectLst/>
              <a:ea typeface="Calibri" panose="020F0502020204030204" pitchFamily="34" charset="0"/>
              <a:cs typeface="Calibri" panose="020F0502020204030204" pitchFamily="34" charset="0"/>
            </a:endParaRPr>
          </a:p>
          <a:p>
            <a:pPr marL="742950" marR="0" lvl="1" indent="-285750">
              <a:lnSpc>
                <a:spcPct val="100000"/>
              </a:lnSpc>
              <a:spcBef>
                <a:spcPts val="0"/>
              </a:spcBef>
              <a:buFont typeface="Courier New" panose="02070309020205020404" pitchFamily="49" charset="0"/>
              <a:buChar char="o"/>
            </a:pPr>
            <a:r>
              <a:rPr lang="en-US" sz="2000" u="none" strike="noStrike">
                <a:solidFill>
                  <a:srgbClr val="464FEB"/>
                </a:solidFill>
                <a:effectLst/>
                <a:ea typeface="Calibri" panose="020F0502020204030204" pitchFamily="34" charset="0"/>
                <a:cs typeface="Calibri" panose="020F0502020204030204" pitchFamily="34" charset="0"/>
                <a:hlinkClick r:id="rId3"/>
              </a:rPr>
              <a:t>Clonazepam Basic Seizure Medication | Epilepsy Foundation</a:t>
            </a:r>
            <a:endParaRPr lang="en-US" sz="2000">
              <a:effectLst/>
              <a:ea typeface="Calibri" panose="020F0502020204030204" pitchFamily="34" charset="0"/>
              <a:cs typeface="Calibri" panose="020F0502020204030204" pitchFamily="34" charset="0"/>
            </a:endParaRPr>
          </a:p>
          <a:p>
            <a:pPr marL="742950" marR="0" lvl="1" indent="-285750">
              <a:lnSpc>
                <a:spcPct val="100000"/>
              </a:lnSpc>
              <a:spcBef>
                <a:spcPts val="0"/>
              </a:spcBef>
              <a:buFont typeface="Courier New" panose="02070309020205020404" pitchFamily="49" charset="0"/>
              <a:buChar char="o"/>
            </a:pPr>
            <a:r>
              <a:rPr lang="en-US" sz="2000" u="none" strike="noStrike">
                <a:solidFill>
                  <a:srgbClr val="464FEB"/>
                </a:solidFill>
                <a:effectLst/>
                <a:ea typeface="Calibri" panose="020F0502020204030204" pitchFamily="34" charset="0"/>
                <a:cs typeface="Calibri" panose="020F0502020204030204" pitchFamily="34" charset="0"/>
                <a:hlinkClick r:id="rId4"/>
              </a:rPr>
              <a:t>1-Dose Clonazepam Rescue Medication - Bethany Children's Health Center</a:t>
            </a:r>
            <a:endParaRPr lang="en-US" sz="2000">
              <a:effectLst/>
              <a:ea typeface="Calibri" panose="020F0502020204030204" pitchFamily="34" charset="0"/>
              <a:cs typeface="Calibri" panose="020F0502020204030204" pitchFamily="34" charset="0"/>
            </a:endParaRPr>
          </a:p>
        </p:txBody>
      </p:sp>
      <p:pic>
        <p:nvPicPr>
          <p:cNvPr id="4" name="Picture 3" descr="KDE School health logo">
            <a:extLst>
              <a:ext uri="{FF2B5EF4-FFF2-40B4-BE49-F238E27FC236}">
                <a16:creationId xmlns:a16="http://schemas.microsoft.com/office/drawing/2014/main" id="{D1897496-5C59-56CF-B5F3-4470F06593A8}"/>
              </a:ext>
            </a:extLst>
          </p:cNvPr>
          <p:cNvPicPr>
            <a:picLocks noChangeAspect="1"/>
          </p:cNvPicPr>
          <p:nvPr/>
        </p:nvPicPr>
        <p:blipFill>
          <a:blip r:embed="rId5"/>
          <a:stretch>
            <a:fillRect/>
          </a:stretch>
        </p:blipFill>
        <p:spPr>
          <a:xfrm>
            <a:off x="10421957" y="4297600"/>
            <a:ext cx="1214257" cy="1429690"/>
          </a:xfrm>
          <a:prstGeom prst="rect">
            <a:avLst/>
          </a:prstGeom>
        </p:spPr>
      </p:pic>
    </p:spTree>
    <p:extLst>
      <p:ext uri="{BB962C8B-B14F-4D97-AF65-F5344CB8AC3E}">
        <p14:creationId xmlns:p14="http://schemas.microsoft.com/office/powerpoint/2010/main" val="32346550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6B825-59B7-4E2F-B947-C77F0023BE09}"/>
              </a:ext>
            </a:extLst>
          </p:cNvPr>
          <p:cNvSpPr>
            <a:spLocks noGrp="1"/>
          </p:cNvSpPr>
          <p:nvPr>
            <p:ph type="title"/>
          </p:nvPr>
        </p:nvSpPr>
        <p:spPr>
          <a:xfrm>
            <a:off x="536121" y="777471"/>
            <a:ext cx="8596668" cy="1050666"/>
          </a:xfrm>
        </p:spPr>
        <p:txBody>
          <a:bodyPr/>
          <a:lstStyle/>
          <a:p>
            <a:r>
              <a:rPr lang="en-US"/>
              <a:t>Midazolam for Seizure Rescue</a:t>
            </a:r>
          </a:p>
        </p:txBody>
      </p:sp>
      <p:sp>
        <p:nvSpPr>
          <p:cNvPr id="3" name="Text Placeholder 2">
            <a:extLst>
              <a:ext uri="{FF2B5EF4-FFF2-40B4-BE49-F238E27FC236}">
                <a16:creationId xmlns:a16="http://schemas.microsoft.com/office/drawing/2014/main" id="{089BF1EC-2DD2-478A-B902-7DE46A836D7E}"/>
              </a:ext>
            </a:extLst>
          </p:cNvPr>
          <p:cNvSpPr>
            <a:spLocks noGrp="1"/>
          </p:cNvSpPr>
          <p:nvPr>
            <p:ph type="body" sz="quarter" idx="13"/>
          </p:nvPr>
        </p:nvSpPr>
        <p:spPr>
          <a:xfrm>
            <a:off x="536122" y="1828136"/>
            <a:ext cx="10554666" cy="3795915"/>
          </a:xfrm>
        </p:spPr>
        <p:txBody>
          <a:bodyPr>
            <a:normAutofit/>
          </a:bodyPr>
          <a:lstStyle/>
          <a:p>
            <a:r>
              <a:rPr lang="en-US" sz="2600">
                <a:solidFill>
                  <a:schemeClr val="tx1"/>
                </a:solidFill>
                <a:ea typeface="Calibri" panose="020F0502020204030204" pitchFamily="34" charset="0"/>
                <a:cs typeface="Calibri" panose="020F0502020204030204" pitchFamily="34" charset="0"/>
              </a:rPr>
              <a:t>Midazolam is used for the short-term treatment of increased or frequent seizures known as seizure clusters</a:t>
            </a:r>
          </a:p>
          <a:p>
            <a:r>
              <a:rPr lang="en-US" sz="2600">
                <a:solidFill>
                  <a:schemeClr val="tx1"/>
                </a:solidFill>
                <a:ea typeface="Calibri" panose="020F0502020204030204" pitchFamily="34" charset="0"/>
                <a:cs typeface="Calibri" panose="020F0502020204030204" pitchFamily="34" charset="0"/>
              </a:rPr>
              <a:t>It is extremely effective in quickly stopping seizures</a:t>
            </a:r>
          </a:p>
          <a:p>
            <a:r>
              <a:rPr lang="en-US" sz="2600">
                <a:solidFill>
                  <a:schemeClr val="tx1"/>
                </a:solidFill>
                <a:ea typeface="Calibri" panose="020F0502020204030204" pitchFamily="34" charset="0"/>
                <a:cs typeface="Calibri" panose="020F0502020204030204" pitchFamily="34" charset="0"/>
              </a:rPr>
              <a:t>FDA approved for children aged 12 and above; however widely prescribed off label for younger children</a:t>
            </a:r>
          </a:p>
          <a:p>
            <a:r>
              <a:rPr lang="en-US" sz="2600">
                <a:solidFill>
                  <a:schemeClr val="tx1"/>
                </a:solidFill>
                <a:ea typeface="Calibri" panose="020F0502020204030204" pitchFamily="34" charset="0"/>
                <a:cs typeface="Calibri" panose="020F0502020204030204" pitchFamily="34" charset="0"/>
              </a:rPr>
              <a:t>For students aged 12 and above, Nayzilam® (midazolam) nasal spray may be prescribed</a:t>
            </a:r>
          </a:p>
        </p:txBody>
      </p:sp>
      <p:pic>
        <p:nvPicPr>
          <p:cNvPr id="4" name="Picture 3">
            <a:extLst>
              <a:ext uri="{FF2B5EF4-FFF2-40B4-BE49-F238E27FC236}">
                <a16:creationId xmlns:a16="http://schemas.microsoft.com/office/drawing/2014/main" id="{80E11A1C-9EA3-6F4E-F0EE-051D36FBA43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634423" y="257025"/>
            <a:ext cx="1133954" cy="1335140"/>
          </a:xfrm>
          <a:prstGeom prst="rect">
            <a:avLst/>
          </a:prstGeom>
        </p:spPr>
      </p:pic>
      <p:pic>
        <p:nvPicPr>
          <p:cNvPr id="5" name="Picture 4">
            <a:extLst>
              <a:ext uri="{FF2B5EF4-FFF2-40B4-BE49-F238E27FC236}">
                <a16:creationId xmlns:a16="http://schemas.microsoft.com/office/drawing/2014/main" id="{0699A2B0-5E9B-5861-4966-EEAD33DE786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32723" y="24163"/>
            <a:ext cx="1543665" cy="1685988"/>
          </a:xfrm>
          <a:prstGeom prst="rect">
            <a:avLst/>
          </a:prstGeom>
        </p:spPr>
      </p:pic>
    </p:spTree>
    <p:extLst>
      <p:ext uri="{BB962C8B-B14F-4D97-AF65-F5344CB8AC3E}">
        <p14:creationId xmlns:p14="http://schemas.microsoft.com/office/powerpoint/2010/main" val="24030507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FA8A4-DB3E-9C8B-0A82-64BC1A546BE1}"/>
              </a:ext>
            </a:extLst>
          </p:cNvPr>
          <p:cNvSpPr>
            <a:spLocks noGrp="1"/>
          </p:cNvSpPr>
          <p:nvPr>
            <p:ph type="title"/>
          </p:nvPr>
        </p:nvSpPr>
        <p:spPr>
          <a:xfrm>
            <a:off x="555786" y="993058"/>
            <a:ext cx="8596668" cy="683090"/>
          </a:xfrm>
        </p:spPr>
        <p:txBody>
          <a:bodyPr>
            <a:normAutofit fontScale="90000"/>
          </a:bodyPr>
          <a:lstStyle/>
          <a:p>
            <a:r>
              <a:rPr lang="en-US"/>
              <a:t>Midazolam Information</a:t>
            </a:r>
          </a:p>
        </p:txBody>
      </p:sp>
      <p:sp>
        <p:nvSpPr>
          <p:cNvPr id="3" name="Text Placeholder 2">
            <a:extLst>
              <a:ext uri="{FF2B5EF4-FFF2-40B4-BE49-F238E27FC236}">
                <a16:creationId xmlns:a16="http://schemas.microsoft.com/office/drawing/2014/main" id="{3FFD9DD6-6A51-0519-F6F9-4B7AC0105100}"/>
              </a:ext>
            </a:extLst>
          </p:cNvPr>
          <p:cNvSpPr>
            <a:spLocks noGrp="1"/>
          </p:cNvSpPr>
          <p:nvPr>
            <p:ph type="body" sz="quarter" idx="13"/>
          </p:nvPr>
        </p:nvSpPr>
        <p:spPr>
          <a:xfrm>
            <a:off x="555786" y="1773451"/>
            <a:ext cx="10554666" cy="3998084"/>
          </a:xfrm>
        </p:spPr>
        <p:txBody>
          <a:bodyPr>
            <a:noAutofit/>
          </a:bodyPr>
          <a:lstStyle/>
          <a:p>
            <a:pPr marR="0" lvl="0">
              <a:lnSpc>
                <a:spcPct val="110000"/>
              </a:lnSpc>
              <a:spcBef>
                <a:spcPts val="0"/>
              </a:spcBef>
            </a:pPr>
            <a:r>
              <a:rPr lang="en-US" sz="2400">
                <a:solidFill>
                  <a:schemeClr val="tx1"/>
                </a:solidFill>
                <a:effectLst/>
                <a:ea typeface="Calibri" panose="020F0502020204030204" pitchFamily="34" charset="0"/>
                <a:cs typeface="Calibri" panose="020F0502020204030204" pitchFamily="34" charset="0"/>
              </a:rPr>
              <a:t>Drug is absorbed by the mucous membranes, </a:t>
            </a:r>
            <a:r>
              <a:rPr lang="en-US" sz="2400" u="sng">
                <a:solidFill>
                  <a:schemeClr val="tx1"/>
                </a:solidFill>
                <a:effectLst/>
                <a:ea typeface="Calibri" panose="020F0502020204030204" pitchFamily="34" charset="0"/>
                <a:cs typeface="Calibri" panose="020F0502020204030204" pitchFamily="34" charset="0"/>
              </a:rPr>
              <a:t>not</a:t>
            </a:r>
            <a:r>
              <a:rPr lang="en-US" sz="2400">
                <a:solidFill>
                  <a:schemeClr val="tx1"/>
                </a:solidFill>
                <a:effectLst/>
                <a:ea typeface="Calibri" panose="020F0502020204030204" pitchFamily="34" charset="0"/>
                <a:cs typeface="Calibri" panose="020F0502020204030204" pitchFamily="34" charset="0"/>
              </a:rPr>
              <a:t> via inhalation</a:t>
            </a:r>
          </a:p>
          <a:p>
            <a:pPr marR="0" lvl="0">
              <a:lnSpc>
                <a:spcPct val="110000"/>
              </a:lnSpc>
              <a:spcBef>
                <a:spcPts val="0"/>
              </a:spcBef>
            </a:pPr>
            <a:r>
              <a:rPr lang="en-US" sz="2400">
                <a:solidFill>
                  <a:schemeClr val="tx1"/>
                </a:solidFill>
                <a:effectLst/>
                <a:ea typeface="Calibri" panose="020F0502020204030204" pitchFamily="34" charset="0"/>
                <a:cs typeface="Calibri" panose="020F0502020204030204" pitchFamily="34" charset="0"/>
              </a:rPr>
              <a:t>Intranasal midazolam easily and rapidly crosses the nasal mucosa and blood-brain barrier</a:t>
            </a:r>
          </a:p>
          <a:p>
            <a:pPr marR="0" lvl="0">
              <a:lnSpc>
                <a:spcPct val="110000"/>
              </a:lnSpc>
              <a:spcBef>
                <a:spcPts val="0"/>
              </a:spcBef>
            </a:pPr>
            <a:r>
              <a:rPr lang="en-US" sz="2400">
                <a:solidFill>
                  <a:schemeClr val="tx1"/>
                </a:solidFill>
                <a:effectLst/>
                <a:ea typeface="Calibri" panose="020F0502020204030204" pitchFamily="34" charset="0"/>
                <a:cs typeface="Calibri" panose="020F0502020204030204" pitchFamily="34" charset="0"/>
              </a:rPr>
              <a:t>Administration is less traumatic for patient compared to Diastat®</a:t>
            </a:r>
          </a:p>
          <a:p>
            <a:pPr marR="0" lvl="0">
              <a:lnSpc>
                <a:spcPct val="110000"/>
              </a:lnSpc>
              <a:spcBef>
                <a:spcPts val="0"/>
              </a:spcBef>
            </a:pPr>
            <a:r>
              <a:rPr lang="en-US" sz="2400">
                <a:solidFill>
                  <a:schemeClr val="tx1"/>
                </a:solidFill>
                <a:effectLst/>
                <a:ea typeface="Calibri" panose="020F0502020204030204" pitchFamily="34" charset="0"/>
                <a:cs typeface="Calibri" panose="020F0502020204030204" pitchFamily="34" charset="0"/>
              </a:rPr>
              <a:t>Onset of action: ~ two to three minutes (rapid)</a:t>
            </a:r>
          </a:p>
          <a:p>
            <a:pPr marR="0" lvl="0">
              <a:lnSpc>
                <a:spcPct val="110000"/>
              </a:lnSpc>
              <a:spcBef>
                <a:spcPts val="0"/>
              </a:spcBef>
            </a:pPr>
            <a:r>
              <a:rPr lang="en-US" sz="2400">
                <a:solidFill>
                  <a:schemeClr val="tx1"/>
                </a:solidFill>
                <a:effectLst/>
                <a:ea typeface="Calibri" panose="020F0502020204030204" pitchFamily="34" charset="0"/>
                <a:cs typeface="Calibri" panose="020F0502020204030204" pitchFamily="34" charset="0"/>
              </a:rPr>
              <a:t>Oral bioavailability of midazolam: ~30%</a:t>
            </a:r>
          </a:p>
          <a:p>
            <a:pPr marR="0" lvl="0">
              <a:lnSpc>
                <a:spcPct val="110000"/>
              </a:lnSpc>
              <a:spcBef>
                <a:spcPts val="0"/>
              </a:spcBef>
            </a:pPr>
            <a:r>
              <a:rPr lang="en-US" sz="2400">
                <a:solidFill>
                  <a:schemeClr val="tx1"/>
                </a:solidFill>
                <a:effectLst/>
                <a:ea typeface="Calibri" panose="020F0502020204030204" pitchFamily="34" charset="0"/>
                <a:cs typeface="Calibri" panose="020F0502020204030204" pitchFamily="34" charset="0"/>
              </a:rPr>
              <a:t>Sedation is common after administration</a:t>
            </a:r>
          </a:p>
        </p:txBody>
      </p:sp>
      <p:pic>
        <p:nvPicPr>
          <p:cNvPr id="4" name="Picture 3" descr="KDE School health logo">
            <a:extLst>
              <a:ext uri="{FF2B5EF4-FFF2-40B4-BE49-F238E27FC236}">
                <a16:creationId xmlns:a16="http://schemas.microsoft.com/office/drawing/2014/main" id="{BA56262E-045F-0649-DC5C-EB9E6D7E3C82}"/>
              </a:ext>
            </a:extLst>
          </p:cNvPr>
          <p:cNvPicPr>
            <a:picLocks noChangeAspect="1"/>
          </p:cNvPicPr>
          <p:nvPr/>
        </p:nvPicPr>
        <p:blipFill>
          <a:blip r:embed="rId2"/>
          <a:stretch>
            <a:fillRect/>
          </a:stretch>
        </p:blipFill>
        <p:spPr>
          <a:xfrm>
            <a:off x="10727239" y="96888"/>
            <a:ext cx="1140051" cy="1335140"/>
          </a:xfrm>
          <a:prstGeom prst="rect">
            <a:avLst/>
          </a:prstGeom>
        </p:spPr>
      </p:pic>
      <p:pic>
        <p:nvPicPr>
          <p:cNvPr id="5" name="Picture 4">
            <a:extLst>
              <a:ext uri="{FF2B5EF4-FFF2-40B4-BE49-F238E27FC236}">
                <a16:creationId xmlns:a16="http://schemas.microsoft.com/office/drawing/2014/main" id="{9FECC0EA-A919-96DC-7F99-B39692D9546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85454" y="3124200"/>
            <a:ext cx="2192478" cy="2394622"/>
          </a:xfrm>
          <a:prstGeom prst="rect">
            <a:avLst/>
          </a:prstGeom>
        </p:spPr>
      </p:pic>
    </p:spTree>
    <p:extLst>
      <p:ext uri="{BB962C8B-B14F-4D97-AF65-F5344CB8AC3E}">
        <p14:creationId xmlns:p14="http://schemas.microsoft.com/office/powerpoint/2010/main" val="522927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Laws Related to Medication Administration</a:t>
            </a:r>
            <a:br>
              <a:rPr lang="en-US"/>
            </a:br>
            <a:endParaRPr lang="en-US"/>
          </a:p>
        </p:txBody>
      </p:sp>
      <p:sp>
        <p:nvSpPr>
          <p:cNvPr id="3" name="Text Placeholder 2"/>
          <p:cNvSpPr>
            <a:spLocks noGrp="1"/>
          </p:cNvSpPr>
          <p:nvPr>
            <p:ph type="body" sz="quarter" idx="13"/>
          </p:nvPr>
        </p:nvSpPr>
        <p:spPr>
          <a:xfrm>
            <a:off x="555786" y="1245998"/>
            <a:ext cx="9188715" cy="4901324"/>
          </a:xfrm>
        </p:spPr>
        <p:txBody>
          <a:bodyPr>
            <a:normAutofit/>
          </a:bodyPr>
          <a:lstStyle/>
          <a:p>
            <a:r>
              <a:rPr lang="en-US">
                <a:solidFill>
                  <a:schemeClr val="tx1"/>
                </a:solidFill>
              </a:rPr>
              <a:t>Potential for unsafe administration of medication in schools or during school sponsored events poses a possible liability for schools</a:t>
            </a:r>
          </a:p>
          <a:p>
            <a:r>
              <a:rPr lang="en-US">
                <a:solidFill>
                  <a:schemeClr val="tx1"/>
                </a:solidFill>
              </a:rPr>
              <a:t>An understanding of state laws and school district policies and procedures is necessary to reduce the potential liability issues of medication administration in the school setting </a:t>
            </a:r>
          </a:p>
          <a:p>
            <a:r>
              <a:rPr lang="en-US">
                <a:solidFill>
                  <a:schemeClr val="tx1"/>
                </a:solidFill>
              </a:rPr>
              <a:t>School personnel who accept the delegation of medication administration and successfully complete this course, including demonstrated competency, are protected from liability under KRS 156.502</a:t>
            </a:r>
          </a:p>
          <a:p>
            <a:endParaRPr lang="en-US"/>
          </a:p>
        </p:txBody>
      </p:sp>
      <p:pic>
        <p:nvPicPr>
          <p:cNvPr id="4" name="Picture 3" descr="KDE School health logo">
            <a:extLst>
              <a:ext uri="{FF2B5EF4-FFF2-40B4-BE49-F238E27FC236}">
                <a16:creationId xmlns:a16="http://schemas.microsoft.com/office/drawing/2014/main" id="{1CC82A97-46D2-BB0E-831C-0D616194B366}"/>
              </a:ext>
            </a:extLst>
          </p:cNvPr>
          <p:cNvPicPr>
            <a:picLocks noChangeAspect="1"/>
          </p:cNvPicPr>
          <p:nvPr/>
        </p:nvPicPr>
        <p:blipFill>
          <a:blip r:embed="rId2"/>
          <a:stretch>
            <a:fillRect/>
          </a:stretch>
        </p:blipFill>
        <p:spPr>
          <a:xfrm>
            <a:off x="10532125" y="257025"/>
            <a:ext cx="1347240" cy="1567196"/>
          </a:xfrm>
          <a:prstGeom prst="rect">
            <a:avLst/>
          </a:prstGeom>
        </p:spPr>
      </p:pic>
    </p:spTree>
    <p:extLst>
      <p:ext uri="{BB962C8B-B14F-4D97-AF65-F5344CB8AC3E}">
        <p14:creationId xmlns:p14="http://schemas.microsoft.com/office/powerpoint/2010/main" val="17856052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540C7-9765-4314-A857-DA4B49878C27}"/>
              </a:ext>
            </a:extLst>
          </p:cNvPr>
          <p:cNvSpPr>
            <a:spLocks noGrp="1"/>
          </p:cNvSpPr>
          <p:nvPr>
            <p:ph type="title"/>
          </p:nvPr>
        </p:nvSpPr>
        <p:spPr>
          <a:xfrm>
            <a:off x="555786" y="630651"/>
            <a:ext cx="8596668" cy="1320800"/>
          </a:xfrm>
        </p:spPr>
        <p:txBody>
          <a:bodyPr>
            <a:normAutofit/>
          </a:bodyPr>
          <a:lstStyle/>
          <a:p>
            <a:r>
              <a:rPr lang="en-US"/>
              <a:t>Midazolam safety concerns and side effects</a:t>
            </a:r>
          </a:p>
        </p:txBody>
      </p:sp>
      <p:sp>
        <p:nvSpPr>
          <p:cNvPr id="3" name="Text Placeholder 2">
            <a:extLst>
              <a:ext uri="{FF2B5EF4-FFF2-40B4-BE49-F238E27FC236}">
                <a16:creationId xmlns:a16="http://schemas.microsoft.com/office/drawing/2014/main" id="{C77E37F0-533A-4B20-868C-575DD071BE78}"/>
              </a:ext>
            </a:extLst>
          </p:cNvPr>
          <p:cNvSpPr>
            <a:spLocks noGrp="1"/>
          </p:cNvSpPr>
          <p:nvPr>
            <p:ph type="body" sz="quarter" idx="13"/>
          </p:nvPr>
        </p:nvSpPr>
        <p:spPr>
          <a:xfrm>
            <a:off x="555786" y="2147077"/>
            <a:ext cx="9188715" cy="4901324"/>
          </a:xfrm>
        </p:spPr>
        <p:txBody>
          <a:bodyPr/>
          <a:lstStyle/>
          <a:p>
            <a:r>
              <a:rPr lang="en-US">
                <a:solidFill>
                  <a:schemeClr val="tx1"/>
                </a:solidFill>
              </a:rPr>
              <a:t>Active the seizure plan when administering</a:t>
            </a:r>
          </a:p>
          <a:p>
            <a:r>
              <a:rPr lang="en-US">
                <a:solidFill>
                  <a:schemeClr val="tx1"/>
                </a:solidFill>
              </a:rPr>
              <a:t>Risk for addiction is almost nil</a:t>
            </a:r>
          </a:p>
          <a:p>
            <a:r>
              <a:rPr lang="en-US">
                <a:solidFill>
                  <a:schemeClr val="tx1"/>
                </a:solidFill>
              </a:rPr>
              <a:t>Store at room temperature</a:t>
            </a:r>
          </a:p>
          <a:p>
            <a:r>
              <a:rPr lang="en-US">
                <a:solidFill>
                  <a:schemeClr val="tx1"/>
                </a:solidFill>
              </a:rPr>
              <a:t>If swallowed, only one third of dose is absorbed</a:t>
            </a:r>
          </a:p>
          <a:p>
            <a:r>
              <a:rPr lang="en-US">
                <a:solidFill>
                  <a:schemeClr val="tx1"/>
                </a:solidFill>
              </a:rPr>
              <a:t>Prefilled syringes have a shelf life of four months</a:t>
            </a:r>
          </a:p>
          <a:p>
            <a:endParaRPr lang="en-US"/>
          </a:p>
          <a:p>
            <a:endParaRPr lang="en-US"/>
          </a:p>
        </p:txBody>
      </p:sp>
      <p:pic>
        <p:nvPicPr>
          <p:cNvPr id="4" name="Picture 3" descr="KDE School health logo">
            <a:extLst>
              <a:ext uri="{FF2B5EF4-FFF2-40B4-BE49-F238E27FC236}">
                <a16:creationId xmlns:a16="http://schemas.microsoft.com/office/drawing/2014/main" id="{872810C5-B853-BB0D-B00C-60E2207F6BDF}"/>
              </a:ext>
            </a:extLst>
          </p:cNvPr>
          <p:cNvPicPr>
            <a:picLocks noChangeAspect="1"/>
          </p:cNvPicPr>
          <p:nvPr/>
        </p:nvPicPr>
        <p:blipFill>
          <a:blip r:embed="rId2"/>
          <a:stretch>
            <a:fillRect/>
          </a:stretch>
        </p:blipFill>
        <p:spPr>
          <a:xfrm>
            <a:off x="10532125" y="242685"/>
            <a:ext cx="1321977" cy="1556522"/>
          </a:xfrm>
          <a:prstGeom prst="rect">
            <a:avLst/>
          </a:prstGeom>
        </p:spPr>
      </p:pic>
      <p:pic>
        <p:nvPicPr>
          <p:cNvPr id="5" name="Picture 4">
            <a:extLst>
              <a:ext uri="{FF2B5EF4-FFF2-40B4-BE49-F238E27FC236}">
                <a16:creationId xmlns:a16="http://schemas.microsoft.com/office/drawing/2014/main" id="{6EC946B1-EAFD-AA60-D1BC-569C8F2890A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546533" y="2805493"/>
            <a:ext cx="2395936" cy="2609314"/>
          </a:xfrm>
          <a:prstGeom prst="rect">
            <a:avLst/>
          </a:prstGeom>
        </p:spPr>
      </p:pic>
    </p:spTree>
    <p:extLst>
      <p:ext uri="{BB962C8B-B14F-4D97-AF65-F5344CB8AC3E}">
        <p14:creationId xmlns:p14="http://schemas.microsoft.com/office/powerpoint/2010/main" val="40328540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5EECF-BD13-71F2-CDBE-AED2A1CE3ADD}"/>
              </a:ext>
            </a:extLst>
          </p:cNvPr>
          <p:cNvSpPr>
            <a:spLocks noGrp="1"/>
          </p:cNvSpPr>
          <p:nvPr>
            <p:ph type="title"/>
          </p:nvPr>
        </p:nvSpPr>
        <p:spPr>
          <a:xfrm>
            <a:off x="838200" y="523721"/>
            <a:ext cx="10515600" cy="1325563"/>
          </a:xfrm>
        </p:spPr>
        <p:txBody>
          <a:bodyPr>
            <a:normAutofit/>
          </a:bodyPr>
          <a:lstStyle/>
          <a:p>
            <a:r>
              <a:rPr lang="en-US" sz="4000"/>
              <a:t>Preparation for Administration (Syringe and Atomizer)</a:t>
            </a:r>
          </a:p>
        </p:txBody>
      </p:sp>
      <p:sp>
        <p:nvSpPr>
          <p:cNvPr id="3" name="Content Placeholder 2">
            <a:extLst>
              <a:ext uri="{FF2B5EF4-FFF2-40B4-BE49-F238E27FC236}">
                <a16:creationId xmlns:a16="http://schemas.microsoft.com/office/drawing/2014/main" id="{F378E9F5-37A5-6D7A-46A9-E103F18ACF8E}"/>
              </a:ext>
            </a:extLst>
          </p:cNvPr>
          <p:cNvSpPr>
            <a:spLocks noGrp="1"/>
          </p:cNvSpPr>
          <p:nvPr>
            <p:ph idx="1"/>
          </p:nvPr>
        </p:nvSpPr>
        <p:spPr>
          <a:xfrm>
            <a:off x="838200" y="1982941"/>
            <a:ext cx="10515600" cy="4351338"/>
          </a:xfrm>
        </p:spPr>
        <p:txBody>
          <a:bodyPr/>
          <a:lstStyle/>
          <a:p>
            <a:r>
              <a:rPr lang="en-US">
                <a:solidFill>
                  <a:schemeClr val="tx1"/>
                </a:solidFill>
              </a:rPr>
              <a:t>Draw the syringe back to the measured dose</a:t>
            </a:r>
          </a:p>
          <a:p>
            <a:r>
              <a:rPr lang="en-US" sz="2800">
                <a:solidFill>
                  <a:schemeClr val="tx1"/>
                </a:solidFill>
              </a:rPr>
              <a:t>Insert syringe into midazolam vial and inject measured volume of air into vial</a:t>
            </a:r>
          </a:p>
          <a:p>
            <a:r>
              <a:rPr lang="en-US" sz="2800">
                <a:solidFill>
                  <a:schemeClr val="tx1"/>
                </a:solidFill>
              </a:rPr>
              <a:t>Withdraw appropriate volume of medication from vial</a:t>
            </a:r>
          </a:p>
          <a:p>
            <a:r>
              <a:rPr lang="en-US">
                <a:solidFill>
                  <a:schemeClr val="tx1"/>
                </a:solidFill>
              </a:rPr>
              <a:t>Attach atomizer</a:t>
            </a:r>
          </a:p>
          <a:p>
            <a:pPr marL="0" indent="0">
              <a:buNone/>
            </a:pPr>
            <a:r>
              <a:rPr lang="en-US" sz="2800" b="1">
                <a:solidFill>
                  <a:schemeClr val="tx1"/>
                </a:solidFill>
              </a:rPr>
              <a:t>NOTE:</a:t>
            </a:r>
            <a:r>
              <a:rPr lang="en-US" sz="2800">
                <a:solidFill>
                  <a:schemeClr val="tx1"/>
                </a:solidFill>
              </a:rPr>
              <a:t> If directed on label, draw up an additional 0.1 ml of medication to allow for dead space in the atomizer</a:t>
            </a:r>
          </a:p>
          <a:p>
            <a:endParaRPr lang="en-US"/>
          </a:p>
          <a:p>
            <a:endParaRPr lang="en-US"/>
          </a:p>
        </p:txBody>
      </p:sp>
      <p:pic>
        <p:nvPicPr>
          <p:cNvPr id="6" name="Picture 5">
            <a:extLst>
              <a:ext uri="{FF2B5EF4-FFF2-40B4-BE49-F238E27FC236}">
                <a16:creationId xmlns:a16="http://schemas.microsoft.com/office/drawing/2014/main" id="{9E8D9269-D093-2BF5-924F-2FFF77FE48C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80353" y="230188"/>
            <a:ext cx="1240424" cy="1460500"/>
          </a:xfrm>
          <a:prstGeom prst="rect">
            <a:avLst/>
          </a:prstGeom>
        </p:spPr>
      </p:pic>
      <p:pic>
        <p:nvPicPr>
          <p:cNvPr id="7" name="Picture 6">
            <a:extLst>
              <a:ext uri="{FF2B5EF4-FFF2-40B4-BE49-F238E27FC236}">
                <a16:creationId xmlns:a16="http://schemas.microsoft.com/office/drawing/2014/main" id="{5D94E2FD-CFA4-C2CD-54DB-B737708D6D0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68335" y="3115861"/>
            <a:ext cx="2395936" cy="2609314"/>
          </a:xfrm>
          <a:prstGeom prst="rect">
            <a:avLst/>
          </a:prstGeom>
        </p:spPr>
      </p:pic>
    </p:spTree>
    <p:extLst>
      <p:ext uri="{BB962C8B-B14F-4D97-AF65-F5344CB8AC3E}">
        <p14:creationId xmlns:p14="http://schemas.microsoft.com/office/powerpoint/2010/main" val="38904154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FD435-BAC9-3919-08B8-63061EC66745}"/>
              </a:ext>
            </a:extLst>
          </p:cNvPr>
          <p:cNvSpPr>
            <a:spLocks noGrp="1"/>
          </p:cNvSpPr>
          <p:nvPr>
            <p:ph type="title"/>
          </p:nvPr>
        </p:nvSpPr>
        <p:spPr>
          <a:xfrm>
            <a:off x="838200" y="532273"/>
            <a:ext cx="10515600" cy="1325563"/>
          </a:xfrm>
        </p:spPr>
        <p:txBody>
          <a:bodyPr/>
          <a:lstStyle/>
          <a:p>
            <a:r>
              <a:rPr lang="en-US"/>
              <a:t>Administration via Atomizer</a:t>
            </a:r>
          </a:p>
        </p:txBody>
      </p:sp>
      <p:sp>
        <p:nvSpPr>
          <p:cNvPr id="3" name="Content Placeholder 2">
            <a:extLst>
              <a:ext uri="{FF2B5EF4-FFF2-40B4-BE49-F238E27FC236}">
                <a16:creationId xmlns:a16="http://schemas.microsoft.com/office/drawing/2014/main" id="{22B6879D-C31F-9171-339E-F57CDBC752B5}"/>
              </a:ext>
            </a:extLst>
          </p:cNvPr>
          <p:cNvSpPr>
            <a:spLocks noGrp="1"/>
          </p:cNvSpPr>
          <p:nvPr>
            <p:ph idx="1"/>
          </p:nvPr>
        </p:nvSpPr>
        <p:spPr>
          <a:xfrm>
            <a:off x="838200" y="1591905"/>
            <a:ext cx="10515600" cy="4351338"/>
          </a:xfrm>
        </p:spPr>
        <p:txBody>
          <a:bodyPr>
            <a:normAutofit lnSpcReduction="10000"/>
          </a:bodyPr>
          <a:lstStyle/>
          <a:p>
            <a:r>
              <a:rPr lang="en-US">
                <a:solidFill>
                  <a:schemeClr val="tx1"/>
                </a:solidFill>
              </a:rPr>
              <a:t>Inspect nostrils, if blood or mucus present, suction the nares prior to delivery of medication</a:t>
            </a:r>
          </a:p>
          <a:p>
            <a:r>
              <a:rPr lang="en-US" b="1">
                <a:solidFill>
                  <a:schemeClr val="tx1"/>
                </a:solidFill>
              </a:rPr>
              <a:t>Note: </a:t>
            </a:r>
            <a:r>
              <a:rPr lang="en-US">
                <a:solidFill>
                  <a:schemeClr val="tx1"/>
                </a:solidFill>
              </a:rPr>
              <a:t>Drug is absorbed by the mucous membranes, not via inhalation</a:t>
            </a:r>
          </a:p>
          <a:p>
            <a:r>
              <a:rPr lang="en-US">
                <a:solidFill>
                  <a:schemeClr val="tx1"/>
                </a:solidFill>
              </a:rPr>
              <a:t>Insert tip of atomizer into left nostril and administer half the dose</a:t>
            </a:r>
          </a:p>
          <a:p>
            <a:r>
              <a:rPr lang="en-US">
                <a:solidFill>
                  <a:schemeClr val="tx1"/>
                </a:solidFill>
              </a:rPr>
              <a:t>Administer remaining half of medication into the right nostril (doubles the amount of mucosa for drug absorption and increases the rate of absorption)</a:t>
            </a:r>
          </a:p>
          <a:p>
            <a:r>
              <a:rPr lang="en-US">
                <a:solidFill>
                  <a:schemeClr val="tx1"/>
                </a:solidFill>
              </a:rPr>
              <a:t>Direct spray from the center of the nose and spray directly up and back towards outside of the nose</a:t>
            </a:r>
          </a:p>
          <a:p>
            <a:endParaRPr lang="en-US">
              <a:solidFill>
                <a:srgbClr val="FF0000"/>
              </a:solidFill>
            </a:endParaRPr>
          </a:p>
        </p:txBody>
      </p:sp>
      <p:pic>
        <p:nvPicPr>
          <p:cNvPr id="5" name="Picture 4" descr="KDE School health logo">
            <a:extLst>
              <a:ext uri="{FF2B5EF4-FFF2-40B4-BE49-F238E27FC236}">
                <a16:creationId xmlns:a16="http://schemas.microsoft.com/office/drawing/2014/main" id="{6B762E03-D8E0-39D4-A145-2338F943B683}"/>
              </a:ext>
            </a:extLst>
          </p:cNvPr>
          <p:cNvPicPr>
            <a:picLocks noChangeAspect="1"/>
          </p:cNvPicPr>
          <p:nvPr/>
        </p:nvPicPr>
        <p:blipFill>
          <a:blip r:embed="rId3"/>
          <a:stretch>
            <a:fillRect/>
          </a:stretch>
        </p:blipFill>
        <p:spPr>
          <a:xfrm>
            <a:off x="10729560" y="0"/>
            <a:ext cx="1248480" cy="1462124"/>
          </a:xfrm>
          <a:prstGeom prst="rect">
            <a:avLst/>
          </a:prstGeom>
        </p:spPr>
      </p:pic>
    </p:spTree>
    <p:extLst>
      <p:ext uri="{BB962C8B-B14F-4D97-AF65-F5344CB8AC3E}">
        <p14:creationId xmlns:p14="http://schemas.microsoft.com/office/powerpoint/2010/main" val="16416794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AA04AB-21FC-BD28-04AB-ADE2E773EDF7}"/>
              </a:ext>
            </a:extLst>
          </p:cNvPr>
          <p:cNvSpPr>
            <a:spLocks noGrp="1"/>
          </p:cNvSpPr>
          <p:nvPr>
            <p:ph type="title" idx="4294967295"/>
          </p:nvPr>
        </p:nvSpPr>
        <p:spPr>
          <a:xfrm>
            <a:off x="1587347" y="131523"/>
            <a:ext cx="10515600" cy="1325563"/>
          </a:xfrm>
        </p:spPr>
        <p:txBody>
          <a:bodyPr/>
          <a:lstStyle/>
          <a:p>
            <a:r>
              <a:rPr lang="en-US"/>
              <a:t>Illustration of Administration</a:t>
            </a:r>
          </a:p>
        </p:txBody>
      </p:sp>
      <p:pic>
        <p:nvPicPr>
          <p:cNvPr id="2" name="Picture 1" descr="illustraton of administration of midazolam.  Using the free hand to hold the base of the head stable, place the tip of the atomizer snugly against the nostril aiming slightly up and outwards towards the top of the year.&#10;&#10;Administer half of the solution into one of the nostrils, then administer the other half into the other nostril. &#10;&#10;reference: step-by-step guide adapted from 2016 Teleflex Inc. LMA Nasal Device Instructions">
            <a:extLst>
              <a:ext uri="{FF2B5EF4-FFF2-40B4-BE49-F238E27FC236}">
                <a16:creationId xmlns:a16="http://schemas.microsoft.com/office/drawing/2014/main" id="{93F0B03E-59DB-3490-7E89-69E1EF3B8A7E}"/>
              </a:ext>
            </a:extLst>
          </p:cNvPr>
          <p:cNvPicPr>
            <a:picLocks noChangeAspect="1"/>
          </p:cNvPicPr>
          <p:nvPr/>
        </p:nvPicPr>
        <p:blipFill>
          <a:blip r:embed="rId3"/>
          <a:stretch>
            <a:fillRect/>
          </a:stretch>
        </p:blipFill>
        <p:spPr>
          <a:xfrm>
            <a:off x="381354" y="1685582"/>
            <a:ext cx="8109966" cy="2678589"/>
          </a:xfrm>
          <a:prstGeom prst="rect">
            <a:avLst/>
          </a:prstGeom>
        </p:spPr>
      </p:pic>
      <p:pic>
        <p:nvPicPr>
          <p:cNvPr id="3" name="Picture 2" descr="reference: step-by-step guide adapted from 2016 Teleflex Inc. LMA Nasal Device Instructions">
            <a:extLst>
              <a:ext uri="{FF2B5EF4-FFF2-40B4-BE49-F238E27FC236}">
                <a16:creationId xmlns:a16="http://schemas.microsoft.com/office/drawing/2014/main" id="{C3AB99AE-70DA-5A53-1ABF-2C607AA894B3}"/>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816807" y="4494944"/>
            <a:ext cx="9335611" cy="541194"/>
          </a:xfrm>
          <a:prstGeom prst="rect">
            <a:avLst/>
          </a:prstGeom>
        </p:spPr>
      </p:pic>
      <p:pic>
        <p:nvPicPr>
          <p:cNvPr id="4" name="Picture 3">
            <a:extLst>
              <a:ext uri="{FF2B5EF4-FFF2-40B4-BE49-F238E27FC236}">
                <a16:creationId xmlns:a16="http://schemas.microsoft.com/office/drawing/2014/main" id="{8575C089-6964-2E9D-7B27-6CFF4C1A3F9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46783" y="219669"/>
            <a:ext cx="1140051" cy="1335140"/>
          </a:xfrm>
          <a:prstGeom prst="rect">
            <a:avLst/>
          </a:prstGeom>
        </p:spPr>
      </p:pic>
    </p:spTree>
    <p:extLst>
      <p:ext uri="{BB962C8B-B14F-4D97-AF65-F5344CB8AC3E}">
        <p14:creationId xmlns:p14="http://schemas.microsoft.com/office/powerpoint/2010/main" val="1795812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69863-6834-4D68-89AD-B1FBB0919D1D}"/>
              </a:ext>
            </a:extLst>
          </p:cNvPr>
          <p:cNvSpPr>
            <a:spLocks noGrp="1"/>
          </p:cNvSpPr>
          <p:nvPr>
            <p:ph type="title"/>
          </p:nvPr>
        </p:nvSpPr>
        <p:spPr>
          <a:xfrm>
            <a:off x="555786" y="1073103"/>
            <a:ext cx="8596668" cy="1320800"/>
          </a:xfrm>
        </p:spPr>
        <p:txBody>
          <a:bodyPr>
            <a:normAutofit/>
          </a:bodyPr>
          <a:lstStyle/>
          <a:p>
            <a:r>
              <a:rPr lang="en-US"/>
              <a:t>Nayzilam® (Midazolam) Nasal Spray</a:t>
            </a:r>
          </a:p>
        </p:txBody>
      </p:sp>
      <p:sp>
        <p:nvSpPr>
          <p:cNvPr id="3" name="Text Placeholder 2">
            <a:extLst>
              <a:ext uri="{FF2B5EF4-FFF2-40B4-BE49-F238E27FC236}">
                <a16:creationId xmlns:a16="http://schemas.microsoft.com/office/drawing/2014/main" id="{CFCF93C1-CFD3-44B6-A764-9E5AD1F57270}"/>
              </a:ext>
            </a:extLst>
          </p:cNvPr>
          <p:cNvSpPr>
            <a:spLocks noGrp="1"/>
          </p:cNvSpPr>
          <p:nvPr>
            <p:ph type="body" sz="quarter" idx="13"/>
          </p:nvPr>
        </p:nvSpPr>
        <p:spPr>
          <a:xfrm>
            <a:off x="555786" y="2694780"/>
            <a:ext cx="9188715" cy="2710414"/>
          </a:xfrm>
        </p:spPr>
        <p:txBody>
          <a:bodyPr/>
          <a:lstStyle/>
          <a:p>
            <a:r>
              <a:rPr lang="en-US">
                <a:solidFill>
                  <a:schemeClr val="tx1"/>
                </a:solidFill>
              </a:rPr>
              <a:t>Same medication – different delivery system</a:t>
            </a:r>
          </a:p>
          <a:p>
            <a:r>
              <a:rPr lang="en-US">
                <a:solidFill>
                  <a:schemeClr val="tx1"/>
                </a:solidFill>
              </a:rPr>
              <a:t>Stored at room temperature</a:t>
            </a:r>
          </a:p>
          <a:p>
            <a:r>
              <a:rPr lang="en-US">
                <a:solidFill>
                  <a:schemeClr val="tx1"/>
                </a:solidFill>
              </a:rPr>
              <a:t>Only given in one nostril</a:t>
            </a:r>
          </a:p>
          <a:p>
            <a:r>
              <a:rPr lang="en-US">
                <a:solidFill>
                  <a:schemeClr val="tx1"/>
                </a:solidFill>
              </a:rPr>
              <a:t>Only one dose in package</a:t>
            </a:r>
          </a:p>
        </p:txBody>
      </p:sp>
      <p:pic>
        <p:nvPicPr>
          <p:cNvPr id="4" name="Picture 3" descr="KDE School Health Logo">
            <a:extLst>
              <a:ext uri="{FF2B5EF4-FFF2-40B4-BE49-F238E27FC236}">
                <a16:creationId xmlns:a16="http://schemas.microsoft.com/office/drawing/2014/main" id="{D8F494E5-8352-FCFC-C260-4C3D7A163CD5}"/>
              </a:ext>
            </a:extLst>
          </p:cNvPr>
          <p:cNvPicPr>
            <a:picLocks noChangeAspect="1"/>
          </p:cNvPicPr>
          <p:nvPr/>
        </p:nvPicPr>
        <p:blipFill>
          <a:blip r:embed="rId2"/>
          <a:stretch>
            <a:fillRect/>
          </a:stretch>
        </p:blipFill>
        <p:spPr>
          <a:xfrm>
            <a:off x="10910648" y="84905"/>
            <a:ext cx="1133954" cy="1335140"/>
          </a:xfrm>
          <a:prstGeom prst="rect">
            <a:avLst/>
          </a:prstGeom>
        </p:spPr>
      </p:pic>
      <p:pic>
        <p:nvPicPr>
          <p:cNvPr id="5" name="Picture 4">
            <a:extLst>
              <a:ext uri="{FF2B5EF4-FFF2-40B4-BE49-F238E27FC236}">
                <a16:creationId xmlns:a16="http://schemas.microsoft.com/office/drawing/2014/main" id="{A38EDB04-FB72-B06E-BAC6-CDF50695833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81859" y="257025"/>
            <a:ext cx="2828789" cy="1621677"/>
          </a:xfrm>
          <a:prstGeom prst="rect">
            <a:avLst/>
          </a:prstGeom>
        </p:spPr>
      </p:pic>
    </p:spTree>
    <p:extLst>
      <p:ext uri="{BB962C8B-B14F-4D97-AF65-F5344CB8AC3E}">
        <p14:creationId xmlns:p14="http://schemas.microsoft.com/office/powerpoint/2010/main" val="67379515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2874F-8506-4599-E0CB-C673F5F53EDB}"/>
              </a:ext>
            </a:extLst>
          </p:cNvPr>
          <p:cNvSpPr>
            <a:spLocks noGrp="1"/>
          </p:cNvSpPr>
          <p:nvPr>
            <p:ph type="title"/>
          </p:nvPr>
        </p:nvSpPr>
        <p:spPr>
          <a:xfrm>
            <a:off x="838200" y="365125"/>
            <a:ext cx="10515600" cy="1109431"/>
          </a:xfrm>
        </p:spPr>
        <p:txBody>
          <a:bodyPr/>
          <a:lstStyle/>
          <a:p>
            <a:r>
              <a:rPr lang="en-US"/>
              <a:t>Nayzilam® </a:t>
            </a:r>
          </a:p>
        </p:txBody>
      </p:sp>
      <p:sp>
        <p:nvSpPr>
          <p:cNvPr id="3" name="Content Placeholder 2">
            <a:extLst>
              <a:ext uri="{FF2B5EF4-FFF2-40B4-BE49-F238E27FC236}">
                <a16:creationId xmlns:a16="http://schemas.microsoft.com/office/drawing/2014/main" id="{1EAC03EE-ABAF-9EFD-5ADD-EC9453D0589B}"/>
              </a:ext>
            </a:extLst>
          </p:cNvPr>
          <p:cNvSpPr>
            <a:spLocks noGrp="1"/>
          </p:cNvSpPr>
          <p:nvPr>
            <p:ph idx="1"/>
          </p:nvPr>
        </p:nvSpPr>
        <p:spPr>
          <a:xfrm>
            <a:off x="838200" y="1336904"/>
            <a:ext cx="10905781" cy="4364384"/>
          </a:xfrm>
        </p:spPr>
        <p:txBody>
          <a:bodyPr>
            <a:normAutofit lnSpcReduction="10000"/>
          </a:bodyPr>
          <a:lstStyle/>
          <a:p>
            <a:pPr marL="0" marR="0">
              <a:lnSpc>
                <a:spcPct val="120000"/>
              </a:lnSpc>
              <a:spcBef>
                <a:spcPts val="0"/>
              </a:spcBef>
              <a:buNone/>
            </a:pPr>
            <a:r>
              <a:rPr lang="en-US" sz="2400" b="1" u="sng">
                <a:solidFill>
                  <a:schemeClr val="tx1"/>
                </a:solidFill>
                <a:effectLst/>
                <a:ea typeface="Times New Roman" panose="02020603050405020304" pitchFamily="18" charset="0"/>
                <a:cs typeface="Times New Roman" panose="02020603050405020304" pitchFamily="18" charset="0"/>
              </a:rPr>
              <a:t>How to Administer</a:t>
            </a:r>
            <a:r>
              <a:rPr lang="en-US" sz="2400" b="1">
                <a:solidFill>
                  <a:schemeClr val="tx1"/>
                </a:solidFill>
                <a:effectLst/>
                <a:ea typeface="Times New Roman" panose="02020603050405020304" pitchFamily="18" charset="0"/>
                <a:cs typeface="Times New Roman" panose="02020603050405020304" pitchFamily="18" charset="0"/>
              </a:rPr>
              <a:t> </a:t>
            </a:r>
          </a:p>
          <a:p>
            <a:pPr marR="0" lvl="1">
              <a:lnSpc>
                <a:spcPct val="120000"/>
              </a:lnSpc>
              <a:spcBef>
                <a:spcPts val="0"/>
              </a:spcBef>
              <a:buFont typeface="Wingdings" panose="05000000000000000000" pitchFamily="2" charset="2"/>
              <a:buChar char="ü"/>
            </a:pPr>
            <a:r>
              <a:rPr lang="en-US">
                <a:solidFill>
                  <a:schemeClr val="tx1"/>
                </a:solidFill>
                <a:effectLst/>
                <a:ea typeface="Times New Roman" panose="02020603050405020304" pitchFamily="18" charset="0"/>
                <a:cs typeface="Times New Roman" panose="02020603050405020304" pitchFamily="18" charset="0"/>
              </a:rPr>
              <a:t>Identify someone to call 9-1-1 </a:t>
            </a:r>
          </a:p>
          <a:p>
            <a:pPr marR="0" lvl="1">
              <a:lnSpc>
                <a:spcPct val="120000"/>
              </a:lnSpc>
              <a:spcBef>
                <a:spcPts val="0"/>
              </a:spcBef>
              <a:buFont typeface="Wingdings" panose="05000000000000000000" pitchFamily="2" charset="2"/>
              <a:buChar char="ü"/>
            </a:pPr>
            <a:r>
              <a:rPr lang="en-US">
                <a:solidFill>
                  <a:schemeClr val="tx1"/>
                </a:solidFill>
                <a:effectLst/>
                <a:ea typeface="Times New Roman" panose="02020603050405020304" pitchFamily="18" charset="0"/>
                <a:cs typeface="Times New Roman" panose="02020603050405020304" pitchFamily="18" charset="0"/>
              </a:rPr>
              <a:t>Remove Nayzilam nasal spray from the package</a:t>
            </a:r>
          </a:p>
          <a:p>
            <a:pPr marR="0" lvl="1">
              <a:lnSpc>
                <a:spcPct val="120000"/>
              </a:lnSpc>
              <a:spcBef>
                <a:spcPts val="0"/>
              </a:spcBef>
              <a:buFont typeface="Wingdings" panose="05000000000000000000" pitchFamily="2" charset="2"/>
              <a:buChar char="ü"/>
            </a:pPr>
            <a:r>
              <a:rPr lang="en-US">
                <a:solidFill>
                  <a:schemeClr val="tx1"/>
                </a:solidFill>
                <a:effectLst/>
                <a:ea typeface="Times New Roman" panose="02020603050405020304" pitchFamily="18" charset="0"/>
                <a:cs typeface="Times New Roman" panose="02020603050405020304" pitchFamily="18" charset="0"/>
              </a:rPr>
              <a:t>Hold the nasal spray with your thumb on the bottom of the plunger and your first and middle fingers on either side of the nozzle</a:t>
            </a:r>
          </a:p>
          <a:p>
            <a:pPr marR="0" lvl="1">
              <a:lnSpc>
                <a:spcPct val="120000"/>
              </a:lnSpc>
              <a:spcBef>
                <a:spcPts val="0"/>
              </a:spcBef>
              <a:buFont typeface="Wingdings" panose="05000000000000000000" pitchFamily="2" charset="2"/>
              <a:buChar char="ü"/>
            </a:pPr>
            <a:r>
              <a:rPr lang="en-US">
                <a:solidFill>
                  <a:schemeClr val="tx1"/>
                </a:solidFill>
                <a:effectLst/>
                <a:ea typeface="Times New Roman" panose="02020603050405020304" pitchFamily="18" charset="0"/>
                <a:cs typeface="Times New Roman" panose="02020603050405020304" pitchFamily="18" charset="0"/>
              </a:rPr>
              <a:t>Tilt the persons head back and provide support under the neck with your hand</a:t>
            </a:r>
          </a:p>
          <a:p>
            <a:pPr marR="0" lvl="1">
              <a:lnSpc>
                <a:spcPct val="120000"/>
              </a:lnSpc>
              <a:spcBef>
                <a:spcPts val="0"/>
              </a:spcBef>
              <a:buFont typeface="Wingdings" panose="05000000000000000000" pitchFamily="2" charset="2"/>
              <a:buChar char="ü"/>
            </a:pPr>
            <a:r>
              <a:rPr lang="en-US">
                <a:solidFill>
                  <a:schemeClr val="tx1"/>
                </a:solidFill>
                <a:effectLst/>
                <a:ea typeface="Times New Roman" panose="02020603050405020304" pitchFamily="18" charset="0"/>
                <a:cs typeface="Times New Roman" panose="02020603050405020304" pitchFamily="18" charset="0"/>
              </a:rPr>
              <a:t>Gently insert the tip of the nozzle into one nostril until your fingers on either side of the nozzle are against the bottom of the nose</a:t>
            </a:r>
          </a:p>
          <a:p>
            <a:pPr marR="0" lvl="1">
              <a:lnSpc>
                <a:spcPct val="120000"/>
              </a:lnSpc>
              <a:spcBef>
                <a:spcPts val="0"/>
              </a:spcBef>
              <a:buFont typeface="Wingdings" panose="05000000000000000000" pitchFamily="2" charset="2"/>
              <a:buChar char="ü"/>
            </a:pPr>
            <a:r>
              <a:rPr lang="en-US">
                <a:solidFill>
                  <a:schemeClr val="tx1"/>
                </a:solidFill>
                <a:effectLst/>
                <a:ea typeface="Times New Roman" panose="02020603050405020304" pitchFamily="18" charset="0"/>
                <a:cs typeface="Times New Roman" panose="02020603050405020304" pitchFamily="18" charset="0"/>
              </a:rPr>
              <a:t>Do NOT prime the sprayer</a:t>
            </a:r>
          </a:p>
        </p:txBody>
      </p:sp>
      <p:pic>
        <p:nvPicPr>
          <p:cNvPr id="4" name="Picture 3" descr="KDE School Health Logo">
            <a:extLst>
              <a:ext uri="{FF2B5EF4-FFF2-40B4-BE49-F238E27FC236}">
                <a16:creationId xmlns:a16="http://schemas.microsoft.com/office/drawing/2014/main" id="{1886EF14-6F1C-6880-28AE-988B3B073D07}"/>
              </a:ext>
            </a:extLst>
          </p:cNvPr>
          <p:cNvPicPr>
            <a:picLocks noChangeAspect="1"/>
          </p:cNvPicPr>
          <p:nvPr/>
        </p:nvPicPr>
        <p:blipFill>
          <a:blip r:embed="rId3"/>
          <a:stretch>
            <a:fillRect/>
          </a:stretch>
        </p:blipFill>
        <p:spPr>
          <a:xfrm>
            <a:off x="10783774" y="139416"/>
            <a:ext cx="1140051" cy="1335140"/>
          </a:xfrm>
          <a:prstGeom prst="rect">
            <a:avLst/>
          </a:prstGeom>
        </p:spPr>
      </p:pic>
      <p:pic>
        <p:nvPicPr>
          <p:cNvPr id="5" name="Picture 4">
            <a:extLst>
              <a:ext uri="{FF2B5EF4-FFF2-40B4-BE49-F238E27FC236}">
                <a16:creationId xmlns:a16="http://schemas.microsoft.com/office/drawing/2014/main" id="{4BB58633-AAEC-9632-4346-5139848618F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984130" y="356862"/>
            <a:ext cx="2828789" cy="1621677"/>
          </a:xfrm>
          <a:prstGeom prst="rect">
            <a:avLst/>
          </a:prstGeom>
        </p:spPr>
      </p:pic>
    </p:spTree>
    <p:extLst>
      <p:ext uri="{BB962C8B-B14F-4D97-AF65-F5344CB8AC3E}">
        <p14:creationId xmlns:p14="http://schemas.microsoft.com/office/powerpoint/2010/main" val="22730432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EBE19-17E5-C332-29FE-B0604CEF1F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0F8FD0-5DEA-EFFB-08AF-CE63A3466FEC}"/>
              </a:ext>
            </a:extLst>
          </p:cNvPr>
          <p:cNvSpPr>
            <a:spLocks noGrp="1"/>
          </p:cNvSpPr>
          <p:nvPr>
            <p:ph type="title"/>
          </p:nvPr>
        </p:nvSpPr>
        <p:spPr>
          <a:xfrm>
            <a:off x="686259" y="356278"/>
            <a:ext cx="10515600" cy="1325563"/>
          </a:xfrm>
        </p:spPr>
        <p:txBody>
          <a:bodyPr/>
          <a:lstStyle/>
          <a:p>
            <a:r>
              <a:rPr lang="en-US"/>
              <a:t>Nayzilam® Administration, Continued </a:t>
            </a:r>
          </a:p>
        </p:txBody>
      </p:sp>
      <p:sp>
        <p:nvSpPr>
          <p:cNvPr id="3" name="Content Placeholder 2">
            <a:extLst>
              <a:ext uri="{FF2B5EF4-FFF2-40B4-BE49-F238E27FC236}">
                <a16:creationId xmlns:a16="http://schemas.microsoft.com/office/drawing/2014/main" id="{C536DCAB-77E6-A4BC-B324-C8AFE6F05EB0}"/>
              </a:ext>
            </a:extLst>
          </p:cNvPr>
          <p:cNvSpPr>
            <a:spLocks noGrp="1"/>
          </p:cNvSpPr>
          <p:nvPr>
            <p:ph idx="1"/>
          </p:nvPr>
        </p:nvSpPr>
        <p:spPr>
          <a:xfrm>
            <a:off x="144137" y="1474556"/>
            <a:ext cx="11599844" cy="4364384"/>
          </a:xfrm>
        </p:spPr>
        <p:txBody>
          <a:bodyPr>
            <a:normAutofit/>
          </a:bodyPr>
          <a:lstStyle/>
          <a:p>
            <a:pPr marR="0" lvl="1">
              <a:lnSpc>
                <a:spcPct val="120000"/>
              </a:lnSpc>
              <a:spcBef>
                <a:spcPts val="0"/>
              </a:spcBef>
              <a:buFont typeface="Wingdings" panose="05000000000000000000" pitchFamily="2" charset="2"/>
              <a:buChar char="ü"/>
            </a:pPr>
            <a:r>
              <a:rPr lang="en-US">
                <a:effectLst/>
                <a:ea typeface="Times New Roman" panose="02020603050405020304" pitchFamily="18" charset="0"/>
                <a:cs typeface="Times New Roman" panose="02020603050405020304" pitchFamily="18" charset="0"/>
              </a:rPr>
              <a:t>Press the plunger firmly to give the dose of Nayzilam nasal spray</a:t>
            </a:r>
          </a:p>
          <a:p>
            <a:pPr marR="0" lvl="1">
              <a:lnSpc>
                <a:spcPct val="120000"/>
              </a:lnSpc>
              <a:spcBef>
                <a:spcPts val="0"/>
              </a:spcBef>
              <a:buFont typeface="Wingdings" panose="05000000000000000000" pitchFamily="2" charset="2"/>
              <a:buChar char="ü"/>
            </a:pPr>
            <a:r>
              <a:rPr lang="en-US">
                <a:effectLst/>
                <a:ea typeface="Times New Roman" panose="02020603050405020304" pitchFamily="18" charset="0"/>
                <a:cs typeface="Times New Roman" panose="02020603050405020304" pitchFamily="18" charset="0"/>
              </a:rPr>
              <a:t> Remove the nozzle after giving the dose</a:t>
            </a:r>
          </a:p>
          <a:p>
            <a:pPr marR="0" lvl="1">
              <a:lnSpc>
                <a:spcPct val="120000"/>
              </a:lnSpc>
              <a:spcBef>
                <a:spcPts val="0"/>
              </a:spcBef>
              <a:buFont typeface="Wingdings" panose="05000000000000000000" pitchFamily="2" charset="2"/>
              <a:buChar char="ü"/>
            </a:pPr>
            <a:r>
              <a:rPr lang="en-US">
                <a:effectLst/>
                <a:ea typeface="Times New Roman" panose="02020603050405020304" pitchFamily="18" charset="0"/>
                <a:cs typeface="Times New Roman" panose="02020603050405020304" pitchFamily="18" charset="0"/>
              </a:rPr>
              <a:t>Throw away the nasal spray device(s) after using</a:t>
            </a:r>
          </a:p>
          <a:p>
            <a:pPr marR="0" lvl="1">
              <a:lnSpc>
                <a:spcPct val="120000"/>
              </a:lnSpc>
              <a:spcBef>
                <a:spcPts val="0"/>
              </a:spcBef>
              <a:buFont typeface="Wingdings" panose="05000000000000000000" pitchFamily="2" charset="2"/>
              <a:buChar char="ü"/>
            </a:pPr>
            <a:r>
              <a:rPr lang="en-US">
                <a:effectLst/>
                <a:ea typeface="Times New Roman" panose="02020603050405020304" pitchFamily="18" charset="0"/>
                <a:cs typeface="Times New Roman" panose="02020603050405020304" pitchFamily="18" charset="0"/>
              </a:rPr>
              <a:t>Document the administration of the medication </a:t>
            </a:r>
          </a:p>
          <a:p>
            <a:pPr marR="0" lvl="1">
              <a:lnSpc>
                <a:spcPct val="120000"/>
              </a:lnSpc>
              <a:spcBef>
                <a:spcPts val="0"/>
              </a:spcBef>
              <a:buFont typeface="Wingdings" panose="05000000000000000000" pitchFamily="2" charset="2"/>
              <a:buChar char="ü"/>
            </a:pPr>
            <a:r>
              <a:rPr lang="en-US">
                <a:effectLst/>
                <a:ea typeface="Times New Roman" panose="02020603050405020304" pitchFamily="18" charset="0"/>
                <a:cs typeface="Times New Roman" panose="02020603050405020304" pitchFamily="18" charset="0"/>
              </a:rPr>
              <a:t>Continue to observe and follow the seizure action plan</a:t>
            </a:r>
          </a:p>
          <a:p>
            <a:pPr marL="457200" marR="0" lvl="1" indent="0">
              <a:lnSpc>
                <a:spcPct val="120000"/>
              </a:lnSpc>
              <a:spcBef>
                <a:spcPts val="0"/>
              </a:spcBef>
              <a:buNone/>
            </a:pPr>
            <a:endParaRPr lang="en-US">
              <a:effectLst/>
              <a:ea typeface="Times New Roman" panose="02020603050405020304" pitchFamily="18" charset="0"/>
              <a:cs typeface="Times New Roman" panose="02020603050405020304" pitchFamily="18" charset="0"/>
            </a:endParaRPr>
          </a:p>
          <a:p>
            <a:pPr marL="0" marR="0">
              <a:lnSpc>
                <a:spcPct val="120000"/>
              </a:lnSpc>
              <a:spcBef>
                <a:spcPts val="0"/>
              </a:spcBef>
              <a:buNone/>
            </a:pPr>
            <a:r>
              <a:rPr lang="en-US" sz="2000">
                <a:effectLst/>
                <a:ea typeface="Times New Roman" panose="02020603050405020304" pitchFamily="18" charset="0"/>
                <a:cs typeface="Times New Roman" panose="02020603050405020304" pitchFamily="18" charset="0"/>
              </a:rPr>
              <a:t>Sources and Resources: </a:t>
            </a:r>
          </a:p>
          <a:p>
            <a:pPr marL="342900" marR="0" lvl="0" indent="-342900">
              <a:lnSpc>
                <a:spcPct val="120000"/>
              </a:lnSpc>
              <a:spcBef>
                <a:spcPts val="0"/>
              </a:spcBef>
              <a:buFont typeface="Symbol" panose="05050102010706020507" pitchFamily="18" charset="2"/>
              <a:buChar char=""/>
            </a:pPr>
            <a:r>
              <a:rPr lang="en-US" sz="2000" u="sng">
                <a:solidFill>
                  <a:srgbClr val="0000FF"/>
                </a:solidFill>
                <a:effectLst/>
                <a:ea typeface="Times New Roman" panose="02020603050405020304" pitchFamily="18" charset="0"/>
                <a:cs typeface="Times New Roman" panose="02020603050405020304" pitchFamily="18" charset="0"/>
                <a:hlinkClick r:id="rId3"/>
              </a:rPr>
              <a:t>Information for Patients | NAYZILAM® (midazolam) nasal spray, CIV</a:t>
            </a:r>
            <a:endParaRPr lang="en-US" sz="2000">
              <a:effectLst/>
              <a:ea typeface="Times New Roman" panose="02020603050405020304" pitchFamily="18" charset="0"/>
              <a:cs typeface="Times New Roman" panose="02020603050405020304" pitchFamily="18" charset="0"/>
            </a:endParaRPr>
          </a:p>
          <a:p>
            <a:pPr marL="342900" marR="0" lvl="0" indent="-342900">
              <a:lnSpc>
                <a:spcPct val="120000"/>
              </a:lnSpc>
              <a:spcBef>
                <a:spcPts val="0"/>
              </a:spcBef>
              <a:buFont typeface="Symbol" panose="05050102010706020507" pitchFamily="18" charset="2"/>
              <a:buChar char=""/>
            </a:pPr>
            <a:r>
              <a:rPr lang="en-US" sz="2000" u="sng">
                <a:solidFill>
                  <a:srgbClr val="0000FF"/>
                </a:solidFill>
                <a:effectLst/>
                <a:ea typeface="Times New Roman" panose="02020603050405020304" pitchFamily="18" charset="0"/>
                <a:cs typeface="Times New Roman" panose="02020603050405020304" pitchFamily="18" charset="0"/>
                <a:hlinkClick r:id="rId4"/>
              </a:rPr>
              <a:t>Nayzilam Nasal Spray: Uses, Side Effects, Warnings</a:t>
            </a:r>
            <a:endParaRPr lang="en-US" sz="2000">
              <a:effectLst/>
              <a:ea typeface="Times New Roman" panose="02020603050405020304" pitchFamily="18" charset="0"/>
              <a:cs typeface="Times New Roman" panose="02020603050405020304" pitchFamily="18" charset="0"/>
            </a:endParaRPr>
          </a:p>
          <a:p>
            <a:pPr marL="0" marR="0">
              <a:lnSpc>
                <a:spcPct val="115000"/>
              </a:lnSpc>
              <a:spcAft>
                <a:spcPts val="1000"/>
              </a:spcAft>
              <a:buNone/>
            </a:pPr>
            <a:r>
              <a:rPr lang="en-US" sz="1100">
                <a:effectLst/>
                <a:ea typeface="Times New Roman" panose="02020603050405020304" pitchFamily="18" charset="0"/>
                <a:cs typeface="Times New Roman" panose="02020603050405020304" pitchFamily="18" charset="0"/>
              </a:rPr>
              <a:t> </a:t>
            </a:r>
            <a:endParaRPr lang="en-US"/>
          </a:p>
          <a:p>
            <a:pPr marL="0" marR="0">
              <a:lnSpc>
                <a:spcPct val="120000"/>
              </a:lnSpc>
              <a:spcBef>
                <a:spcPts val="0"/>
              </a:spcBef>
              <a:buNone/>
            </a:pPr>
            <a:endParaRPr lang="en-US">
              <a:effectLst/>
              <a:ea typeface="Times New Roman" panose="02020603050405020304" pitchFamily="18" charset="0"/>
              <a:cs typeface="Times New Roman" panose="02020603050405020304" pitchFamily="18" charset="0"/>
            </a:endParaRPr>
          </a:p>
        </p:txBody>
      </p:sp>
      <p:pic>
        <p:nvPicPr>
          <p:cNvPr id="4" name="Picture 3" descr="KDE School Health Logo">
            <a:extLst>
              <a:ext uri="{FF2B5EF4-FFF2-40B4-BE49-F238E27FC236}">
                <a16:creationId xmlns:a16="http://schemas.microsoft.com/office/drawing/2014/main" id="{B14BB9EB-6D83-2711-B472-26A8E25A6EEF}"/>
              </a:ext>
            </a:extLst>
          </p:cNvPr>
          <p:cNvPicPr>
            <a:picLocks noChangeAspect="1"/>
          </p:cNvPicPr>
          <p:nvPr/>
        </p:nvPicPr>
        <p:blipFill>
          <a:blip r:embed="rId5"/>
          <a:stretch>
            <a:fillRect/>
          </a:stretch>
        </p:blipFill>
        <p:spPr>
          <a:xfrm>
            <a:off x="10783774" y="139416"/>
            <a:ext cx="1140051" cy="1335140"/>
          </a:xfrm>
          <a:prstGeom prst="rect">
            <a:avLst/>
          </a:prstGeom>
        </p:spPr>
      </p:pic>
      <p:pic>
        <p:nvPicPr>
          <p:cNvPr id="5" name="Picture 4">
            <a:extLst>
              <a:ext uri="{FF2B5EF4-FFF2-40B4-BE49-F238E27FC236}">
                <a16:creationId xmlns:a16="http://schemas.microsoft.com/office/drawing/2014/main" id="{B82DA2B9-6956-58A5-6EDB-25766C31FCA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680728" y="2383966"/>
            <a:ext cx="2828789" cy="1621677"/>
          </a:xfrm>
          <a:prstGeom prst="rect">
            <a:avLst/>
          </a:prstGeom>
        </p:spPr>
      </p:pic>
    </p:spTree>
    <p:extLst>
      <p:ext uri="{BB962C8B-B14F-4D97-AF65-F5344CB8AC3E}">
        <p14:creationId xmlns:p14="http://schemas.microsoft.com/office/powerpoint/2010/main" val="29251355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2CE18-47D4-819B-E23E-0739DD999600}"/>
              </a:ext>
            </a:extLst>
          </p:cNvPr>
          <p:cNvSpPr>
            <a:spLocks noGrp="1"/>
          </p:cNvSpPr>
          <p:nvPr>
            <p:ph type="title"/>
          </p:nvPr>
        </p:nvSpPr>
        <p:spPr/>
        <p:txBody>
          <a:bodyPr/>
          <a:lstStyle/>
          <a:p>
            <a:r>
              <a:rPr lang="en-US"/>
              <a:t>Use of Epinephrine for Allergic Reaction </a:t>
            </a:r>
          </a:p>
        </p:txBody>
      </p:sp>
      <p:sp>
        <p:nvSpPr>
          <p:cNvPr id="3" name="Content Placeholder 2">
            <a:extLst>
              <a:ext uri="{FF2B5EF4-FFF2-40B4-BE49-F238E27FC236}">
                <a16:creationId xmlns:a16="http://schemas.microsoft.com/office/drawing/2014/main" id="{096DD2BE-E5F1-BE4F-DEE9-5F36B54D8DE8}"/>
              </a:ext>
            </a:extLst>
          </p:cNvPr>
          <p:cNvSpPr>
            <a:spLocks noGrp="1"/>
          </p:cNvSpPr>
          <p:nvPr>
            <p:ph idx="1"/>
          </p:nvPr>
        </p:nvSpPr>
        <p:spPr>
          <a:xfrm>
            <a:off x="838200" y="1485572"/>
            <a:ext cx="10515600" cy="4351338"/>
          </a:xfrm>
        </p:spPr>
        <p:txBody>
          <a:bodyPr>
            <a:normAutofit fontScale="92500" lnSpcReduction="20000"/>
          </a:bodyPr>
          <a:lstStyle/>
          <a:p>
            <a:r>
              <a:rPr lang="en-US">
                <a:solidFill>
                  <a:schemeClr val="tx1"/>
                </a:solidFill>
              </a:rPr>
              <a:t>An allergic reaction is an immune response to a foreign substance resulting in inflammation and or organ dysfunction</a:t>
            </a:r>
          </a:p>
          <a:p>
            <a:r>
              <a:rPr lang="en-US">
                <a:solidFill>
                  <a:schemeClr val="tx1"/>
                </a:solidFill>
              </a:rPr>
              <a:t>Allergic reactions may have symptoms that could appear immediately or not for several weeks</a:t>
            </a:r>
          </a:p>
          <a:p>
            <a:r>
              <a:rPr lang="en-US">
                <a:solidFill>
                  <a:schemeClr val="tx1"/>
                </a:solidFill>
              </a:rPr>
              <a:t>Examples of an allergic reaction include: </a:t>
            </a:r>
          </a:p>
          <a:p>
            <a:pPr lvl="1">
              <a:buFont typeface="Wingdings" panose="05000000000000000000" pitchFamily="2" charset="2"/>
              <a:buChar char="ü"/>
            </a:pPr>
            <a:r>
              <a:rPr lang="en-US">
                <a:solidFill>
                  <a:schemeClr val="tx1"/>
                </a:solidFill>
              </a:rPr>
              <a:t>Redness</a:t>
            </a:r>
          </a:p>
          <a:p>
            <a:pPr lvl="1">
              <a:buFont typeface="Wingdings" panose="05000000000000000000" pitchFamily="2" charset="2"/>
              <a:buChar char="ü"/>
            </a:pPr>
            <a:r>
              <a:rPr lang="en-US">
                <a:solidFill>
                  <a:schemeClr val="tx1"/>
                </a:solidFill>
              </a:rPr>
              <a:t>Rash</a:t>
            </a:r>
          </a:p>
          <a:p>
            <a:pPr lvl="1">
              <a:buFont typeface="Wingdings" panose="05000000000000000000" pitchFamily="2" charset="2"/>
              <a:buChar char="ü"/>
            </a:pPr>
            <a:r>
              <a:rPr lang="en-US">
                <a:solidFill>
                  <a:schemeClr val="tx1"/>
                </a:solidFill>
              </a:rPr>
              <a:t>Hives</a:t>
            </a:r>
          </a:p>
          <a:p>
            <a:pPr lvl="1">
              <a:buFont typeface="Wingdings" panose="05000000000000000000" pitchFamily="2" charset="2"/>
              <a:buChar char="ü"/>
            </a:pPr>
            <a:r>
              <a:rPr lang="en-US">
                <a:solidFill>
                  <a:schemeClr val="tx1"/>
                </a:solidFill>
              </a:rPr>
              <a:t>Shortness of breath</a:t>
            </a:r>
          </a:p>
          <a:p>
            <a:pPr lvl="1">
              <a:buFont typeface="Wingdings" panose="05000000000000000000" pitchFamily="2" charset="2"/>
              <a:buChar char="ü"/>
            </a:pPr>
            <a:r>
              <a:rPr lang="en-US">
                <a:solidFill>
                  <a:schemeClr val="tx1"/>
                </a:solidFill>
              </a:rPr>
              <a:t>Itching </a:t>
            </a:r>
          </a:p>
          <a:p>
            <a:pPr lvl="1">
              <a:buFont typeface="Wingdings" panose="05000000000000000000" pitchFamily="2" charset="2"/>
              <a:buChar char="ü"/>
            </a:pPr>
            <a:r>
              <a:rPr lang="en-US">
                <a:solidFill>
                  <a:schemeClr val="tx1"/>
                </a:solidFill>
              </a:rPr>
              <a:t>Swelling</a:t>
            </a:r>
          </a:p>
          <a:p>
            <a:pPr lvl="1">
              <a:buFont typeface="Wingdings" panose="05000000000000000000" pitchFamily="2" charset="2"/>
              <a:buChar char="ü"/>
            </a:pPr>
            <a:r>
              <a:rPr lang="en-US">
                <a:solidFill>
                  <a:schemeClr val="tx1"/>
                </a:solidFill>
              </a:rPr>
              <a:t>Yellowing of the skin</a:t>
            </a:r>
          </a:p>
          <a:p>
            <a:pPr lvl="1">
              <a:buFont typeface="Wingdings" panose="05000000000000000000" pitchFamily="2" charset="2"/>
              <a:buChar char="ü"/>
            </a:pPr>
            <a:r>
              <a:rPr lang="en-US">
                <a:solidFill>
                  <a:schemeClr val="tx1"/>
                </a:solidFill>
              </a:rPr>
              <a:t>Fever</a:t>
            </a:r>
          </a:p>
        </p:txBody>
      </p:sp>
      <p:pic>
        <p:nvPicPr>
          <p:cNvPr id="4" name="Picture 3" descr="KDE School Health Logo">
            <a:extLst>
              <a:ext uri="{FF2B5EF4-FFF2-40B4-BE49-F238E27FC236}">
                <a16:creationId xmlns:a16="http://schemas.microsoft.com/office/drawing/2014/main" id="{F1DDF991-E622-B17C-01AD-4DBB7E2E4F30}"/>
              </a:ext>
            </a:extLst>
          </p:cNvPr>
          <p:cNvPicPr>
            <a:picLocks noChangeAspect="1"/>
          </p:cNvPicPr>
          <p:nvPr/>
        </p:nvPicPr>
        <p:blipFill>
          <a:blip r:embed="rId2"/>
          <a:stretch>
            <a:fillRect/>
          </a:stretch>
        </p:blipFill>
        <p:spPr>
          <a:xfrm>
            <a:off x="10670851" y="150432"/>
            <a:ext cx="1140051" cy="1335140"/>
          </a:xfrm>
          <a:prstGeom prst="rect">
            <a:avLst/>
          </a:prstGeom>
        </p:spPr>
      </p:pic>
    </p:spTree>
    <p:extLst>
      <p:ext uri="{BB962C8B-B14F-4D97-AF65-F5344CB8AC3E}">
        <p14:creationId xmlns:p14="http://schemas.microsoft.com/office/powerpoint/2010/main" val="100957674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Severity of Allergic Reaction</a:t>
            </a:r>
          </a:p>
        </p:txBody>
      </p:sp>
      <p:sp>
        <p:nvSpPr>
          <p:cNvPr id="3" name="Text Placeholder 2"/>
          <p:cNvSpPr>
            <a:spLocks noGrp="1"/>
          </p:cNvSpPr>
          <p:nvPr>
            <p:ph type="body" sz="quarter" idx="13"/>
          </p:nvPr>
        </p:nvSpPr>
        <p:spPr>
          <a:xfrm>
            <a:off x="555786" y="1773451"/>
            <a:ext cx="10387517" cy="3781775"/>
          </a:xfrm>
        </p:spPr>
        <p:txBody>
          <a:bodyPr>
            <a:normAutofit lnSpcReduction="10000"/>
          </a:bodyPr>
          <a:lstStyle/>
          <a:p>
            <a:r>
              <a:rPr lang="en-US">
                <a:solidFill>
                  <a:schemeClr val="tx1"/>
                </a:solidFill>
              </a:rPr>
              <a:t>Since the severity of an allergic reaction is difficult to predict, the allergic response may rapidly progress to anaphylaxis</a:t>
            </a:r>
          </a:p>
          <a:p>
            <a:r>
              <a:rPr lang="en-US">
                <a:solidFill>
                  <a:schemeClr val="tx1"/>
                </a:solidFill>
              </a:rPr>
              <a:t>It is important for students with severe allergies who are at risk of anaphylaxis to have an Allergy or Anaphylaxis Emergency Action Plan of Care</a:t>
            </a:r>
          </a:p>
          <a:p>
            <a:r>
              <a:rPr lang="en-US">
                <a:solidFill>
                  <a:schemeClr val="tx1"/>
                </a:solidFill>
              </a:rPr>
              <a:t>The Allergy or Anaphylaxis Emergency Action Plan may include the administration of epinephrine</a:t>
            </a:r>
          </a:p>
          <a:p>
            <a:r>
              <a:rPr lang="en-US">
                <a:solidFill>
                  <a:schemeClr val="tx1"/>
                </a:solidFill>
              </a:rPr>
              <a:t>Epinephrine is supplied in multiple forms or brands and will be discussed further </a:t>
            </a:r>
          </a:p>
          <a:p>
            <a:endParaRPr lang="en-US"/>
          </a:p>
        </p:txBody>
      </p:sp>
      <p:pic>
        <p:nvPicPr>
          <p:cNvPr id="5" name="Picture 4" descr="KDE School Health Logo">
            <a:extLst>
              <a:ext uri="{FF2B5EF4-FFF2-40B4-BE49-F238E27FC236}">
                <a16:creationId xmlns:a16="http://schemas.microsoft.com/office/drawing/2014/main" id="{BBC826B9-6E23-59CC-DE1E-3724C87863C4}"/>
              </a:ext>
            </a:extLst>
          </p:cNvPr>
          <p:cNvPicPr>
            <a:picLocks noChangeAspect="1"/>
          </p:cNvPicPr>
          <p:nvPr/>
        </p:nvPicPr>
        <p:blipFill>
          <a:blip r:embed="rId2"/>
          <a:stretch>
            <a:fillRect/>
          </a:stretch>
        </p:blipFill>
        <p:spPr>
          <a:xfrm>
            <a:off x="10576193" y="257024"/>
            <a:ext cx="1296507" cy="1526533"/>
          </a:xfrm>
          <a:prstGeom prst="rect">
            <a:avLst/>
          </a:prstGeom>
        </p:spPr>
      </p:pic>
    </p:spTree>
    <p:extLst>
      <p:ext uri="{BB962C8B-B14F-4D97-AF65-F5344CB8AC3E}">
        <p14:creationId xmlns:p14="http://schemas.microsoft.com/office/powerpoint/2010/main" val="100764750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BBD07-F239-E07C-7D3C-98B7AA728E31}"/>
              </a:ext>
            </a:extLst>
          </p:cNvPr>
          <p:cNvSpPr>
            <a:spLocks noGrp="1"/>
          </p:cNvSpPr>
          <p:nvPr>
            <p:ph type="title"/>
          </p:nvPr>
        </p:nvSpPr>
        <p:spPr/>
        <p:txBody>
          <a:bodyPr/>
          <a:lstStyle/>
          <a:p>
            <a:r>
              <a:rPr lang="en-US"/>
              <a:t>Anaphylaxis (Life-threatening Allergic Reaction)</a:t>
            </a:r>
          </a:p>
        </p:txBody>
      </p:sp>
      <p:sp>
        <p:nvSpPr>
          <p:cNvPr id="3" name="Content Placeholder 2">
            <a:extLst>
              <a:ext uri="{FF2B5EF4-FFF2-40B4-BE49-F238E27FC236}">
                <a16:creationId xmlns:a16="http://schemas.microsoft.com/office/drawing/2014/main" id="{05EEBF67-CDAE-7A84-9CDC-12B73E4DE792}"/>
              </a:ext>
            </a:extLst>
          </p:cNvPr>
          <p:cNvSpPr>
            <a:spLocks noGrp="1"/>
          </p:cNvSpPr>
          <p:nvPr>
            <p:ph idx="1"/>
          </p:nvPr>
        </p:nvSpPr>
        <p:spPr/>
        <p:txBody>
          <a:bodyPr/>
          <a:lstStyle/>
          <a:p>
            <a:r>
              <a:rPr lang="en-US">
                <a:solidFill>
                  <a:schemeClr val="tx1"/>
                </a:solidFill>
              </a:rPr>
              <a:t>Anaphylaxis is the most dangerous type of allergic reaction</a:t>
            </a:r>
          </a:p>
          <a:p>
            <a:r>
              <a:rPr lang="en-US">
                <a:solidFill>
                  <a:schemeClr val="tx1"/>
                </a:solidFill>
              </a:rPr>
              <a:t>Symptoms of anaphylaxis include: </a:t>
            </a:r>
          </a:p>
          <a:p>
            <a:pPr lvl="1">
              <a:buFont typeface="Wingdings" panose="05000000000000000000" pitchFamily="2" charset="2"/>
              <a:buChar char="ü"/>
            </a:pPr>
            <a:r>
              <a:rPr lang="en-US">
                <a:solidFill>
                  <a:schemeClr val="tx1"/>
                </a:solidFill>
              </a:rPr>
              <a:t>Drop in blood pressure</a:t>
            </a:r>
          </a:p>
          <a:p>
            <a:pPr lvl="1">
              <a:buFont typeface="Wingdings" panose="05000000000000000000" pitchFamily="2" charset="2"/>
              <a:buChar char="ü"/>
            </a:pPr>
            <a:r>
              <a:rPr lang="en-US">
                <a:solidFill>
                  <a:schemeClr val="tx1"/>
                </a:solidFill>
              </a:rPr>
              <a:t>Respiratory distress, including shortness of breath</a:t>
            </a:r>
          </a:p>
          <a:p>
            <a:pPr lvl="1">
              <a:buFont typeface="Wingdings" panose="05000000000000000000" pitchFamily="2" charset="2"/>
              <a:buChar char="ü"/>
            </a:pPr>
            <a:r>
              <a:rPr lang="en-US">
                <a:solidFill>
                  <a:schemeClr val="tx1"/>
                </a:solidFill>
              </a:rPr>
              <a:t>Student may become unresponsive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tx1"/>
                </a:solidFill>
                <a:effectLst/>
                <a:uLnTx/>
                <a:uFillTx/>
                <a:latin typeface="Franklin Gothic Book" panose="020B0503020102020204"/>
                <a:ea typeface="+mn-ea"/>
                <a:cs typeface="+mn-cs"/>
              </a:rPr>
              <a:t>Emergency procedures should be implemented if anaphylaxis is suspected</a:t>
            </a:r>
          </a:p>
          <a:p>
            <a:pPr marL="457200" lvl="1" indent="0">
              <a:buNone/>
            </a:pPr>
            <a:endParaRPr lang="en-US"/>
          </a:p>
        </p:txBody>
      </p:sp>
      <p:pic>
        <p:nvPicPr>
          <p:cNvPr id="4" name="Picture 3" descr="KDE School Health Logo">
            <a:extLst>
              <a:ext uri="{FF2B5EF4-FFF2-40B4-BE49-F238E27FC236}">
                <a16:creationId xmlns:a16="http://schemas.microsoft.com/office/drawing/2014/main" id="{91F03557-891A-19E1-0EDF-75DBD32832C2}"/>
              </a:ext>
            </a:extLst>
          </p:cNvPr>
          <p:cNvPicPr>
            <a:picLocks noChangeAspect="1"/>
          </p:cNvPicPr>
          <p:nvPr/>
        </p:nvPicPr>
        <p:blipFill>
          <a:blip r:embed="rId2"/>
          <a:stretch>
            <a:fillRect/>
          </a:stretch>
        </p:blipFill>
        <p:spPr>
          <a:xfrm>
            <a:off x="10561512" y="230187"/>
            <a:ext cx="1362314" cy="1595437"/>
          </a:xfrm>
          <a:prstGeom prst="rect">
            <a:avLst/>
          </a:prstGeom>
        </p:spPr>
      </p:pic>
    </p:spTree>
    <p:extLst>
      <p:ext uri="{BB962C8B-B14F-4D97-AF65-F5344CB8AC3E}">
        <p14:creationId xmlns:p14="http://schemas.microsoft.com/office/powerpoint/2010/main" val="2308621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789577"/>
          </a:xfrm>
        </p:spPr>
        <p:txBody>
          <a:bodyPr/>
          <a:lstStyle/>
          <a:p>
            <a:r>
              <a:rPr lang="en-US"/>
              <a:t>Who Can Prescribe Medicine?</a:t>
            </a:r>
          </a:p>
        </p:txBody>
      </p:sp>
      <p:sp>
        <p:nvSpPr>
          <p:cNvPr id="3" name="Text Placeholder 2"/>
          <p:cNvSpPr>
            <a:spLocks noGrp="1"/>
          </p:cNvSpPr>
          <p:nvPr>
            <p:ph type="body" sz="quarter" idx="13"/>
          </p:nvPr>
        </p:nvSpPr>
        <p:spPr>
          <a:xfrm>
            <a:off x="555786" y="1066876"/>
            <a:ext cx="9188715" cy="4901324"/>
          </a:xfrm>
        </p:spPr>
        <p:txBody>
          <a:bodyPr vert="horz" lIns="91440" tIns="45720" rIns="91440" bIns="45720" rtlCol="0" anchor="t">
            <a:normAutofit fontScale="92500" lnSpcReduction="10000"/>
          </a:bodyPr>
          <a:lstStyle/>
          <a:p>
            <a:r>
              <a:rPr lang="en-US" sz="2700">
                <a:solidFill>
                  <a:schemeClr val="tx1"/>
                </a:solidFill>
              </a:rPr>
              <a:t>Only physicians, dentists, physician assistants and advanced practice registered nurses are licensed to “prescribe” medication</a:t>
            </a:r>
          </a:p>
          <a:p>
            <a:r>
              <a:rPr lang="en-US" sz="2700">
                <a:solidFill>
                  <a:schemeClr val="tx1"/>
                </a:solidFill>
              </a:rPr>
              <a:t>Nurses are licensed to “administer” medications (KRS 314.011)</a:t>
            </a:r>
          </a:p>
          <a:p>
            <a:r>
              <a:rPr lang="en-US" sz="2700">
                <a:solidFill>
                  <a:schemeClr val="tx1"/>
                </a:solidFill>
              </a:rPr>
              <a:t>Only registered nurses, APRNs, PAs or physicians may delegate the task to administer medications in the school setting to persons who have completed a course such as this, and have demonstrated competency (KRS 156.502) </a:t>
            </a:r>
          </a:p>
          <a:p>
            <a:r>
              <a:rPr lang="en-US" sz="2700">
                <a:solidFill>
                  <a:schemeClr val="tx1"/>
                </a:solidFill>
              </a:rPr>
              <a:t>School personnel may be trained to administer medications that are prescribed to treat emergency or life-threatening health conditions such as hypoglycemia, anaphylaxis, seizures and opioid overdoses.  </a:t>
            </a:r>
          </a:p>
          <a:p>
            <a:pPr marL="0" indent="0" algn="ctr">
              <a:buNone/>
            </a:pPr>
            <a:r>
              <a:rPr lang="en-US" sz="2700">
                <a:solidFill>
                  <a:schemeClr val="tx1"/>
                </a:solidFill>
              </a:rPr>
              <a:t>KRS 158.834, KRS 158.836, KRS 158.838,  KRS 217.186, </a:t>
            </a:r>
          </a:p>
          <a:p>
            <a:pPr marL="0" indent="0" algn="ctr">
              <a:buNone/>
            </a:pPr>
            <a:r>
              <a:rPr lang="en-US" sz="2700">
                <a:solidFill>
                  <a:schemeClr val="tx1"/>
                </a:solidFill>
              </a:rPr>
              <a:t>KRS 156.502</a:t>
            </a:r>
          </a:p>
          <a:p>
            <a:endParaRPr lang="en-US"/>
          </a:p>
        </p:txBody>
      </p:sp>
      <p:pic>
        <p:nvPicPr>
          <p:cNvPr id="5" name="Picture 4" descr="KDE School health logo">
            <a:extLst>
              <a:ext uri="{FF2B5EF4-FFF2-40B4-BE49-F238E27FC236}">
                <a16:creationId xmlns:a16="http://schemas.microsoft.com/office/drawing/2014/main" id="{52D23063-EE63-0AF3-0C5A-2E03D4B23FA3}"/>
              </a:ext>
            </a:extLst>
          </p:cNvPr>
          <p:cNvPicPr>
            <a:picLocks noChangeAspect="1"/>
          </p:cNvPicPr>
          <p:nvPr/>
        </p:nvPicPr>
        <p:blipFill>
          <a:blip r:embed="rId3"/>
          <a:stretch>
            <a:fillRect/>
          </a:stretch>
        </p:blipFill>
        <p:spPr>
          <a:xfrm>
            <a:off x="10870941" y="149062"/>
            <a:ext cx="896190" cy="1042506"/>
          </a:xfrm>
          <a:prstGeom prst="rect">
            <a:avLst/>
          </a:prstGeom>
        </p:spPr>
      </p:pic>
      <p:sp>
        <p:nvSpPr>
          <p:cNvPr id="4" name="Arrow: Right 3">
            <a:extLst>
              <a:ext uri="{FF2B5EF4-FFF2-40B4-BE49-F238E27FC236}">
                <a16:creationId xmlns:a16="http://schemas.microsoft.com/office/drawing/2014/main" id="{D68171A1-E0A5-50A4-175B-0CEAB233BF6F}"/>
              </a:ext>
              <a:ext uri="{C183D7F6-B498-43B3-948B-1728B52AA6E4}">
                <adec:decorative xmlns:adec="http://schemas.microsoft.com/office/drawing/2017/decorative" val="1"/>
              </a:ext>
            </a:extLst>
          </p:cNvPr>
          <p:cNvSpPr/>
          <p:nvPr/>
        </p:nvSpPr>
        <p:spPr>
          <a:xfrm>
            <a:off x="714375" y="4933949"/>
            <a:ext cx="371475" cy="276225"/>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E943BD2-E0B7-3330-F56E-913E9495E36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flipH="1">
            <a:off x="9152454" y="4893155"/>
            <a:ext cx="441147" cy="317019"/>
          </a:xfrm>
          <a:prstGeom prst="rect">
            <a:avLst/>
          </a:prstGeom>
        </p:spPr>
      </p:pic>
    </p:spTree>
    <p:extLst>
      <p:ext uri="{BB962C8B-B14F-4D97-AF65-F5344CB8AC3E}">
        <p14:creationId xmlns:p14="http://schemas.microsoft.com/office/powerpoint/2010/main" val="284416219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93840"/>
            <a:ext cx="8596668" cy="1320800"/>
          </a:xfrm>
        </p:spPr>
        <p:txBody>
          <a:bodyPr/>
          <a:lstStyle/>
          <a:p>
            <a:r>
              <a:rPr lang="en-US"/>
              <a:t>Severe Allergic Reactions</a:t>
            </a:r>
          </a:p>
        </p:txBody>
      </p:sp>
      <p:sp>
        <p:nvSpPr>
          <p:cNvPr id="3" name="Text Placeholder 2"/>
          <p:cNvSpPr>
            <a:spLocks noGrp="1"/>
          </p:cNvSpPr>
          <p:nvPr>
            <p:ph type="body" sz="quarter" idx="13"/>
          </p:nvPr>
        </p:nvSpPr>
        <p:spPr>
          <a:xfrm>
            <a:off x="555786" y="1104931"/>
            <a:ext cx="11000908" cy="5096950"/>
          </a:xfrm>
        </p:spPr>
        <p:txBody>
          <a:bodyPr>
            <a:normAutofit/>
          </a:bodyPr>
          <a:lstStyle/>
          <a:p>
            <a:pPr>
              <a:lnSpc>
                <a:spcPct val="100000"/>
              </a:lnSpc>
              <a:spcBef>
                <a:spcPts val="0"/>
              </a:spcBef>
            </a:pPr>
            <a:r>
              <a:rPr lang="en-US">
                <a:solidFill>
                  <a:schemeClr val="tx1"/>
                </a:solidFill>
              </a:rPr>
              <a:t>Severe allergic reactions may be unavoidable </a:t>
            </a:r>
          </a:p>
          <a:p>
            <a:pPr lvl="1">
              <a:lnSpc>
                <a:spcPct val="100000"/>
              </a:lnSpc>
              <a:spcBef>
                <a:spcPts val="0"/>
              </a:spcBef>
            </a:pPr>
            <a:r>
              <a:rPr lang="en-US">
                <a:solidFill>
                  <a:schemeClr val="tx1"/>
                </a:solidFill>
              </a:rPr>
              <a:t>Foods may contain unknown ingredients</a:t>
            </a:r>
          </a:p>
          <a:p>
            <a:pPr lvl="1">
              <a:lnSpc>
                <a:spcPct val="100000"/>
              </a:lnSpc>
              <a:spcBef>
                <a:spcPts val="0"/>
              </a:spcBef>
            </a:pPr>
            <a:r>
              <a:rPr lang="en-US">
                <a:solidFill>
                  <a:schemeClr val="tx1"/>
                </a:solidFill>
              </a:rPr>
              <a:t>Insects range widely </a:t>
            </a:r>
          </a:p>
          <a:p>
            <a:pPr lvl="1">
              <a:lnSpc>
                <a:spcPct val="100000"/>
              </a:lnSpc>
              <a:spcBef>
                <a:spcPts val="0"/>
              </a:spcBef>
            </a:pPr>
            <a:r>
              <a:rPr lang="en-US">
                <a:solidFill>
                  <a:schemeClr val="tx1"/>
                </a:solidFill>
              </a:rPr>
              <a:t>Latex can be found anywhere</a:t>
            </a:r>
          </a:p>
          <a:p>
            <a:pPr>
              <a:lnSpc>
                <a:spcPct val="100000"/>
              </a:lnSpc>
              <a:spcBef>
                <a:spcPts val="0"/>
              </a:spcBef>
            </a:pPr>
            <a:r>
              <a:rPr lang="en-US">
                <a:solidFill>
                  <a:schemeClr val="tx1"/>
                </a:solidFill>
              </a:rPr>
              <a:t>Once anaphylaxis has begun, the treatment may be an immediate injection dose which is effective for only 10 to 15 minutes </a:t>
            </a:r>
          </a:p>
          <a:p>
            <a:pPr>
              <a:lnSpc>
                <a:spcPct val="100000"/>
              </a:lnSpc>
              <a:spcBef>
                <a:spcPts val="0"/>
              </a:spcBef>
            </a:pPr>
            <a:r>
              <a:rPr lang="en-US">
                <a:solidFill>
                  <a:schemeClr val="tx1"/>
                </a:solidFill>
              </a:rPr>
              <a:t>After receiving epinephrine, the student should then be transported for further emergency medical attention at the nearest hospital emergency room</a:t>
            </a:r>
          </a:p>
          <a:p>
            <a:pPr>
              <a:lnSpc>
                <a:spcPct val="100000"/>
              </a:lnSpc>
              <a:spcBef>
                <a:spcPts val="0"/>
              </a:spcBef>
            </a:pPr>
            <a:r>
              <a:rPr lang="en-US">
                <a:solidFill>
                  <a:schemeClr val="tx1"/>
                </a:solidFill>
              </a:rPr>
              <a:t>The student should not return to school for the remainder of the school day</a:t>
            </a:r>
          </a:p>
        </p:txBody>
      </p:sp>
      <p:pic>
        <p:nvPicPr>
          <p:cNvPr id="4" name="Picture 3" descr="KDE School Health Logo">
            <a:extLst>
              <a:ext uri="{FF2B5EF4-FFF2-40B4-BE49-F238E27FC236}">
                <a16:creationId xmlns:a16="http://schemas.microsoft.com/office/drawing/2014/main" id="{AD1CFBA9-9EB9-4F0B-39D7-573CC10B300D}"/>
              </a:ext>
            </a:extLst>
          </p:cNvPr>
          <p:cNvPicPr>
            <a:picLocks noChangeAspect="1"/>
          </p:cNvPicPr>
          <p:nvPr/>
        </p:nvPicPr>
        <p:blipFill>
          <a:blip r:embed="rId2"/>
          <a:stretch>
            <a:fillRect/>
          </a:stretch>
        </p:blipFill>
        <p:spPr>
          <a:xfrm>
            <a:off x="10443990" y="151579"/>
            <a:ext cx="1419637" cy="1671509"/>
          </a:xfrm>
          <a:prstGeom prst="rect">
            <a:avLst/>
          </a:prstGeom>
        </p:spPr>
      </p:pic>
    </p:spTree>
    <p:extLst>
      <p:ext uri="{BB962C8B-B14F-4D97-AF65-F5344CB8AC3E}">
        <p14:creationId xmlns:p14="http://schemas.microsoft.com/office/powerpoint/2010/main" val="342924513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773" y="412295"/>
            <a:ext cx="8596668" cy="800594"/>
          </a:xfrm>
        </p:spPr>
        <p:txBody>
          <a:bodyPr/>
          <a:lstStyle/>
          <a:p>
            <a:r>
              <a:rPr lang="en-US"/>
              <a:t>Epinephrine for Anaphylaxis</a:t>
            </a:r>
            <a:r>
              <a:rPr lang="en-US" b="1"/>
              <a:t> </a:t>
            </a:r>
            <a:endParaRPr lang="en-US"/>
          </a:p>
        </p:txBody>
      </p:sp>
      <p:sp>
        <p:nvSpPr>
          <p:cNvPr id="3" name="Text Placeholder 2"/>
          <p:cNvSpPr>
            <a:spLocks noGrp="1"/>
          </p:cNvSpPr>
          <p:nvPr>
            <p:ph type="body" sz="quarter" idx="13"/>
          </p:nvPr>
        </p:nvSpPr>
        <p:spPr>
          <a:xfrm>
            <a:off x="673773" y="1212889"/>
            <a:ext cx="10456343" cy="4731281"/>
          </a:xfrm>
        </p:spPr>
        <p:txBody>
          <a:bodyPr>
            <a:normAutofit fontScale="92500" lnSpcReduction="10000"/>
          </a:bodyPr>
          <a:lstStyle/>
          <a:p>
            <a:pPr marL="0" marR="0">
              <a:lnSpc>
                <a:spcPct val="120000"/>
              </a:lnSpc>
              <a:spcBef>
                <a:spcPts val="0"/>
              </a:spcBef>
              <a:buNone/>
            </a:pPr>
            <a:r>
              <a:rPr lang="en-US" sz="2000">
                <a:solidFill>
                  <a:schemeClr val="tx1"/>
                </a:solidFill>
                <a:effectLst/>
                <a:ea typeface="Times New Roman" panose="02020603050405020304" pitchFamily="18" charset="0"/>
                <a:cs typeface="Times New Roman" panose="02020603050405020304" pitchFamily="18" charset="0"/>
              </a:rPr>
              <a:t>Anaphylaxis is a life-threatening allergic reaction that can be fatal within minutes. It can be triggered by various allergens, including certain foods (e.g., peanuts, tree nuts, fish, wheat, eggs), stinging insects (e.g., wasps, bees), medications, latex, or exercise.</a:t>
            </a:r>
          </a:p>
          <a:p>
            <a:pPr marL="0" marR="0">
              <a:lnSpc>
                <a:spcPct val="120000"/>
              </a:lnSpc>
              <a:spcBef>
                <a:spcPts val="0"/>
              </a:spcBef>
              <a:buNone/>
            </a:pPr>
            <a:endParaRPr lang="en-US" sz="2000">
              <a:solidFill>
                <a:schemeClr val="tx1"/>
              </a:solidFill>
              <a:effectLst/>
              <a:ea typeface="Times New Roman" panose="02020603050405020304" pitchFamily="18" charset="0"/>
              <a:cs typeface="Times New Roman" panose="02020603050405020304" pitchFamily="18" charset="0"/>
            </a:endParaRPr>
          </a:p>
          <a:p>
            <a:pPr marL="0" marR="0">
              <a:lnSpc>
                <a:spcPct val="120000"/>
              </a:lnSpc>
              <a:spcBef>
                <a:spcPts val="0"/>
              </a:spcBef>
              <a:buNone/>
            </a:pPr>
            <a:r>
              <a:rPr lang="en-US" sz="2000" b="1">
                <a:solidFill>
                  <a:schemeClr val="tx1"/>
                </a:solidFill>
                <a:effectLst/>
                <a:ea typeface="Times New Roman" panose="02020603050405020304" pitchFamily="18" charset="0"/>
                <a:cs typeface="Times New Roman" panose="02020603050405020304" pitchFamily="18" charset="0"/>
              </a:rPr>
              <a:t>Symptoms of anaphylaxis include:</a:t>
            </a:r>
            <a:endParaRPr lang="en-US" sz="2000">
              <a:solidFill>
                <a:schemeClr val="tx1"/>
              </a:solidFill>
              <a:effectLst/>
              <a:ea typeface="Times New Roman" panose="02020603050405020304" pitchFamily="18" charset="0"/>
              <a:cs typeface="Times New Roman" panose="02020603050405020304" pitchFamily="18" charset="0"/>
            </a:endParaRPr>
          </a:p>
          <a:p>
            <a:pPr marR="0" lvl="0">
              <a:lnSpc>
                <a:spcPct val="120000"/>
              </a:lnSpc>
              <a:spcBef>
                <a:spcPts val="0"/>
              </a:spcBef>
              <a:buFont typeface="Wingdings" panose="05000000000000000000" pitchFamily="2" charset="2"/>
              <a:buChar char="ü"/>
            </a:pPr>
            <a:r>
              <a:rPr lang="en-US" sz="2000">
                <a:solidFill>
                  <a:schemeClr val="tx1"/>
                </a:solidFill>
                <a:effectLst/>
                <a:ea typeface="Times New Roman" panose="02020603050405020304" pitchFamily="18" charset="0"/>
                <a:cs typeface="Times New Roman" panose="02020603050405020304" pitchFamily="18" charset="0"/>
              </a:rPr>
              <a:t>Itching and/or hives, particularly in the mouth or throat</a:t>
            </a:r>
          </a:p>
          <a:p>
            <a:pPr marR="0" lvl="0">
              <a:lnSpc>
                <a:spcPct val="120000"/>
              </a:lnSpc>
              <a:spcBef>
                <a:spcPts val="0"/>
              </a:spcBef>
              <a:buFont typeface="Wingdings" panose="05000000000000000000" pitchFamily="2" charset="2"/>
              <a:buChar char="ü"/>
            </a:pPr>
            <a:r>
              <a:rPr lang="en-US" sz="2000">
                <a:solidFill>
                  <a:schemeClr val="tx1"/>
                </a:solidFill>
                <a:effectLst/>
                <a:ea typeface="Times New Roman" panose="02020603050405020304" pitchFamily="18" charset="0"/>
                <a:cs typeface="Times New Roman" panose="02020603050405020304" pitchFamily="18" charset="0"/>
              </a:rPr>
              <a:t>Swelling of the throat, lips, tongue and/or eye area</a:t>
            </a:r>
          </a:p>
          <a:p>
            <a:pPr marR="0" lvl="0">
              <a:lnSpc>
                <a:spcPct val="120000"/>
              </a:lnSpc>
              <a:spcBef>
                <a:spcPts val="0"/>
              </a:spcBef>
              <a:buFont typeface="Wingdings" panose="05000000000000000000" pitchFamily="2" charset="2"/>
              <a:buChar char="ü"/>
            </a:pPr>
            <a:r>
              <a:rPr lang="en-US" sz="2000">
                <a:solidFill>
                  <a:schemeClr val="tx1"/>
                </a:solidFill>
                <a:effectLst/>
                <a:ea typeface="Times New Roman" panose="02020603050405020304" pitchFamily="18" charset="0"/>
                <a:cs typeface="Times New Roman" panose="02020603050405020304" pitchFamily="18" charset="0"/>
              </a:rPr>
              <a:t>Difficulty breathing, swallowing or speaking</a:t>
            </a:r>
          </a:p>
          <a:p>
            <a:pPr marR="0" lvl="0">
              <a:lnSpc>
                <a:spcPct val="120000"/>
              </a:lnSpc>
              <a:spcBef>
                <a:spcPts val="0"/>
              </a:spcBef>
              <a:buFont typeface="Wingdings" panose="05000000000000000000" pitchFamily="2" charset="2"/>
              <a:buChar char="ü"/>
            </a:pPr>
            <a:r>
              <a:rPr lang="en-US" sz="2000">
                <a:solidFill>
                  <a:schemeClr val="tx1"/>
                </a:solidFill>
                <a:effectLst/>
                <a:ea typeface="Times New Roman" panose="02020603050405020304" pitchFamily="18" charset="0"/>
                <a:cs typeface="Times New Roman" panose="02020603050405020304" pitchFamily="18" charset="0"/>
              </a:rPr>
              <a:t>Increased heart rate and/or sense of impending doom</a:t>
            </a:r>
          </a:p>
          <a:p>
            <a:pPr marR="0" lvl="0">
              <a:lnSpc>
                <a:spcPct val="120000"/>
              </a:lnSpc>
              <a:spcBef>
                <a:spcPts val="0"/>
              </a:spcBef>
              <a:buFont typeface="Wingdings" panose="05000000000000000000" pitchFamily="2" charset="2"/>
              <a:buChar char="ü"/>
            </a:pPr>
            <a:r>
              <a:rPr lang="en-US" sz="2000">
                <a:solidFill>
                  <a:schemeClr val="tx1"/>
                </a:solidFill>
                <a:effectLst/>
                <a:ea typeface="Times New Roman" panose="02020603050405020304" pitchFamily="18" charset="0"/>
                <a:cs typeface="Times New Roman" panose="02020603050405020304" pitchFamily="18" charset="0"/>
              </a:rPr>
              <a:t>Abdominal cramps, nausea, vomiting, diarrhea</a:t>
            </a:r>
          </a:p>
          <a:p>
            <a:pPr marR="0" lvl="0">
              <a:lnSpc>
                <a:spcPct val="120000"/>
              </a:lnSpc>
              <a:spcBef>
                <a:spcPts val="0"/>
              </a:spcBef>
              <a:buFont typeface="Wingdings" panose="05000000000000000000" pitchFamily="2" charset="2"/>
              <a:buChar char="ü"/>
            </a:pPr>
            <a:r>
              <a:rPr lang="en-US" sz="2000">
                <a:solidFill>
                  <a:schemeClr val="tx1"/>
                </a:solidFill>
                <a:effectLst/>
                <a:ea typeface="Times New Roman" panose="02020603050405020304" pitchFamily="18" charset="0"/>
                <a:cs typeface="Times New Roman" panose="02020603050405020304" pitchFamily="18" charset="0"/>
              </a:rPr>
              <a:t>Weakness, collapse, paleness, lightheadedness or loss of consciousness</a:t>
            </a:r>
          </a:p>
          <a:p>
            <a:pPr marL="0" indent="0">
              <a:lnSpc>
                <a:spcPct val="120000"/>
              </a:lnSpc>
              <a:spcBef>
                <a:spcPts val="0"/>
              </a:spcBef>
              <a:buNone/>
            </a:pPr>
            <a:r>
              <a:rPr lang="en-US" sz="2000">
                <a:solidFill>
                  <a:schemeClr val="tx1"/>
                </a:solidFill>
                <a:effectLst/>
                <a:ea typeface="Times New Roman" panose="02020603050405020304" pitchFamily="18" charset="0"/>
                <a:cs typeface="Times New Roman" panose="02020603050405020304" pitchFamily="18" charset="0"/>
              </a:rPr>
              <a:t>Students at risk of anaphylaxis should have an Allergy or Anaphylaxis Emergency Action Plan of Care, which may include the administration of epinephrine. Epinephrine is a prescribed medication used to reverse the effects of an anaphylactic reaction, with the prescription based on the child's weight</a:t>
            </a:r>
          </a:p>
          <a:p>
            <a:pPr marL="0" indent="0">
              <a:buNone/>
            </a:pPr>
            <a:endParaRPr lang="en-US"/>
          </a:p>
        </p:txBody>
      </p:sp>
      <p:pic>
        <p:nvPicPr>
          <p:cNvPr id="4" name="Picture 3" descr="KDE School Health Logo">
            <a:extLst>
              <a:ext uri="{FF2B5EF4-FFF2-40B4-BE49-F238E27FC236}">
                <a16:creationId xmlns:a16="http://schemas.microsoft.com/office/drawing/2014/main" id="{E122B2DF-E406-651E-46AD-875FDC9A0DE5}"/>
              </a:ext>
            </a:extLst>
          </p:cNvPr>
          <p:cNvPicPr>
            <a:picLocks noChangeAspect="1"/>
          </p:cNvPicPr>
          <p:nvPr/>
        </p:nvPicPr>
        <p:blipFill>
          <a:blip r:embed="rId3"/>
          <a:stretch>
            <a:fillRect/>
          </a:stretch>
        </p:blipFill>
        <p:spPr>
          <a:xfrm>
            <a:off x="10941318" y="0"/>
            <a:ext cx="1133954" cy="1335140"/>
          </a:xfrm>
          <a:prstGeom prst="rect">
            <a:avLst/>
          </a:prstGeom>
        </p:spPr>
      </p:pic>
    </p:spTree>
    <p:extLst>
      <p:ext uri="{BB962C8B-B14F-4D97-AF65-F5344CB8AC3E}">
        <p14:creationId xmlns:p14="http://schemas.microsoft.com/office/powerpoint/2010/main" val="351578950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B2A3A-84E3-020A-F630-AD1CE5B64CA6}"/>
              </a:ext>
            </a:extLst>
          </p:cNvPr>
          <p:cNvSpPr>
            <a:spLocks noGrp="1"/>
          </p:cNvSpPr>
          <p:nvPr>
            <p:ph type="title"/>
          </p:nvPr>
        </p:nvSpPr>
        <p:spPr>
          <a:xfrm>
            <a:off x="555785" y="257025"/>
            <a:ext cx="9436513" cy="1320800"/>
          </a:xfrm>
        </p:spPr>
        <p:txBody>
          <a:bodyPr/>
          <a:lstStyle/>
          <a:p>
            <a:r>
              <a:rPr lang="en-US"/>
              <a:t>Commonly Prescribed Brands of Epinephrine</a:t>
            </a:r>
          </a:p>
        </p:txBody>
      </p:sp>
      <p:sp>
        <p:nvSpPr>
          <p:cNvPr id="3" name="Text Placeholder 2">
            <a:extLst>
              <a:ext uri="{FF2B5EF4-FFF2-40B4-BE49-F238E27FC236}">
                <a16:creationId xmlns:a16="http://schemas.microsoft.com/office/drawing/2014/main" id="{B37B29FA-577F-97D5-91F7-836A345EE484}"/>
              </a:ext>
            </a:extLst>
          </p:cNvPr>
          <p:cNvSpPr>
            <a:spLocks noGrp="1"/>
          </p:cNvSpPr>
          <p:nvPr>
            <p:ph type="body" sz="quarter" idx="13"/>
          </p:nvPr>
        </p:nvSpPr>
        <p:spPr>
          <a:xfrm>
            <a:off x="555785" y="1699651"/>
            <a:ext cx="10890739" cy="4901324"/>
          </a:xfrm>
        </p:spPr>
        <p:txBody>
          <a:bodyPr/>
          <a:lstStyle/>
          <a:p>
            <a:r>
              <a:rPr lang="en-US">
                <a:solidFill>
                  <a:schemeClr val="tx1"/>
                </a:solidFill>
              </a:rPr>
              <a:t>EpiPen®</a:t>
            </a:r>
          </a:p>
          <a:p>
            <a:r>
              <a:rPr lang="en-US">
                <a:solidFill>
                  <a:schemeClr val="tx1"/>
                </a:solidFill>
              </a:rPr>
              <a:t>Auvi-Q®</a:t>
            </a:r>
          </a:p>
          <a:p>
            <a:r>
              <a:rPr lang="en-US">
                <a:solidFill>
                  <a:schemeClr val="tx1"/>
                </a:solidFill>
              </a:rPr>
              <a:t>Adrenaclick®</a:t>
            </a:r>
          </a:p>
          <a:p>
            <a:pPr>
              <a:buFont typeface="Wingdings" panose="05000000000000000000" pitchFamily="2" charset="2"/>
              <a:buChar char="v"/>
            </a:pPr>
            <a:r>
              <a:rPr lang="en-US">
                <a:solidFill>
                  <a:schemeClr val="tx1"/>
                </a:solidFill>
              </a:rPr>
              <a:t>These medications are typically administered via auto-injectors, designed for quick and easy use during severe allergic reactions.  </a:t>
            </a:r>
          </a:p>
          <a:p>
            <a:pPr>
              <a:buFont typeface="Wingdings" panose="05000000000000000000" pitchFamily="2" charset="2"/>
              <a:buChar char="v"/>
            </a:pPr>
            <a:r>
              <a:rPr lang="en-US">
                <a:solidFill>
                  <a:schemeClr val="tx1"/>
                </a:solidFill>
              </a:rPr>
              <a:t>Students may carry and self-administer injectable epinephrine per KRS 158.834 and KRS 158.836. Unlicensed school personnel may administer epinephrine after receiving training according to KRS 156.502</a:t>
            </a:r>
          </a:p>
          <a:p>
            <a:pPr marL="0" marR="0" indent="0">
              <a:lnSpc>
                <a:spcPct val="115000"/>
              </a:lnSpc>
              <a:spcAft>
                <a:spcPts val="1000"/>
              </a:spcAft>
              <a:buNone/>
            </a:pPr>
            <a:r>
              <a:rPr lang="en-US" sz="1800" b="1">
                <a:effectLst/>
                <a:latin typeface="Aptos" panose="020B0004020202020204" pitchFamily="34"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US"/>
          </a:p>
        </p:txBody>
      </p:sp>
      <p:pic>
        <p:nvPicPr>
          <p:cNvPr id="4" name="Picture 3" descr="KDE School Health Logo">
            <a:extLst>
              <a:ext uri="{FF2B5EF4-FFF2-40B4-BE49-F238E27FC236}">
                <a16:creationId xmlns:a16="http://schemas.microsoft.com/office/drawing/2014/main" id="{84F800A5-4D21-769D-3518-511F01DC59BD}"/>
              </a:ext>
            </a:extLst>
          </p:cNvPr>
          <p:cNvPicPr>
            <a:picLocks noChangeAspect="1"/>
          </p:cNvPicPr>
          <p:nvPr/>
        </p:nvPicPr>
        <p:blipFill>
          <a:blip r:embed="rId3"/>
          <a:stretch>
            <a:fillRect/>
          </a:stretch>
        </p:blipFill>
        <p:spPr>
          <a:xfrm>
            <a:off x="10817119" y="139416"/>
            <a:ext cx="1133954" cy="1335140"/>
          </a:xfrm>
          <a:prstGeom prst="rect">
            <a:avLst/>
          </a:prstGeom>
        </p:spPr>
      </p:pic>
    </p:spTree>
    <p:extLst>
      <p:ext uri="{BB962C8B-B14F-4D97-AF65-F5344CB8AC3E}">
        <p14:creationId xmlns:p14="http://schemas.microsoft.com/office/powerpoint/2010/main" val="282092724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F3596-DB36-2BCB-BB9D-357DAA6846BE}"/>
              </a:ext>
            </a:extLst>
          </p:cNvPr>
          <p:cNvSpPr>
            <a:spLocks noGrp="1"/>
          </p:cNvSpPr>
          <p:nvPr>
            <p:ph type="title"/>
          </p:nvPr>
        </p:nvSpPr>
        <p:spPr>
          <a:xfrm>
            <a:off x="555786" y="452651"/>
            <a:ext cx="8596668" cy="1320800"/>
          </a:xfrm>
        </p:spPr>
        <p:txBody>
          <a:bodyPr/>
          <a:lstStyle/>
          <a:p>
            <a:r>
              <a:rPr lang="en-US"/>
              <a:t>Neffy® (Epinephrine)</a:t>
            </a:r>
          </a:p>
        </p:txBody>
      </p:sp>
      <p:sp>
        <p:nvSpPr>
          <p:cNvPr id="3" name="Text Placeholder 2">
            <a:extLst>
              <a:ext uri="{FF2B5EF4-FFF2-40B4-BE49-F238E27FC236}">
                <a16:creationId xmlns:a16="http://schemas.microsoft.com/office/drawing/2014/main" id="{9B4B6C10-C07B-23BA-433C-0BA3854E8B26}"/>
              </a:ext>
            </a:extLst>
          </p:cNvPr>
          <p:cNvSpPr>
            <a:spLocks noGrp="1"/>
          </p:cNvSpPr>
          <p:nvPr>
            <p:ph type="body" sz="quarter" idx="13"/>
          </p:nvPr>
        </p:nvSpPr>
        <p:spPr>
          <a:xfrm>
            <a:off x="555786" y="1731848"/>
            <a:ext cx="11000908" cy="3228207"/>
          </a:xfrm>
        </p:spPr>
        <p:txBody>
          <a:bodyPr/>
          <a:lstStyle/>
          <a:p>
            <a:r>
              <a:rPr lang="en-US">
                <a:solidFill>
                  <a:schemeClr val="tx1"/>
                </a:solidFill>
              </a:rPr>
              <a:t>A newly FDA approved nasal epinephrine, offers an alternative to injectable epinephrine for the emergency treatment of anaphylaxis</a:t>
            </a:r>
          </a:p>
          <a:p>
            <a:r>
              <a:rPr lang="en-US">
                <a:solidFill>
                  <a:schemeClr val="tx1"/>
                </a:solidFill>
              </a:rPr>
              <a:t>Approved by the FDA in 2024, Neffy® provides a needle free option that can be self administered or administered by a caregiver</a:t>
            </a:r>
          </a:p>
          <a:p>
            <a:r>
              <a:rPr lang="en-US">
                <a:solidFill>
                  <a:schemeClr val="tx1"/>
                </a:solidFill>
              </a:rPr>
              <a:t>It is designed to deliver a single dose of epinephrine via nasal spray, making it a convenient and less intimidating option for those who may fear injections</a:t>
            </a:r>
          </a:p>
        </p:txBody>
      </p:sp>
      <p:pic>
        <p:nvPicPr>
          <p:cNvPr id="4" name="Picture 3" descr="KDE School Health Logo">
            <a:extLst>
              <a:ext uri="{FF2B5EF4-FFF2-40B4-BE49-F238E27FC236}">
                <a16:creationId xmlns:a16="http://schemas.microsoft.com/office/drawing/2014/main" id="{9A0D603D-4F85-330A-FBFA-1BAC2A43DC9C}"/>
              </a:ext>
            </a:extLst>
          </p:cNvPr>
          <p:cNvPicPr>
            <a:picLocks noChangeAspect="1"/>
          </p:cNvPicPr>
          <p:nvPr/>
        </p:nvPicPr>
        <p:blipFill>
          <a:blip r:embed="rId2"/>
          <a:stretch>
            <a:fillRect/>
          </a:stretch>
        </p:blipFill>
        <p:spPr>
          <a:xfrm>
            <a:off x="10420463" y="103002"/>
            <a:ext cx="1420491" cy="1670449"/>
          </a:xfrm>
          <a:prstGeom prst="rect">
            <a:avLst/>
          </a:prstGeom>
        </p:spPr>
      </p:pic>
      <p:pic>
        <p:nvPicPr>
          <p:cNvPr id="5" name="Picture 4">
            <a:extLst>
              <a:ext uri="{FF2B5EF4-FFF2-40B4-BE49-F238E27FC236}">
                <a16:creationId xmlns:a16="http://schemas.microsoft.com/office/drawing/2014/main" id="{2CC42325-0A25-95BA-8E83-544B231F700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28443" y="103002"/>
            <a:ext cx="1980811" cy="1530986"/>
          </a:xfrm>
          <a:prstGeom prst="rect">
            <a:avLst/>
          </a:prstGeom>
        </p:spPr>
      </p:pic>
    </p:spTree>
    <p:extLst>
      <p:ext uri="{BB962C8B-B14F-4D97-AF65-F5344CB8AC3E}">
        <p14:creationId xmlns:p14="http://schemas.microsoft.com/office/powerpoint/2010/main" val="16848433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65D04-3007-4141-8AF6-191E0C46463E}"/>
              </a:ext>
            </a:extLst>
          </p:cNvPr>
          <p:cNvSpPr>
            <a:spLocks noGrp="1"/>
          </p:cNvSpPr>
          <p:nvPr>
            <p:ph type="title"/>
          </p:nvPr>
        </p:nvSpPr>
        <p:spPr>
          <a:xfrm>
            <a:off x="555785" y="257025"/>
            <a:ext cx="10446511" cy="1320800"/>
          </a:xfrm>
        </p:spPr>
        <p:txBody>
          <a:bodyPr/>
          <a:lstStyle/>
          <a:p>
            <a:r>
              <a:rPr lang="en-US"/>
              <a:t>Dosage and Age Recommendations for Neffy®</a:t>
            </a:r>
          </a:p>
        </p:txBody>
      </p:sp>
      <p:sp>
        <p:nvSpPr>
          <p:cNvPr id="3" name="Text Placeholder 2">
            <a:extLst>
              <a:ext uri="{FF2B5EF4-FFF2-40B4-BE49-F238E27FC236}">
                <a16:creationId xmlns:a16="http://schemas.microsoft.com/office/drawing/2014/main" id="{A381E29C-79E2-9E76-0C26-65BCA9B35B38}"/>
              </a:ext>
            </a:extLst>
          </p:cNvPr>
          <p:cNvSpPr>
            <a:spLocks noGrp="1"/>
          </p:cNvSpPr>
          <p:nvPr>
            <p:ph type="body" sz="quarter" idx="13"/>
          </p:nvPr>
        </p:nvSpPr>
        <p:spPr>
          <a:xfrm>
            <a:off x="470061" y="1459703"/>
            <a:ext cx="10725486" cy="4901324"/>
          </a:xfrm>
        </p:spPr>
        <p:txBody>
          <a:bodyPr>
            <a:normAutofit/>
          </a:bodyPr>
          <a:lstStyle/>
          <a:p>
            <a:pPr>
              <a:lnSpc>
                <a:spcPct val="100000"/>
              </a:lnSpc>
              <a:spcBef>
                <a:spcPts val="0"/>
              </a:spcBef>
            </a:pPr>
            <a:r>
              <a:rPr lang="en-US" sz="2750">
                <a:solidFill>
                  <a:schemeClr val="tx1"/>
                </a:solidFill>
              </a:rPr>
              <a:t>The recommended dosage of Neffy® is one spray (1 mg or 2mg of epinephrine) administered in one nostril</a:t>
            </a:r>
          </a:p>
          <a:p>
            <a:pPr>
              <a:lnSpc>
                <a:spcPct val="100000"/>
              </a:lnSpc>
              <a:spcBef>
                <a:spcPts val="0"/>
              </a:spcBef>
            </a:pPr>
            <a:r>
              <a:rPr lang="en-US" sz="2750">
                <a:solidFill>
                  <a:schemeClr val="tx1"/>
                </a:solidFill>
              </a:rPr>
              <a:t>In the absence of clinical improvement or if symptoms worsen after the initial dose, a second dose of Neffy® may be administered in the same nostril with a new nasal spray starting five minutes after the first dose</a:t>
            </a:r>
          </a:p>
          <a:p>
            <a:pPr>
              <a:lnSpc>
                <a:spcPct val="100000"/>
              </a:lnSpc>
              <a:spcBef>
                <a:spcPts val="0"/>
              </a:spcBef>
            </a:pPr>
            <a:r>
              <a:rPr lang="en-US" sz="2750">
                <a:solidFill>
                  <a:schemeClr val="tx1"/>
                </a:solidFill>
              </a:rPr>
              <a:t>Neffy® is indicated for emergency treatment of allergic reactions, including anaphylaxis, in adult and pediatric patients</a:t>
            </a:r>
          </a:p>
          <a:p>
            <a:pPr>
              <a:lnSpc>
                <a:spcPct val="100000"/>
              </a:lnSpc>
              <a:spcBef>
                <a:spcPts val="0"/>
              </a:spcBef>
            </a:pPr>
            <a:r>
              <a:rPr lang="en-US" sz="2750">
                <a:solidFill>
                  <a:schemeClr val="tx1"/>
                </a:solidFill>
              </a:rPr>
              <a:t>Pediatric patients aged 4 or older and weigh 15 kilograms or less than 30 kilograms should receive 2 mg dose.</a:t>
            </a:r>
          </a:p>
        </p:txBody>
      </p:sp>
      <p:pic>
        <p:nvPicPr>
          <p:cNvPr id="4" name="Picture 3" descr="KDE School Health Logo">
            <a:extLst>
              <a:ext uri="{FF2B5EF4-FFF2-40B4-BE49-F238E27FC236}">
                <a16:creationId xmlns:a16="http://schemas.microsoft.com/office/drawing/2014/main" id="{0DFB5DD3-DE8B-6F4C-A4BE-530BD62BE355}"/>
              </a:ext>
            </a:extLst>
          </p:cNvPr>
          <p:cNvPicPr>
            <a:picLocks noChangeAspect="1"/>
          </p:cNvPicPr>
          <p:nvPr/>
        </p:nvPicPr>
        <p:blipFill>
          <a:blip r:embed="rId2"/>
          <a:stretch>
            <a:fillRect/>
          </a:stretch>
        </p:blipFill>
        <p:spPr>
          <a:xfrm>
            <a:off x="10571026" y="82200"/>
            <a:ext cx="1420491" cy="1670449"/>
          </a:xfrm>
          <a:prstGeom prst="rect">
            <a:avLst/>
          </a:prstGeom>
        </p:spPr>
      </p:pic>
    </p:spTree>
    <p:extLst>
      <p:ext uri="{BB962C8B-B14F-4D97-AF65-F5344CB8AC3E}">
        <p14:creationId xmlns:p14="http://schemas.microsoft.com/office/powerpoint/2010/main" val="244207203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2B7C8-A776-9EFB-A667-570C0C45B3D4}"/>
              </a:ext>
            </a:extLst>
          </p:cNvPr>
          <p:cNvSpPr>
            <a:spLocks noGrp="1"/>
          </p:cNvSpPr>
          <p:nvPr>
            <p:ph type="title"/>
          </p:nvPr>
        </p:nvSpPr>
        <p:spPr>
          <a:xfrm>
            <a:off x="555786" y="796413"/>
            <a:ext cx="8596668" cy="977038"/>
          </a:xfrm>
        </p:spPr>
        <p:txBody>
          <a:bodyPr/>
          <a:lstStyle/>
          <a:p>
            <a:r>
              <a:rPr lang="en-US"/>
              <a:t>Neffy® Storage</a:t>
            </a:r>
          </a:p>
        </p:txBody>
      </p:sp>
      <p:sp>
        <p:nvSpPr>
          <p:cNvPr id="3" name="Text Placeholder 2">
            <a:extLst>
              <a:ext uri="{FF2B5EF4-FFF2-40B4-BE49-F238E27FC236}">
                <a16:creationId xmlns:a16="http://schemas.microsoft.com/office/drawing/2014/main" id="{F77ABAF6-7652-8E0A-8230-830F61C8D26C}"/>
              </a:ext>
            </a:extLst>
          </p:cNvPr>
          <p:cNvSpPr>
            <a:spLocks noGrp="1"/>
          </p:cNvSpPr>
          <p:nvPr>
            <p:ph type="body" sz="quarter" idx="13"/>
          </p:nvPr>
        </p:nvSpPr>
        <p:spPr>
          <a:xfrm>
            <a:off x="555786" y="1773451"/>
            <a:ext cx="10339896" cy="2831600"/>
          </a:xfrm>
        </p:spPr>
        <p:txBody>
          <a:bodyPr/>
          <a:lstStyle/>
          <a:p>
            <a:r>
              <a:rPr lang="en-US">
                <a:solidFill>
                  <a:schemeClr val="tx1"/>
                </a:solidFill>
              </a:rPr>
              <a:t>Epinephrine, including Neffy®, should be stored at room temperature in a dark area.</a:t>
            </a:r>
          </a:p>
          <a:p>
            <a:r>
              <a:rPr lang="en-US">
                <a:solidFill>
                  <a:schemeClr val="tx1"/>
                </a:solidFill>
              </a:rPr>
              <a:t>Expiration date should be checked monthly, and parents/guardians should be notified one month before expiration</a:t>
            </a:r>
          </a:p>
          <a:p>
            <a:r>
              <a:rPr lang="en-US">
                <a:solidFill>
                  <a:schemeClr val="tx1"/>
                </a:solidFill>
              </a:rPr>
              <a:t>The medication should be either carried by the student or kept in an easily accessible, unlocked location</a:t>
            </a:r>
          </a:p>
        </p:txBody>
      </p:sp>
      <p:pic>
        <p:nvPicPr>
          <p:cNvPr id="4" name="Picture 3" descr="KDE School Health Logo">
            <a:extLst>
              <a:ext uri="{FF2B5EF4-FFF2-40B4-BE49-F238E27FC236}">
                <a16:creationId xmlns:a16="http://schemas.microsoft.com/office/drawing/2014/main" id="{58F8B706-0E29-E223-BF91-FE051BBCCC98}"/>
              </a:ext>
            </a:extLst>
          </p:cNvPr>
          <p:cNvPicPr>
            <a:picLocks noChangeAspect="1"/>
          </p:cNvPicPr>
          <p:nvPr/>
        </p:nvPicPr>
        <p:blipFill>
          <a:blip r:embed="rId2"/>
          <a:stretch>
            <a:fillRect/>
          </a:stretch>
        </p:blipFill>
        <p:spPr>
          <a:xfrm>
            <a:off x="10508598" y="82200"/>
            <a:ext cx="1420491" cy="1670449"/>
          </a:xfrm>
          <a:prstGeom prst="rect">
            <a:avLst/>
          </a:prstGeom>
        </p:spPr>
      </p:pic>
      <p:pic>
        <p:nvPicPr>
          <p:cNvPr id="5" name="Picture 4" descr="Photo of Neffy Nasal Spray">
            <a:extLst>
              <a:ext uri="{FF2B5EF4-FFF2-40B4-BE49-F238E27FC236}">
                <a16:creationId xmlns:a16="http://schemas.microsoft.com/office/drawing/2014/main" id="{F832AD5D-7450-B268-BA1F-F6318DFDC4A7}"/>
              </a:ext>
            </a:extLst>
          </p:cNvPr>
          <p:cNvPicPr>
            <a:picLocks noChangeAspect="1"/>
          </p:cNvPicPr>
          <p:nvPr/>
        </p:nvPicPr>
        <p:blipFill>
          <a:blip r:embed="rId3"/>
          <a:stretch>
            <a:fillRect/>
          </a:stretch>
        </p:blipFill>
        <p:spPr>
          <a:xfrm>
            <a:off x="9266718" y="4028515"/>
            <a:ext cx="2483760" cy="1919719"/>
          </a:xfrm>
          <a:prstGeom prst="rect">
            <a:avLst/>
          </a:prstGeom>
        </p:spPr>
      </p:pic>
    </p:spTree>
    <p:extLst>
      <p:ext uri="{BB962C8B-B14F-4D97-AF65-F5344CB8AC3E}">
        <p14:creationId xmlns:p14="http://schemas.microsoft.com/office/powerpoint/2010/main" val="256866737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BE42D-3630-941A-DEE5-8CC5FE26B1D3}"/>
              </a:ext>
            </a:extLst>
          </p:cNvPr>
          <p:cNvSpPr>
            <a:spLocks noGrp="1"/>
          </p:cNvSpPr>
          <p:nvPr>
            <p:ph type="title"/>
          </p:nvPr>
        </p:nvSpPr>
        <p:spPr>
          <a:xfrm>
            <a:off x="555786" y="499473"/>
            <a:ext cx="8596668" cy="1320800"/>
          </a:xfrm>
        </p:spPr>
        <p:txBody>
          <a:bodyPr/>
          <a:lstStyle/>
          <a:p>
            <a:r>
              <a:rPr lang="en-US"/>
              <a:t>How to Administer Neffy®</a:t>
            </a:r>
          </a:p>
        </p:txBody>
      </p:sp>
      <p:sp>
        <p:nvSpPr>
          <p:cNvPr id="3" name="Text Placeholder 2">
            <a:extLst>
              <a:ext uri="{FF2B5EF4-FFF2-40B4-BE49-F238E27FC236}">
                <a16:creationId xmlns:a16="http://schemas.microsoft.com/office/drawing/2014/main" id="{79A7588D-5F2A-CDA4-DEC4-F0BA1C69214D}"/>
              </a:ext>
            </a:extLst>
          </p:cNvPr>
          <p:cNvSpPr>
            <a:spLocks noGrp="1"/>
          </p:cNvSpPr>
          <p:nvPr>
            <p:ph type="body" sz="quarter" idx="13"/>
          </p:nvPr>
        </p:nvSpPr>
        <p:spPr>
          <a:xfrm>
            <a:off x="555786" y="1577825"/>
            <a:ext cx="9767019" cy="4175657"/>
          </a:xfrm>
        </p:spPr>
        <p:txBody>
          <a:bodyPr/>
          <a:lstStyle/>
          <a:p>
            <a:pPr>
              <a:buFont typeface="Wingdings" panose="05000000000000000000" pitchFamily="2" charset="2"/>
              <a:buChar char="ü"/>
            </a:pPr>
            <a:r>
              <a:rPr lang="en-US">
                <a:solidFill>
                  <a:schemeClr val="tx1"/>
                </a:solidFill>
              </a:rPr>
              <a:t>Have someone call 9-1-1 and notify parent/guardian</a:t>
            </a:r>
          </a:p>
          <a:p>
            <a:pPr>
              <a:buFont typeface="Wingdings" panose="05000000000000000000" pitchFamily="2" charset="2"/>
              <a:buChar char="ü"/>
            </a:pPr>
            <a:r>
              <a:rPr lang="en-US">
                <a:solidFill>
                  <a:schemeClr val="tx1"/>
                </a:solidFill>
              </a:rPr>
              <a:t>Reassure the patient and ensure that the patient is in a safe position</a:t>
            </a:r>
          </a:p>
          <a:p>
            <a:pPr>
              <a:buFont typeface="Wingdings" panose="05000000000000000000" pitchFamily="2" charset="2"/>
              <a:buChar char="ü"/>
            </a:pPr>
            <a:r>
              <a:rPr lang="en-US">
                <a:solidFill>
                  <a:schemeClr val="tx1"/>
                </a:solidFill>
              </a:rPr>
              <a:t>Remove Neffy® from its packaging</a:t>
            </a:r>
          </a:p>
          <a:p>
            <a:pPr>
              <a:buFont typeface="Wingdings" panose="05000000000000000000" pitchFamily="2" charset="2"/>
              <a:buChar char="ü"/>
            </a:pPr>
            <a:r>
              <a:rPr lang="en-US">
                <a:solidFill>
                  <a:schemeClr val="tx1"/>
                </a:solidFill>
              </a:rPr>
              <a:t>Hold the device with your thumb on the bottom and two fingers on the top (DO NOT prime the device)</a:t>
            </a:r>
          </a:p>
          <a:p>
            <a:pPr>
              <a:buFont typeface="Wingdings" panose="05000000000000000000" pitchFamily="2" charset="2"/>
              <a:buChar char="ü"/>
            </a:pPr>
            <a:r>
              <a:rPr lang="en-US">
                <a:solidFill>
                  <a:schemeClr val="tx1"/>
                </a:solidFill>
              </a:rPr>
              <a:t>Insert the tip of the device into one nostril</a:t>
            </a:r>
          </a:p>
          <a:p>
            <a:pPr>
              <a:buFont typeface="Wingdings" panose="05000000000000000000" pitchFamily="2" charset="2"/>
              <a:buChar char="ü"/>
            </a:pPr>
            <a:r>
              <a:rPr lang="en-US">
                <a:solidFill>
                  <a:schemeClr val="tx1"/>
                </a:solidFill>
              </a:rPr>
              <a:t>Press the plunger firmly to release the medication</a:t>
            </a:r>
          </a:p>
          <a:p>
            <a:pPr>
              <a:buFont typeface="Wingdings" panose="05000000000000000000" pitchFamily="2" charset="2"/>
              <a:buChar char="ü"/>
            </a:pPr>
            <a:endParaRPr lang="en-US"/>
          </a:p>
          <a:p>
            <a:endParaRPr lang="en-US"/>
          </a:p>
        </p:txBody>
      </p:sp>
      <p:pic>
        <p:nvPicPr>
          <p:cNvPr id="4" name="Picture 3" descr="KDE School Health Logo">
            <a:extLst>
              <a:ext uri="{FF2B5EF4-FFF2-40B4-BE49-F238E27FC236}">
                <a16:creationId xmlns:a16="http://schemas.microsoft.com/office/drawing/2014/main" id="{EB1BB622-BA03-C878-DB5F-6D2D75CBE402}"/>
              </a:ext>
            </a:extLst>
          </p:cNvPr>
          <p:cNvPicPr>
            <a:picLocks noChangeAspect="1"/>
          </p:cNvPicPr>
          <p:nvPr/>
        </p:nvPicPr>
        <p:blipFill>
          <a:blip r:embed="rId2"/>
          <a:stretch>
            <a:fillRect/>
          </a:stretch>
        </p:blipFill>
        <p:spPr>
          <a:xfrm>
            <a:off x="10530631" y="143728"/>
            <a:ext cx="1420491" cy="1676545"/>
          </a:xfrm>
          <a:prstGeom prst="rect">
            <a:avLst/>
          </a:prstGeom>
        </p:spPr>
      </p:pic>
      <p:pic>
        <p:nvPicPr>
          <p:cNvPr id="5" name="Picture 4" descr="Photo of Neffy nasal spray">
            <a:extLst>
              <a:ext uri="{FF2B5EF4-FFF2-40B4-BE49-F238E27FC236}">
                <a16:creationId xmlns:a16="http://schemas.microsoft.com/office/drawing/2014/main" id="{1C2C8783-E7C9-1FB8-1113-FFFC956E9B92}"/>
              </a:ext>
            </a:extLst>
          </p:cNvPr>
          <p:cNvPicPr>
            <a:picLocks noChangeAspect="1"/>
          </p:cNvPicPr>
          <p:nvPr/>
        </p:nvPicPr>
        <p:blipFill>
          <a:blip r:embed="rId3"/>
          <a:srcRect l="14223" r="9684"/>
          <a:stretch/>
        </p:blipFill>
        <p:spPr>
          <a:xfrm>
            <a:off x="10058400" y="3889973"/>
            <a:ext cx="1892722" cy="1920406"/>
          </a:xfrm>
          <a:prstGeom prst="rect">
            <a:avLst/>
          </a:prstGeom>
        </p:spPr>
      </p:pic>
    </p:spTree>
    <p:extLst>
      <p:ext uri="{BB962C8B-B14F-4D97-AF65-F5344CB8AC3E}">
        <p14:creationId xmlns:p14="http://schemas.microsoft.com/office/powerpoint/2010/main" val="95048303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764C3-2171-A41D-88E3-17E5A7B8A9BB}"/>
              </a:ext>
            </a:extLst>
          </p:cNvPr>
          <p:cNvSpPr>
            <a:spLocks noGrp="1"/>
          </p:cNvSpPr>
          <p:nvPr>
            <p:ph type="title"/>
          </p:nvPr>
        </p:nvSpPr>
        <p:spPr>
          <a:xfrm>
            <a:off x="395114" y="257025"/>
            <a:ext cx="8596668" cy="833645"/>
          </a:xfrm>
        </p:spPr>
        <p:txBody>
          <a:bodyPr/>
          <a:lstStyle/>
          <a:p>
            <a:r>
              <a:rPr lang="en-US"/>
              <a:t>How to Administer Continued</a:t>
            </a:r>
          </a:p>
        </p:txBody>
      </p:sp>
      <p:sp>
        <p:nvSpPr>
          <p:cNvPr id="3" name="Text Placeholder 2">
            <a:extLst>
              <a:ext uri="{FF2B5EF4-FFF2-40B4-BE49-F238E27FC236}">
                <a16:creationId xmlns:a16="http://schemas.microsoft.com/office/drawing/2014/main" id="{0D5A214B-C79F-B64C-46A4-C4A0D1FB9E1A}"/>
              </a:ext>
            </a:extLst>
          </p:cNvPr>
          <p:cNvSpPr>
            <a:spLocks noGrp="1"/>
          </p:cNvSpPr>
          <p:nvPr>
            <p:ph type="body" sz="quarter" idx="13"/>
          </p:nvPr>
        </p:nvSpPr>
        <p:spPr>
          <a:xfrm>
            <a:off x="400056" y="1090670"/>
            <a:ext cx="9976339" cy="4901324"/>
          </a:xfrm>
        </p:spPr>
        <p:txBody>
          <a:bodyPr>
            <a:normAutofit fontScale="85000" lnSpcReduction="20000"/>
          </a:bodyPr>
          <a:lstStyle/>
          <a:p>
            <a:pPr>
              <a:lnSpc>
                <a:spcPct val="120000"/>
              </a:lnSpc>
              <a:spcBef>
                <a:spcPts val="0"/>
              </a:spcBef>
              <a:buFont typeface="Wingdings" panose="05000000000000000000" pitchFamily="2" charset="2"/>
              <a:buChar char="ü"/>
            </a:pPr>
            <a:r>
              <a:rPr lang="en-US">
                <a:solidFill>
                  <a:schemeClr val="tx1"/>
                </a:solidFill>
              </a:rPr>
              <a:t>If symptoms persist or worsen after five minutes, administer a second dose using a new Neffy® device in the same nostril</a:t>
            </a:r>
          </a:p>
          <a:p>
            <a:pPr>
              <a:lnSpc>
                <a:spcPct val="120000"/>
              </a:lnSpc>
              <a:spcBef>
                <a:spcPts val="0"/>
              </a:spcBef>
              <a:buFont typeface="Wingdings" panose="05000000000000000000" pitchFamily="2" charset="2"/>
              <a:buChar char="ü"/>
            </a:pPr>
            <a:r>
              <a:rPr lang="en-US">
                <a:solidFill>
                  <a:schemeClr val="tx1"/>
                </a:solidFill>
              </a:rPr>
              <a:t>Monitor the student until EMS arrives, notify the EMS that Neffy® has been administered</a:t>
            </a:r>
          </a:p>
          <a:p>
            <a:pPr>
              <a:lnSpc>
                <a:spcPct val="120000"/>
              </a:lnSpc>
              <a:spcBef>
                <a:spcPts val="0"/>
              </a:spcBef>
              <a:buFont typeface="Wingdings" panose="05000000000000000000" pitchFamily="2" charset="2"/>
              <a:buChar char="ü"/>
            </a:pPr>
            <a:r>
              <a:rPr lang="en-US">
                <a:solidFill>
                  <a:schemeClr val="tx1"/>
                </a:solidFill>
              </a:rPr>
              <a:t>Document the medication administration in the student’s health record</a:t>
            </a:r>
          </a:p>
          <a:p>
            <a:pPr marL="0" indent="0">
              <a:lnSpc>
                <a:spcPct val="120000"/>
              </a:lnSpc>
              <a:spcBef>
                <a:spcPts val="0"/>
              </a:spcBef>
              <a:buNone/>
            </a:pPr>
            <a:endParaRPr lang="en-US" sz="1600">
              <a:solidFill>
                <a:schemeClr val="tx1"/>
              </a:solidFill>
            </a:endParaRPr>
          </a:p>
          <a:p>
            <a:pPr marL="0" marR="0">
              <a:lnSpc>
                <a:spcPct val="120000"/>
              </a:lnSpc>
              <a:spcBef>
                <a:spcPts val="0"/>
              </a:spcBef>
              <a:buNone/>
            </a:pPr>
            <a:r>
              <a:rPr lang="en-US" sz="2400">
                <a:solidFill>
                  <a:schemeClr val="tx1"/>
                </a:solidFill>
              </a:rPr>
              <a:t>Source: </a:t>
            </a:r>
            <a:r>
              <a:rPr lang="en-US" sz="2100" u="sng">
                <a:solidFill>
                  <a:srgbClr val="0000FF"/>
                </a:solidFill>
                <a:effectLst/>
                <a:ea typeface="Times New Roman" panose="02020603050405020304" pitchFamily="18" charset="0"/>
                <a:cs typeface="Times New Roman" panose="02020603050405020304" pitchFamily="18" charset="0"/>
                <a:hlinkClick r:id="rId2"/>
              </a:rPr>
              <a:t>Epinephrine Nasal Spray for Type I Allergy Patients | Neffy</a:t>
            </a:r>
            <a:r>
              <a:rPr lang="en-US" sz="2100">
                <a:effectLst/>
                <a:ea typeface="Times New Roman" panose="02020603050405020304" pitchFamily="18" charset="0"/>
                <a:cs typeface="Times New Roman" panose="02020603050405020304" pitchFamily="18" charset="0"/>
              </a:rPr>
              <a:t>   </a:t>
            </a:r>
          </a:p>
          <a:p>
            <a:pPr marL="0" marR="0">
              <a:lnSpc>
                <a:spcPct val="120000"/>
              </a:lnSpc>
              <a:spcBef>
                <a:spcPts val="0"/>
              </a:spcBef>
              <a:buNone/>
            </a:pPr>
            <a:r>
              <a:rPr lang="en-US" sz="2100">
                <a:solidFill>
                  <a:schemeClr val="tx1"/>
                </a:solidFill>
                <a:effectLst/>
                <a:ea typeface="Times New Roman" panose="02020603050405020304" pitchFamily="18" charset="0"/>
                <a:cs typeface="Times New Roman" panose="02020603050405020304" pitchFamily="18" charset="0"/>
              </a:rPr>
              <a:t>For More Information: </a:t>
            </a:r>
          </a:p>
          <a:p>
            <a:pPr marL="342900" marR="0" lvl="0" indent="-342900">
              <a:lnSpc>
                <a:spcPct val="120000"/>
              </a:lnSpc>
              <a:spcBef>
                <a:spcPts val="0"/>
              </a:spcBef>
              <a:buFont typeface="Symbol" panose="05050102010706020507" pitchFamily="18" charset="2"/>
              <a:buChar char=""/>
            </a:pPr>
            <a:r>
              <a:rPr lang="en-US" sz="2100" u="sng">
                <a:solidFill>
                  <a:srgbClr val="0000FF"/>
                </a:solidFill>
                <a:effectLst/>
                <a:ea typeface="Times New Roman" panose="02020603050405020304" pitchFamily="18" charset="0"/>
                <a:cs typeface="Times New Roman" panose="02020603050405020304" pitchFamily="18" charset="0"/>
                <a:hlinkClick r:id="rId3"/>
              </a:rPr>
              <a:t>Neffy: Uses, Dosage, Side Effects, Warnings - Drugs.com</a:t>
            </a:r>
            <a:endParaRPr lang="en-US" sz="2100">
              <a:effectLst/>
              <a:ea typeface="Times New Roman" panose="02020603050405020304" pitchFamily="18" charset="0"/>
              <a:cs typeface="Times New Roman" panose="02020603050405020304" pitchFamily="18" charset="0"/>
            </a:endParaRPr>
          </a:p>
          <a:p>
            <a:pPr marL="342900" marR="0" lvl="0" indent="-342900">
              <a:lnSpc>
                <a:spcPct val="120000"/>
              </a:lnSpc>
              <a:spcBef>
                <a:spcPts val="0"/>
              </a:spcBef>
              <a:buFont typeface="Symbol" panose="05050102010706020507" pitchFamily="18" charset="2"/>
              <a:buChar char=""/>
            </a:pPr>
            <a:r>
              <a:rPr lang="en-US" sz="2100" u="sng">
                <a:solidFill>
                  <a:srgbClr val="0000FF"/>
                </a:solidFill>
                <a:effectLst/>
                <a:ea typeface="Times New Roman" panose="02020603050405020304" pitchFamily="18" charset="0"/>
                <a:cs typeface="Times New Roman" panose="02020603050405020304" pitchFamily="18" charset="0"/>
                <a:hlinkClick r:id="rId4"/>
              </a:rPr>
              <a:t>How to Administer Neffy Nasal Spray: A Complete Guide - GoodRx</a:t>
            </a:r>
            <a:endParaRPr lang="en-US" sz="2100">
              <a:effectLst/>
              <a:ea typeface="Times New Roman" panose="02020603050405020304" pitchFamily="18" charset="0"/>
              <a:cs typeface="Times New Roman" panose="02020603050405020304" pitchFamily="18" charset="0"/>
            </a:endParaRPr>
          </a:p>
          <a:p>
            <a:pPr marL="0" marR="0">
              <a:lnSpc>
                <a:spcPct val="120000"/>
              </a:lnSpc>
              <a:spcBef>
                <a:spcPts val="0"/>
              </a:spcBef>
              <a:buNone/>
            </a:pPr>
            <a:r>
              <a:rPr lang="en-US" sz="900">
                <a:effectLst/>
                <a:ea typeface="Times New Roman" panose="02020603050405020304" pitchFamily="18" charset="0"/>
                <a:cs typeface="Times New Roman" panose="02020603050405020304" pitchFamily="18" charset="0"/>
              </a:rPr>
              <a:t> </a:t>
            </a:r>
          </a:p>
          <a:p>
            <a:pPr marL="0" marR="0">
              <a:lnSpc>
                <a:spcPct val="120000"/>
              </a:lnSpc>
              <a:spcBef>
                <a:spcPts val="0"/>
              </a:spcBef>
              <a:buNone/>
            </a:pPr>
            <a:r>
              <a:rPr lang="en-US" sz="1800">
                <a:effectLst/>
                <a:ea typeface="Times New Roman" panose="02020603050405020304" pitchFamily="18" charset="0"/>
                <a:cs typeface="Times New Roman" panose="02020603050405020304" pitchFamily="18" charset="0"/>
              </a:rPr>
              <a:t> </a:t>
            </a:r>
          </a:p>
          <a:p>
            <a:pPr marL="0" marR="0">
              <a:lnSpc>
                <a:spcPct val="120000"/>
              </a:lnSpc>
              <a:spcBef>
                <a:spcPts val="0"/>
              </a:spcBef>
              <a:buNone/>
            </a:pPr>
            <a:r>
              <a:rPr lang="en-US" sz="2300" b="1">
                <a:solidFill>
                  <a:schemeClr val="tx1"/>
                </a:solidFill>
                <a:effectLst/>
                <a:ea typeface="Times New Roman" panose="02020603050405020304" pitchFamily="18" charset="0"/>
                <a:cs typeface="Times New Roman" panose="02020603050405020304" pitchFamily="18" charset="0"/>
              </a:rPr>
              <a:t>*Note</a:t>
            </a:r>
            <a:r>
              <a:rPr lang="en-US" sz="2300">
                <a:solidFill>
                  <a:schemeClr val="tx1"/>
                </a:solidFill>
                <a:effectLst/>
                <a:ea typeface="Times New Roman" panose="02020603050405020304" pitchFamily="18" charset="0"/>
                <a:cs typeface="Times New Roman" panose="02020603050405020304" pitchFamily="18" charset="0"/>
              </a:rPr>
              <a:t>: Other brands such as generic “Epi-pens” may have different instructions for administration. Instructions provided with the medication should be followed to administer the medications appropriately.</a:t>
            </a:r>
          </a:p>
          <a:p>
            <a:pPr marL="0" marR="0" indent="0">
              <a:lnSpc>
                <a:spcPct val="115000"/>
              </a:lnSpc>
              <a:spcAft>
                <a:spcPts val="1000"/>
              </a:spcAft>
              <a:buNone/>
            </a:pP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Picture 3" descr="KDE School Health Logo">
            <a:extLst>
              <a:ext uri="{FF2B5EF4-FFF2-40B4-BE49-F238E27FC236}">
                <a16:creationId xmlns:a16="http://schemas.microsoft.com/office/drawing/2014/main" id="{4CDAE578-84C7-FEAC-551A-A5885F29223E}"/>
              </a:ext>
            </a:extLst>
          </p:cNvPr>
          <p:cNvPicPr>
            <a:picLocks noChangeAspect="1"/>
          </p:cNvPicPr>
          <p:nvPr/>
        </p:nvPicPr>
        <p:blipFill>
          <a:blip r:embed="rId5"/>
          <a:stretch>
            <a:fillRect/>
          </a:stretch>
        </p:blipFill>
        <p:spPr>
          <a:xfrm>
            <a:off x="10376395" y="257025"/>
            <a:ext cx="1420491" cy="1676545"/>
          </a:xfrm>
          <a:prstGeom prst="rect">
            <a:avLst/>
          </a:prstGeom>
        </p:spPr>
      </p:pic>
    </p:spTree>
    <p:extLst>
      <p:ext uri="{BB962C8B-B14F-4D97-AF65-F5344CB8AC3E}">
        <p14:creationId xmlns:p14="http://schemas.microsoft.com/office/powerpoint/2010/main" val="136105557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EpiPen® for Anaphylaxis</a:t>
            </a:r>
          </a:p>
        </p:txBody>
      </p:sp>
      <p:sp>
        <p:nvSpPr>
          <p:cNvPr id="3" name="Text Placeholder 2"/>
          <p:cNvSpPr>
            <a:spLocks noGrp="1"/>
          </p:cNvSpPr>
          <p:nvPr>
            <p:ph type="body" sz="quarter" idx="13"/>
          </p:nvPr>
        </p:nvSpPr>
        <p:spPr>
          <a:xfrm>
            <a:off x="555786" y="1299270"/>
            <a:ext cx="9921255" cy="5033982"/>
          </a:xfrm>
        </p:spPr>
        <p:txBody>
          <a:bodyPr>
            <a:normAutofit/>
          </a:bodyPr>
          <a:lstStyle/>
          <a:p>
            <a:r>
              <a:rPr lang="en-US">
                <a:solidFill>
                  <a:schemeClr val="tx1"/>
                </a:solidFill>
              </a:rPr>
              <a:t>Like Neffy®, the correct dosage of medication is prescribed according to the weight of the child </a:t>
            </a:r>
          </a:p>
          <a:p>
            <a:r>
              <a:rPr lang="en-US">
                <a:solidFill>
                  <a:schemeClr val="tx1"/>
                </a:solidFill>
              </a:rPr>
              <a:t>The prescribing health care provider should determine the dosage as well as under what circumstances the EpiPen® should be used and that should be documented in the student’s emergency action plan</a:t>
            </a:r>
          </a:p>
          <a:p>
            <a:r>
              <a:rPr lang="en-US">
                <a:solidFill>
                  <a:schemeClr val="tx1"/>
                </a:solidFill>
              </a:rPr>
              <a:t>Per KRS 158.834 and KRS 158.836, the student may carry and self-administer an EpiPen®</a:t>
            </a:r>
          </a:p>
          <a:p>
            <a:pPr>
              <a:buFont typeface="Wingdings 2" panose="05020102010507070707" pitchFamily="18" charset="2"/>
              <a:buChar char="P"/>
            </a:pPr>
            <a:r>
              <a:rPr lang="en-US">
                <a:solidFill>
                  <a:schemeClr val="tx1"/>
                </a:solidFill>
              </a:rPr>
              <a:t>Unlicensed school personnel may administer the EpiPen® after receiving training according to KRS 156.502</a:t>
            </a:r>
          </a:p>
        </p:txBody>
      </p:sp>
      <p:pic>
        <p:nvPicPr>
          <p:cNvPr id="4" name="Picture 3" descr="KDE School Health Logo">
            <a:extLst>
              <a:ext uri="{FF2B5EF4-FFF2-40B4-BE49-F238E27FC236}">
                <a16:creationId xmlns:a16="http://schemas.microsoft.com/office/drawing/2014/main" id="{C1096C8D-6C94-F12E-E31B-6DC7B10A5AFE}"/>
              </a:ext>
            </a:extLst>
          </p:cNvPr>
          <p:cNvPicPr>
            <a:picLocks noChangeAspect="1"/>
          </p:cNvPicPr>
          <p:nvPr/>
        </p:nvPicPr>
        <p:blipFill>
          <a:blip r:embed="rId2"/>
          <a:stretch>
            <a:fillRect/>
          </a:stretch>
        </p:blipFill>
        <p:spPr>
          <a:xfrm>
            <a:off x="10477041" y="242685"/>
            <a:ext cx="1329436" cy="1565304"/>
          </a:xfrm>
          <a:prstGeom prst="rect">
            <a:avLst/>
          </a:prstGeom>
        </p:spPr>
      </p:pic>
    </p:spTree>
    <p:extLst>
      <p:ext uri="{BB962C8B-B14F-4D97-AF65-F5344CB8AC3E}">
        <p14:creationId xmlns:p14="http://schemas.microsoft.com/office/powerpoint/2010/main" val="177179582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76A5-57C5-15BF-8652-7202373B65FE}"/>
              </a:ext>
            </a:extLst>
          </p:cNvPr>
          <p:cNvSpPr>
            <a:spLocks noGrp="1"/>
          </p:cNvSpPr>
          <p:nvPr>
            <p:ph type="title"/>
          </p:nvPr>
        </p:nvSpPr>
        <p:spPr>
          <a:xfrm>
            <a:off x="555786" y="561825"/>
            <a:ext cx="8596668" cy="1320800"/>
          </a:xfrm>
        </p:spPr>
        <p:txBody>
          <a:bodyPr/>
          <a:lstStyle/>
          <a:p>
            <a:r>
              <a:rPr lang="en-US"/>
              <a:t>Storage of EpiPen®</a:t>
            </a:r>
          </a:p>
        </p:txBody>
      </p:sp>
      <p:sp>
        <p:nvSpPr>
          <p:cNvPr id="3" name="Text Placeholder 2">
            <a:extLst>
              <a:ext uri="{FF2B5EF4-FFF2-40B4-BE49-F238E27FC236}">
                <a16:creationId xmlns:a16="http://schemas.microsoft.com/office/drawing/2014/main" id="{B104E6CB-DC65-3CA4-126D-E678881E99BC}"/>
              </a:ext>
            </a:extLst>
          </p:cNvPr>
          <p:cNvSpPr>
            <a:spLocks noGrp="1"/>
          </p:cNvSpPr>
          <p:nvPr>
            <p:ph type="body" sz="quarter" idx="13"/>
          </p:nvPr>
        </p:nvSpPr>
        <p:spPr/>
        <p:txBody>
          <a:bodyPr/>
          <a:lstStyle/>
          <a:p>
            <a:r>
              <a:rPr lang="en-US">
                <a:solidFill>
                  <a:schemeClr val="tx1"/>
                </a:solidFill>
              </a:rPr>
              <a:t>Epinephrine, including EpiPen®, should be stored at room temperature in a dark area.</a:t>
            </a:r>
          </a:p>
          <a:p>
            <a:r>
              <a:rPr lang="en-US">
                <a:solidFill>
                  <a:schemeClr val="tx1"/>
                </a:solidFill>
              </a:rPr>
              <a:t>Expiration date should be checked monthly, and parents/guardians should be notified one month before expiration</a:t>
            </a:r>
          </a:p>
          <a:p>
            <a:r>
              <a:rPr lang="en-US">
                <a:solidFill>
                  <a:schemeClr val="tx1"/>
                </a:solidFill>
              </a:rPr>
              <a:t>The medication should be either carried by the student or kept in an easily accessible, unlocked location</a:t>
            </a:r>
          </a:p>
          <a:p>
            <a:endParaRPr lang="en-US"/>
          </a:p>
        </p:txBody>
      </p:sp>
      <p:pic>
        <p:nvPicPr>
          <p:cNvPr id="4" name="Picture 3" descr="KDE School Health Logo">
            <a:extLst>
              <a:ext uri="{FF2B5EF4-FFF2-40B4-BE49-F238E27FC236}">
                <a16:creationId xmlns:a16="http://schemas.microsoft.com/office/drawing/2014/main" id="{24B49ECD-5382-E074-E296-FFA1E859FC8A}"/>
              </a:ext>
            </a:extLst>
          </p:cNvPr>
          <p:cNvPicPr>
            <a:picLocks noChangeAspect="1"/>
          </p:cNvPicPr>
          <p:nvPr/>
        </p:nvPicPr>
        <p:blipFill>
          <a:blip r:embed="rId2"/>
          <a:stretch>
            <a:fillRect/>
          </a:stretch>
        </p:blipFill>
        <p:spPr>
          <a:xfrm>
            <a:off x="10574003" y="151774"/>
            <a:ext cx="1377815" cy="1621677"/>
          </a:xfrm>
          <a:prstGeom prst="rect">
            <a:avLst/>
          </a:prstGeom>
        </p:spPr>
      </p:pic>
      <p:pic>
        <p:nvPicPr>
          <p:cNvPr id="5" name="Picture 4">
            <a:extLst>
              <a:ext uri="{FF2B5EF4-FFF2-40B4-BE49-F238E27FC236}">
                <a16:creationId xmlns:a16="http://schemas.microsoft.com/office/drawing/2014/main" id="{9E81BB56-E1CE-29E5-7D98-FC92727AE43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72985" y="183225"/>
            <a:ext cx="2525251" cy="1508232"/>
          </a:xfrm>
          <a:prstGeom prst="rect">
            <a:avLst/>
          </a:prstGeom>
        </p:spPr>
      </p:pic>
    </p:spTree>
    <p:extLst>
      <p:ext uri="{BB962C8B-B14F-4D97-AF65-F5344CB8AC3E}">
        <p14:creationId xmlns:p14="http://schemas.microsoft.com/office/powerpoint/2010/main" val="312912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School Nurse </a:t>
            </a:r>
          </a:p>
        </p:txBody>
      </p:sp>
      <p:sp>
        <p:nvSpPr>
          <p:cNvPr id="3" name="Text Placeholder 2"/>
          <p:cNvSpPr>
            <a:spLocks noGrp="1"/>
          </p:cNvSpPr>
          <p:nvPr>
            <p:ph type="body" sz="quarter" idx="13"/>
          </p:nvPr>
        </p:nvSpPr>
        <p:spPr>
          <a:xfrm>
            <a:off x="555786" y="1457257"/>
            <a:ext cx="9188715" cy="4901324"/>
          </a:xfrm>
        </p:spPr>
        <p:txBody>
          <a:bodyPr>
            <a:normAutofit/>
          </a:bodyPr>
          <a:lstStyle/>
          <a:p>
            <a:r>
              <a:rPr lang="en-US">
                <a:solidFill>
                  <a:schemeClr val="tx1"/>
                </a:solidFill>
              </a:rPr>
              <a:t>May be either an advanced practice registered nurse, a registered nurse or licensed practical nurse (LPN) </a:t>
            </a:r>
          </a:p>
          <a:p>
            <a:r>
              <a:rPr lang="en-US">
                <a:solidFill>
                  <a:schemeClr val="tx1"/>
                </a:solidFill>
              </a:rPr>
              <a:t>Educational Preparedness Differences</a:t>
            </a:r>
          </a:p>
          <a:p>
            <a:pPr lvl="1"/>
            <a:r>
              <a:rPr lang="en-US" b="1">
                <a:solidFill>
                  <a:schemeClr val="tx1"/>
                </a:solidFill>
              </a:rPr>
              <a:t>APRN</a:t>
            </a:r>
          </a:p>
          <a:p>
            <a:pPr lvl="1"/>
            <a:r>
              <a:rPr lang="en-US" b="1">
                <a:solidFill>
                  <a:schemeClr val="tx1"/>
                </a:solidFill>
              </a:rPr>
              <a:t>RN and </a:t>
            </a:r>
          </a:p>
          <a:p>
            <a:pPr lvl="1"/>
            <a:r>
              <a:rPr lang="en-US" b="1">
                <a:solidFill>
                  <a:schemeClr val="tx1"/>
                </a:solidFill>
              </a:rPr>
              <a:t>LPN</a:t>
            </a:r>
          </a:p>
          <a:p>
            <a:r>
              <a:rPr lang="en-US">
                <a:solidFill>
                  <a:schemeClr val="tx1"/>
                </a:solidFill>
              </a:rPr>
              <a:t>Defined in KRS 314.011 and described in </a:t>
            </a:r>
            <a:r>
              <a:rPr lang="en-US">
                <a:hlinkClick r:id="rId2"/>
              </a:rPr>
              <a:t>KBN AOS #30, “Roles of Nurses in School Nursing Practice”</a:t>
            </a:r>
            <a:endParaRPr lang="en-US"/>
          </a:p>
          <a:p>
            <a:endParaRPr lang="en-US"/>
          </a:p>
        </p:txBody>
      </p:sp>
      <p:pic>
        <p:nvPicPr>
          <p:cNvPr id="4" name="Picture 3" descr="KDE School health logo">
            <a:extLst>
              <a:ext uri="{FF2B5EF4-FFF2-40B4-BE49-F238E27FC236}">
                <a16:creationId xmlns:a16="http://schemas.microsoft.com/office/drawing/2014/main" id="{DF425C58-F6A7-589F-5EA7-EAA5D2E11A5D}"/>
              </a:ext>
            </a:extLst>
          </p:cNvPr>
          <p:cNvPicPr>
            <a:picLocks noChangeAspect="1"/>
          </p:cNvPicPr>
          <p:nvPr/>
        </p:nvPicPr>
        <p:blipFill>
          <a:blip r:embed="rId3"/>
          <a:stretch>
            <a:fillRect/>
          </a:stretch>
        </p:blipFill>
        <p:spPr>
          <a:xfrm>
            <a:off x="10544936" y="167169"/>
            <a:ext cx="1212670" cy="1410656"/>
          </a:xfrm>
          <a:prstGeom prst="rect">
            <a:avLst/>
          </a:prstGeom>
        </p:spPr>
      </p:pic>
    </p:spTree>
    <p:extLst>
      <p:ext uri="{BB962C8B-B14F-4D97-AF65-F5344CB8AC3E}">
        <p14:creationId xmlns:p14="http://schemas.microsoft.com/office/powerpoint/2010/main" val="303491419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D6B55-CB55-7F2D-8841-79806A614489}"/>
              </a:ext>
            </a:extLst>
          </p:cNvPr>
          <p:cNvSpPr>
            <a:spLocks noGrp="1"/>
          </p:cNvSpPr>
          <p:nvPr>
            <p:ph type="title"/>
          </p:nvPr>
        </p:nvSpPr>
        <p:spPr>
          <a:xfrm>
            <a:off x="555786" y="669980"/>
            <a:ext cx="8596668" cy="1320800"/>
          </a:xfrm>
        </p:spPr>
        <p:txBody>
          <a:bodyPr/>
          <a:lstStyle/>
          <a:p>
            <a:r>
              <a:rPr lang="en-US"/>
              <a:t>Administering EpiPen®</a:t>
            </a:r>
          </a:p>
        </p:txBody>
      </p:sp>
      <p:sp>
        <p:nvSpPr>
          <p:cNvPr id="3" name="Text Placeholder 2">
            <a:extLst>
              <a:ext uri="{FF2B5EF4-FFF2-40B4-BE49-F238E27FC236}">
                <a16:creationId xmlns:a16="http://schemas.microsoft.com/office/drawing/2014/main" id="{80C0B101-CB25-B340-64B9-145CB06859DC}"/>
              </a:ext>
            </a:extLst>
          </p:cNvPr>
          <p:cNvSpPr>
            <a:spLocks noGrp="1"/>
          </p:cNvSpPr>
          <p:nvPr>
            <p:ph type="body" sz="quarter" idx="13"/>
          </p:nvPr>
        </p:nvSpPr>
        <p:spPr>
          <a:xfrm>
            <a:off x="555786" y="1773451"/>
            <a:ext cx="10736503" cy="4164641"/>
          </a:xfrm>
        </p:spPr>
        <p:txBody>
          <a:bodyPr/>
          <a:lstStyle/>
          <a:p>
            <a:pPr>
              <a:buFont typeface="Wingdings" panose="05000000000000000000" pitchFamily="2" charset="2"/>
              <a:buChar char="ü"/>
            </a:pPr>
            <a:r>
              <a:rPr lang="en-US">
                <a:solidFill>
                  <a:schemeClr val="tx1"/>
                </a:solidFill>
              </a:rPr>
              <a:t>Identify someone to call 9-1-1</a:t>
            </a:r>
          </a:p>
          <a:p>
            <a:pPr>
              <a:buFont typeface="Wingdings" panose="05000000000000000000" pitchFamily="2" charset="2"/>
              <a:buChar char="ü"/>
            </a:pPr>
            <a:r>
              <a:rPr lang="en-US">
                <a:solidFill>
                  <a:schemeClr val="tx1"/>
                </a:solidFill>
              </a:rPr>
              <a:t>Flip open the cap at the top of the carrier tube</a:t>
            </a:r>
          </a:p>
          <a:p>
            <a:pPr>
              <a:buFont typeface="Wingdings" panose="05000000000000000000" pitchFamily="2" charset="2"/>
              <a:buChar char="ü"/>
            </a:pPr>
            <a:r>
              <a:rPr lang="en-US">
                <a:solidFill>
                  <a:schemeClr val="tx1"/>
                </a:solidFill>
              </a:rPr>
              <a:t>Remove the EpiPen® from the carrier tube and remove the blue safety release</a:t>
            </a:r>
          </a:p>
          <a:p>
            <a:pPr>
              <a:buFont typeface="Wingdings" panose="05000000000000000000" pitchFamily="2" charset="2"/>
              <a:buChar char="ü"/>
            </a:pPr>
            <a:r>
              <a:rPr lang="en-US">
                <a:solidFill>
                  <a:schemeClr val="tx1"/>
                </a:solidFill>
              </a:rPr>
              <a:t>Form a fist around the unit with the orange tip pointing downward</a:t>
            </a:r>
          </a:p>
          <a:p>
            <a:pPr>
              <a:buFont typeface="Wingdings" panose="05000000000000000000" pitchFamily="2" charset="2"/>
              <a:buChar char="ü"/>
            </a:pPr>
            <a:r>
              <a:rPr lang="en-US">
                <a:solidFill>
                  <a:schemeClr val="tx1"/>
                </a:solidFill>
              </a:rPr>
              <a:t>Swing and firmly push the orange tip against the outer thigh until a click is heard (medication may be administered through clothing)</a:t>
            </a:r>
          </a:p>
          <a:p>
            <a:pPr>
              <a:buFont typeface="Wingdings" panose="05000000000000000000" pitchFamily="2" charset="2"/>
              <a:buChar char="ü"/>
            </a:pPr>
            <a:r>
              <a:rPr lang="en-US">
                <a:solidFill>
                  <a:schemeClr val="tx1"/>
                </a:solidFill>
              </a:rPr>
              <a:t>Hold in place for three seconds</a:t>
            </a:r>
          </a:p>
          <a:p>
            <a:endParaRPr lang="en-US"/>
          </a:p>
        </p:txBody>
      </p:sp>
      <p:pic>
        <p:nvPicPr>
          <p:cNvPr id="4" name="Picture 3">
            <a:extLst>
              <a:ext uri="{FF2B5EF4-FFF2-40B4-BE49-F238E27FC236}">
                <a16:creationId xmlns:a16="http://schemas.microsoft.com/office/drawing/2014/main" id="{11F70437-5D33-3DFB-CDE6-97D67101A7A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103493" y="46822"/>
            <a:ext cx="2523963" cy="1505843"/>
          </a:xfrm>
          <a:prstGeom prst="rect">
            <a:avLst/>
          </a:prstGeom>
        </p:spPr>
      </p:pic>
      <p:pic>
        <p:nvPicPr>
          <p:cNvPr id="5" name="Picture 4" descr="KDE School Health Logo">
            <a:extLst>
              <a:ext uri="{FF2B5EF4-FFF2-40B4-BE49-F238E27FC236}">
                <a16:creationId xmlns:a16="http://schemas.microsoft.com/office/drawing/2014/main" id="{69B962AC-BC9C-CD52-1D0D-66C4287C00BE}"/>
              </a:ext>
            </a:extLst>
          </p:cNvPr>
          <p:cNvPicPr>
            <a:picLocks noChangeAspect="1"/>
          </p:cNvPicPr>
          <p:nvPr/>
        </p:nvPicPr>
        <p:blipFill>
          <a:blip r:embed="rId3"/>
          <a:stretch>
            <a:fillRect/>
          </a:stretch>
        </p:blipFill>
        <p:spPr>
          <a:xfrm>
            <a:off x="10397733" y="151774"/>
            <a:ext cx="1377815" cy="1621677"/>
          </a:xfrm>
          <a:prstGeom prst="rect">
            <a:avLst/>
          </a:prstGeom>
        </p:spPr>
      </p:pic>
    </p:spTree>
    <p:extLst>
      <p:ext uri="{BB962C8B-B14F-4D97-AF65-F5344CB8AC3E}">
        <p14:creationId xmlns:p14="http://schemas.microsoft.com/office/powerpoint/2010/main" val="94954269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CC005-5F1C-995D-FB6A-EAC3C22418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FEB688-37E9-14CA-BEC8-5D8D153174E7}"/>
              </a:ext>
            </a:extLst>
          </p:cNvPr>
          <p:cNvSpPr>
            <a:spLocks noGrp="1"/>
          </p:cNvSpPr>
          <p:nvPr>
            <p:ph type="title"/>
          </p:nvPr>
        </p:nvSpPr>
        <p:spPr/>
        <p:txBody>
          <a:bodyPr/>
          <a:lstStyle/>
          <a:p>
            <a:r>
              <a:rPr lang="en-US"/>
              <a:t>Administering EpiPen® Continued</a:t>
            </a:r>
          </a:p>
        </p:txBody>
      </p:sp>
      <p:sp>
        <p:nvSpPr>
          <p:cNvPr id="3" name="Text Placeholder 2">
            <a:extLst>
              <a:ext uri="{FF2B5EF4-FFF2-40B4-BE49-F238E27FC236}">
                <a16:creationId xmlns:a16="http://schemas.microsoft.com/office/drawing/2014/main" id="{DB6885AB-55AA-EF7C-8782-A3EFF5A33C76}"/>
              </a:ext>
            </a:extLst>
          </p:cNvPr>
          <p:cNvSpPr>
            <a:spLocks noGrp="1"/>
          </p:cNvSpPr>
          <p:nvPr>
            <p:ph type="body" sz="quarter" idx="13"/>
          </p:nvPr>
        </p:nvSpPr>
        <p:spPr>
          <a:xfrm>
            <a:off x="555786" y="1346679"/>
            <a:ext cx="10736503" cy="4164641"/>
          </a:xfrm>
        </p:spPr>
        <p:txBody>
          <a:bodyPr>
            <a:normAutofit fontScale="92500" lnSpcReduction="10000"/>
          </a:bodyPr>
          <a:lstStyle/>
          <a:p>
            <a:pPr marR="0" lvl="0">
              <a:lnSpc>
                <a:spcPct val="120000"/>
              </a:lnSpc>
              <a:spcBef>
                <a:spcPts val="0"/>
              </a:spcBef>
              <a:buFont typeface="Wingdings" panose="05000000000000000000" pitchFamily="2" charset="2"/>
              <a:buChar char="ü"/>
              <a:tabLst>
                <a:tab pos="457200" algn="l"/>
              </a:tabLst>
            </a:pPr>
            <a:r>
              <a:rPr lang="en-US" sz="2200">
                <a:solidFill>
                  <a:schemeClr val="tx1"/>
                </a:solidFill>
                <a:effectLst/>
                <a:ea typeface="Times New Roman" panose="02020603050405020304" pitchFamily="18" charset="0"/>
                <a:cs typeface="Times New Roman" panose="02020603050405020304" pitchFamily="18" charset="0"/>
              </a:rPr>
              <a:t>Remove the pen from the thigh and massage the injection site for 10 seconds</a:t>
            </a:r>
          </a:p>
          <a:p>
            <a:pPr marR="0" lvl="0">
              <a:lnSpc>
                <a:spcPct val="120000"/>
              </a:lnSpc>
              <a:spcBef>
                <a:spcPts val="0"/>
              </a:spcBef>
              <a:buFont typeface="Wingdings" panose="05000000000000000000" pitchFamily="2" charset="2"/>
              <a:buChar char="ü"/>
              <a:tabLst>
                <a:tab pos="457200" algn="l"/>
              </a:tabLst>
            </a:pPr>
            <a:r>
              <a:rPr lang="en-US" sz="2200">
                <a:solidFill>
                  <a:schemeClr val="tx1"/>
                </a:solidFill>
                <a:effectLst/>
                <a:ea typeface="Times New Roman" panose="02020603050405020304" pitchFamily="18" charset="0"/>
                <a:cs typeface="Times New Roman" panose="02020603050405020304" pitchFamily="18" charset="0"/>
              </a:rPr>
              <a:t>Place the used auto-injector into the carrier tube and give it to EMS when they arrive</a:t>
            </a:r>
          </a:p>
          <a:p>
            <a:pPr marR="0" lvl="0">
              <a:lnSpc>
                <a:spcPct val="120000"/>
              </a:lnSpc>
              <a:spcBef>
                <a:spcPts val="0"/>
              </a:spcBef>
              <a:buFont typeface="Wingdings" panose="05000000000000000000" pitchFamily="2" charset="2"/>
              <a:buChar char="ü"/>
              <a:tabLst>
                <a:tab pos="457200" algn="l"/>
              </a:tabLst>
            </a:pPr>
            <a:r>
              <a:rPr lang="en-US" sz="2200">
                <a:solidFill>
                  <a:schemeClr val="tx1"/>
                </a:solidFill>
                <a:effectLst/>
                <a:ea typeface="Times New Roman" panose="02020603050405020304" pitchFamily="18" charset="0"/>
                <a:cs typeface="Times New Roman" panose="02020603050405020304" pitchFamily="18" charset="0"/>
              </a:rPr>
              <a:t>Document the administration of the EpiPen® in the Medication Administration Record (MAR)</a:t>
            </a:r>
          </a:p>
          <a:p>
            <a:pPr marL="0" marR="0" lvl="0" indent="0">
              <a:lnSpc>
                <a:spcPct val="120000"/>
              </a:lnSpc>
              <a:spcBef>
                <a:spcPts val="0"/>
              </a:spcBef>
              <a:buNone/>
              <a:tabLst>
                <a:tab pos="457200" algn="l"/>
              </a:tabLst>
            </a:pPr>
            <a:endParaRPr lang="en-US" sz="2200">
              <a:solidFill>
                <a:schemeClr val="tx1"/>
              </a:solidFill>
              <a:effectLst/>
              <a:ea typeface="Times New Roman" panose="02020603050405020304" pitchFamily="18" charset="0"/>
              <a:cs typeface="Times New Roman" panose="02020603050405020304" pitchFamily="18" charset="0"/>
            </a:endParaRPr>
          </a:p>
          <a:p>
            <a:pPr marL="228600" marR="0">
              <a:lnSpc>
                <a:spcPct val="120000"/>
              </a:lnSpc>
              <a:spcBef>
                <a:spcPts val="0"/>
              </a:spcBef>
              <a:buNone/>
            </a:pPr>
            <a:r>
              <a:rPr lang="en-US" sz="2200">
                <a:solidFill>
                  <a:schemeClr val="tx1"/>
                </a:solidFill>
                <a:effectLst/>
                <a:ea typeface="Times New Roman" panose="02020603050405020304" pitchFamily="18" charset="0"/>
                <a:cs typeface="Times New Roman" panose="02020603050405020304" pitchFamily="18" charset="0"/>
              </a:rPr>
              <a:t>*EpiPen and EpiPen Jr Auto Injectors should only be injected into the thigh. Do NOT inject into the buttock as this may not provide effective treatment of anaphylaxis. Advise the patient to go immediately to the nearest emergency room for further treatment of anaphylaxis</a:t>
            </a:r>
          </a:p>
          <a:p>
            <a:pPr marL="228600" marR="0">
              <a:lnSpc>
                <a:spcPct val="120000"/>
              </a:lnSpc>
              <a:spcBef>
                <a:spcPts val="0"/>
              </a:spcBef>
              <a:buNone/>
            </a:pPr>
            <a:r>
              <a:rPr lang="en-US" sz="2200">
                <a:solidFill>
                  <a:schemeClr val="tx1"/>
                </a:solidFill>
                <a:effectLst/>
                <a:ea typeface="Times New Roman" panose="02020603050405020304" pitchFamily="18" charset="0"/>
                <a:cs typeface="Times New Roman" panose="02020603050405020304" pitchFamily="18" charset="0"/>
              </a:rPr>
              <a:t> </a:t>
            </a:r>
          </a:p>
          <a:p>
            <a:pPr marL="0" marR="0">
              <a:lnSpc>
                <a:spcPct val="120000"/>
              </a:lnSpc>
              <a:spcBef>
                <a:spcPts val="0"/>
              </a:spcBef>
              <a:buNone/>
            </a:pPr>
            <a:r>
              <a:rPr lang="en-US" sz="2200">
                <a:solidFill>
                  <a:schemeClr val="tx1"/>
                </a:solidFill>
                <a:effectLst/>
                <a:ea typeface="Times New Roman" panose="02020603050405020304" pitchFamily="18" charset="0"/>
                <a:cs typeface="Times New Roman" panose="02020603050405020304" pitchFamily="18" charset="0"/>
              </a:rPr>
              <a:t>Sources and Resources: </a:t>
            </a:r>
          </a:p>
          <a:p>
            <a:pPr marL="342900" marR="0" lvl="0" indent="-342900">
              <a:lnSpc>
                <a:spcPct val="120000"/>
              </a:lnSpc>
              <a:spcBef>
                <a:spcPts val="0"/>
              </a:spcBef>
              <a:buFont typeface="Symbol" panose="05050102010706020507" pitchFamily="18" charset="2"/>
              <a:buChar char=""/>
            </a:pPr>
            <a:r>
              <a:rPr lang="en-US" sz="2200">
                <a:solidFill>
                  <a:schemeClr val="tx1"/>
                </a:solidFill>
                <a:effectLst/>
                <a:ea typeface="Times New Roman" panose="02020603050405020304" pitchFamily="18" charset="0"/>
                <a:cs typeface="Times New Roman" panose="02020603050405020304" pitchFamily="18" charset="0"/>
              </a:rPr>
              <a:t>Viatris™ 2025</a:t>
            </a:r>
          </a:p>
          <a:p>
            <a:pPr marL="342900" marR="0" lvl="0" indent="-342900">
              <a:lnSpc>
                <a:spcPct val="120000"/>
              </a:lnSpc>
              <a:spcBef>
                <a:spcPts val="0"/>
              </a:spcBef>
              <a:buFont typeface="Symbol" panose="05050102010706020507" pitchFamily="18" charset="2"/>
              <a:buChar char=""/>
            </a:pPr>
            <a:r>
              <a:rPr lang="en-US" sz="2200" u="sng">
                <a:solidFill>
                  <a:srgbClr val="0000FF"/>
                </a:solidFill>
                <a:effectLst/>
                <a:ea typeface="Times New Roman" panose="02020603050405020304" pitchFamily="18" charset="0"/>
                <a:cs typeface="Times New Roman" panose="02020603050405020304" pitchFamily="18" charset="0"/>
                <a:hlinkClick r:id="rId2"/>
              </a:rPr>
              <a:t>EpiPen Prescribing Information</a:t>
            </a:r>
            <a:endParaRPr lang="en-US" sz="2200">
              <a:effectLst/>
              <a:ea typeface="Times New Roman" panose="02020603050405020304" pitchFamily="18" charset="0"/>
              <a:cs typeface="Times New Roman" panose="02020603050405020304" pitchFamily="18" charset="0"/>
            </a:endParaRPr>
          </a:p>
          <a:p>
            <a:pPr marL="342900" marR="0" lvl="0" indent="-342900">
              <a:lnSpc>
                <a:spcPct val="120000"/>
              </a:lnSpc>
              <a:spcBef>
                <a:spcPts val="0"/>
              </a:spcBef>
              <a:buFont typeface="Symbol" panose="05050102010706020507" pitchFamily="18" charset="2"/>
              <a:buChar char=""/>
            </a:pPr>
            <a:r>
              <a:rPr lang="en-US" sz="2200" u="sng">
                <a:solidFill>
                  <a:srgbClr val="0000FF"/>
                </a:solidFill>
                <a:effectLst/>
                <a:ea typeface="Times New Roman" panose="02020603050405020304" pitchFamily="18" charset="0"/>
                <a:cs typeface="Times New Roman" panose="02020603050405020304" pitchFamily="18" charset="0"/>
                <a:hlinkClick r:id="rId3"/>
              </a:rPr>
              <a:t>EpiPen Website</a:t>
            </a:r>
            <a:endParaRPr lang="en-US" sz="2200">
              <a:effectLst/>
              <a:ea typeface="Times New Roman" panose="02020603050405020304" pitchFamily="18" charset="0"/>
              <a:cs typeface="Times New Roman" panose="02020603050405020304" pitchFamily="18" charset="0"/>
            </a:endParaRPr>
          </a:p>
          <a:p>
            <a:pPr>
              <a:buNone/>
            </a:pPr>
            <a:endParaRPr lang="en-US"/>
          </a:p>
        </p:txBody>
      </p:sp>
      <p:pic>
        <p:nvPicPr>
          <p:cNvPr id="4" name="Picture 3">
            <a:extLst>
              <a:ext uri="{FF2B5EF4-FFF2-40B4-BE49-F238E27FC236}">
                <a16:creationId xmlns:a16="http://schemas.microsoft.com/office/drawing/2014/main" id="{D9FFA3A4-9276-F9A6-F827-6FE709EEE10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82358" y="3991892"/>
            <a:ext cx="2245251" cy="1339558"/>
          </a:xfrm>
          <a:prstGeom prst="rect">
            <a:avLst/>
          </a:prstGeom>
        </p:spPr>
      </p:pic>
      <p:pic>
        <p:nvPicPr>
          <p:cNvPr id="5" name="Picture 4" descr="KDE School Health Logo">
            <a:extLst>
              <a:ext uri="{FF2B5EF4-FFF2-40B4-BE49-F238E27FC236}">
                <a16:creationId xmlns:a16="http://schemas.microsoft.com/office/drawing/2014/main" id="{D4CAD060-09A1-74A1-8225-68E760CDA787}"/>
              </a:ext>
            </a:extLst>
          </p:cNvPr>
          <p:cNvPicPr>
            <a:picLocks noChangeAspect="1"/>
          </p:cNvPicPr>
          <p:nvPr/>
        </p:nvPicPr>
        <p:blipFill>
          <a:blip r:embed="rId5"/>
          <a:stretch>
            <a:fillRect/>
          </a:stretch>
        </p:blipFill>
        <p:spPr>
          <a:xfrm>
            <a:off x="10397733" y="151774"/>
            <a:ext cx="1377815" cy="1621677"/>
          </a:xfrm>
          <a:prstGeom prst="rect">
            <a:avLst/>
          </a:prstGeom>
        </p:spPr>
      </p:pic>
    </p:spTree>
    <p:extLst>
      <p:ext uri="{BB962C8B-B14F-4D97-AF65-F5344CB8AC3E}">
        <p14:creationId xmlns:p14="http://schemas.microsoft.com/office/powerpoint/2010/main" val="5802814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C4D57-B738-8D61-3741-F11CD34A331C}"/>
              </a:ext>
            </a:extLst>
          </p:cNvPr>
          <p:cNvSpPr>
            <a:spLocks noGrp="1"/>
          </p:cNvSpPr>
          <p:nvPr>
            <p:ph type="title"/>
          </p:nvPr>
        </p:nvSpPr>
        <p:spPr>
          <a:xfrm>
            <a:off x="84855" y="183225"/>
            <a:ext cx="10130575" cy="1320800"/>
          </a:xfrm>
        </p:spPr>
        <p:txBody>
          <a:bodyPr/>
          <a:lstStyle/>
          <a:p>
            <a:r>
              <a:rPr lang="en-US"/>
              <a:t>How to Administer Auvi-Q® Auto-Injector</a:t>
            </a:r>
          </a:p>
        </p:txBody>
      </p:sp>
      <p:sp>
        <p:nvSpPr>
          <p:cNvPr id="3" name="Text Placeholder 2">
            <a:extLst>
              <a:ext uri="{FF2B5EF4-FFF2-40B4-BE49-F238E27FC236}">
                <a16:creationId xmlns:a16="http://schemas.microsoft.com/office/drawing/2014/main" id="{DCC0C3AF-E752-74D0-9820-E2633086498C}"/>
              </a:ext>
            </a:extLst>
          </p:cNvPr>
          <p:cNvSpPr>
            <a:spLocks noGrp="1"/>
          </p:cNvSpPr>
          <p:nvPr>
            <p:ph type="body" sz="quarter" idx="13"/>
          </p:nvPr>
        </p:nvSpPr>
        <p:spPr>
          <a:xfrm>
            <a:off x="314437" y="1079169"/>
            <a:ext cx="10130575" cy="4901324"/>
          </a:xfrm>
        </p:spPr>
        <p:txBody>
          <a:bodyPr>
            <a:normAutofit/>
          </a:bodyPr>
          <a:lstStyle/>
          <a:p>
            <a:pPr marR="0" lvl="0">
              <a:lnSpc>
                <a:spcPct val="120000"/>
              </a:lnSpc>
              <a:spcBef>
                <a:spcPts val="0"/>
              </a:spcBef>
              <a:buFont typeface="Wingdings" panose="05000000000000000000" pitchFamily="2" charset="2"/>
              <a:buChar char="ü"/>
            </a:pPr>
            <a:r>
              <a:rPr lang="en-US" sz="2100">
                <a:effectLst/>
                <a:ea typeface="Times New Roman" panose="02020603050405020304" pitchFamily="18" charset="0"/>
                <a:cs typeface="Times New Roman" panose="02020603050405020304" pitchFamily="18" charset="0"/>
              </a:rPr>
              <a:t>Have someone call 9-1-1</a:t>
            </a:r>
          </a:p>
          <a:p>
            <a:pPr marR="0" lvl="0">
              <a:lnSpc>
                <a:spcPct val="120000"/>
              </a:lnSpc>
              <a:spcBef>
                <a:spcPts val="0"/>
              </a:spcBef>
              <a:buFont typeface="Wingdings" panose="05000000000000000000" pitchFamily="2" charset="2"/>
              <a:buChar char="ü"/>
            </a:pPr>
            <a:r>
              <a:rPr lang="en-US" sz="2100">
                <a:effectLst/>
                <a:ea typeface="Times New Roman" panose="02020603050405020304" pitchFamily="18" charset="0"/>
                <a:cs typeface="Times New Roman" panose="02020603050405020304" pitchFamily="18" charset="0"/>
              </a:rPr>
              <a:t>Pull Auvi-Q up from the outer case</a:t>
            </a:r>
          </a:p>
          <a:p>
            <a:pPr marR="0" lvl="0">
              <a:lnSpc>
                <a:spcPct val="120000"/>
              </a:lnSpc>
              <a:spcBef>
                <a:spcPts val="0"/>
              </a:spcBef>
              <a:buFont typeface="Wingdings" panose="05000000000000000000" pitchFamily="2" charset="2"/>
              <a:buChar char="ü"/>
            </a:pPr>
            <a:r>
              <a:rPr lang="en-US" sz="2100">
                <a:effectLst/>
                <a:ea typeface="Times New Roman" panose="02020603050405020304" pitchFamily="18" charset="0"/>
                <a:cs typeface="Times New Roman" panose="02020603050405020304" pitchFamily="18" charset="0"/>
              </a:rPr>
              <a:t>Pull red safety guard down and off Auvi-Q</a:t>
            </a:r>
          </a:p>
          <a:p>
            <a:pPr marR="0" lvl="0">
              <a:lnSpc>
                <a:spcPct val="120000"/>
              </a:lnSpc>
              <a:spcBef>
                <a:spcPts val="0"/>
              </a:spcBef>
              <a:buFont typeface="Wingdings" panose="05000000000000000000" pitchFamily="2" charset="2"/>
              <a:buChar char="ü"/>
            </a:pPr>
            <a:r>
              <a:rPr lang="en-US" sz="2100">
                <a:effectLst/>
                <a:ea typeface="Times New Roman" panose="02020603050405020304" pitchFamily="18" charset="0"/>
                <a:cs typeface="Times New Roman" panose="02020603050405020304" pitchFamily="18" charset="0"/>
              </a:rPr>
              <a:t>Place black end of Auvi-Q against the middle of the outer thigh, then push firmly until you hear a click and hiss sound and hold in place for 2 seconds. If you are administering to a young child or infant, hold the leg firmly in place while administering the injection</a:t>
            </a:r>
          </a:p>
          <a:p>
            <a:pPr marR="0" lvl="0">
              <a:lnSpc>
                <a:spcPct val="120000"/>
              </a:lnSpc>
              <a:spcBef>
                <a:spcPts val="0"/>
              </a:spcBef>
              <a:buFont typeface="Wingdings" panose="05000000000000000000" pitchFamily="2" charset="2"/>
              <a:buChar char="ü"/>
            </a:pPr>
            <a:r>
              <a:rPr lang="en-US" sz="2100">
                <a:effectLst/>
                <a:ea typeface="Times New Roman" panose="02020603050405020304" pitchFamily="18" charset="0"/>
                <a:cs typeface="Times New Roman" panose="02020603050405020304" pitchFamily="18" charset="0"/>
              </a:rPr>
              <a:t>Give the used container to the EMS for disposal</a:t>
            </a:r>
          </a:p>
          <a:p>
            <a:pPr marR="0" lvl="0">
              <a:lnSpc>
                <a:spcPct val="120000"/>
              </a:lnSpc>
              <a:spcBef>
                <a:spcPts val="0"/>
              </a:spcBef>
              <a:buFont typeface="Wingdings" panose="05000000000000000000" pitchFamily="2" charset="2"/>
              <a:buChar char="ü"/>
            </a:pPr>
            <a:r>
              <a:rPr lang="en-US" sz="2100">
                <a:effectLst/>
                <a:ea typeface="Times New Roman" panose="02020603050405020304" pitchFamily="18" charset="0"/>
                <a:cs typeface="Times New Roman" panose="02020603050405020304" pitchFamily="18" charset="0"/>
              </a:rPr>
              <a:t>Patients should seek emergency medical attention immediately</a:t>
            </a:r>
          </a:p>
          <a:p>
            <a:pPr marR="0" lvl="0">
              <a:lnSpc>
                <a:spcPct val="120000"/>
              </a:lnSpc>
              <a:spcBef>
                <a:spcPts val="0"/>
              </a:spcBef>
              <a:buFont typeface="Wingdings" panose="05000000000000000000" pitchFamily="2" charset="2"/>
              <a:buChar char="ü"/>
            </a:pPr>
            <a:r>
              <a:rPr lang="en-US" sz="2100">
                <a:effectLst/>
                <a:ea typeface="Times New Roman" panose="02020603050405020304" pitchFamily="18" charset="0"/>
                <a:cs typeface="Times New Roman" panose="02020603050405020304" pitchFamily="18" charset="0"/>
              </a:rPr>
              <a:t>Document administration and continue to observe until EMS arrive</a:t>
            </a:r>
          </a:p>
          <a:p>
            <a:pPr marL="57150" marR="0" indent="-285750">
              <a:lnSpc>
                <a:spcPct val="120000"/>
              </a:lnSpc>
              <a:spcBef>
                <a:spcPts val="0"/>
              </a:spcBef>
              <a:buFont typeface="Wingdings" panose="05000000000000000000" pitchFamily="2" charset="2"/>
              <a:buChar char="ü"/>
            </a:pPr>
            <a:r>
              <a:rPr lang="en-US" sz="2100">
                <a:effectLst/>
                <a:ea typeface="Times New Roman" panose="02020603050405020304" pitchFamily="18" charset="0"/>
                <a:cs typeface="Times New Roman" panose="02020603050405020304" pitchFamily="18" charset="0"/>
              </a:rPr>
              <a:t>Source: Kaleo 2019</a:t>
            </a:r>
          </a:p>
          <a:p>
            <a:pPr marL="57150" marR="0" indent="-285750">
              <a:lnSpc>
                <a:spcPct val="120000"/>
              </a:lnSpc>
              <a:spcBef>
                <a:spcPts val="0"/>
              </a:spcBef>
              <a:buFont typeface="Wingdings" panose="05000000000000000000" pitchFamily="2" charset="2"/>
              <a:buChar char="ü"/>
            </a:pPr>
            <a:r>
              <a:rPr lang="en-US" sz="2100">
                <a:effectLst/>
                <a:ea typeface="Times New Roman" panose="02020603050405020304" pitchFamily="18" charset="0"/>
                <a:cs typeface="Times New Roman" panose="02020603050405020304" pitchFamily="18" charset="0"/>
              </a:rPr>
              <a:t>For More Information: </a:t>
            </a:r>
            <a:r>
              <a:rPr lang="en-US" sz="2100" u="sng">
                <a:solidFill>
                  <a:srgbClr val="0000FF"/>
                </a:solidFill>
                <a:effectLst/>
                <a:ea typeface="Times New Roman" panose="02020603050405020304" pitchFamily="18" charset="0"/>
                <a:cs typeface="Times New Roman" panose="02020603050405020304" pitchFamily="18" charset="0"/>
                <a:hlinkClick r:id="rId2"/>
              </a:rPr>
              <a:t>Auvi-Q Website</a:t>
            </a:r>
            <a:endParaRPr lang="en-US" sz="2100">
              <a:effectLst/>
              <a:ea typeface="Times New Roman" panose="02020603050405020304" pitchFamily="18" charset="0"/>
              <a:cs typeface="Times New Roman" panose="02020603050405020304" pitchFamily="18" charset="0"/>
            </a:endParaRPr>
          </a:p>
          <a:p>
            <a:pPr marL="0" indent="0">
              <a:buNone/>
            </a:pPr>
            <a:endParaRPr lang="en-US"/>
          </a:p>
        </p:txBody>
      </p:sp>
      <p:pic>
        <p:nvPicPr>
          <p:cNvPr id="4" name="Picture 3" descr="KDE School Health Logo">
            <a:extLst>
              <a:ext uri="{FF2B5EF4-FFF2-40B4-BE49-F238E27FC236}">
                <a16:creationId xmlns:a16="http://schemas.microsoft.com/office/drawing/2014/main" id="{6ED80F50-71E3-D753-DE4E-C8AD657A2ED3}"/>
              </a:ext>
            </a:extLst>
          </p:cNvPr>
          <p:cNvPicPr>
            <a:picLocks noChangeAspect="1"/>
          </p:cNvPicPr>
          <p:nvPr/>
        </p:nvPicPr>
        <p:blipFill>
          <a:blip r:embed="rId3"/>
          <a:stretch>
            <a:fillRect/>
          </a:stretch>
        </p:blipFill>
        <p:spPr>
          <a:xfrm>
            <a:off x="10353666" y="151774"/>
            <a:ext cx="1377815" cy="1621677"/>
          </a:xfrm>
          <a:prstGeom prst="rect">
            <a:avLst/>
          </a:prstGeom>
        </p:spPr>
      </p:pic>
      <p:pic>
        <p:nvPicPr>
          <p:cNvPr id="5" name="Picture 4" descr="Photo of Auvi-Q auto injector">
            <a:extLst>
              <a:ext uri="{FF2B5EF4-FFF2-40B4-BE49-F238E27FC236}">
                <a16:creationId xmlns:a16="http://schemas.microsoft.com/office/drawing/2014/main" id="{88F6CE31-AD03-A8D4-09E4-BACAF8793FF0}"/>
              </a:ext>
            </a:extLst>
          </p:cNvPr>
          <p:cNvPicPr>
            <a:picLocks noChangeAspect="1"/>
          </p:cNvPicPr>
          <p:nvPr/>
        </p:nvPicPr>
        <p:blipFill>
          <a:blip r:embed="rId4"/>
          <a:stretch>
            <a:fillRect/>
          </a:stretch>
        </p:blipFill>
        <p:spPr>
          <a:xfrm>
            <a:off x="10359527" y="2139036"/>
            <a:ext cx="1518036" cy="1676545"/>
          </a:xfrm>
          <a:prstGeom prst="rect">
            <a:avLst/>
          </a:prstGeom>
        </p:spPr>
      </p:pic>
    </p:spTree>
    <p:extLst>
      <p:ext uri="{BB962C8B-B14F-4D97-AF65-F5344CB8AC3E}">
        <p14:creationId xmlns:p14="http://schemas.microsoft.com/office/powerpoint/2010/main" val="68073934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DA931-0055-FCC0-7772-39FD0FBB962E}"/>
              </a:ext>
            </a:extLst>
          </p:cNvPr>
          <p:cNvSpPr>
            <a:spLocks noGrp="1"/>
          </p:cNvSpPr>
          <p:nvPr>
            <p:ph type="title"/>
          </p:nvPr>
        </p:nvSpPr>
        <p:spPr>
          <a:xfrm>
            <a:off x="555786" y="539624"/>
            <a:ext cx="8596668" cy="1320800"/>
          </a:xfrm>
        </p:spPr>
        <p:txBody>
          <a:bodyPr/>
          <a:lstStyle/>
          <a:p>
            <a:r>
              <a:rPr lang="en-US"/>
              <a:t>How to Administer Adrenaclick® </a:t>
            </a:r>
          </a:p>
        </p:txBody>
      </p:sp>
      <p:sp>
        <p:nvSpPr>
          <p:cNvPr id="3" name="Text Placeholder 2">
            <a:extLst>
              <a:ext uri="{FF2B5EF4-FFF2-40B4-BE49-F238E27FC236}">
                <a16:creationId xmlns:a16="http://schemas.microsoft.com/office/drawing/2014/main" id="{34C474F2-33F8-1167-F38B-0E68ED900D60}"/>
              </a:ext>
            </a:extLst>
          </p:cNvPr>
          <p:cNvSpPr>
            <a:spLocks noGrp="1"/>
          </p:cNvSpPr>
          <p:nvPr>
            <p:ph type="body" sz="quarter" idx="13"/>
          </p:nvPr>
        </p:nvSpPr>
        <p:spPr>
          <a:xfrm>
            <a:off x="555786" y="1773451"/>
            <a:ext cx="9667867" cy="3679898"/>
          </a:xfrm>
        </p:spPr>
        <p:txBody>
          <a:bodyPr>
            <a:normAutofit/>
          </a:bodyPr>
          <a:lstStyle/>
          <a:p>
            <a:pPr marR="0" lvl="0">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Have someone call 9-1-1and notify parent/guardian</a:t>
            </a:r>
          </a:p>
          <a:p>
            <a:pPr marR="0" lvl="0">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Reassure the patient and ensure that the patient is in a safe position</a:t>
            </a:r>
          </a:p>
          <a:p>
            <a:pPr marR="0" lvl="0">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Remove Adrenaclick® from its packaging</a:t>
            </a:r>
          </a:p>
          <a:p>
            <a:pPr marR="0" lvl="0">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Pull the gray caps from both ends of the Adrenaclick® auto-injector</a:t>
            </a:r>
          </a:p>
          <a:p>
            <a:pPr marR="0" lvl="0">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Place the red tip firmly against the side of the student’s thigh, about halfway between the hip and knee. You do not need to remove clothing</a:t>
            </a:r>
          </a:p>
          <a:p>
            <a:pPr marR="0" lvl="0">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Press down hard until you hear a click, indicating that the injection has started</a:t>
            </a:r>
          </a:p>
          <a:p>
            <a:pPr marR="0" lvl="0">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Hold the auto-injector in place for ten seconds to ensure the full dose is administered</a:t>
            </a:r>
            <a:br>
              <a:rPr lang="en-US" sz="2200" kern="0">
                <a:solidFill>
                  <a:schemeClr val="tx1"/>
                </a:solidFill>
                <a:effectLst/>
                <a:ea typeface="Times New Roman" panose="02020603050405020304" pitchFamily="18" charset="0"/>
                <a:cs typeface="Times New Roman" panose="02020603050405020304" pitchFamily="18" charset="0"/>
              </a:rPr>
            </a:br>
            <a:r>
              <a:rPr lang="en-US" sz="2200">
                <a:solidFill>
                  <a:schemeClr val="tx1"/>
                </a:solidFill>
                <a:effectLst/>
                <a:ea typeface="Times New Roman" panose="02020603050405020304" pitchFamily="18" charset="0"/>
                <a:cs typeface="Times New Roman" panose="02020603050405020304" pitchFamily="18" charset="0"/>
              </a:rPr>
              <a:t> </a:t>
            </a:r>
          </a:p>
          <a:p>
            <a:endParaRPr lang="en-US" sz="2200"/>
          </a:p>
        </p:txBody>
      </p:sp>
      <p:pic>
        <p:nvPicPr>
          <p:cNvPr id="4" name="Picture 3" descr="KDE School Health Logo">
            <a:extLst>
              <a:ext uri="{FF2B5EF4-FFF2-40B4-BE49-F238E27FC236}">
                <a16:creationId xmlns:a16="http://schemas.microsoft.com/office/drawing/2014/main" id="{747E382D-A4A1-9A84-DD0C-25061EC381B5}"/>
              </a:ext>
            </a:extLst>
          </p:cNvPr>
          <p:cNvPicPr>
            <a:picLocks noChangeAspect="1"/>
          </p:cNvPicPr>
          <p:nvPr/>
        </p:nvPicPr>
        <p:blipFill>
          <a:blip r:embed="rId2"/>
          <a:stretch>
            <a:fillRect/>
          </a:stretch>
        </p:blipFill>
        <p:spPr>
          <a:xfrm>
            <a:off x="10419766" y="257025"/>
            <a:ext cx="1377815" cy="1621677"/>
          </a:xfrm>
          <a:prstGeom prst="rect">
            <a:avLst/>
          </a:prstGeom>
        </p:spPr>
      </p:pic>
      <p:pic>
        <p:nvPicPr>
          <p:cNvPr id="5" name="Picture 4" descr="Photo of Adrenaclick (epinephrine) auto injector">
            <a:extLst>
              <a:ext uri="{FF2B5EF4-FFF2-40B4-BE49-F238E27FC236}">
                <a16:creationId xmlns:a16="http://schemas.microsoft.com/office/drawing/2014/main" id="{7FE9949F-9958-3403-8A31-BF8C7F7C4534}"/>
              </a:ext>
            </a:extLst>
          </p:cNvPr>
          <p:cNvPicPr>
            <a:picLocks noChangeAspect="1"/>
          </p:cNvPicPr>
          <p:nvPr/>
        </p:nvPicPr>
        <p:blipFill>
          <a:blip r:embed="rId3"/>
          <a:stretch>
            <a:fillRect/>
          </a:stretch>
        </p:blipFill>
        <p:spPr>
          <a:xfrm>
            <a:off x="8389622" y="4527070"/>
            <a:ext cx="3407959" cy="1347333"/>
          </a:xfrm>
          <a:prstGeom prst="rect">
            <a:avLst/>
          </a:prstGeom>
        </p:spPr>
      </p:pic>
    </p:spTree>
    <p:extLst>
      <p:ext uri="{BB962C8B-B14F-4D97-AF65-F5344CB8AC3E}">
        <p14:creationId xmlns:p14="http://schemas.microsoft.com/office/powerpoint/2010/main" val="278719915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FC16E-290B-CD36-F7A1-FA08F647AA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AE9FF6-DCE8-25AC-EDC0-5F23C8D93C39}"/>
              </a:ext>
            </a:extLst>
          </p:cNvPr>
          <p:cNvSpPr>
            <a:spLocks noGrp="1"/>
          </p:cNvSpPr>
          <p:nvPr>
            <p:ph type="title"/>
          </p:nvPr>
        </p:nvSpPr>
        <p:spPr>
          <a:xfrm>
            <a:off x="555786" y="257025"/>
            <a:ext cx="9863980" cy="1320800"/>
          </a:xfrm>
        </p:spPr>
        <p:txBody>
          <a:bodyPr/>
          <a:lstStyle/>
          <a:p>
            <a:r>
              <a:rPr lang="en-US"/>
              <a:t>How to Administer Adrenaclick® Continued</a:t>
            </a:r>
          </a:p>
        </p:txBody>
      </p:sp>
      <p:sp>
        <p:nvSpPr>
          <p:cNvPr id="3" name="Text Placeholder 2">
            <a:extLst>
              <a:ext uri="{FF2B5EF4-FFF2-40B4-BE49-F238E27FC236}">
                <a16:creationId xmlns:a16="http://schemas.microsoft.com/office/drawing/2014/main" id="{B4ABD255-2896-C131-2A2C-9FCD240DF756}"/>
              </a:ext>
            </a:extLst>
          </p:cNvPr>
          <p:cNvSpPr>
            <a:spLocks noGrp="1"/>
          </p:cNvSpPr>
          <p:nvPr>
            <p:ph type="body" sz="quarter" idx="13"/>
          </p:nvPr>
        </p:nvSpPr>
        <p:spPr>
          <a:xfrm>
            <a:off x="555786" y="1674298"/>
            <a:ext cx="9987356" cy="4222209"/>
          </a:xfrm>
        </p:spPr>
        <p:txBody>
          <a:bodyPr>
            <a:normAutofit fontScale="92500" lnSpcReduction="20000"/>
          </a:bodyPr>
          <a:lstStyle/>
          <a:p>
            <a:pPr marR="0" lvl="0">
              <a:lnSpc>
                <a:spcPct val="120000"/>
              </a:lnSpc>
              <a:spcBef>
                <a:spcPts val="0"/>
              </a:spcBef>
              <a:buFont typeface="Wingdings" panose="05000000000000000000" pitchFamily="2" charset="2"/>
              <a:buChar char="ü"/>
            </a:pPr>
            <a:r>
              <a:rPr lang="en-US" sz="1900">
                <a:solidFill>
                  <a:schemeClr val="tx1"/>
                </a:solidFill>
                <a:effectLst/>
                <a:ea typeface="Times New Roman" panose="02020603050405020304" pitchFamily="18" charset="0"/>
                <a:cs typeface="Times New Roman" panose="02020603050405020304" pitchFamily="18" charset="0"/>
              </a:rPr>
              <a:t>Remove the auto-injector by pulling it straight out</a:t>
            </a:r>
          </a:p>
          <a:p>
            <a:pPr marR="0" lvl="0">
              <a:lnSpc>
                <a:spcPct val="120000"/>
              </a:lnSpc>
              <a:spcBef>
                <a:spcPts val="0"/>
              </a:spcBef>
              <a:buFont typeface="Wingdings" panose="05000000000000000000" pitchFamily="2" charset="2"/>
              <a:buChar char="ü"/>
            </a:pPr>
            <a:r>
              <a:rPr lang="en-US" sz="1900">
                <a:solidFill>
                  <a:schemeClr val="tx1"/>
                </a:solidFill>
                <a:effectLst/>
                <a:ea typeface="Times New Roman" panose="02020603050405020304" pitchFamily="18" charset="0"/>
                <a:cs typeface="Times New Roman" panose="02020603050405020304" pitchFamily="18" charset="0"/>
              </a:rPr>
              <a:t>Massage the injection area for about 10 seconds to help the medication absorb</a:t>
            </a:r>
          </a:p>
          <a:p>
            <a:pPr marR="0" lvl="0">
              <a:lnSpc>
                <a:spcPct val="120000"/>
              </a:lnSpc>
              <a:spcBef>
                <a:spcPts val="0"/>
              </a:spcBef>
              <a:buFont typeface="Wingdings" panose="05000000000000000000" pitchFamily="2" charset="2"/>
              <a:buChar char="ü"/>
            </a:pPr>
            <a:r>
              <a:rPr lang="en-US" sz="1900">
                <a:solidFill>
                  <a:schemeClr val="tx1"/>
                </a:solidFill>
                <a:effectLst/>
                <a:ea typeface="Times New Roman" panose="02020603050405020304" pitchFamily="18" charset="0"/>
                <a:cs typeface="Times New Roman" panose="02020603050405020304" pitchFamily="18" charset="0"/>
              </a:rPr>
              <a:t>Observe and stay with the student until EMS arrives</a:t>
            </a:r>
          </a:p>
          <a:p>
            <a:pPr marR="0" lvl="0">
              <a:lnSpc>
                <a:spcPct val="120000"/>
              </a:lnSpc>
              <a:spcBef>
                <a:spcPts val="0"/>
              </a:spcBef>
              <a:buFont typeface="Wingdings" panose="05000000000000000000" pitchFamily="2" charset="2"/>
              <a:buChar char="ü"/>
            </a:pPr>
            <a:r>
              <a:rPr lang="en-US" sz="1900">
                <a:solidFill>
                  <a:schemeClr val="tx1"/>
                </a:solidFill>
                <a:effectLst/>
                <a:ea typeface="Times New Roman" panose="02020603050405020304" pitchFamily="18" charset="0"/>
                <a:cs typeface="Times New Roman" panose="02020603050405020304" pitchFamily="18" charset="0"/>
              </a:rPr>
              <a:t>If symptoms do not improve, or if they return, a second dose may be administered after 5-15 minutes if available and prescribed</a:t>
            </a:r>
          </a:p>
          <a:p>
            <a:pPr marR="0" lvl="0">
              <a:lnSpc>
                <a:spcPct val="120000"/>
              </a:lnSpc>
              <a:spcBef>
                <a:spcPts val="0"/>
              </a:spcBef>
              <a:buFont typeface="Wingdings" panose="05000000000000000000" pitchFamily="2" charset="2"/>
              <a:buChar char="ü"/>
            </a:pPr>
            <a:r>
              <a:rPr lang="en-US" sz="1900">
                <a:solidFill>
                  <a:schemeClr val="tx1"/>
                </a:solidFill>
                <a:effectLst/>
                <a:ea typeface="Times New Roman" panose="02020603050405020304" pitchFamily="18" charset="0"/>
                <a:cs typeface="Times New Roman" panose="02020603050405020304" pitchFamily="18" charset="0"/>
              </a:rPr>
              <a:t>Provide the used auto-injector to EMS to dispose of and document the medication administration in the student’s health record </a:t>
            </a:r>
          </a:p>
          <a:p>
            <a:pPr marR="0" indent="0">
              <a:lnSpc>
                <a:spcPct val="120000"/>
              </a:lnSpc>
              <a:spcBef>
                <a:spcPts val="0"/>
              </a:spcBef>
              <a:buNone/>
            </a:pPr>
            <a:endParaRPr lang="en-US" sz="1900">
              <a:effectLst/>
              <a:ea typeface="Times New Roman" panose="02020603050405020304" pitchFamily="18" charset="0"/>
              <a:cs typeface="Times New Roman" panose="02020603050405020304" pitchFamily="18" charset="0"/>
            </a:endParaRPr>
          </a:p>
          <a:p>
            <a:pPr marL="57150" marR="0" indent="-285750">
              <a:lnSpc>
                <a:spcPct val="120000"/>
              </a:lnSpc>
              <a:spcBef>
                <a:spcPts val="0"/>
              </a:spcBef>
              <a:buFont typeface="Wingdings" panose="05000000000000000000" pitchFamily="2" charset="2"/>
              <a:buChar char="ü"/>
            </a:pPr>
            <a:r>
              <a:rPr lang="en-US" sz="1900" b="1">
                <a:solidFill>
                  <a:schemeClr val="tx1"/>
                </a:solidFill>
                <a:effectLst/>
                <a:ea typeface="Times New Roman" panose="02020603050405020304" pitchFamily="18" charset="0"/>
                <a:cs typeface="Times New Roman" panose="02020603050405020304" pitchFamily="18" charset="0"/>
              </a:rPr>
              <a:t>Source</a:t>
            </a:r>
            <a:r>
              <a:rPr lang="en-US" sz="1900">
                <a:solidFill>
                  <a:schemeClr val="tx1"/>
                </a:solidFill>
                <a:effectLst/>
                <a:ea typeface="Times New Roman" panose="02020603050405020304" pitchFamily="18" charset="0"/>
                <a:cs typeface="Times New Roman" panose="02020603050405020304" pitchFamily="18" charset="0"/>
              </a:rPr>
              <a:t>: </a:t>
            </a:r>
            <a:r>
              <a:rPr lang="en-US" sz="1900" u="sng">
                <a:solidFill>
                  <a:srgbClr val="0000FF"/>
                </a:solidFill>
                <a:effectLst/>
                <a:ea typeface="Times New Roman" panose="02020603050405020304" pitchFamily="18" charset="0"/>
                <a:cs typeface="Times New Roman" panose="02020603050405020304" pitchFamily="18" charset="0"/>
                <a:hlinkClick r:id="rId2"/>
              </a:rPr>
              <a:t>ADRENACLICK and EPINEPHRINE label</a:t>
            </a:r>
            <a:endParaRPr lang="en-US" sz="1900">
              <a:effectLst/>
              <a:ea typeface="Times New Roman" panose="02020603050405020304" pitchFamily="18" charset="0"/>
              <a:cs typeface="Times New Roman" panose="02020603050405020304" pitchFamily="18" charset="0"/>
            </a:endParaRPr>
          </a:p>
          <a:p>
            <a:pPr marL="57150" marR="0" indent="-285750">
              <a:lnSpc>
                <a:spcPct val="120000"/>
              </a:lnSpc>
              <a:spcBef>
                <a:spcPts val="0"/>
              </a:spcBef>
              <a:buFont typeface="Wingdings" panose="05000000000000000000" pitchFamily="2" charset="2"/>
              <a:buChar char="ü"/>
            </a:pPr>
            <a:r>
              <a:rPr lang="en-US" sz="1900" b="1">
                <a:solidFill>
                  <a:schemeClr val="tx1"/>
                </a:solidFill>
                <a:effectLst/>
                <a:ea typeface="Times New Roman" panose="02020603050405020304" pitchFamily="18" charset="0"/>
                <a:cs typeface="Times New Roman" panose="02020603050405020304" pitchFamily="18" charset="0"/>
              </a:rPr>
              <a:t>For More Information:</a:t>
            </a:r>
            <a:r>
              <a:rPr lang="en-US" sz="1900" b="1">
                <a:effectLst/>
                <a:ea typeface="Times New Roman" panose="02020603050405020304" pitchFamily="18" charset="0"/>
                <a:cs typeface="Times New Roman" panose="02020603050405020304" pitchFamily="18" charset="0"/>
              </a:rPr>
              <a:t> </a:t>
            </a:r>
            <a:r>
              <a:rPr lang="en-US" sz="1900" u="sng">
                <a:solidFill>
                  <a:srgbClr val="0000FF"/>
                </a:solidFill>
                <a:effectLst/>
                <a:ea typeface="Times New Roman" panose="02020603050405020304" pitchFamily="18" charset="0"/>
                <a:cs typeface="Times New Roman" panose="02020603050405020304" pitchFamily="18" charset="0"/>
                <a:hlinkClick r:id="rId3"/>
              </a:rPr>
              <a:t>How to Use an Epinephrine Auto-Injector - HealthyChildren.org</a:t>
            </a:r>
            <a:endParaRPr lang="en-US" sz="1900">
              <a:effectLst/>
              <a:ea typeface="Times New Roman" panose="02020603050405020304" pitchFamily="18" charset="0"/>
              <a:cs typeface="Times New Roman" panose="02020603050405020304" pitchFamily="18" charset="0"/>
            </a:endParaRPr>
          </a:p>
          <a:p>
            <a:pPr marL="0" marR="0" indent="0">
              <a:lnSpc>
                <a:spcPct val="120000"/>
              </a:lnSpc>
              <a:spcBef>
                <a:spcPts val="0"/>
              </a:spcBef>
              <a:buNone/>
            </a:pPr>
            <a:r>
              <a:rPr lang="en-US" sz="1900">
                <a:effectLst/>
                <a:ea typeface="Times New Roman" panose="02020603050405020304" pitchFamily="18" charset="0"/>
                <a:cs typeface="Times New Roman" panose="02020603050405020304" pitchFamily="18" charset="0"/>
              </a:rPr>
              <a:t> </a:t>
            </a:r>
            <a:endParaRPr lang="en-US" sz="1900">
              <a:solidFill>
                <a:schemeClr val="tx1"/>
              </a:solidFill>
              <a:effectLst/>
              <a:ea typeface="Times New Roman" panose="02020603050405020304" pitchFamily="18" charset="0"/>
              <a:cs typeface="Times New Roman" panose="02020603050405020304" pitchFamily="18" charset="0"/>
            </a:endParaRPr>
          </a:p>
          <a:p>
            <a:pPr marL="57150" marR="0" indent="-285750">
              <a:lnSpc>
                <a:spcPct val="120000"/>
              </a:lnSpc>
              <a:spcBef>
                <a:spcPts val="0"/>
              </a:spcBef>
              <a:buFont typeface="Wingdings" panose="05000000000000000000" pitchFamily="2" charset="2"/>
              <a:buChar char="ü"/>
            </a:pPr>
            <a:r>
              <a:rPr lang="en-US" sz="1900" b="1">
                <a:solidFill>
                  <a:schemeClr val="tx1"/>
                </a:solidFill>
                <a:effectLst/>
                <a:ea typeface="Times New Roman" panose="02020603050405020304" pitchFamily="18" charset="0"/>
                <a:cs typeface="Times New Roman" panose="02020603050405020304" pitchFamily="18" charset="0"/>
              </a:rPr>
              <a:t>*Note</a:t>
            </a:r>
            <a:r>
              <a:rPr lang="en-US" sz="1900">
                <a:solidFill>
                  <a:schemeClr val="tx1"/>
                </a:solidFill>
                <a:effectLst/>
                <a:ea typeface="Times New Roman" panose="02020603050405020304" pitchFamily="18" charset="0"/>
                <a:cs typeface="Times New Roman" panose="02020603050405020304" pitchFamily="18" charset="0"/>
              </a:rPr>
              <a:t>: Other brands such as generic “Epi-pens” may have different instructions for administration. Instructions provided with the medication should be followed to administer the medication appropriately</a:t>
            </a:r>
          </a:p>
          <a:p>
            <a:pPr marL="0" marR="0" lvl="0" indent="0">
              <a:lnSpc>
                <a:spcPct val="100000"/>
              </a:lnSpc>
              <a:spcBef>
                <a:spcPts val="0"/>
              </a:spcBef>
              <a:buNone/>
            </a:pPr>
            <a:endParaRPr lang="en-US" sz="2200">
              <a:effectLst/>
              <a:ea typeface="Times New Roman" panose="02020603050405020304" pitchFamily="18" charset="0"/>
              <a:cs typeface="Times New Roman" panose="02020603050405020304" pitchFamily="18" charset="0"/>
            </a:endParaRPr>
          </a:p>
          <a:p>
            <a:endParaRPr lang="en-US" sz="2200"/>
          </a:p>
        </p:txBody>
      </p:sp>
      <p:pic>
        <p:nvPicPr>
          <p:cNvPr id="4" name="Picture 3" descr="KDE School Health Logo">
            <a:extLst>
              <a:ext uri="{FF2B5EF4-FFF2-40B4-BE49-F238E27FC236}">
                <a16:creationId xmlns:a16="http://schemas.microsoft.com/office/drawing/2014/main" id="{C0C0EB39-EA10-F189-A718-4837EE1AAB7A}"/>
              </a:ext>
            </a:extLst>
          </p:cNvPr>
          <p:cNvPicPr>
            <a:picLocks noChangeAspect="1"/>
          </p:cNvPicPr>
          <p:nvPr/>
        </p:nvPicPr>
        <p:blipFill>
          <a:blip r:embed="rId4"/>
          <a:stretch>
            <a:fillRect/>
          </a:stretch>
        </p:blipFill>
        <p:spPr>
          <a:xfrm>
            <a:off x="10419766" y="257025"/>
            <a:ext cx="1377815" cy="1621677"/>
          </a:xfrm>
          <a:prstGeom prst="rect">
            <a:avLst/>
          </a:prstGeom>
        </p:spPr>
      </p:pic>
      <p:pic>
        <p:nvPicPr>
          <p:cNvPr id="5" name="Picture 4">
            <a:extLst>
              <a:ext uri="{FF2B5EF4-FFF2-40B4-BE49-F238E27FC236}">
                <a16:creationId xmlns:a16="http://schemas.microsoft.com/office/drawing/2014/main" id="{516AB2DD-6F1C-CAFA-F8C3-A53F1F6FC9A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127913" y="862340"/>
            <a:ext cx="2974030" cy="1175780"/>
          </a:xfrm>
          <a:prstGeom prst="rect">
            <a:avLst/>
          </a:prstGeom>
        </p:spPr>
      </p:pic>
    </p:spTree>
    <p:extLst>
      <p:ext uri="{BB962C8B-B14F-4D97-AF65-F5344CB8AC3E}">
        <p14:creationId xmlns:p14="http://schemas.microsoft.com/office/powerpoint/2010/main" val="324717368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AEE2E-3EEF-A568-700C-757CBE2DD23E}"/>
              </a:ext>
            </a:extLst>
          </p:cNvPr>
          <p:cNvSpPr>
            <a:spLocks noGrp="1"/>
          </p:cNvSpPr>
          <p:nvPr>
            <p:ph type="title"/>
          </p:nvPr>
        </p:nvSpPr>
        <p:spPr>
          <a:xfrm>
            <a:off x="555786" y="403125"/>
            <a:ext cx="8596668" cy="1118974"/>
          </a:xfrm>
        </p:spPr>
        <p:txBody>
          <a:bodyPr/>
          <a:lstStyle/>
          <a:p>
            <a:r>
              <a:rPr lang="en-US"/>
              <a:t>Adrenal Insufficiency</a:t>
            </a:r>
          </a:p>
        </p:txBody>
      </p:sp>
      <p:sp>
        <p:nvSpPr>
          <p:cNvPr id="3" name="Text Placeholder 2">
            <a:extLst>
              <a:ext uri="{FF2B5EF4-FFF2-40B4-BE49-F238E27FC236}">
                <a16:creationId xmlns:a16="http://schemas.microsoft.com/office/drawing/2014/main" id="{AB3A8E0A-9426-EB23-F558-779D33897B07}"/>
              </a:ext>
            </a:extLst>
          </p:cNvPr>
          <p:cNvSpPr>
            <a:spLocks noGrp="1"/>
          </p:cNvSpPr>
          <p:nvPr>
            <p:ph type="body" sz="quarter" idx="13"/>
          </p:nvPr>
        </p:nvSpPr>
        <p:spPr>
          <a:xfrm>
            <a:off x="555786" y="1421026"/>
            <a:ext cx="9188715" cy="4901324"/>
          </a:xfrm>
        </p:spPr>
        <p:txBody>
          <a:bodyPr/>
          <a:lstStyle/>
          <a:p>
            <a:pPr marL="0" marR="0">
              <a:lnSpc>
                <a:spcPct val="100000"/>
              </a:lnSpc>
              <a:spcBef>
                <a:spcPts val="0"/>
              </a:spcBef>
              <a:buNone/>
            </a:pPr>
            <a:r>
              <a:rPr lang="en-US" sz="2600">
                <a:effectLst/>
                <a:ea typeface="Times New Roman" panose="02020603050405020304" pitchFamily="18" charset="0"/>
                <a:cs typeface="Times New Roman" panose="02020603050405020304" pitchFamily="18" charset="0"/>
              </a:rPr>
              <a:t>Adrenal insufficiency (AI) occurs when the adrenal glands do not produce enough cortisol, a vital hormone. Cortisol plays a crucial role in regulating various bodily functions, including:</a:t>
            </a:r>
          </a:p>
          <a:p>
            <a:pPr marL="342900" marR="0" lvl="0" indent="-342900">
              <a:lnSpc>
                <a:spcPct val="100000"/>
              </a:lnSpc>
              <a:spcBef>
                <a:spcPts val="0"/>
              </a:spcBef>
              <a:buSzPts val="1000"/>
              <a:buFont typeface="Symbol" panose="05050102010706020507" pitchFamily="18" charset="2"/>
              <a:buChar char=""/>
              <a:tabLst>
                <a:tab pos="457200" algn="l"/>
              </a:tabLst>
            </a:pPr>
            <a:r>
              <a:rPr lang="en-US" sz="2600" b="1">
                <a:effectLst/>
                <a:ea typeface="Times New Roman" panose="02020603050405020304" pitchFamily="18" charset="0"/>
                <a:cs typeface="Times New Roman" panose="02020603050405020304" pitchFamily="18" charset="0"/>
              </a:rPr>
              <a:t>Stress response</a:t>
            </a:r>
            <a:r>
              <a:rPr lang="en-US" sz="2600">
                <a:effectLst/>
                <a:ea typeface="Times New Roman" panose="02020603050405020304" pitchFamily="18" charset="0"/>
                <a:cs typeface="Times New Roman" panose="02020603050405020304" pitchFamily="18" charset="0"/>
              </a:rPr>
              <a:t>: Cortisol helps the body cope with stress, illness, and injury.</a:t>
            </a:r>
          </a:p>
          <a:p>
            <a:pPr marL="342900" marR="0" lvl="0" indent="-342900">
              <a:lnSpc>
                <a:spcPct val="100000"/>
              </a:lnSpc>
              <a:spcBef>
                <a:spcPts val="0"/>
              </a:spcBef>
              <a:buSzPts val="1000"/>
              <a:buFont typeface="Symbol" panose="05050102010706020507" pitchFamily="18" charset="2"/>
              <a:buChar char=""/>
              <a:tabLst>
                <a:tab pos="457200" algn="l"/>
              </a:tabLst>
            </a:pPr>
            <a:r>
              <a:rPr lang="en-US" sz="2600" b="1">
                <a:effectLst/>
                <a:ea typeface="Times New Roman" panose="02020603050405020304" pitchFamily="18" charset="0"/>
                <a:cs typeface="Times New Roman" panose="02020603050405020304" pitchFamily="18" charset="0"/>
              </a:rPr>
              <a:t>Blood sugar regulation</a:t>
            </a:r>
            <a:r>
              <a:rPr lang="en-US" sz="2600">
                <a:effectLst/>
                <a:ea typeface="Times New Roman" panose="02020603050405020304" pitchFamily="18" charset="0"/>
                <a:cs typeface="Times New Roman" panose="02020603050405020304" pitchFamily="18" charset="0"/>
              </a:rPr>
              <a:t>: It helps maintain stable blood sugar levels.</a:t>
            </a:r>
          </a:p>
          <a:p>
            <a:pPr marL="342900" marR="0" lvl="0" indent="-342900">
              <a:lnSpc>
                <a:spcPct val="100000"/>
              </a:lnSpc>
              <a:spcBef>
                <a:spcPts val="0"/>
              </a:spcBef>
              <a:buSzPts val="1000"/>
              <a:buFont typeface="Symbol" panose="05050102010706020507" pitchFamily="18" charset="2"/>
              <a:buChar char=""/>
              <a:tabLst>
                <a:tab pos="457200" algn="l"/>
              </a:tabLst>
            </a:pPr>
            <a:r>
              <a:rPr lang="en-US" sz="2600" b="1">
                <a:effectLst/>
                <a:ea typeface="Times New Roman" panose="02020603050405020304" pitchFamily="18" charset="0"/>
                <a:cs typeface="Times New Roman" panose="02020603050405020304" pitchFamily="18" charset="0"/>
              </a:rPr>
              <a:t>Blood pressure regulation</a:t>
            </a:r>
            <a:r>
              <a:rPr lang="en-US" sz="2600">
                <a:effectLst/>
                <a:ea typeface="Times New Roman" panose="02020603050405020304" pitchFamily="18" charset="0"/>
                <a:cs typeface="Times New Roman" panose="02020603050405020304" pitchFamily="18" charset="0"/>
              </a:rPr>
              <a:t>: It contributes to healthy blood pressure.</a:t>
            </a:r>
          </a:p>
          <a:p>
            <a:pPr marL="342900" marR="0" lvl="0" indent="-342900">
              <a:lnSpc>
                <a:spcPct val="100000"/>
              </a:lnSpc>
              <a:spcBef>
                <a:spcPts val="0"/>
              </a:spcBef>
              <a:buSzPts val="1000"/>
              <a:buFont typeface="Symbol" panose="05050102010706020507" pitchFamily="18" charset="2"/>
              <a:buChar char=""/>
              <a:tabLst>
                <a:tab pos="457200" algn="l"/>
              </a:tabLst>
            </a:pPr>
            <a:r>
              <a:rPr lang="en-US" sz="2600" b="1">
                <a:effectLst/>
                <a:ea typeface="Times New Roman" panose="02020603050405020304" pitchFamily="18" charset="0"/>
                <a:cs typeface="Times New Roman" panose="02020603050405020304" pitchFamily="18" charset="0"/>
              </a:rPr>
              <a:t>Immune function</a:t>
            </a:r>
            <a:r>
              <a:rPr lang="en-US" sz="2600">
                <a:effectLst/>
                <a:ea typeface="Times New Roman" panose="02020603050405020304" pitchFamily="18" charset="0"/>
                <a:cs typeface="Times New Roman" panose="02020603050405020304" pitchFamily="18" charset="0"/>
              </a:rPr>
              <a:t>: It plays a role in immune system regulation.</a:t>
            </a:r>
          </a:p>
          <a:p>
            <a:endParaRPr lang="en-US"/>
          </a:p>
        </p:txBody>
      </p:sp>
      <p:pic>
        <p:nvPicPr>
          <p:cNvPr id="4" name="Picture 3" descr="KDE School Health Logo">
            <a:extLst>
              <a:ext uri="{FF2B5EF4-FFF2-40B4-BE49-F238E27FC236}">
                <a16:creationId xmlns:a16="http://schemas.microsoft.com/office/drawing/2014/main" id="{EFB9978A-0100-58C7-4C79-94BF7390680A}"/>
              </a:ext>
            </a:extLst>
          </p:cNvPr>
          <p:cNvPicPr>
            <a:picLocks noChangeAspect="1"/>
          </p:cNvPicPr>
          <p:nvPr/>
        </p:nvPicPr>
        <p:blipFill>
          <a:blip r:embed="rId2"/>
          <a:stretch>
            <a:fillRect/>
          </a:stretch>
        </p:blipFill>
        <p:spPr>
          <a:xfrm>
            <a:off x="10551969" y="151774"/>
            <a:ext cx="1377815" cy="1621677"/>
          </a:xfrm>
          <a:prstGeom prst="rect">
            <a:avLst/>
          </a:prstGeom>
        </p:spPr>
      </p:pic>
    </p:spTree>
    <p:extLst>
      <p:ext uri="{BB962C8B-B14F-4D97-AF65-F5344CB8AC3E}">
        <p14:creationId xmlns:p14="http://schemas.microsoft.com/office/powerpoint/2010/main" val="245753996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28697-79CE-A9DA-4278-90CF34C388DE}"/>
              </a:ext>
            </a:extLst>
          </p:cNvPr>
          <p:cNvSpPr>
            <a:spLocks noGrp="1"/>
          </p:cNvSpPr>
          <p:nvPr>
            <p:ph type="title"/>
          </p:nvPr>
        </p:nvSpPr>
        <p:spPr>
          <a:xfrm>
            <a:off x="555786" y="452651"/>
            <a:ext cx="8596668" cy="1320800"/>
          </a:xfrm>
        </p:spPr>
        <p:txBody>
          <a:bodyPr>
            <a:normAutofit/>
          </a:bodyPr>
          <a:lstStyle/>
          <a:p>
            <a:r>
              <a:rPr lang="en-US"/>
              <a:t>Common Causes of Adrenal Insufficiency</a:t>
            </a:r>
          </a:p>
        </p:txBody>
      </p:sp>
      <p:sp>
        <p:nvSpPr>
          <p:cNvPr id="3" name="Text Placeholder 2">
            <a:extLst>
              <a:ext uri="{FF2B5EF4-FFF2-40B4-BE49-F238E27FC236}">
                <a16:creationId xmlns:a16="http://schemas.microsoft.com/office/drawing/2014/main" id="{53F5131C-102E-538E-11C9-C4F18292D01D}"/>
              </a:ext>
            </a:extLst>
          </p:cNvPr>
          <p:cNvSpPr>
            <a:spLocks noGrp="1"/>
          </p:cNvSpPr>
          <p:nvPr>
            <p:ph type="body" sz="quarter" idx="13"/>
          </p:nvPr>
        </p:nvSpPr>
        <p:spPr/>
        <p:txBody>
          <a:bodyPr>
            <a:normAutofit/>
          </a:bodyPr>
          <a:lstStyle/>
          <a:p>
            <a:pPr marR="0" lvl="0">
              <a:lnSpc>
                <a:spcPct val="100000"/>
              </a:lnSpc>
              <a:spcBef>
                <a:spcPts val="0"/>
              </a:spcBef>
              <a:buSzPts val="1000"/>
              <a:tabLst>
                <a:tab pos="457200" algn="l"/>
              </a:tabLst>
            </a:pPr>
            <a:r>
              <a:rPr lang="en-US" sz="2400" b="1">
                <a:effectLst/>
                <a:ea typeface="Times New Roman" panose="02020603050405020304" pitchFamily="18" charset="0"/>
                <a:cs typeface="Times New Roman" panose="02020603050405020304" pitchFamily="18" charset="0"/>
              </a:rPr>
              <a:t>Autoimmune diseases</a:t>
            </a:r>
            <a:r>
              <a:rPr lang="en-US" sz="2400">
                <a:effectLst/>
                <a:ea typeface="Times New Roman" panose="02020603050405020304" pitchFamily="18" charset="0"/>
                <a:cs typeface="Times New Roman" panose="02020603050405020304" pitchFamily="18" charset="0"/>
              </a:rPr>
              <a:t>: The body's immune system attacks the adrenal glands (e.g., Addison's Disease)</a:t>
            </a:r>
          </a:p>
          <a:p>
            <a:pPr marR="0" lvl="0">
              <a:lnSpc>
                <a:spcPct val="100000"/>
              </a:lnSpc>
              <a:spcBef>
                <a:spcPts val="0"/>
              </a:spcBef>
              <a:buSzPts val="1000"/>
              <a:buFont typeface="Wingdings" panose="05000000000000000000" pitchFamily="2" charset="2"/>
              <a:buChar char="§"/>
              <a:tabLst>
                <a:tab pos="457200" algn="l"/>
              </a:tabLst>
            </a:pPr>
            <a:r>
              <a:rPr lang="en-US" sz="2400" b="1">
                <a:effectLst/>
                <a:ea typeface="Times New Roman" panose="02020603050405020304" pitchFamily="18" charset="0"/>
                <a:cs typeface="Times New Roman" panose="02020603050405020304" pitchFamily="18" charset="0"/>
              </a:rPr>
              <a:t>Long-term corticosteroid use</a:t>
            </a:r>
            <a:r>
              <a:rPr lang="en-US" sz="2400">
                <a:effectLst/>
                <a:ea typeface="Times New Roman" panose="02020603050405020304" pitchFamily="18" charset="0"/>
                <a:cs typeface="Times New Roman" panose="02020603050405020304" pitchFamily="18" charset="0"/>
              </a:rPr>
              <a:t>: Prolonged use of corticosteroids can suppress the adrenal glands' natural cortisol production</a:t>
            </a:r>
          </a:p>
          <a:p>
            <a:pPr marR="0" lvl="0">
              <a:lnSpc>
                <a:spcPct val="100000"/>
              </a:lnSpc>
              <a:spcBef>
                <a:spcPts val="0"/>
              </a:spcBef>
              <a:buSzPts val="1000"/>
              <a:buFont typeface="Wingdings" panose="05000000000000000000" pitchFamily="2" charset="2"/>
              <a:buChar char="§"/>
              <a:tabLst>
                <a:tab pos="457200" algn="l"/>
              </a:tabLst>
            </a:pPr>
            <a:r>
              <a:rPr lang="en-US" sz="2400" b="1">
                <a:effectLst/>
                <a:ea typeface="Times New Roman" panose="02020603050405020304" pitchFamily="18" charset="0"/>
                <a:cs typeface="Times New Roman" panose="02020603050405020304" pitchFamily="18" charset="0"/>
              </a:rPr>
              <a:t>Pituitary gland problems</a:t>
            </a:r>
            <a:r>
              <a:rPr lang="en-US" sz="2400">
                <a:effectLst/>
                <a:ea typeface="Times New Roman" panose="02020603050405020304" pitchFamily="18" charset="0"/>
                <a:cs typeface="Times New Roman" panose="02020603050405020304" pitchFamily="18" charset="0"/>
              </a:rPr>
              <a:t>: The pituitary gland signals the adrenal glands to produce cortisol. Issues with pituitary gland can lead to AI</a:t>
            </a:r>
          </a:p>
          <a:p>
            <a:pPr marR="0" lvl="0">
              <a:lnSpc>
                <a:spcPct val="100000"/>
              </a:lnSpc>
              <a:spcBef>
                <a:spcPts val="0"/>
              </a:spcBef>
              <a:buSzPts val="1000"/>
              <a:buFont typeface="Wingdings" panose="05000000000000000000" pitchFamily="2" charset="2"/>
              <a:buChar char="§"/>
              <a:tabLst>
                <a:tab pos="457200" algn="l"/>
              </a:tabLst>
            </a:pPr>
            <a:r>
              <a:rPr lang="en-US" sz="2400" b="1">
                <a:effectLst/>
                <a:ea typeface="Times New Roman" panose="02020603050405020304" pitchFamily="18" charset="0"/>
                <a:cs typeface="Times New Roman" panose="02020603050405020304" pitchFamily="18" charset="0"/>
              </a:rPr>
              <a:t>Surgery or injury</a:t>
            </a:r>
            <a:r>
              <a:rPr lang="en-US" sz="2400">
                <a:effectLst/>
                <a:ea typeface="Times New Roman" panose="02020603050405020304" pitchFamily="18" charset="0"/>
                <a:cs typeface="Times New Roman" panose="02020603050405020304" pitchFamily="18" charset="0"/>
              </a:rPr>
              <a:t>: Damage to the adrenal glands can result in AI</a:t>
            </a:r>
          </a:p>
        </p:txBody>
      </p:sp>
      <p:pic>
        <p:nvPicPr>
          <p:cNvPr id="4" name="Picture 3" descr="KDE School Health Logo">
            <a:extLst>
              <a:ext uri="{FF2B5EF4-FFF2-40B4-BE49-F238E27FC236}">
                <a16:creationId xmlns:a16="http://schemas.microsoft.com/office/drawing/2014/main" id="{FDA253E7-6164-6D9B-CE05-A4384634F476}"/>
              </a:ext>
            </a:extLst>
          </p:cNvPr>
          <p:cNvPicPr>
            <a:picLocks noChangeAspect="1"/>
          </p:cNvPicPr>
          <p:nvPr/>
        </p:nvPicPr>
        <p:blipFill>
          <a:blip r:embed="rId2"/>
          <a:stretch>
            <a:fillRect/>
          </a:stretch>
        </p:blipFill>
        <p:spPr>
          <a:xfrm>
            <a:off x="10496885" y="257025"/>
            <a:ext cx="1377815" cy="1621677"/>
          </a:xfrm>
          <a:prstGeom prst="rect">
            <a:avLst/>
          </a:prstGeom>
        </p:spPr>
      </p:pic>
    </p:spTree>
    <p:extLst>
      <p:ext uri="{BB962C8B-B14F-4D97-AF65-F5344CB8AC3E}">
        <p14:creationId xmlns:p14="http://schemas.microsoft.com/office/powerpoint/2010/main" val="344461617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7EC7C-C336-D384-D19B-799BC87CA00A}"/>
              </a:ext>
            </a:extLst>
          </p:cNvPr>
          <p:cNvSpPr>
            <a:spLocks noGrp="1"/>
          </p:cNvSpPr>
          <p:nvPr>
            <p:ph type="title"/>
          </p:nvPr>
        </p:nvSpPr>
        <p:spPr>
          <a:xfrm>
            <a:off x="555785" y="599926"/>
            <a:ext cx="9874998" cy="762150"/>
          </a:xfrm>
        </p:spPr>
        <p:txBody>
          <a:bodyPr>
            <a:normAutofit fontScale="90000"/>
          </a:bodyPr>
          <a:lstStyle/>
          <a:p>
            <a:r>
              <a:rPr lang="en-US" sz="4000"/>
              <a:t>Recognizing the Signs and Symptoms of Adrenal Insufficiency</a:t>
            </a:r>
          </a:p>
        </p:txBody>
      </p:sp>
      <p:sp>
        <p:nvSpPr>
          <p:cNvPr id="3" name="Text Placeholder 2">
            <a:extLst>
              <a:ext uri="{FF2B5EF4-FFF2-40B4-BE49-F238E27FC236}">
                <a16:creationId xmlns:a16="http://schemas.microsoft.com/office/drawing/2014/main" id="{B04A9BAE-1E54-C369-5365-3CE518EFF3A4}"/>
              </a:ext>
            </a:extLst>
          </p:cNvPr>
          <p:cNvSpPr>
            <a:spLocks noGrp="1"/>
          </p:cNvSpPr>
          <p:nvPr>
            <p:ph type="body" sz="quarter" idx="13"/>
          </p:nvPr>
        </p:nvSpPr>
        <p:spPr>
          <a:xfrm>
            <a:off x="555785" y="1362076"/>
            <a:ext cx="10824639" cy="4901324"/>
          </a:xfrm>
        </p:spPr>
        <p:txBody>
          <a:bodyPr>
            <a:normAutofit/>
          </a:bodyPr>
          <a:lstStyle/>
          <a:p>
            <a:pPr marL="0" indent="0">
              <a:lnSpc>
                <a:spcPct val="100000"/>
              </a:lnSpc>
              <a:spcBef>
                <a:spcPts val="0"/>
              </a:spcBef>
              <a:buNone/>
            </a:pPr>
            <a:r>
              <a:rPr lang="en-US" sz="2400" b="1">
                <a:solidFill>
                  <a:schemeClr val="tx1"/>
                </a:solidFill>
              </a:rPr>
              <a:t>Symptoms can vary in severity and may include:</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panose="02020603050405020304" pitchFamily="18" charset="0"/>
              </a:rPr>
              <a:t>Fatigue and weakness: Persistent tiredness and muscle weakness.</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panose="02020603050405020304" pitchFamily="18" charset="0"/>
              </a:rPr>
              <a:t>Weight loss and decreased appetite: Unexplained weight loss and loss of interest in food.</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panose="02020603050405020304" pitchFamily="18" charset="0"/>
              </a:rPr>
              <a:t>Nausea, vomiting and diarrhea: Digestive issues.</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panose="02020603050405020304" pitchFamily="18" charset="0"/>
              </a:rPr>
              <a:t>Abdominal pain: Stomach discomfort.</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panose="02020603050405020304" pitchFamily="18" charset="0"/>
              </a:rPr>
              <a:t>Low blood pressure: Dizziness or lightheadedness, especially upon standing.</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panose="02020603050405020304" pitchFamily="18" charset="0"/>
              </a:rPr>
              <a:t>Hyperpigmentation: Darkening of the skin (more common in primary AI).</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panose="02020603050405020304" pitchFamily="18" charset="0"/>
              </a:rPr>
              <a:t>Salt craving: A strong desire for salty foods.</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panose="02020603050405020304" pitchFamily="18" charset="0"/>
              </a:rPr>
              <a:t>Hypoglycemia (low blood sugar): Shakiness, sweating, confusion, irritability, seizures (in severe cases).</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panose="02020603050405020304" pitchFamily="18" charset="0"/>
              </a:rPr>
              <a:t>Adrenal Crisis (Medical Emergency): Severe symptoms including dehydration, vomiting, diarrhea, low blood pressure, confusion, and loss of consciousness. This requires immediate medical attention.</a:t>
            </a:r>
          </a:p>
          <a:p>
            <a:pPr lvl="1">
              <a:buFont typeface="Courier New" panose="02070309020205020404" pitchFamily="49" charset="0"/>
              <a:buChar char="o"/>
            </a:pPr>
            <a:endParaRPr lang="en-US"/>
          </a:p>
        </p:txBody>
      </p:sp>
      <p:pic>
        <p:nvPicPr>
          <p:cNvPr id="4" name="Picture 3" descr="KDE School Health Logo">
            <a:extLst>
              <a:ext uri="{FF2B5EF4-FFF2-40B4-BE49-F238E27FC236}">
                <a16:creationId xmlns:a16="http://schemas.microsoft.com/office/drawing/2014/main" id="{E91529EE-B16E-8068-B6DA-714CBBB91D4F}"/>
              </a:ext>
            </a:extLst>
          </p:cNvPr>
          <p:cNvPicPr>
            <a:picLocks noChangeAspect="1"/>
          </p:cNvPicPr>
          <p:nvPr/>
        </p:nvPicPr>
        <p:blipFill>
          <a:blip r:embed="rId2"/>
          <a:stretch>
            <a:fillRect/>
          </a:stretch>
        </p:blipFill>
        <p:spPr>
          <a:xfrm>
            <a:off x="10430783" y="106586"/>
            <a:ext cx="1377815" cy="1621677"/>
          </a:xfrm>
          <a:prstGeom prst="rect">
            <a:avLst/>
          </a:prstGeom>
        </p:spPr>
      </p:pic>
    </p:spTree>
    <p:extLst>
      <p:ext uri="{BB962C8B-B14F-4D97-AF65-F5344CB8AC3E}">
        <p14:creationId xmlns:p14="http://schemas.microsoft.com/office/powerpoint/2010/main" val="34046389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8743B-B2C2-7CD1-1A64-93B48E1EE30F}"/>
              </a:ext>
            </a:extLst>
          </p:cNvPr>
          <p:cNvSpPr>
            <a:spLocks noGrp="1"/>
          </p:cNvSpPr>
          <p:nvPr>
            <p:ph type="title"/>
          </p:nvPr>
        </p:nvSpPr>
        <p:spPr>
          <a:xfrm>
            <a:off x="555786" y="452651"/>
            <a:ext cx="8596668" cy="1320800"/>
          </a:xfrm>
        </p:spPr>
        <p:txBody>
          <a:bodyPr/>
          <a:lstStyle/>
          <a:p>
            <a:r>
              <a:rPr lang="en-US"/>
              <a:t>Managing Renal Insufficiency in School</a:t>
            </a:r>
          </a:p>
        </p:txBody>
      </p:sp>
      <p:sp>
        <p:nvSpPr>
          <p:cNvPr id="3" name="Text Placeholder 2">
            <a:extLst>
              <a:ext uri="{FF2B5EF4-FFF2-40B4-BE49-F238E27FC236}">
                <a16:creationId xmlns:a16="http://schemas.microsoft.com/office/drawing/2014/main" id="{066998EB-1A9D-ABDC-611A-92EB0015BC06}"/>
              </a:ext>
            </a:extLst>
          </p:cNvPr>
          <p:cNvSpPr>
            <a:spLocks noGrp="1"/>
          </p:cNvSpPr>
          <p:nvPr>
            <p:ph type="body" sz="quarter" idx="13"/>
          </p:nvPr>
        </p:nvSpPr>
        <p:spPr>
          <a:xfrm>
            <a:off x="555786" y="1773451"/>
            <a:ext cx="10461081" cy="3140072"/>
          </a:xfrm>
        </p:spPr>
        <p:txBody>
          <a:bodyPr>
            <a:normAutofit/>
          </a:bodyPr>
          <a:lstStyle/>
          <a:p>
            <a:pPr marL="800100" lvl="1" indent="-342900">
              <a:lnSpc>
                <a:spcPct val="100000"/>
              </a:lnSpc>
              <a:spcBef>
                <a:spcPts val="0"/>
              </a:spcBef>
              <a:buSzPts val="1000"/>
              <a:buFont typeface="Symbol" panose="05050102010706020507" pitchFamily="18" charset="2"/>
              <a:buChar char=""/>
              <a:tabLst>
                <a:tab pos="457200" algn="l"/>
              </a:tabLst>
            </a:pPr>
            <a:r>
              <a:rPr lang="en-US" sz="1800" b="1">
                <a:solidFill>
                  <a:schemeClr val="tx1"/>
                </a:solidFill>
                <a:effectLst/>
                <a:ea typeface="Times New Roman" panose="02020603050405020304" pitchFamily="18" charset="0"/>
                <a:cs typeface="Times New Roman" panose="02020603050405020304" pitchFamily="18" charset="0"/>
              </a:rPr>
              <a:t>Medication:</a:t>
            </a:r>
            <a:r>
              <a:rPr lang="en-US" sz="1800">
                <a:solidFill>
                  <a:schemeClr val="tx1"/>
                </a:solidFill>
                <a:effectLst/>
                <a:ea typeface="Times New Roman" panose="02020603050405020304" pitchFamily="18" charset="0"/>
                <a:cs typeface="Times New Roman" panose="02020603050405020304" pitchFamily="18" charset="0"/>
              </a:rPr>
              <a:t> The student will likely need to take daily replacement hormones (e.g., hydrocortisone, prednisone). The medication schedule should be clearly documented in the individualized health care plan (IHCP). School staff should be aware of the medication, its dosage and administration instructions. </a:t>
            </a:r>
            <a:r>
              <a:rPr lang="en-US" sz="1800" i="1">
                <a:solidFill>
                  <a:schemeClr val="tx1"/>
                </a:solidFill>
                <a:effectLst/>
                <a:ea typeface="Times New Roman" panose="02020603050405020304" pitchFamily="18" charset="0"/>
                <a:cs typeface="Times New Roman" panose="02020603050405020304" pitchFamily="18" charset="0"/>
              </a:rPr>
              <a:t>Never administer medication without proper authorization and training.</a:t>
            </a:r>
          </a:p>
          <a:p>
            <a:pPr marL="342900" marR="0" lvl="0" indent="-342900">
              <a:lnSpc>
                <a:spcPct val="100000"/>
              </a:lnSpc>
              <a:spcBef>
                <a:spcPts val="0"/>
              </a:spcBef>
              <a:buSzPts val="1000"/>
              <a:buFont typeface="Symbol" panose="05050102010706020507" pitchFamily="18" charset="2"/>
              <a:buChar char=""/>
              <a:tabLst>
                <a:tab pos="457200" algn="l"/>
              </a:tabLst>
            </a:pPr>
            <a:r>
              <a:rPr lang="en-US" sz="2200" b="1">
                <a:solidFill>
                  <a:schemeClr val="tx1"/>
                </a:solidFill>
                <a:effectLst/>
                <a:ea typeface="Times New Roman" panose="02020603050405020304" pitchFamily="18" charset="0"/>
                <a:cs typeface="Times New Roman" panose="02020603050405020304" pitchFamily="18" charset="0"/>
              </a:rPr>
              <a:t>Stress Management:</a:t>
            </a:r>
            <a:r>
              <a:rPr lang="en-US" sz="2200">
                <a:solidFill>
                  <a:schemeClr val="tx1"/>
                </a:solidFill>
                <a:effectLst/>
                <a:ea typeface="Times New Roman" panose="02020603050405020304" pitchFamily="18" charset="0"/>
                <a:cs typeface="Times New Roman" panose="02020603050405020304" pitchFamily="18" charset="0"/>
              </a:rPr>
              <a:t> Help the student avoid excessive stress. This may involve modifications to academic workload, providing a quiet space when needed, and promoting a supportive school environment.</a:t>
            </a:r>
          </a:p>
          <a:p>
            <a:pPr marL="342900" marR="0" lvl="0" indent="-342900">
              <a:lnSpc>
                <a:spcPct val="100000"/>
              </a:lnSpc>
              <a:spcBef>
                <a:spcPts val="0"/>
              </a:spcBef>
              <a:buSzPts val="1000"/>
              <a:buFont typeface="Symbol" panose="05050102010706020507" pitchFamily="18" charset="2"/>
              <a:buChar char=""/>
              <a:tabLst>
                <a:tab pos="457200" algn="l"/>
              </a:tabLst>
            </a:pPr>
            <a:r>
              <a:rPr lang="en-US" sz="2200" b="1">
                <a:solidFill>
                  <a:schemeClr val="tx1"/>
                </a:solidFill>
                <a:effectLst/>
                <a:ea typeface="Times New Roman" panose="02020603050405020304" pitchFamily="18" charset="0"/>
                <a:cs typeface="Times New Roman" panose="02020603050405020304" pitchFamily="18" charset="0"/>
              </a:rPr>
              <a:t>Hydration:</a:t>
            </a:r>
            <a:r>
              <a:rPr lang="en-US" sz="2200">
                <a:solidFill>
                  <a:schemeClr val="tx1"/>
                </a:solidFill>
                <a:effectLst/>
                <a:ea typeface="Times New Roman" panose="02020603050405020304" pitchFamily="18" charset="0"/>
                <a:cs typeface="Times New Roman" panose="02020603050405020304" pitchFamily="18" charset="0"/>
              </a:rPr>
              <a:t> Ensure the student has access to water throughout the day, especially during physical activity.</a:t>
            </a:r>
          </a:p>
          <a:p>
            <a:pPr marL="0" indent="0">
              <a:buNone/>
            </a:pPr>
            <a:endParaRPr lang="en-US"/>
          </a:p>
        </p:txBody>
      </p:sp>
      <p:pic>
        <p:nvPicPr>
          <p:cNvPr id="4" name="Picture 3" descr="KDE School Health Logo">
            <a:extLst>
              <a:ext uri="{FF2B5EF4-FFF2-40B4-BE49-F238E27FC236}">
                <a16:creationId xmlns:a16="http://schemas.microsoft.com/office/drawing/2014/main" id="{BFB497A2-309D-8A7D-20EE-4120028C6AD9}"/>
              </a:ext>
            </a:extLst>
          </p:cNvPr>
          <p:cNvPicPr>
            <a:picLocks noChangeAspect="1"/>
          </p:cNvPicPr>
          <p:nvPr/>
        </p:nvPicPr>
        <p:blipFill>
          <a:blip r:embed="rId2"/>
          <a:stretch>
            <a:fillRect/>
          </a:stretch>
        </p:blipFill>
        <p:spPr>
          <a:xfrm>
            <a:off x="10717222" y="0"/>
            <a:ext cx="1377815" cy="1627773"/>
          </a:xfrm>
          <a:prstGeom prst="rect">
            <a:avLst/>
          </a:prstGeom>
        </p:spPr>
      </p:pic>
    </p:spTree>
    <p:extLst>
      <p:ext uri="{BB962C8B-B14F-4D97-AF65-F5344CB8AC3E}">
        <p14:creationId xmlns:p14="http://schemas.microsoft.com/office/powerpoint/2010/main" val="15112889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C1F1C-EEE4-7FF9-477B-634EC6ED50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50B74E-F254-5976-7656-645A39B36CA1}"/>
              </a:ext>
            </a:extLst>
          </p:cNvPr>
          <p:cNvSpPr>
            <a:spLocks noGrp="1"/>
          </p:cNvSpPr>
          <p:nvPr>
            <p:ph type="title"/>
          </p:nvPr>
        </p:nvSpPr>
        <p:spPr>
          <a:xfrm>
            <a:off x="555786" y="452651"/>
            <a:ext cx="8596668" cy="1320800"/>
          </a:xfrm>
        </p:spPr>
        <p:txBody>
          <a:bodyPr/>
          <a:lstStyle/>
          <a:p>
            <a:r>
              <a:rPr lang="en-US"/>
              <a:t>Managing Renal Insufficiency in School Continued</a:t>
            </a:r>
          </a:p>
        </p:txBody>
      </p:sp>
      <p:sp>
        <p:nvSpPr>
          <p:cNvPr id="3" name="Text Placeholder 2">
            <a:extLst>
              <a:ext uri="{FF2B5EF4-FFF2-40B4-BE49-F238E27FC236}">
                <a16:creationId xmlns:a16="http://schemas.microsoft.com/office/drawing/2014/main" id="{28525F47-227F-3C2A-063C-DEF98D071991}"/>
              </a:ext>
            </a:extLst>
          </p:cNvPr>
          <p:cNvSpPr>
            <a:spLocks noGrp="1"/>
          </p:cNvSpPr>
          <p:nvPr>
            <p:ph type="body" sz="quarter" idx="13"/>
          </p:nvPr>
        </p:nvSpPr>
        <p:spPr>
          <a:xfrm>
            <a:off x="555786" y="1773451"/>
            <a:ext cx="10461081" cy="3140072"/>
          </a:xfrm>
        </p:spPr>
        <p:txBody>
          <a:bodyPr>
            <a:normAutofit/>
          </a:bodyPr>
          <a:lstStyle/>
          <a:p>
            <a:pPr marL="342900" marR="0" lvl="0" indent="-342900">
              <a:lnSpc>
                <a:spcPct val="100000"/>
              </a:lnSpc>
              <a:spcBef>
                <a:spcPts val="0"/>
              </a:spcBef>
              <a:buSzPts val="1000"/>
              <a:buFont typeface="Symbol" panose="05050102010706020507" pitchFamily="18" charset="2"/>
              <a:buChar char=""/>
              <a:tabLst>
                <a:tab pos="457200" algn="l"/>
              </a:tabLst>
            </a:pPr>
            <a:r>
              <a:rPr lang="en-US" sz="2400" b="1">
                <a:solidFill>
                  <a:schemeClr val="tx1"/>
                </a:solidFill>
                <a:effectLst/>
                <a:ea typeface="Times New Roman" panose="02020603050405020304" pitchFamily="18" charset="0"/>
                <a:cs typeface="Times New Roman" panose="02020603050405020304" pitchFamily="18" charset="0"/>
              </a:rPr>
              <a:t>Nutrition:</a:t>
            </a:r>
            <a:r>
              <a:rPr lang="en-US" sz="2400">
                <a:solidFill>
                  <a:schemeClr val="tx1"/>
                </a:solidFill>
                <a:effectLst/>
                <a:ea typeface="Times New Roman" panose="02020603050405020304" pitchFamily="18" charset="0"/>
                <a:cs typeface="Times New Roman" panose="02020603050405020304" pitchFamily="18" charset="0"/>
              </a:rPr>
              <a:t> Encourage regular meals and snacks to prevent hypoglycemia.</a:t>
            </a:r>
          </a:p>
          <a:p>
            <a:pPr marL="342900" marR="0" lvl="0" indent="-342900">
              <a:lnSpc>
                <a:spcPct val="100000"/>
              </a:lnSpc>
              <a:spcBef>
                <a:spcPts val="0"/>
              </a:spcBef>
              <a:buSzPts val="1000"/>
              <a:buFont typeface="Symbol" panose="05050102010706020507" pitchFamily="18" charset="2"/>
              <a:buChar char=""/>
              <a:tabLst>
                <a:tab pos="457200" algn="l"/>
              </a:tabLst>
            </a:pPr>
            <a:r>
              <a:rPr lang="en-US" sz="2400" b="1">
                <a:solidFill>
                  <a:schemeClr val="tx1"/>
                </a:solidFill>
                <a:effectLst/>
                <a:ea typeface="Times New Roman" panose="02020603050405020304" pitchFamily="18" charset="0"/>
                <a:cs typeface="Times New Roman" panose="02020603050405020304" pitchFamily="18" charset="0"/>
              </a:rPr>
              <a:t>Physical Activity:</a:t>
            </a:r>
            <a:r>
              <a:rPr lang="en-US" sz="2400">
                <a:solidFill>
                  <a:schemeClr val="tx1"/>
                </a:solidFill>
                <a:effectLst/>
                <a:ea typeface="Times New Roman" panose="02020603050405020304" pitchFamily="18" charset="0"/>
                <a:cs typeface="Times New Roman" panose="02020603050405020304" pitchFamily="18" charset="0"/>
              </a:rPr>
              <a:t> The student can likely participate in physical activities with appropriate modifications and monitoring. Ensure adequate hydration and access to snacks. Discuss any activity restrictions with the student's physician and document them in the IHCP.</a:t>
            </a:r>
          </a:p>
          <a:p>
            <a:pPr marL="342900" marR="0" lvl="0" indent="-342900">
              <a:lnSpc>
                <a:spcPct val="100000"/>
              </a:lnSpc>
              <a:spcBef>
                <a:spcPts val="0"/>
              </a:spcBef>
              <a:buSzPts val="1000"/>
              <a:buFont typeface="Symbol" panose="05050102010706020507" pitchFamily="18" charset="2"/>
              <a:buChar char=""/>
              <a:tabLst>
                <a:tab pos="457200" algn="l"/>
              </a:tabLst>
            </a:pPr>
            <a:r>
              <a:rPr lang="en-US" sz="2400" b="1">
                <a:solidFill>
                  <a:schemeClr val="tx1"/>
                </a:solidFill>
                <a:effectLst/>
                <a:ea typeface="Times New Roman" panose="02020603050405020304" pitchFamily="18" charset="0"/>
                <a:cs typeface="Times New Roman" panose="02020603050405020304" pitchFamily="18" charset="0"/>
              </a:rPr>
              <a:t>Monitoring for Symptoms:</a:t>
            </a:r>
            <a:r>
              <a:rPr lang="en-US" sz="2400">
                <a:solidFill>
                  <a:schemeClr val="tx1"/>
                </a:solidFill>
                <a:effectLst/>
                <a:ea typeface="Times New Roman" panose="02020603050405020304" pitchFamily="18" charset="0"/>
                <a:cs typeface="Times New Roman" panose="02020603050405020304" pitchFamily="18" charset="0"/>
              </a:rPr>
              <a:t> Staff should be vigilant in observing the student for signs and symptoms of AI, particularly hypoglycemia and adrenal crisis. Emergency Procedures (Adrenal Crisis):</a:t>
            </a:r>
          </a:p>
          <a:p>
            <a:pPr marL="0" indent="0">
              <a:buNone/>
            </a:pPr>
            <a:endParaRPr lang="en-US"/>
          </a:p>
        </p:txBody>
      </p:sp>
      <p:pic>
        <p:nvPicPr>
          <p:cNvPr id="4" name="Picture 3" descr="KDE School Health Logo">
            <a:extLst>
              <a:ext uri="{FF2B5EF4-FFF2-40B4-BE49-F238E27FC236}">
                <a16:creationId xmlns:a16="http://schemas.microsoft.com/office/drawing/2014/main" id="{082C6504-A679-71B6-1C9B-0D891A4439C9}"/>
              </a:ext>
            </a:extLst>
          </p:cNvPr>
          <p:cNvPicPr>
            <a:picLocks noChangeAspect="1"/>
          </p:cNvPicPr>
          <p:nvPr/>
        </p:nvPicPr>
        <p:blipFill>
          <a:blip r:embed="rId2"/>
          <a:stretch>
            <a:fillRect/>
          </a:stretch>
        </p:blipFill>
        <p:spPr>
          <a:xfrm>
            <a:off x="10717222" y="0"/>
            <a:ext cx="1377815" cy="1627773"/>
          </a:xfrm>
          <a:prstGeom prst="rect">
            <a:avLst/>
          </a:prstGeom>
        </p:spPr>
      </p:pic>
    </p:spTree>
    <p:extLst>
      <p:ext uri="{BB962C8B-B14F-4D97-AF65-F5344CB8AC3E}">
        <p14:creationId xmlns:p14="http://schemas.microsoft.com/office/powerpoint/2010/main" val="4113905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839731"/>
            <a:ext cx="10185661" cy="1186186"/>
          </a:xfrm>
        </p:spPr>
        <p:txBody>
          <a:bodyPr>
            <a:normAutofit/>
          </a:bodyPr>
          <a:lstStyle/>
          <a:p>
            <a:r>
              <a:rPr lang="en-US"/>
              <a:t>Advanced Practice Registered Nursing</a:t>
            </a:r>
          </a:p>
        </p:txBody>
      </p:sp>
      <p:sp>
        <p:nvSpPr>
          <p:cNvPr id="3" name="Text Placeholder 2"/>
          <p:cNvSpPr>
            <a:spLocks noGrp="1"/>
          </p:cNvSpPr>
          <p:nvPr>
            <p:ph type="body" sz="quarter" idx="13"/>
          </p:nvPr>
        </p:nvSpPr>
        <p:spPr>
          <a:xfrm>
            <a:off x="632904" y="1871415"/>
            <a:ext cx="9188715" cy="4901324"/>
          </a:xfrm>
        </p:spPr>
        <p:txBody>
          <a:bodyPr vert="horz" lIns="91440" tIns="45720" rIns="91440" bIns="45720" rtlCol="0" anchor="t">
            <a:normAutofit/>
          </a:bodyPr>
          <a:lstStyle/>
          <a:p>
            <a:pPr marL="0" indent="0" hangingPunct="0">
              <a:buNone/>
            </a:pPr>
            <a:r>
              <a:rPr lang="en-US" b="1">
                <a:solidFill>
                  <a:schemeClr val="tx1"/>
                </a:solidFill>
              </a:rPr>
              <a:t>Advanced Practice Registered Nurse </a:t>
            </a:r>
          </a:p>
          <a:p>
            <a:pPr hangingPunct="0"/>
            <a:r>
              <a:rPr lang="en-US">
                <a:solidFill>
                  <a:schemeClr val="tx1"/>
                </a:solidFill>
              </a:rPr>
              <a:t>Designated nurse practitioner or clinical nurse specialist</a:t>
            </a:r>
          </a:p>
          <a:p>
            <a:pPr lvl="1" hangingPunct="0"/>
            <a:r>
              <a:rPr lang="en-US">
                <a:solidFill>
                  <a:schemeClr val="tx1"/>
                </a:solidFill>
              </a:rPr>
              <a:t>Provide primary healthcare services to students in accordance with 201 KAR 20:057</a:t>
            </a:r>
          </a:p>
          <a:p>
            <a:pPr lvl="1" hangingPunct="0"/>
            <a:r>
              <a:rPr lang="en-US">
                <a:solidFill>
                  <a:schemeClr val="tx1"/>
                </a:solidFill>
              </a:rPr>
              <a:t>The APRN may also perform acts within the scope of registered nursing practice</a:t>
            </a:r>
          </a:p>
          <a:p>
            <a:pPr lvl="1" hangingPunct="0"/>
            <a:r>
              <a:rPr lang="en-US">
                <a:solidFill>
                  <a:schemeClr val="tx1"/>
                </a:solidFill>
              </a:rPr>
              <a:t>An APRN in a local school district could also act as the district’s medical director, providing protocols and standing orders for medical treatment</a:t>
            </a:r>
          </a:p>
          <a:p>
            <a:endParaRPr lang="en-US"/>
          </a:p>
        </p:txBody>
      </p:sp>
      <p:pic>
        <p:nvPicPr>
          <p:cNvPr id="4" name="Picture 3" descr="KDE School health logo">
            <a:extLst>
              <a:ext uri="{FF2B5EF4-FFF2-40B4-BE49-F238E27FC236}">
                <a16:creationId xmlns:a16="http://schemas.microsoft.com/office/drawing/2014/main" id="{DC3DCB18-B6D0-A7F4-5802-44DA703B7C6B}"/>
              </a:ext>
            </a:extLst>
          </p:cNvPr>
          <p:cNvPicPr>
            <a:picLocks noChangeAspect="1"/>
          </p:cNvPicPr>
          <p:nvPr/>
        </p:nvPicPr>
        <p:blipFill>
          <a:blip r:embed="rId2"/>
          <a:stretch>
            <a:fillRect/>
          </a:stretch>
        </p:blipFill>
        <p:spPr>
          <a:xfrm>
            <a:off x="10741446" y="119544"/>
            <a:ext cx="1139985" cy="1326104"/>
          </a:xfrm>
          <a:prstGeom prst="rect">
            <a:avLst/>
          </a:prstGeom>
        </p:spPr>
      </p:pic>
    </p:spTree>
    <p:extLst>
      <p:ext uri="{BB962C8B-B14F-4D97-AF65-F5344CB8AC3E}">
        <p14:creationId xmlns:p14="http://schemas.microsoft.com/office/powerpoint/2010/main" val="419091607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A093B-6E1B-57EB-D324-182AAADF94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62D793-A0C6-B91B-6CDB-B1F1ADE5FFE4}"/>
              </a:ext>
            </a:extLst>
          </p:cNvPr>
          <p:cNvSpPr>
            <a:spLocks noGrp="1"/>
          </p:cNvSpPr>
          <p:nvPr>
            <p:ph type="title"/>
          </p:nvPr>
        </p:nvSpPr>
        <p:spPr>
          <a:xfrm>
            <a:off x="555785" y="257025"/>
            <a:ext cx="9469564" cy="1320800"/>
          </a:xfrm>
        </p:spPr>
        <p:txBody>
          <a:bodyPr/>
          <a:lstStyle/>
          <a:p>
            <a:r>
              <a:rPr lang="en-US"/>
              <a:t>An Adrenal Crisis is a Life-Threatening Issue</a:t>
            </a:r>
          </a:p>
        </p:txBody>
      </p:sp>
      <p:sp>
        <p:nvSpPr>
          <p:cNvPr id="3" name="Text Placeholder 2">
            <a:extLst>
              <a:ext uri="{FF2B5EF4-FFF2-40B4-BE49-F238E27FC236}">
                <a16:creationId xmlns:a16="http://schemas.microsoft.com/office/drawing/2014/main" id="{85E4B0B8-9CB8-F2DA-FFBF-35034215CD41}"/>
              </a:ext>
            </a:extLst>
          </p:cNvPr>
          <p:cNvSpPr>
            <a:spLocks noGrp="1"/>
          </p:cNvSpPr>
          <p:nvPr>
            <p:ph type="body" sz="quarter" idx="13"/>
          </p:nvPr>
        </p:nvSpPr>
        <p:spPr>
          <a:xfrm>
            <a:off x="555786" y="1773451"/>
            <a:ext cx="10461081" cy="3878202"/>
          </a:xfrm>
        </p:spPr>
        <p:txBody>
          <a:bodyPr>
            <a:normAutofit lnSpcReduction="10000"/>
          </a:bodyPr>
          <a:lstStyle/>
          <a:p>
            <a:pPr marL="0" indent="0">
              <a:buNone/>
            </a:pPr>
            <a:r>
              <a:rPr lang="en-US" b="1">
                <a:solidFill>
                  <a:schemeClr val="tx1"/>
                </a:solidFill>
              </a:rPr>
              <a:t>Recognize the Signs and Act Quicky!</a:t>
            </a:r>
          </a:p>
          <a:p>
            <a:pPr lvl="1">
              <a:buFont typeface="Wingdings" panose="05000000000000000000" pitchFamily="2" charset="2"/>
              <a:buChar char="ü"/>
            </a:pPr>
            <a:r>
              <a:rPr lang="en-US">
                <a:solidFill>
                  <a:schemeClr val="tx1"/>
                </a:solidFill>
              </a:rPr>
              <a:t>Call 911 immediately</a:t>
            </a:r>
          </a:p>
          <a:p>
            <a:pPr lvl="1">
              <a:buFont typeface="Wingdings" panose="05000000000000000000" pitchFamily="2" charset="2"/>
              <a:buChar char="ü"/>
            </a:pPr>
            <a:r>
              <a:rPr lang="en-US">
                <a:solidFill>
                  <a:schemeClr val="tx1"/>
                </a:solidFill>
              </a:rPr>
              <a:t>Notify the school nurse and principal</a:t>
            </a:r>
          </a:p>
          <a:p>
            <a:pPr lvl="1">
              <a:buFont typeface="Wingdings" panose="05000000000000000000" pitchFamily="2" charset="2"/>
              <a:buChar char="ü"/>
            </a:pPr>
            <a:r>
              <a:rPr lang="en-US">
                <a:solidFill>
                  <a:schemeClr val="tx1"/>
                </a:solidFill>
              </a:rPr>
              <a:t>Administer emergency medication (if prescribed) as per the emergency care plan (ECP) and after appropriate training. This may involve an injection of hydrocortisone (Solu-Cortef)</a:t>
            </a:r>
          </a:p>
          <a:p>
            <a:pPr lvl="1">
              <a:buFont typeface="Wingdings" panose="05000000000000000000" pitchFamily="2" charset="2"/>
              <a:buChar char="ü"/>
            </a:pPr>
            <a:r>
              <a:rPr lang="en-US">
                <a:solidFill>
                  <a:schemeClr val="tx1"/>
                </a:solidFill>
              </a:rPr>
              <a:t>Keep the student calm and comfortable</a:t>
            </a:r>
          </a:p>
          <a:p>
            <a:pPr lvl="1">
              <a:buFont typeface="Wingdings" panose="05000000000000000000" pitchFamily="2" charset="2"/>
              <a:buChar char="ü"/>
            </a:pPr>
            <a:r>
              <a:rPr lang="en-US">
                <a:solidFill>
                  <a:schemeClr val="tx1"/>
                </a:solidFill>
              </a:rPr>
              <a:t>Do not give the student anything by mouth if they are unconscious or having difficulty swallowing</a:t>
            </a:r>
          </a:p>
          <a:p>
            <a:pPr marL="0" lvl="1" indent="0">
              <a:buNone/>
            </a:pPr>
            <a:r>
              <a:rPr lang="en-US">
                <a:solidFill>
                  <a:schemeClr val="tx1"/>
                </a:solidFill>
              </a:rPr>
              <a:t>Ensure relevant staff members receive appropriate training on adrenal insufficiency, medication administration and emergency procedures</a:t>
            </a:r>
          </a:p>
          <a:p>
            <a:pPr lvl="1">
              <a:buFont typeface="Wingdings" panose="05000000000000000000" pitchFamily="2" charset="2"/>
              <a:buChar char="ü"/>
            </a:pPr>
            <a:endParaRPr lang="en-US"/>
          </a:p>
        </p:txBody>
      </p:sp>
      <p:pic>
        <p:nvPicPr>
          <p:cNvPr id="4" name="Picture 3" descr="KDE School Health Logo">
            <a:extLst>
              <a:ext uri="{FF2B5EF4-FFF2-40B4-BE49-F238E27FC236}">
                <a16:creationId xmlns:a16="http://schemas.microsoft.com/office/drawing/2014/main" id="{421F4EA6-A78B-0299-FCAB-7E1B68B57A77}"/>
              </a:ext>
            </a:extLst>
          </p:cNvPr>
          <p:cNvPicPr>
            <a:picLocks noChangeAspect="1"/>
          </p:cNvPicPr>
          <p:nvPr/>
        </p:nvPicPr>
        <p:blipFill>
          <a:blip r:embed="rId2"/>
          <a:stretch>
            <a:fillRect/>
          </a:stretch>
        </p:blipFill>
        <p:spPr>
          <a:xfrm>
            <a:off x="10717222" y="0"/>
            <a:ext cx="1377815" cy="1627773"/>
          </a:xfrm>
          <a:prstGeom prst="rect">
            <a:avLst/>
          </a:prstGeom>
        </p:spPr>
      </p:pic>
    </p:spTree>
    <p:extLst>
      <p:ext uri="{BB962C8B-B14F-4D97-AF65-F5344CB8AC3E}">
        <p14:creationId xmlns:p14="http://schemas.microsoft.com/office/powerpoint/2010/main" val="15060921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BA75-A4EF-EDC4-BFE8-863623F9C723}"/>
              </a:ext>
            </a:extLst>
          </p:cNvPr>
          <p:cNvSpPr>
            <a:spLocks noGrp="1"/>
          </p:cNvSpPr>
          <p:nvPr>
            <p:ph type="title"/>
          </p:nvPr>
        </p:nvSpPr>
        <p:spPr>
          <a:xfrm>
            <a:off x="555785" y="994447"/>
            <a:ext cx="9546681" cy="1320800"/>
          </a:xfrm>
        </p:spPr>
        <p:txBody>
          <a:bodyPr/>
          <a:lstStyle/>
          <a:p>
            <a:r>
              <a:rPr lang="en-US"/>
              <a:t>Kentucky Board of Nursing (KBN) Guidance Regarding Solu-Cortef</a:t>
            </a:r>
          </a:p>
        </p:txBody>
      </p:sp>
      <p:sp>
        <p:nvSpPr>
          <p:cNvPr id="3" name="Text Placeholder 2">
            <a:extLst>
              <a:ext uri="{FF2B5EF4-FFF2-40B4-BE49-F238E27FC236}">
                <a16:creationId xmlns:a16="http://schemas.microsoft.com/office/drawing/2014/main" id="{CB662FB5-5CE5-8085-FC9A-7591AF193F0C}"/>
              </a:ext>
            </a:extLst>
          </p:cNvPr>
          <p:cNvSpPr>
            <a:spLocks noGrp="1"/>
          </p:cNvSpPr>
          <p:nvPr>
            <p:ph type="body" sz="quarter" idx="13"/>
          </p:nvPr>
        </p:nvSpPr>
        <p:spPr>
          <a:xfrm>
            <a:off x="555787" y="2510873"/>
            <a:ext cx="10062284" cy="2611262"/>
          </a:xfrm>
        </p:spPr>
        <p:txBody>
          <a:bodyPr>
            <a:normAutofit lnSpcReduction="10000"/>
          </a:bodyPr>
          <a:lstStyle/>
          <a:p>
            <a:pPr>
              <a:lnSpc>
                <a:spcPct val="100000"/>
              </a:lnSpc>
              <a:spcBef>
                <a:spcPts val="0"/>
              </a:spcBef>
            </a:pPr>
            <a:r>
              <a:rPr lang="en-US" sz="2400">
                <a:solidFill>
                  <a:schemeClr val="tx1"/>
                </a:solidFill>
                <a:effectLst/>
                <a:ea typeface="Times New Roman" panose="02020603050405020304" pitchFamily="18" charset="0"/>
                <a:cs typeface="Times New Roman" panose="02020603050405020304" pitchFamily="18" charset="0"/>
              </a:rPr>
              <a:t>The administration of Solu-Cortef, a prescription medication, generally falls within the scope of nursing practice. </a:t>
            </a:r>
          </a:p>
          <a:p>
            <a:pPr>
              <a:lnSpc>
                <a:spcPct val="100000"/>
              </a:lnSpc>
              <a:spcBef>
                <a:spcPts val="0"/>
              </a:spcBef>
            </a:pPr>
            <a:r>
              <a:rPr lang="en-US" sz="2400">
                <a:solidFill>
                  <a:schemeClr val="tx1"/>
                </a:solidFill>
                <a:effectLst/>
                <a:ea typeface="Times New Roman" panose="02020603050405020304" pitchFamily="18" charset="0"/>
                <a:cs typeface="Times New Roman" panose="02020603050405020304" pitchFamily="18" charset="0"/>
              </a:rPr>
              <a:t>The KBN's guidance on delegation and supervision should be strictly followed when considering delegating this task to unlicensed school staff. </a:t>
            </a:r>
          </a:p>
          <a:p>
            <a:pPr>
              <a:lnSpc>
                <a:spcPct val="100000"/>
              </a:lnSpc>
              <a:spcBef>
                <a:spcPts val="0"/>
              </a:spcBef>
            </a:pPr>
            <a:r>
              <a:rPr lang="en-US" sz="2400">
                <a:solidFill>
                  <a:schemeClr val="tx1"/>
                </a:solidFill>
                <a:effectLst/>
                <a:ea typeface="Times New Roman" panose="02020603050405020304" pitchFamily="18" charset="0"/>
                <a:cs typeface="Times New Roman" panose="02020603050405020304" pitchFamily="18" charset="0"/>
              </a:rPr>
              <a:t>It is essential to ensure that the individual administering Solu-Cortef has received thorough training, demonstrates competency, and acts under the direct supervision of a licensed nurse.</a:t>
            </a:r>
          </a:p>
          <a:p>
            <a:endParaRPr lang="en-US"/>
          </a:p>
        </p:txBody>
      </p:sp>
      <p:pic>
        <p:nvPicPr>
          <p:cNvPr id="4" name="Picture 3" descr="KDE School Health Logo">
            <a:extLst>
              <a:ext uri="{FF2B5EF4-FFF2-40B4-BE49-F238E27FC236}">
                <a16:creationId xmlns:a16="http://schemas.microsoft.com/office/drawing/2014/main" id="{AABE4680-A5AE-28FA-83E8-B55F5DD82AD9}"/>
              </a:ext>
            </a:extLst>
          </p:cNvPr>
          <p:cNvPicPr>
            <a:picLocks noChangeAspect="1"/>
          </p:cNvPicPr>
          <p:nvPr/>
        </p:nvPicPr>
        <p:blipFill>
          <a:blip r:embed="rId2"/>
          <a:stretch>
            <a:fillRect/>
          </a:stretch>
        </p:blipFill>
        <p:spPr>
          <a:xfrm>
            <a:off x="10618070" y="103538"/>
            <a:ext cx="1377815" cy="1627773"/>
          </a:xfrm>
          <a:prstGeom prst="rect">
            <a:avLst/>
          </a:prstGeom>
        </p:spPr>
      </p:pic>
    </p:spTree>
    <p:extLst>
      <p:ext uri="{BB962C8B-B14F-4D97-AF65-F5344CB8AC3E}">
        <p14:creationId xmlns:p14="http://schemas.microsoft.com/office/powerpoint/2010/main" val="420332455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18D93-83F2-51A3-B38F-6EB085B93E09}"/>
              </a:ext>
            </a:extLst>
          </p:cNvPr>
          <p:cNvSpPr>
            <a:spLocks noGrp="1"/>
          </p:cNvSpPr>
          <p:nvPr>
            <p:ph type="title"/>
          </p:nvPr>
        </p:nvSpPr>
        <p:spPr>
          <a:xfrm>
            <a:off x="555786" y="103538"/>
            <a:ext cx="8596668" cy="953737"/>
          </a:xfrm>
        </p:spPr>
        <p:txBody>
          <a:bodyPr/>
          <a:lstStyle/>
          <a:p>
            <a:r>
              <a:rPr lang="en-US"/>
              <a:t>How to Administer Solu-Cortef</a:t>
            </a:r>
          </a:p>
        </p:txBody>
      </p:sp>
      <p:sp>
        <p:nvSpPr>
          <p:cNvPr id="3" name="Text Placeholder 2">
            <a:extLst>
              <a:ext uri="{FF2B5EF4-FFF2-40B4-BE49-F238E27FC236}">
                <a16:creationId xmlns:a16="http://schemas.microsoft.com/office/drawing/2014/main" id="{763D6B18-7D2B-DDCE-8442-2CEFC8302D71}"/>
              </a:ext>
            </a:extLst>
          </p:cNvPr>
          <p:cNvSpPr>
            <a:spLocks noGrp="1"/>
          </p:cNvSpPr>
          <p:nvPr>
            <p:ph type="body" sz="quarter" idx="13"/>
          </p:nvPr>
        </p:nvSpPr>
        <p:spPr>
          <a:xfrm>
            <a:off x="555786" y="978338"/>
            <a:ext cx="9188715" cy="4901324"/>
          </a:xfrm>
        </p:spPr>
        <p:txBody>
          <a:bodyPr>
            <a:normAutofit lnSpcReduction="10000"/>
          </a:bodyPr>
          <a:lstStyle/>
          <a:p>
            <a:pPr marL="0" marR="0">
              <a:lnSpc>
                <a:spcPct val="120000"/>
              </a:lnSpc>
              <a:spcBef>
                <a:spcPts val="0"/>
              </a:spcBef>
              <a:buNone/>
            </a:pPr>
            <a:r>
              <a:rPr lang="en-US" sz="1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 </a:t>
            </a:r>
            <a:r>
              <a:rPr lang="en-US" sz="1800">
                <a:solidFill>
                  <a:schemeClr val="tx1"/>
                </a:solidFill>
                <a:effectLst/>
                <a:ea typeface="Times New Roman" panose="02020603050405020304" pitchFamily="18" charset="0"/>
                <a:cs typeface="Times New Roman" panose="02020603050405020304" pitchFamily="18" charset="0"/>
              </a:rPr>
              <a:t>Solu-Cortef kits for emergency administration related to adrenal crisis should contain at minimum, a vial of Solu-Cortef, a syringe, a needle and an alcohol swab. </a:t>
            </a:r>
          </a:p>
          <a:p>
            <a:pPr marR="0" lvl="1">
              <a:lnSpc>
                <a:spcPct val="120000"/>
              </a:lnSpc>
              <a:spcBef>
                <a:spcPts val="0"/>
              </a:spcBef>
              <a:buFont typeface="Wingdings" panose="05000000000000000000" pitchFamily="2" charset="2"/>
              <a:buChar char="ü"/>
            </a:pPr>
            <a:r>
              <a:rPr lang="en-US" sz="1800">
                <a:solidFill>
                  <a:schemeClr val="tx1"/>
                </a:solidFill>
                <a:effectLst/>
                <a:ea typeface="Times New Roman" panose="02020603050405020304" pitchFamily="18" charset="0"/>
                <a:cs typeface="Times New Roman" panose="02020603050405020304" pitchFamily="18" charset="0"/>
              </a:rPr>
              <a:t>Identify someone to call 9-1-1</a:t>
            </a:r>
          </a:p>
          <a:p>
            <a:pPr marR="0" lvl="1">
              <a:lnSpc>
                <a:spcPct val="120000"/>
              </a:lnSpc>
              <a:spcBef>
                <a:spcPts val="0"/>
              </a:spcBef>
              <a:buFont typeface="Wingdings" panose="05000000000000000000" pitchFamily="2" charset="2"/>
              <a:buChar char="ü"/>
            </a:pPr>
            <a:r>
              <a:rPr lang="en-US" sz="1800">
                <a:solidFill>
                  <a:schemeClr val="tx1"/>
                </a:solidFill>
                <a:effectLst/>
                <a:ea typeface="Times New Roman" panose="02020603050405020304" pitchFamily="18" charset="0"/>
                <a:cs typeface="Times New Roman" panose="02020603050405020304" pitchFamily="18" charset="0"/>
              </a:rPr>
              <a:t>Open the emergency injection kit and take out supplies. Supplies should be laid on a clean, open surface.</a:t>
            </a:r>
          </a:p>
          <a:p>
            <a:pPr marR="0" lvl="1">
              <a:lnSpc>
                <a:spcPct val="120000"/>
              </a:lnSpc>
              <a:spcBef>
                <a:spcPts val="0"/>
              </a:spcBef>
              <a:buFont typeface="Wingdings" panose="05000000000000000000" pitchFamily="2" charset="2"/>
              <a:buChar char="ü"/>
            </a:pPr>
            <a:r>
              <a:rPr lang="en-US" sz="1800">
                <a:solidFill>
                  <a:schemeClr val="tx1"/>
                </a:solidFill>
                <a:effectLst/>
                <a:ea typeface="Times New Roman" panose="02020603050405020304" pitchFamily="18" charset="0"/>
                <a:cs typeface="Times New Roman" panose="02020603050405020304" pitchFamily="18" charset="0"/>
              </a:rPr>
              <a:t>Check the expiration date of medications to ensure the medication is not expired. If it is expired, call 9-1-1.</a:t>
            </a:r>
          </a:p>
          <a:p>
            <a:pPr marR="0" lvl="1">
              <a:lnSpc>
                <a:spcPct val="120000"/>
              </a:lnSpc>
              <a:spcBef>
                <a:spcPts val="0"/>
              </a:spcBef>
              <a:buFont typeface="Wingdings" panose="05000000000000000000" pitchFamily="2" charset="2"/>
              <a:buChar char="ü"/>
            </a:pPr>
            <a:r>
              <a:rPr lang="en-US" sz="1800">
                <a:solidFill>
                  <a:schemeClr val="tx1"/>
                </a:solidFill>
                <a:effectLst/>
                <a:ea typeface="Times New Roman" panose="02020603050405020304" pitchFamily="18" charset="0"/>
                <a:cs typeface="Times New Roman" panose="02020603050405020304" pitchFamily="18" charset="0"/>
              </a:rPr>
              <a:t>Clean your hands with soap and water. If soap and water are not available, utilize an alcohol-based hand sanitizer.</a:t>
            </a:r>
          </a:p>
          <a:p>
            <a:pPr marR="0" lvl="1">
              <a:lnSpc>
                <a:spcPct val="120000"/>
              </a:lnSpc>
              <a:spcBef>
                <a:spcPts val="0"/>
              </a:spcBef>
              <a:buFont typeface="Wingdings" panose="05000000000000000000" pitchFamily="2" charset="2"/>
              <a:buChar char="ü"/>
            </a:pPr>
            <a:r>
              <a:rPr lang="en-US" sz="1800">
                <a:solidFill>
                  <a:schemeClr val="tx1"/>
                </a:solidFill>
                <a:effectLst/>
                <a:ea typeface="Times New Roman" panose="02020603050405020304" pitchFamily="18" charset="0"/>
                <a:cs typeface="Times New Roman" panose="02020603050405020304" pitchFamily="18" charset="0"/>
              </a:rPr>
              <a:t>Peel the cap off the medication vial </a:t>
            </a:r>
          </a:p>
          <a:p>
            <a:pPr marR="0" lvl="1">
              <a:lnSpc>
                <a:spcPct val="120000"/>
              </a:lnSpc>
              <a:spcBef>
                <a:spcPts val="0"/>
              </a:spcBef>
              <a:buFont typeface="Wingdings" panose="05000000000000000000" pitchFamily="2" charset="2"/>
              <a:buChar char="ü"/>
            </a:pPr>
            <a:r>
              <a:rPr lang="en-US" sz="1800">
                <a:solidFill>
                  <a:schemeClr val="tx1"/>
                </a:solidFill>
                <a:effectLst/>
                <a:ea typeface="Times New Roman" panose="02020603050405020304" pitchFamily="18" charset="0"/>
                <a:cs typeface="Times New Roman" panose="02020603050405020304" pitchFamily="18" charset="0"/>
              </a:rPr>
              <a:t>Push down hard on the cap to release the liquid within the vial</a:t>
            </a:r>
          </a:p>
          <a:p>
            <a:pPr marR="0" lvl="1">
              <a:lnSpc>
                <a:spcPct val="120000"/>
              </a:lnSpc>
              <a:spcBef>
                <a:spcPts val="0"/>
              </a:spcBef>
              <a:buFont typeface="Wingdings" panose="05000000000000000000" pitchFamily="2" charset="2"/>
              <a:buChar char="ü"/>
            </a:pPr>
            <a:r>
              <a:rPr lang="en-US" sz="1800">
                <a:solidFill>
                  <a:schemeClr val="tx1"/>
                </a:solidFill>
                <a:effectLst/>
                <a:ea typeface="Times New Roman" panose="02020603050405020304" pitchFamily="18" charset="0"/>
                <a:cs typeface="Times New Roman" panose="02020603050405020304" pitchFamily="18" charset="0"/>
              </a:rPr>
              <a:t>Swirl the vial to mix the solution (the powder medication with the liquid)</a:t>
            </a:r>
          </a:p>
          <a:p>
            <a:pPr marR="0" lvl="1">
              <a:lnSpc>
                <a:spcPct val="120000"/>
              </a:lnSpc>
              <a:spcBef>
                <a:spcPts val="0"/>
              </a:spcBef>
              <a:buFont typeface="Wingdings" panose="05000000000000000000" pitchFamily="2" charset="2"/>
              <a:buChar char="ü"/>
            </a:pPr>
            <a:r>
              <a:rPr lang="en-US" sz="1800">
                <a:solidFill>
                  <a:schemeClr val="tx1"/>
                </a:solidFill>
                <a:effectLst/>
                <a:ea typeface="Times New Roman" panose="02020603050405020304" pitchFamily="18" charset="0"/>
                <a:cs typeface="Times New Roman" panose="02020603050405020304" pitchFamily="18" charset="0"/>
              </a:rPr>
              <a:t>Clean the cap with the alcohol swab</a:t>
            </a:r>
          </a:p>
          <a:p>
            <a:pPr marR="0" lvl="1">
              <a:lnSpc>
                <a:spcPct val="120000"/>
              </a:lnSpc>
              <a:spcBef>
                <a:spcPts val="0"/>
              </a:spcBef>
              <a:buFont typeface="Wingdings" panose="05000000000000000000" pitchFamily="2" charset="2"/>
              <a:buChar char="ü"/>
            </a:pPr>
            <a:r>
              <a:rPr lang="en-US" sz="1800">
                <a:solidFill>
                  <a:schemeClr val="tx1"/>
                </a:solidFill>
                <a:effectLst/>
                <a:ea typeface="Times New Roman" panose="02020603050405020304" pitchFamily="18" charset="0"/>
                <a:cs typeface="Times New Roman" panose="02020603050405020304" pitchFamily="18" charset="0"/>
              </a:rPr>
              <a:t>Insert the needle into the middle of the rubber stopper. Make sure the needle tip is in the liquid</a:t>
            </a:r>
          </a:p>
        </p:txBody>
      </p:sp>
      <p:pic>
        <p:nvPicPr>
          <p:cNvPr id="4" name="Picture 3" descr="KDE School Health Logo">
            <a:extLst>
              <a:ext uri="{FF2B5EF4-FFF2-40B4-BE49-F238E27FC236}">
                <a16:creationId xmlns:a16="http://schemas.microsoft.com/office/drawing/2014/main" id="{A1C58438-0622-862D-CB7F-3189471C8E4D}"/>
              </a:ext>
            </a:extLst>
          </p:cNvPr>
          <p:cNvPicPr>
            <a:picLocks noChangeAspect="1"/>
          </p:cNvPicPr>
          <p:nvPr/>
        </p:nvPicPr>
        <p:blipFill>
          <a:blip r:embed="rId2"/>
          <a:stretch>
            <a:fillRect/>
          </a:stretch>
        </p:blipFill>
        <p:spPr>
          <a:xfrm>
            <a:off x="10607053" y="103538"/>
            <a:ext cx="1377815" cy="1627773"/>
          </a:xfrm>
          <a:prstGeom prst="rect">
            <a:avLst/>
          </a:prstGeom>
        </p:spPr>
      </p:pic>
    </p:spTree>
    <p:extLst>
      <p:ext uri="{BB962C8B-B14F-4D97-AF65-F5344CB8AC3E}">
        <p14:creationId xmlns:p14="http://schemas.microsoft.com/office/powerpoint/2010/main" val="56929051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02838-306F-D4E2-2940-EA6A0C1BD0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2457F6-EAEB-B5F5-D82F-9D57B0CD9BED}"/>
              </a:ext>
            </a:extLst>
          </p:cNvPr>
          <p:cNvSpPr>
            <a:spLocks noGrp="1"/>
          </p:cNvSpPr>
          <p:nvPr>
            <p:ph type="title"/>
          </p:nvPr>
        </p:nvSpPr>
        <p:spPr>
          <a:xfrm>
            <a:off x="555786" y="257025"/>
            <a:ext cx="9932272" cy="679409"/>
          </a:xfrm>
        </p:spPr>
        <p:txBody>
          <a:bodyPr>
            <a:normAutofit fontScale="90000"/>
          </a:bodyPr>
          <a:lstStyle/>
          <a:p>
            <a:r>
              <a:rPr lang="en-US"/>
              <a:t>How to Administer Solu-Cortef Continued</a:t>
            </a:r>
          </a:p>
        </p:txBody>
      </p:sp>
      <p:sp>
        <p:nvSpPr>
          <p:cNvPr id="3" name="Text Placeholder 2">
            <a:extLst>
              <a:ext uri="{FF2B5EF4-FFF2-40B4-BE49-F238E27FC236}">
                <a16:creationId xmlns:a16="http://schemas.microsoft.com/office/drawing/2014/main" id="{566D07E5-E43C-6E27-A831-83273F0945C1}"/>
              </a:ext>
            </a:extLst>
          </p:cNvPr>
          <p:cNvSpPr>
            <a:spLocks noGrp="1"/>
          </p:cNvSpPr>
          <p:nvPr>
            <p:ph type="body" sz="quarter" idx="13"/>
          </p:nvPr>
        </p:nvSpPr>
        <p:spPr>
          <a:xfrm>
            <a:off x="555786" y="978338"/>
            <a:ext cx="9932272" cy="4901324"/>
          </a:xfrm>
        </p:spPr>
        <p:txBody>
          <a:bodyPr>
            <a:noAutofit/>
          </a:bodyPr>
          <a:lstStyle/>
          <a:p>
            <a:pPr marR="0" lvl="1">
              <a:lnSpc>
                <a:spcPct val="100000"/>
              </a:lnSpc>
              <a:spcBef>
                <a:spcPts val="0"/>
              </a:spcBef>
              <a:buFont typeface="Wingdings" panose="05000000000000000000" pitchFamily="2" charset="2"/>
              <a:buChar char="ü"/>
            </a:pPr>
            <a:r>
              <a:rPr lang="en-US" sz="2000">
                <a:effectLst/>
                <a:ea typeface="Times New Roman" panose="02020603050405020304" pitchFamily="18" charset="0"/>
                <a:cs typeface="Times New Roman" panose="02020603050405020304" pitchFamily="18" charset="0"/>
              </a:rPr>
              <a:t>Turn vial upside down</a:t>
            </a:r>
          </a:p>
          <a:p>
            <a:pPr marR="0" lvl="1">
              <a:lnSpc>
                <a:spcPct val="100000"/>
              </a:lnSpc>
              <a:spcBef>
                <a:spcPts val="0"/>
              </a:spcBef>
              <a:buFont typeface="Wingdings" panose="05000000000000000000" pitchFamily="2" charset="2"/>
              <a:buChar char="ü"/>
            </a:pPr>
            <a:r>
              <a:rPr lang="en-US" sz="2000">
                <a:effectLst/>
                <a:ea typeface="Times New Roman" panose="02020603050405020304" pitchFamily="18" charset="0"/>
                <a:cs typeface="Times New Roman" panose="02020603050405020304" pitchFamily="18" charset="0"/>
              </a:rPr>
              <a:t>Pull back the plunger of the syringe until you have the correct dose of Solu-Cortef </a:t>
            </a:r>
          </a:p>
          <a:p>
            <a:pPr marR="0" lvl="1">
              <a:lnSpc>
                <a:spcPct val="100000"/>
              </a:lnSpc>
              <a:spcBef>
                <a:spcPts val="0"/>
              </a:spcBef>
              <a:buFont typeface="Wingdings" panose="05000000000000000000" pitchFamily="2" charset="2"/>
              <a:buChar char="ü"/>
            </a:pPr>
            <a:r>
              <a:rPr lang="en-US" sz="2000">
                <a:effectLst/>
                <a:ea typeface="Times New Roman" panose="02020603050405020304" pitchFamily="18" charset="0"/>
                <a:cs typeface="Times New Roman" panose="02020603050405020304" pitchFamily="18" charset="0"/>
              </a:rPr>
              <a:t>Check the syringe for air bubbles. If you see any, tap the syringe with your fingers until the air bubbles rise to the top near the needle. Slowly push the plunger up to force the air bubbles out of the syringe. Be careful not to push out any medication.</a:t>
            </a:r>
          </a:p>
          <a:p>
            <a:pPr marR="0" lvl="1">
              <a:lnSpc>
                <a:spcPct val="100000"/>
              </a:lnSpc>
              <a:spcBef>
                <a:spcPts val="0"/>
              </a:spcBef>
              <a:buFont typeface="Wingdings" panose="05000000000000000000" pitchFamily="2" charset="2"/>
              <a:buChar char="ü"/>
            </a:pPr>
            <a:r>
              <a:rPr lang="en-US" sz="2000">
                <a:effectLst/>
                <a:ea typeface="Times New Roman" panose="02020603050405020304" pitchFamily="18" charset="0"/>
                <a:cs typeface="Times New Roman" panose="02020603050405020304" pitchFamily="18" charset="0"/>
              </a:rPr>
              <a:t>Put the cap back on the needle and place the syringe on a clean surface</a:t>
            </a:r>
          </a:p>
          <a:p>
            <a:pPr marR="0" lvl="1">
              <a:lnSpc>
                <a:spcPct val="100000"/>
              </a:lnSpc>
              <a:spcBef>
                <a:spcPts val="0"/>
              </a:spcBef>
              <a:buFont typeface="Wingdings" panose="05000000000000000000" pitchFamily="2" charset="2"/>
              <a:buChar char="ü"/>
            </a:pPr>
            <a:r>
              <a:rPr lang="en-US" sz="2000">
                <a:effectLst/>
                <a:ea typeface="Times New Roman" panose="02020603050405020304" pitchFamily="18" charset="0"/>
                <a:cs typeface="Times New Roman" panose="02020603050405020304" pitchFamily="18" charset="0"/>
              </a:rPr>
              <a:t>Use additional alcohol wipe to prep the injection site (mid-thigh)</a:t>
            </a:r>
          </a:p>
          <a:p>
            <a:pPr marR="0" lvl="1">
              <a:lnSpc>
                <a:spcPct val="100000"/>
              </a:lnSpc>
              <a:spcBef>
                <a:spcPts val="0"/>
              </a:spcBef>
              <a:buFont typeface="Wingdings" panose="05000000000000000000" pitchFamily="2" charset="2"/>
              <a:buChar char="ü"/>
            </a:pPr>
            <a:r>
              <a:rPr lang="en-US" sz="2000">
                <a:effectLst/>
                <a:ea typeface="Times New Roman" panose="02020603050405020304" pitchFamily="18" charset="0"/>
                <a:cs typeface="Times New Roman" panose="02020603050405020304" pitchFamily="18" charset="0"/>
              </a:rPr>
              <a:t>Take the cap off the syringe</a:t>
            </a:r>
          </a:p>
          <a:p>
            <a:pPr marR="0" lvl="1">
              <a:lnSpc>
                <a:spcPct val="100000"/>
              </a:lnSpc>
              <a:spcBef>
                <a:spcPts val="0"/>
              </a:spcBef>
              <a:buFont typeface="Wingdings" panose="05000000000000000000" pitchFamily="2" charset="2"/>
              <a:buChar char="ü"/>
            </a:pPr>
            <a:r>
              <a:rPr lang="en-US" sz="2000">
                <a:effectLst/>
                <a:ea typeface="Times New Roman" panose="02020603050405020304" pitchFamily="18" charset="0"/>
                <a:cs typeface="Times New Roman" panose="02020603050405020304" pitchFamily="18" charset="0"/>
              </a:rPr>
              <a:t>Inject into the outside of the mid-thigh keeping the needle in the thigh for 10 seconds.</a:t>
            </a:r>
          </a:p>
          <a:p>
            <a:pPr marR="0" lvl="1">
              <a:lnSpc>
                <a:spcPct val="100000"/>
              </a:lnSpc>
              <a:spcBef>
                <a:spcPts val="0"/>
              </a:spcBef>
              <a:buFont typeface="Wingdings" panose="05000000000000000000" pitchFamily="2" charset="2"/>
              <a:buChar char="ü"/>
            </a:pPr>
            <a:r>
              <a:rPr lang="en-US" sz="2000">
                <a:effectLst/>
                <a:ea typeface="Times New Roman" panose="02020603050405020304" pitchFamily="18" charset="0"/>
                <a:cs typeface="Times New Roman" panose="02020603050405020304" pitchFamily="18" charset="0"/>
              </a:rPr>
              <a:t>Remove the needle and place it in an FDA-cleared sharps disposal container right away after use. </a:t>
            </a:r>
          </a:p>
          <a:p>
            <a:pPr marR="0" lvl="1">
              <a:lnSpc>
                <a:spcPct val="100000"/>
              </a:lnSpc>
              <a:spcBef>
                <a:spcPts val="0"/>
              </a:spcBef>
              <a:buFont typeface="Wingdings" panose="05000000000000000000" pitchFamily="2" charset="2"/>
              <a:buChar char="ü"/>
            </a:pPr>
            <a:r>
              <a:rPr lang="en-US" sz="2000">
                <a:effectLst/>
                <a:ea typeface="Times New Roman" panose="02020603050405020304" pitchFamily="18" charset="0"/>
                <a:cs typeface="Times New Roman" panose="02020603050405020304" pitchFamily="18" charset="0"/>
              </a:rPr>
              <a:t>Document the administration of Solu-Cortef and continue to observe until EMS arrives</a:t>
            </a:r>
          </a:p>
        </p:txBody>
      </p:sp>
      <p:pic>
        <p:nvPicPr>
          <p:cNvPr id="4" name="Picture 3" descr="KDE School Health Logo">
            <a:extLst>
              <a:ext uri="{FF2B5EF4-FFF2-40B4-BE49-F238E27FC236}">
                <a16:creationId xmlns:a16="http://schemas.microsoft.com/office/drawing/2014/main" id="{34669689-726A-1B6E-17BD-C3CDDD5FA528}"/>
              </a:ext>
            </a:extLst>
          </p:cNvPr>
          <p:cNvPicPr>
            <a:picLocks noChangeAspect="1"/>
          </p:cNvPicPr>
          <p:nvPr/>
        </p:nvPicPr>
        <p:blipFill>
          <a:blip r:embed="rId2"/>
          <a:stretch>
            <a:fillRect/>
          </a:stretch>
        </p:blipFill>
        <p:spPr>
          <a:xfrm>
            <a:off x="10607053" y="103538"/>
            <a:ext cx="1377815" cy="1627773"/>
          </a:xfrm>
          <a:prstGeom prst="rect">
            <a:avLst/>
          </a:prstGeom>
        </p:spPr>
      </p:pic>
    </p:spTree>
    <p:extLst>
      <p:ext uri="{BB962C8B-B14F-4D97-AF65-F5344CB8AC3E}">
        <p14:creationId xmlns:p14="http://schemas.microsoft.com/office/powerpoint/2010/main" val="393269830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E263-2A21-D1E7-314A-0D59A8676A69}"/>
              </a:ext>
            </a:extLst>
          </p:cNvPr>
          <p:cNvSpPr>
            <a:spLocks noGrp="1"/>
          </p:cNvSpPr>
          <p:nvPr>
            <p:ph type="title"/>
          </p:nvPr>
        </p:nvSpPr>
        <p:spPr>
          <a:xfrm>
            <a:off x="555786" y="650315"/>
            <a:ext cx="8596668" cy="1320800"/>
          </a:xfrm>
        </p:spPr>
        <p:txBody>
          <a:bodyPr/>
          <a:lstStyle/>
          <a:p>
            <a:r>
              <a:rPr lang="en-US"/>
              <a:t>Narcan® for Opioid Overdose</a:t>
            </a:r>
          </a:p>
        </p:txBody>
      </p:sp>
      <p:sp>
        <p:nvSpPr>
          <p:cNvPr id="3" name="Text Placeholder 2">
            <a:extLst>
              <a:ext uri="{FF2B5EF4-FFF2-40B4-BE49-F238E27FC236}">
                <a16:creationId xmlns:a16="http://schemas.microsoft.com/office/drawing/2014/main" id="{D13BD475-DF75-D6CE-C883-1F5D9D48702B}"/>
              </a:ext>
            </a:extLst>
          </p:cNvPr>
          <p:cNvSpPr>
            <a:spLocks noGrp="1"/>
          </p:cNvSpPr>
          <p:nvPr>
            <p:ph type="body" sz="quarter" idx="13"/>
          </p:nvPr>
        </p:nvSpPr>
        <p:spPr/>
        <p:txBody>
          <a:bodyPr/>
          <a:lstStyle/>
          <a:p>
            <a:r>
              <a:rPr lang="en-US">
                <a:solidFill>
                  <a:schemeClr val="tx1"/>
                </a:solidFill>
              </a:rPr>
              <a:t>Narcan® (naloxone) is an intra-nasal medication administered in the event of a life-threatening opioid overdose emergency</a:t>
            </a:r>
          </a:p>
        </p:txBody>
      </p:sp>
      <p:pic>
        <p:nvPicPr>
          <p:cNvPr id="4" name="Picture 3" descr="KDE School Health Logo">
            <a:extLst>
              <a:ext uri="{FF2B5EF4-FFF2-40B4-BE49-F238E27FC236}">
                <a16:creationId xmlns:a16="http://schemas.microsoft.com/office/drawing/2014/main" id="{584CC9F5-9B38-FB92-7BB7-092300758B0F}"/>
              </a:ext>
            </a:extLst>
          </p:cNvPr>
          <p:cNvPicPr>
            <a:picLocks noChangeAspect="1"/>
          </p:cNvPicPr>
          <p:nvPr/>
        </p:nvPicPr>
        <p:blipFill>
          <a:blip r:embed="rId2"/>
          <a:stretch>
            <a:fillRect/>
          </a:stretch>
        </p:blipFill>
        <p:spPr>
          <a:xfrm>
            <a:off x="10258399" y="257025"/>
            <a:ext cx="1377815" cy="1627773"/>
          </a:xfrm>
          <a:prstGeom prst="rect">
            <a:avLst/>
          </a:prstGeom>
        </p:spPr>
      </p:pic>
      <p:pic>
        <p:nvPicPr>
          <p:cNvPr id="5" name="Picture 4" descr="Narcan nasal spray in a package">
            <a:extLst>
              <a:ext uri="{FF2B5EF4-FFF2-40B4-BE49-F238E27FC236}">
                <a16:creationId xmlns:a16="http://schemas.microsoft.com/office/drawing/2014/main" id="{260FE993-41BC-49A4-9081-D90D33F35F9C}"/>
              </a:ext>
            </a:extLst>
          </p:cNvPr>
          <p:cNvPicPr>
            <a:picLocks noChangeAspect="1"/>
          </p:cNvPicPr>
          <p:nvPr/>
        </p:nvPicPr>
        <p:blipFill>
          <a:blip r:embed="rId3"/>
          <a:stretch>
            <a:fillRect/>
          </a:stretch>
        </p:blipFill>
        <p:spPr>
          <a:xfrm>
            <a:off x="6880754" y="2952795"/>
            <a:ext cx="4070012" cy="2282331"/>
          </a:xfrm>
          <a:prstGeom prst="rect">
            <a:avLst/>
          </a:prstGeom>
        </p:spPr>
      </p:pic>
    </p:spTree>
    <p:extLst>
      <p:ext uri="{BB962C8B-B14F-4D97-AF65-F5344CB8AC3E}">
        <p14:creationId xmlns:p14="http://schemas.microsoft.com/office/powerpoint/2010/main" val="127949797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768303"/>
            <a:ext cx="8596668" cy="1320800"/>
          </a:xfrm>
        </p:spPr>
        <p:txBody>
          <a:bodyPr>
            <a:normAutofit/>
          </a:bodyPr>
          <a:lstStyle/>
          <a:p>
            <a:r>
              <a:rPr lang="en-US"/>
              <a:t>Most Abused Prescription Drugs</a:t>
            </a:r>
          </a:p>
        </p:txBody>
      </p:sp>
      <p:sp>
        <p:nvSpPr>
          <p:cNvPr id="3" name="Text Placeholder 2"/>
          <p:cNvSpPr>
            <a:spLocks noGrp="1"/>
          </p:cNvSpPr>
          <p:nvPr>
            <p:ph type="body" sz="quarter" idx="13"/>
          </p:nvPr>
        </p:nvSpPr>
        <p:spPr/>
        <p:txBody>
          <a:bodyPr/>
          <a:lstStyle/>
          <a:p>
            <a:pPr lvl="0"/>
            <a:r>
              <a:rPr lang="en-US"/>
              <a:t>Opioids (for pain) such as Hydrocodone, Vicodin, Percocet, Percodan, Oxycontin (oxycodone), Demerol or Fentanyl</a:t>
            </a:r>
          </a:p>
          <a:p>
            <a:pPr lvl="0"/>
            <a:r>
              <a:rPr lang="en-US"/>
              <a:t> Stimulants (Attention Deficit Hyperactivity Disorder medications) such as Ritalin, </a:t>
            </a:r>
            <a:r>
              <a:rPr lang="en-US" err="1"/>
              <a:t>Concerta</a:t>
            </a:r>
            <a:r>
              <a:rPr lang="en-US"/>
              <a:t>, Adderall or </a:t>
            </a:r>
            <a:r>
              <a:rPr lang="en-US" err="1"/>
              <a:t>Dexadrine</a:t>
            </a:r>
            <a:endParaRPr lang="en-US"/>
          </a:p>
          <a:p>
            <a:pPr lvl="0"/>
            <a:r>
              <a:rPr lang="en-US"/>
              <a:t> Benzodiazepines/Central Nervous System Depressants (for anxiety and sleep disorders) such as Xanax, Valium or Nembutal</a:t>
            </a:r>
          </a:p>
          <a:p>
            <a:endParaRPr lang="en-US"/>
          </a:p>
        </p:txBody>
      </p:sp>
      <p:pic>
        <p:nvPicPr>
          <p:cNvPr id="4" name="Picture 3" descr="KDE School Health Logo">
            <a:extLst>
              <a:ext uri="{FF2B5EF4-FFF2-40B4-BE49-F238E27FC236}">
                <a16:creationId xmlns:a16="http://schemas.microsoft.com/office/drawing/2014/main" id="{BDEB2C82-980B-B30B-803D-A53117C635E9}"/>
              </a:ext>
            </a:extLst>
          </p:cNvPr>
          <p:cNvPicPr>
            <a:picLocks noChangeAspect="1"/>
          </p:cNvPicPr>
          <p:nvPr/>
        </p:nvPicPr>
        <p:blipFill>
          <a:blip r:embed="rId2"/>
          <a:stretch>
            <a:fillRect/>
          </a:stretch>
        </p:blipFill>
        <p:spPr>
          <a:xfrm>
            <a:off x="10701098" y="249855"/>
            <a:ext cx="1133954" cy="1335140"/>
          </a:xfrm>
          <a:prstGeom prst="rect">
            <a:avLst/>
          </a:prstGeom>
        </p:spPr>
      </p:pic>
    </p:spTree>
    <p:extLst>
      <p:ext uri="{BB962C8B-B14F-4D97-AF65-F5344CB8AC3E}">
        <p14:creationId xmlns:p14="http://schemas.microsoft.com/office/powerpoint/2010/main" val="232536122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Reasons for Abuse</a:t>
            </a:r>
          </a:p>
        </p:txBody>
      </p:sp>
      <p:sp>
        <p:nvSpPr>
          <p:cNvPr id="3" name="Text Placeholder 2"/>
          <p:cNvSpPr>
            <a:spLocks noGrp="1"/>
          </p:cNvSpPr>
          <p:nvPr>
            <p:ph type="body" sz="quarter" idx="13"/>
          </p:nvPr>
        </p:nvSpPr>
        <p:spPr>
          <a:xfrm>
            <a:off x="555786" y="1365827"/>
            <a:ext cx="9188715" cy="4901324"/>
          </a:xfrm>
        </p:spPr>
        <p:txBody>
          <a:bodyPr>
            <a:normAutofit/>
          </a:bodyPr>
          <a:lstStyle/>
          <a:p>
            <a:pPr marL="0" indent="0" hangingPunct="0">
              <a:buNone/>
            </a:pPr>
            <a:r>
              <a:rPr lang="en-US">
                <a:solidFill>
                  <a:schemeClr val="tx1"/>
                </a:solidFill>
              </a:rPr>
              <a:t>There are a variety of reasons why students abuse prescription drugs, such as:</a:t>
            </a:r>
          </a:p>
          <a:p>
            <a:pPr lvl="1"/>
            <a:r>
              <a:rPr lang="en-US" sz="2500">
                <a:solidFill>
                  <a:schemeClr val="tx1"/>
                </a:solidFill>
              </a:rPr>
              <a:t>Easy access</a:t>
            </a:r>
          </a:p>
          <a:p>
            <a:pPr lvl="1"/>
            <a:r>
              <a:rPr lang="en-US" sz="2500">
                <a:solidFill>
                  <a:schemeClr val="tx1"/>
                </a:solidFill>
              </a:rPr>
              <a:t>Perception of safety</a:t>
            </a:r>
          </a:p>
          <a:p>
            <a:pPr lvl="1"/>
            <a:r>
              <a:rPr lang="en-US" sz="2500">
                <a:solidFill>
                  <a:schemeClr val="tx1"/>
                </a:solidFill>
              </a:rPr>
              <a:t>Desire to get high</a:t>
            </a:r>
          </a:p>
          <a:p>
            <a:pPr lvl="1"/>
            <a:r>
              <a:rPr lang="en-US" sz="2500">
                <a:solidFill>
                  <a:schemeClr val="tx1"/>
                </a:solidFill>
              </a:rPr>
              <a:t>Academic performance enhancement</a:t>
            </a:r>
          </a:p>
          <a:p>
            <a:pPr lvl="1"/>
            <a:r>
              <a:rPr lang="en-US" sz="2500">
                <a:solidFill>
                  <a:schemeClr val="tx1"/>
                </a:solidFill>
              </a:rPr>
              <a:t>To relieve stress and anxiety</a:t>
            </a:r>
          </a:p>
          <a:p>
            <a:pPr lvl="1"/>
            <a:r>
              <a:rPr lang="en-US" sz="2500">
                <a:solidFill>
                  <a:schemeClr val="tx1"/>
                </a:solidFill>
              </a:rPr>
              <a:t>Experimentation</a:t>
            </a:r>
          </a:p>
          <a:p>
            <a:pPr lvl="1"/>
            <a:r>
              <a:rPr lang="en-US" sz="2500">
                <a:solidFill>
                  <a:schemeClr val="tx1"/>
                </a:solidFill>
              </a:rPr>
              <a:t>Social Acceptance</a:t>
            </a:r>
          </a:p>
        </p:txBody>
      </p:sp>
      <p:pic>
        <p:nvPicPr>
          <p:cNvPr id="4" name="Picture 3" descr="KDE School Health Logo">
            <a:extLst>
              <a:ext uri="{FF2B5EF4-FFF2-40B4-BE49-F238E27FC236}">
                <a16:creationId xmlns:a16="http://schemas.microsoft.com/office/drawing/2014/main" id="{048B2177-D27A-3CEF-0669-A84551A2A10F}"/>
              </a:ext>
            </a:extLst>
          </p:cNvPr>
          <p:cNvPicPr>
            <a:picLocks noChangeAspect="1"/>
          </p:cNvPicPr>
          <p:nvPr/>
        </p:nvPicPr>
        <p:blipFill>
          <a:blip r:embed="rId2"/>
          <a:stretch>
            <a:fillRect/>
          </a:stretch>
        </p:blipFill>
        <p:spPr>
          <a:xfrm>
            <a:off x="10502260" y="233160"/>
            <a:ext cx="1133954" cy="1335140"/>
          </a:xfrm>
          <a:prstGeom prst="rect">
            <a:avLst/>
          </a:prstGeom>
        </p:spPr>
      </p:pic>
    </p:spTree>
    <p:extLst>
      <p:ext uri="{BB962C8B-B14F-4D97-AF65-F5344CB8AC3E}">
        <p14:creationId xmlns:p14="http://schemas.microsoft.com/office/powerpoint/2010/main" val="54534454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The Opioid Epidemic</a:t>
            </a:r>
            <a:br>
              <a:rPr lang="en-US"/>
            </a:br>
            <a:endParaRPr lang="en-US"/>
          </a:p>
        </p:txBody>
      </p:sp>
      <p:sp>
        <p:nvSpPr>
          <p:cNvPr id="3" name="Text Placeholder 2"/>
          <p:cNvSpPr>
            <a:spLocks noGrp="1"/>
          </p:cNvSpPr>
          <p:nvPr>
            <p:ph type="body" sz="quarter" idx="13"/>
          </p:nvPr>
        </p:nvSpPr>
        <p:spPr>
          <a:xfrm>
            <a:off x="643113" y="910255"/>
            <a:ext cx="9188715" cy="4901324"/>
          </a:xfrm>
        </p:spPr>
        <p:txBody>
          <a:bodyPr>
            <a:normAutofit fontScale="92500"/>
          </a:bodyPr>
          <a:lstStyle/>
          <a:p>
            <a:pPr marL="0" indent="0" hangingPunct="0">
              <a:lnSpc>
                <a:spcPct val="100000"/>
              </a:lnSpc>
              <a:spcBef>
                <a:spcPts val="0"/>
              </a:spcBef>
              <a:buNone/>
            </a:pPr>
            <a:r>
              <a:rPr lang="en-US" b="1">
                <a:solidFill>
                  <a:schemeClr val="tx1"/>
                </a:solidFill>
              </a:rPr>
              <a:t>Although adolescent opioid drug use may begin with prescription pain pills, many adolescents make the switch to heroin  </a:t>
            </a:r>
          </a:p>
          <a:p>
            <a:pPr hangingPunct="0">
              <a:lnSpc>
                <a:spcPct val="100000"/>
              </a:lnSpc>
              <a:spcBef>
                <a:spcPts val="0"/>
              </a:spcBef>
            </a:pPr>
            <a:r>
              <a:rPr lang="en-US">
                <a:solidFill>
                  <a:schemeClr val="tx1"/>
                </a:solidFill>
              </a:rPr>
              <a:t>Heroin is approximately half the cost of prescription pain pills and is often more readily available  </a:t>
            </a:r>
          </a:p>
          <a:p>
            <a:pPr hangingPunct="0">
              <a:lnSpc>
                <a:spcPct val="100000"/>
              </a:lnSpc>
              <a:spcBef>
                <a:spcPts val="0"/>
              </a:spcBef>
            </a:pPr>
            <a:r>
              <a:rPr lang="en-US">
                <a:solidFill>
                  <a:schemeClr val="tx1"/>
                </a:solidFill>
              </a:rPr>
              <a:t>There has been a significant rise in the number of adolescents aged 12 and older who received treatment for the heroin problem-from 277,000 in 2002 to 526,000 in 2013</a:t>
            </a:r>
          </a:p>
          <a:p>
            <a:pPr hangingPunct="0">
              <a:lnSpc>
                <a:spcPct val="100000"/>
              </a:lnSpc>
              <a:spcBef>
                <a:spcPts val="0"/>
              </a:spcBef>
            </a:pPr>
            <a:r>
              <a:rPr lang="en-US">
                <a:solidFill>
                  <a:schemeClr val="tx1"/>
                </a:solidFill>
              </a:rPr>
              <a:t>Opioid overdose can affect breathing to the extent that breathing slows down and eventually stops  </a:t>
            </a:r>
          </a:p>
          <a:p>
            <a:pPr hangingPunct="0">
              <a:lnSpc>
                <a:spcPct val="100000"/>
              </a:lnSpc>
              <a:spcBef>
                <a:spcPts val="0"/>
              </a:spcBef>
            </a:pPr>
            <a:r>
              <a:rPr lang="en-US">
                <a:solidFill>
                  <a:schemeClr val="tx1"/>
                </a:solidFill>
              </a:rPr>
              <a:t>Oxygen starvation leads to unconsciousness, coma and within three to five minutes without oxygen, brain damage starts to occur, soon followed by death</a:t>
            </a:r>
          </a:p>
          <a:p>
            <a:endParaRPr lang="en-US"/>
          </a:p>
        </p:txBody>
      </p:sp>
      <p:pic>
        <p:nvPicPr>
          <p:cNvPr id="4" name="Picture 3" descr="KDE School Health Logo">
            <a:extLst>
              <a:ext uri="{FF2B5EF4-FFF2-40B4-BE49-F238E27FC236}">
                <a16:creationId xmlns:a16="http://schemas.microsoft.com/office/drawing/2014/main" id="{9CB14C6B-CEBF-FDC9-57B7-2B8475D8D72E}"/>
              </a:ext>
            </a:extLst>
          </p:cNvPr>
          <p:cNvPicPr>
            <a:picLocks noChangeAspect="1"/>
          </p:cNvPicPr>
          <p:nvPr/>
        </p:nvPicPr>
        <p:blipFill>
          <a:blip r:embed="rId2"/>
          <a:stretch>
            <a:fillRect/>
          </a:stretch>
        </p:blipFill>
        <p:spPr>
          <a:xfrm>
            <a:off x="10653473" y="242685"/>
            <a:ext cx="1133954" cy="1335140"/>
          </a:xfrm>
          <a:prstGeom prst="rect">
            <a:avLst/>
          </a:prstGeom>
        </p:spPr>
      </p:pic>
    </p:spTree>
    <p:extLst>
      <p:ext uri="{BB962C8B-B14F-4D97-AF65-F5344CB8AC3E}">
        <p14:creationId xmlns:p14="http://schemas.microsoft.com/office/powerpoint/2010/main" val="327479256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Effects of Opioid Overdose</a:t>
            </a:r>
          </a:p>
        </p:txBody>
      </p:sp>
      <p:sp>
        <p:nvSpPr>
          <p:cNvPr id="8" name="TextBox 7">
            <a:extLst>
              <a:ext uri="{FF2B5EF4-FFF2-40B4-BE49-F238E27FC236}">
                <a16:creationId xmlns:a16="http://schemas.microsoft.com/office/drawing/2014/main" id="{8AC38DDD-2CFC-EF74-2461-824B4662872C}"/>
              </a:ext>
            </a:extLst>
          </p:cNvPr>
          <p:cNvSpPr txBox="1"/>
          <p:nvPr/>
        </p:nvSpPr>
        <p:spPr>
          <a:xfrm>
            <a:off x="705080" y="1211855"/>
            <a:ext cx="9640164" cy="707886"/>
          </a:xfrm>
          <a:prstGeom prst="rect">
            <a:avLst/>
          </a:prstGeom>
          <a:noFill/>
        </p:spPr>
        <p:txBody>
          <a:bodyPr wrap="square" rtlCol="0">
            <a:spAutoFit/>
          </a:bodyPr>
          <a:lstStyle/>
          <a:p>
            <a:r>
              <a:rPr lang="en-US" sz="2000"/>
              <a:t>Opioid overdose can severely impact breathing, leading to unconsciousness, coma, brain damage within three to five minutes without oxygen, and death</a:t>
            </a:r>
          </a:p>
        </p:txBody>
      </p:sp>
      <p:graphicFrame>
        <p:nvGraphicFramePr>
          <p:cNvPr id="5" name="Table 4">
            <a:extLst>
              <a:ext uri="{FF2B5EF4-FFF2-40B4-BE49-F238E27FC236}">
                <a16:creationId xmlns:a16="http://schemas.microsoft.com/office/drawing/2014/main" id="{A6C5A44A-D339-E0E3-D5F7-1CF6BBB1D655}"/>
              </a:ext>
            </a:extLst>
          </p:cNvPr>
          <p:cNvGraphicFramePr>
            <a:graphicFrameLocks noGrp="1"/>
          </p:cNvGraphicFramePr>
          <p:nvPr>
            <p:extLst>
              <p:ext uri="{D42A27DB-BD31-4B8C-83A1-F6EECF244321}">
                <p14:modId xmlns:p14="http://schemas.microsoft.com/office/powerpoint/2010/main" val="1288684058"/>
              </p:ext>
            </p:extLst>
          </p:nvPr>
        </p:nvGraphicFramePr>
        <p:xfrm>
          <a:off x="1444330" y="2059824"/>
          <a:ext cx="8009263" cy="3340100"/>
        </p:xfrm>
        <a:graphic>
          <a:graphicData uri="http://schemas.openxmlformats.org/drawingml/2006/table">
            <a:tbl>
              <a:tblPr firstRow="1" firstCol="1" bandRow="1"/>
              <a:tblGrid>
                <a:gridCol w="3999142">
                  <a:extLst>
                    <a:ext uri="{9D8B030D-6E8A-4147-A177-3AD203B41FA5}">
                      <a16:colId xmlns:a16="http://schemas.microsoft.com/office/drawing/2014/main" val="411698178"/>
                    </a:ext>
                  </a:extLst>
                </a:gridCol>
                <a:gridCol w="4010121">
                  <a:extLst>
                    <a:ext uri="{9D8B030D-6E8A-4147-A177-3AD203B41FA5}">
                      <a16:colId xmlns:a16="http://schemas.microsoft.com/office/drawing/2014/main" val="1206826822"/>
                    </a:ext>
                  </a:extLst>
                </a:gridCol>
              </a:tblGrid>
              <a:tr h="176147">
                <a:tc>
                  <a:txBody>
                    <a:bodyPr/>
                    <a:lstStyle/>
                    <a:p>
                      <a:pPr marL="0" marR="0" algn="ctr">
                        <a:lnSpc>
                          <a:spcPct val="115000"/>
                        </a:lnSpc>
                        <a:spcAft>
                          <a:spcPts val="1000"/>
                        </a:spcAft>
                        <a:buNone/>
                      </a:pPr>
                      <a:r>
                        <a:rPr lang="en-US" sz="1800" b="1"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Opioid High</a:t>
                      </a:r>
                      <a:endParaRPr lang="en-US" sz="18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800" b="1"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Opioid Overdose</a:t>
                      </a:r>
                      <a:endParaRPr lang="en-US" sz="18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3540684"/>
                  </a:ext>
                </a:extLst>
              </a:tr>
              <a:tr h="260177">
                <a:tc>
                  <a:txBody>
                    <a:bodyPr/>
                    <a:lstStyle/>
                    <a:p>
                      <a:pPr marL="0" marR="0">
                        <a:lnSpc>
                          <a:spcPct val="115000"/>
                        </a:lnSpc>
                        <a:spcAft>
                          <a:spcPts val="1000"/>
                        </a:spcAft>
                        <a:buNone/>
                      </a:pPr>
                      <a:r>
                        <a:rPr lang="en-US" sz="1800"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Relaxed muscles</a:t>
                      </a:r>
                      <a:endParaRPr lang="en-US" sz="18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Pale, clammy skin</a:t>
                      </a:r>
                      <a:endParaRPr lang="en-US" sz="18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2237584"/>
                  </a:ext>
                </a:extLst>
              </a:tr>
              <a:tr h="534488">
                <a:tc>
                  <a:txBody>
                    <a:bodyPr/>
                    <a:lstStyle/>
                    <a:p>
                      <a:pPr marL="0" marR="0">
                        <a:lnSpc>
                          <a:spcPct val="115000"/>
                        </a:lnSpc>
                        <a:spcAft>
                          <a:spcPts val="1000"/>
                        </a:spcAft>
                        <a:buNone/>
                      </a:pPr>
                      <a:r>
                        <a:rPr lang="en-US" sz="1800"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Speech slowed, slurred</a:t>
                      </a:r>
                      <a:endParaRPr lang="en-US" sz="18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Speech is infrequent, not breathing or may have very shallow breathing</a:t>
                      </a:r>
                      <a:endParaRPr lang="en-US" sz="18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4347121"/>
                  </a:ext>
                </a:extLst>
              </a:tr>
              <a:tr h="260177">
                <a:tc>
                  <a:txBody>
                    <a:bodyPr/>
                    <a:lstStyle/>
                    <a:p>
                      <a:pPr marL="0" marR="0">
                        <a:lnSpc>
                          <a:spcPct val="115000"/>
                        </a:lnSpc>
                        <a:spcAft>
                          <a:spcPts val="1000"/>
                        </a:spcAft>
                        <a:buNone/>
                      </a:pPr>
                      <a:r>
                        <a:rPr lang="en-US" sz="1800"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Appears sleepy, nodding off</a:t>
                      </a:r>
                      <a:endParaRPr lang="en-US" sz="18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Deep snorting or gurgling</a:t>
                      </a:r>
                      <a:endParaRPr lang="en-US" sz="18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5224484"/>
                  </a:ext>
                </a:extLst>
              </a:tr>
              <a:tr h="260177">
                <a:tc>
                  <a:txBody>
                    <a:bodyPr/>
                    <a:lstStyle/>
                    <a:p>
                      <a:pPr marL="0" marR="0">
                        <a:lnSpc>
                          <a:spcPct val="115000"/>
                        </a:lnSpc>
                        <a:spcAft>
                          <a:spcPts val="1000"/>
                        </a:spcAft>
                        <a:buNone/>
                      </a:pPr>
                      <a:r>
                        <a:rPr lang="en-US" sz="1800"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Normal heartbeat or pulse</a:t>
                      </a:r>
                      <a:endParaRPr lang="en-US" sz="18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Slowed heartbeat or pulse</a:t>
                      </a:r>
                      <a:endParaRPr lang="en-US" sz="18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6086038"/>
                  </a:ext>
                </a:extLst>
              </a:tr>
              <a:tr h="534488">
                <a:tc>
                  <a:txBody>
                    <a:bodyPr/>
                    <a:lstStyle/>
                    <a:p>
                      <a:pPr marL="0" marR="0">
                        <a:lnSpc>
                          <a:spcPct val="115000"/>
                        </a:lnSpc>
                        <a:spcAft>
                          <a:spcPts val="1000"/>
                        </a:spcAft>
                        <a:buNone/>
                      </a:pPr>
                      <a:r>
                        <a:rPr lang="en-US" sz="1800"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Responds to stimuli</a:t>
                      </a:r>
                      <a:endParaRPr lang="en-US" sz="18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Unresponsive to stimuli (calling name, shaking or sternal rub</a:t>
                      </a:r>
                      <a:endParaRPr lang="en-US" sz="18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375489"/>
                  </a:ext>
                </a:extLst>
              </a:tr>
              <a:tr h="534488">
                <a:tc>
                  <a:txBody>
                    <a:bodyPr/>
                    <a:lstStyle/>
                    <a:p>
                      <a:pPr marL="0" marR="0">
                        <a:lnSpc>
                          <a:spcPct val="115000"/>
                        </a:lnSpc>
                        <a:spcAft>
                          <a:spcPts val="1000"/>
                        </a:spcAft>
                        <a:buNone/>
                      </a:pPr>
                      <a:r>
                        <a:rPr lang="en-US" sz="1800"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Normal skin color</a:t>
                      </a:r>
                      <a:endParaRPr lang="en-US" sz="18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Cyanotic skin coloration (blue lips and fingertips)</a:t>
                      </a:r>
                      <a:endParaRPr lang="en-US" sz="18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11074840"/>
                  </a:ext>
                </a:extLst>
              </a:tr>
              <a:tr h="260177">
                <a:tc>
                  <a:txBody>
                    <a:bodyPr/>
                    <a:lstStyle/>
                    <a:p>
                      <a:pPr marL="0" marR="0">
                        <a:lnSpc>
                          <a:spcPct val="115000"/>
                        </a:lnSpc>
                        <a:spcAft>
                          <a:spcPts val="1000"/>
                        </a:spcAft>
                        <a:buNone/>
                      </a:pPr>
                      <a:r>
                        <a:rPr lang="en-US" sz="1800"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en-US" sz="18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Pinpoint pupils</a:t>
                      </a:r>
                      <a:endParaRPr lang="en-US" sz="18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8369687"/>
                  </a:ext>
                </a:extLst>
              </a:tr>
            </a:tbl>
          </a:graphicData>
        </a:graphic>
      </p:graphicFrame>
      <p:sp>
        <p:nvSpPr>
          <p:cNvPr id="6" name="Rectangle 1">
            <a:extLst>
              <a:ext uri="{FF2B5EF4-FFF2-40B4-BE49-F238E27FC236}">
                <a16:creationId xmlns:a16="http://schemas.microsoft.com/office/drawing/2014/main" id="{B7E752D7-14B2-CA79-CD16-6BD0A0801059}"/>
              </a:ext>
            </a:extLst>
          </p:cNvPr>
          <p:cNvSpPr>
            <a:spLocks noChangeArrowheads="1"/>
          </p:cNvSpPr>
          <p:nvPr/>
        </p:nvSpPr>
        <p:spPr bwMode="auto">
          <a:xfrm>
            <a:off x="2908244" y="5399924"/>
            <a:ext cx="575950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Adapted from Massachusetts Department of Public Health-Opioid Overdose Education</a:t>
            </a:r>
            <a:endParaRPr kumimoji="0" lang="en-US" altLang="en-US" sz="1000" b="0" i="0" u="none" strike="noStrike" cap="none" normalizeH="0" baseline="0">
              <a:ln>
                <a:noFill/>
              </a:ln>
              <a:solidFill>
                <a:schemeClr val="tx1"/>
              </a:solidFill>
              <a:effectLst/>
            </a:endParaRPr>
          </a:p>
        </p:txBody>
      </p:sp>
      <p:pic>
        <p:nvPicPr>
          <p:cNvPr id="3" name="Picture 2">
            <a:extLst>
              <a:ext uri="{FF2B5EF4-FFF2-40B4-BE49-F238E27FC236}">
                <a16:creationId xmlns:a16="http://schemas.microsoft.com/office/drawing/2014/main" id="{26B214FB-C010-1FFA-7164-F916694D64D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345244" y="242685"/>
            <a:ext cx="1290970" cy="1520014"/>
          </a:xfrm>
          <a:prstGeom prst="rect">
            <a:avLst/>
          </a:prstGeom>
        </p:spPr>
      </p:pic>
    </p:spTree>
    <p:extLst>
      <p:ext uri="{BB962C8B-B14F-4D97-AF65-F5344CB8AC3E}">
        <p14:creationId xmlns:p14="http://schemas.microsoft.com/office/powerpoint/2010/main" val="368192329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905" y="447380"/>
            <a:ext cx="8596668" cy="1009915"/>
          </a:xfrm>
        </p:spPr>
        <p:txBody>
          <a:bodyPr>
            <a:normAutofit/>
          </a:bodyPr>
          <a:lstStyle/>
          <a:p>
            <a:r>
              <a:rPr lang="en-US"/>
              <a:t>Preventing Fatal Opioid Overdoses</a:t>
            </a:r>
          </a:p>
        </p:txBody>
      </p:sp>
      <p:sp>
        <p:nvSpPr>
          <p:cNvPr id="3" name="Text Placeholder 2"/>
          <p:cNvSpPr>
            <a:spLocks noGrp="1"/>
          </p:cNvSpPr>
          <p:nvPr>
            <p:ph type="body" sz="quarter" idx="13"/>
          </p:nvPr>
        </p:nvSpPr>
        <p:spPr>
          <a:xfrm>
            <a:off x="632905" y="1443210"/>
            <a:ext cx="9188715" cy="2743200"/>
          </a:xfrm>
        </p:spPr>
        <p:txBody>
          <a:bodyPr>
            <a:normAutofit/>
          </a:bodyPr>
          <a:lstStyle/>
          <a:p>
            <a:pPr>
              <a:lnSpc>
                <a:spcPct val="100000"/>
              </a:lnSpc>
              <a:spcBef>
                <a:spcPts val="0"/>
              </a:spcBef>
            </a:pPr>
            <a:r>
              <a:rPr lang="en-US" sz="2600">
                <a:solidFill>
                  <a:schemeClr val="tx1"/>
                </a:solidFill>
                <a:effectLst/>
                <a:ea typeface="Times New Roman" panose="02020603050405020304" pitchFamily="18" charset="0"/>
                <a:cs typeface="Times New Roman" panose="02020603050405020304" pitchFamily="18" charset="0"/>
              </a:rPr>
              <a:t>Under Kentucky Revised Statute </a:t>
            </a:r>
            <a:r>
              <a:rPr lang="en-US" sz="2600" u="sng">
                <a:solidFill>
                  <a:srgbClr val="0000FF"/>
                </a:solidFill>
                <a:effectLst/>
                <a:ea typeface="Times New Roman" panose="02020603050405020304" pitchFamily="18" charset="0"/>
                <a:cs typeface="Times New Roman" panose="02020603050405020304" pitchFamily="18" charset="0"/>
                <a:hlinkClick r:id="rId2"/>
              </a:rPr>
              <a:t>(KRS) 217.186</a:t>
            </a:r>
            <a:r>
              <a:rPr lang="en-US" sz="2600">
                <a:effectLst/>
                <a:ea typeface="Times New Roman" panose="02020603050405020304" pitchFamily="18" charset="0"/>
                <a:cs typeface="Times New Roman" panose="02020603050405020304" pitchFamily="18" charset="0"/>
              </a:rPr>
              <a:t>, </a:t>
            </a:r>
            <a:r>
              <a:rPr lang="en-US" sz="2600">
                <a:solidFill>
                  <a:schemeClr val="tx1"/>
                </a:solidFill>
                <a:effectLst/>
                <a:ea typeface="Times New Roman" panose="02020603050405020304" pitchFamily="18" charset="0"/>
                <a:cs typeface="Times New Roman" panose="02020603050405020304" pitchFamily="18" charset="0"/>
              </a:rPr>
              <a:t>non-medical school personnel authorized to administer medications per </a:t>
            </a:r>
            <a:r>
              <a:rPr lang="en-US" sz="2600" u="sng">
                <a:solidFill>
                  <a:srgbClr val="0000FF"/>
                </a:solidFill>
                <a:effectLst/>
                <a:ea typeface="Times New Roman" panose="02020603050405020304" pitchFamily="18" charset="0"/>
                <a:cs typeface="Times New Roman" panose="02020603050405020304" pitchFamily="18" charset="0"/>
                <a:hlinkClick r:id="rId3"/>
              </a:rPr>
              <a:t>KRS 156.502</a:t>
            </a:r>
            <a:r>
              <a:rPr lang="en-US" sz="2600">
                <a:effectLst/>
                <a:ea typeface="Times New Roman" panose="02020603050405020304" pitchFamily="18" charset="0"/>
                <a:cs typeface="Times New Roman" panose="02020603050405020304" pitchFamily="18" charset="0"/>
              </a:rPr>
              <a:t> </a:t>
            </a:r>
            <a:r>
              <a:rPr lang="en-US" sz="2600">
                <a:solidFill>
                  <a:schemeClr val="tx1"/>
                </a:solidFill>
                <a:effectLst/>
                <a:ea typeface="Times New Roman" panose="02020603050405020304" pitchFamily="18" charset="0"/>
                <a:cs typeface="Times New Roman" panose="02020603050405020304" pitchFamily="18" charset="0"/>
              </a:rPr>
              <a:t>can administer Narcan (naloxone) to prevent fatal opioid/heroin overdoses</a:t>
            </a:r>
          </a:p>
          <a:p>
            <a:pPr>
              <a:lnSpc>
                <a:spcPct val="100000"/>
              </a:lnSpc>
              <a:spcBef>
                <a:spcPts val="0"/>
              </a:spcBef>
            </a:pPr>
            <a:r>
              <a:rPr lang="en-US" sz="2600">
                <a:solidFill>
                  <a:schemeClr val="tx1"/>
                </a:solidFill>
                <a:effectLst/>
                <a:ea typeface="Times New Roman" panose="02020603050405020304" pitchFamily="18" charset="0"/>
                <a:cs typeface="Times New Roman" panose="02020603050405020304" pitchFamily="18" charset="0"/>
              </a:rPr>
              <a:t> The statute includes a “Good Samaritan” provision protecting those seeking help for overdose victims from prosecution</a:t>
            </a:r>
          </a:p>
          <a:p>
            <a:pPr marL="0" indent="0">
              <a:buNone/>
            </a:pPr>
            <a:endParaRPr lang="en-US"/>
          </a:p>
        </p:txBody>
      </p:sp>
      <p:pic>
        <p:nvPicPr>
          <p:cNvPr id="4" name="Picture 3" descr="KDE School Health Logo">
            <a:extLst>
              <a:ext uri="{FF2B5EF4-FFF2-40B4-BE49-F238E27FC236}">
                <a16:creationId xmlns:a16="http://schemas.microsoft.com/office/drawing/2014/main" id="{E3371358-5700-33B0-B9F1-0B6C1DF898F4}"/>
              </a:ext>
            </a:extLst>
          </p:cNvPr>
          <p:cNvPicPr>
            <a:picLocks noChangeAspect="1"/>
          </p:cNvPicPr>
          <p:nvPr/>
        </p:nvPicPr>
        <p:blipFill>
          <a:blip r:embed="rId4"/>
          <a:stretch>
            <a:fillRect/>
          </a:stretch>
        </p:blipFill>
        <p:spPr>
          <a:xfrm>
            <a:off x="10672523" y="242685"/>
            <a:ext cx="1133954" cy="1335140"/>
          </a:xfrm>
          <a:prstGeom prst="rect">
            <a:avLst/>
          </a:prstGeom>
        </p:spPr>
      </p:pic>
    </p:spTree>
    <p:extLst>
      <p:ext uri="{BB962C8B-B14F-4D97-AF65-F5344CB8AC3E}">
        <p14:creationId xmlns:p14="http://schemas.microsoft.com/office/powerpoint/2010/main" val="1341018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Registered Nursing Practice </a:t>
            </a:r>
            <a:br>
              <a:rPr lang="en-US"/>
            </a:br>
            <a:endParaRPr lang="en-US"/>
          </a:p>
        </p:txBody>
      </p:sp>
      <p:sp>
        <p:nvSpPr>
          <p:cNvPr id="3" name="Text Placeholder 2"/>
          <p:cNvSpPr>
            <a:spLocks noGrp="1"/>
          </p:cNvSpPr>
          <p:nvPr>
            <p:ph type="body" sz="quarter" idx="13"/>
          </p:nvPr>
        </p:nvSpPr>
        <p:spPr>
          <a:xfrm>
            <a:off x="555786" y="1056661"/>
            <a:ext cx="9188715" cy="5279998"/>
          </a:xfrm>
        </p:spPr>
        <p:txBody>
          <a:bodyPr vert="horz" lIns="91440" tIns="45720" rIns="91440" bIns="45720" rtlCol="0" anchor="t">
            <a:normAutofit fontScale="70000" lnSpcReduction="20000"/>
          </a:bodyPr>
          <a:lstStyle/>
          <a:p>
            <a:pPr marL="0" indent="0" hangingPunct="0">
              <a:buNone/>
            </a:pPr>
            <a:r>
              <a:rPr lang="en-US" sz="5100" b="1">
                <a:solidFill>
                  <a:schemeClr val="tx1"/>
                </a:solidFill>
              </a:rPr>
              <a:t>Registered Nurse </a:t>
            </a:r>
          </a:p>
          <a:p>
            <a:pPr marL="0" indent="0" hangingPunct="0">
              <a:buNone/>
            </a:pPr>
            <a:r>
              <a:rPr lang="en-US" sz="3400">
                <a:solidFill>
                  <a:schemeClr val="tx1"/>
                </a:solidFill>
              </a:rPr>
              <a:t>Qualified by education, experience and current clinical competence to provide school health services/acts including but not limited to the following:</a:t>
            </a:r>
          </a:p>
          <a:p>
            <a:pPr lvl="1" hangingPunct="0"/>
            <a:r>
              <a:rPr lang="en-US" sz="3400">
                <a:solidFill>
                  <a:schemeClr val="tx1"/>
                </a:solidFill>
              </a:rPr>
              <a:t>Utilize substantial, specialized nursing knowledge, judgment and skill in providing primary healthcare to students including "... initial assessment, management of minor illness and/or referral to other health professionals, monitoring of chronic diseases, health supervision, counseling, promotion of healthy life-styles, disease prevention, and  the coordination of services when specialized care is required."  (National Association of School Nurses, Resolution--Primary Health Care, June 1981.)</a:t>
            </a:r>
          </a:p>
          <a:p>
            <a:pPr lvl="1" hangingPunct="0"/>
            <a:r>
              <a:rPr lang="en-US" sz="3400">
                <a:solidFill>
                  <a:schemeClr val="tx1"/>
                </a:solidFill>
              </a:rPr>
              <a:t>Serve as a health advocate of students, and a consultant to educational staff</a:t>
            </a:r>
          </a:p>
          <a:p>
            <a:pPr lvl="1" hangingPunct="0"/>
            <a:r>
              <a:rPr lang="en-US" sz="3400">
                <a:solidFill>
                  <a:schemeClr val="tx1"/>
                </a:solidFill>
              </a:rPr>
              <a:t>Serve in family resource and youth services centers as defined in KRS 156.497</a:t>
            </a:r>
          </a:p>
          <a:p>
            <a:pPr marL="457200" lvl="1" indent="0" hangingPunct="0">
              <a:buNone/>
            </a:pPr>
            <a:endParaRPr lang="en-US"/>
          </a:p>
        </p:txBody>
      </p:sp>
      <p:pic>
        <p:nvPicPr>
          <p:cNvPr id="4" name="Picture 3" descr="KDE School health logo">
            <a:extLst>
              <a:ext uri="{FF2B5EF4-FFF2-40B4-BE49-F238E27FC236}">
                <a16:creationId xmlns:a16="http://schemas.microsoft.com/office/drawing/2014/main" id="{95F49EC9-8195-88C8-1473-2924D04D4D1B}"/>
              </a:ext>
            </a:extLst>
          </p:cNvPr>
          <p:cNvPicPr>
            <a:picLocks noChangeAspect="1"/>
          </p:cNvPicPr>
          <p:nvPr/>
        </p:nvPicPr>
        <p:blipFill>
          <a:blip r:embed="rId2"/>
          <a:stretch>
            <a:fillRect/>
          </a:stretch>
        </p:blipFill>
        <p:spPr>
          <a:xfrm>
            <a:off x="10759833" y="129069"/>
            <a:ext cx="1245423" cy="1448756"/>
          </a:xfrm>
          <a:prstGeom prst="rect">
            <a:avLst/>
          </a:prstGeom>
        </p:spPr>
      </p:pic>
    </p:spTree>
    <p:extLst>
      <p:ext uri="{BB962C8B-B14F-4D97-AF65-F5344CB8AC3E}">
        <p14:creationId xmlns:p14="http://schemas.microsoft.com/office/powerpoint/2010/main" val="364539150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113051"/>
            <a:ext cx="8596668" cy="1320800"/>
          </a:xfrm>
        </p:spPr>
        <p:txBody>
          <a:bodyPr>
            <a:normAutofit/>
          </a:bodyPr>
          <a:lstStyle/>
          <a:p>
            <a:r>
              <a:rPr lang="en-US"/>
              <a:t>Responding to an Opioid Overdose</a:t>
            </a:r>
            <a:br>
              <a:rPr lang="en-US"/>
            </a:br>
            <a:endParaRPr lang="en-US"/>
          </a:p>
        </p:txBody>
      </p:sp>
      <p:sp>
        <p:nvSpPr>
          <p:cNvPr id="3" name="Text Placeholder 2"/>
          <p:cNvSpPr>
            <a:spLocks noGrp="1"/>
          </p:cNvSpPr>
          <p:nvPr>
            <p:ph type="body" sz="quarter" idx="13"/>
          </p:nvPr>
        </p:nvSpPr>
        <p:spPr>
          <a:xfrm>
            <a:off x="555786" y="1773451"/>
            <a:ext cx="9188715" cy="2765498"/>
          </a:xfrm>
        </p:spPr>
        <p:txBody>
          <a:bodyPr/>
          <a:lstStyle/>
          <a:p>
            <a:r>
              <a:rPr lang="en-US">
                <a:solidFill>
                  <a:schemeClr val="tx1"/>
                </a:solidFill>
              </a:rPr>
              <a:t>If you suspect an overdose, </a:t>
            </a:r>
            <a:r>
              <a:rPr lang="en-US" b="1">
                <a:solidFill>
                  <a:schemeClr val="tx1"/>
                </a:solidFill>
              </a:rPr>
              <a:t>act promptly!</a:t>
            </a:r>
            <a:r>
              <a:rPr lang="en-US">
                <a:solidFill>
                  <a:schemeClr val="tx1"/>
                </a:solidFill>
              </a:rPr>
              <a:t>   </a:t>
            </a:r>
          </a:p>
          <a:p>
            <a:r>
              <a:rPr lang="en-US">
                <a:solidFill>
                  <a:schemeClr val="tx1"/>
                </a:solidFill>
              </a:rPr>
              <a:t>Always go to the distressed individual, never send the individual to the health room/school nurse alone or leave them alone </a:t>
            </a:r>
          </a:p>
          <a:p>
            <a:r>
              <a:rPr lang="en-US">
                <a:solidFill>
                  <a:schemeClr val="tx1"/>
                </a:solidFill>
              </a:rPr>
              <a:t>Do not move an individual who is in severe distress  </a:t>
            </a:r>
          </a:p>
          <a:p>
            <a:pPr marL="0" indent="0">
              <a:buNone/>
            </a:pPr>
            <a:endParaRPr lang="en-US"/>
          </a:p>
        </p:txBody>
      </p:sp>
      <p:pic>
        <p:nvPicPr>
          <p:cNvPr id="4" name="Picture 3" descr="KDE School Health Logo">
            <a:extLst>
              <a:ext uri="{FF2B5EF4-FFF2-40B4-BE49-F238E27FC236}">
                <a16:creationId xmlns:a16="http://schemas.microsoft.com/office/drawing/2014/main" id="{EC6DA950-9AF8-6676-C695-57E94AD594EA}"/>
              </a:ext>
            </a:extLst>
          </p:cNvPr>
          <p:cNvPicPr>
            <a:picLocks noChangeAspect="1"/>
          </p:cNvPicPr>
          <p:nvPr/>
        </p:nvPicPr>
        <p:blipFill>
          <a:blip r:embed="rId2"/>
          <a:stretch>
            <a:fillRect/>
          </a:stretch>
        </p:blipFill>
        <p:spPr>
          <a:xfrm>
            <a:off x="10634423" y="103955"/>
            <a:ext cx="1133954" cy="1335140"/>
          </a:xfrm>
          <a:prstGeom prst="rect">
            <a:avLst/>
          </a:prstGeom>
        </p:spPr>
      </p:pic>
    </p:spTree>
    <p:extLst>
      <p:ext uri="{BB962C8B-B14F-4D97-AF65-F5344CB8AC3E}">
        <p14:creationId xmlns:p14="http://schemas.microsoft.com/office/powerpoint/2010/main" val="283174657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99746"/>
          </a:xfrm>
        </p:spPr>
        <p:txBody>
          <a:bodyPr>
            <a:normAutofit/>
          </a:bodyPr>
          <a:lstStyle/>
          <a:p>
            <a:r>
              <a:rPr lang="en-US"/>
              <a:t>Immediate Medical Attention</a:t>
            </a:r>
          </a:p>
        </p:txBody>
      </p:sp>
      <p:sp>
        <p:nvSpPr>
          <p:cNvPr id="3" name="Text Placeholder 2"/>
          <p:cNvSpPr>
            <a:spLocks noGrp="1"/>
          </p:cNvSpPr>
          <p:nvPr>
            <p:ph type="body" sz="quarter" idx="13"/>
          </p:nvPr>
        </p:nvSpPr>
        <p:spPr>
          <a:xfrm>
            <a:off x="555785" y="1313420"/>
            <a:ext cx="10450065" cy="5062257"/>
          </a:xfrm>
        </p:spPr>
        <p:txBody>
          <a:bodyPr>
            <a:noAutofit/>
          </a:bodyPr>
          <a:lstStyle/>
          <a:p>
            <a:pPr marL="0" indent="0" hangingPunct="0">
              <a:lnSpc>
                <a:spcPct val="100000"/>
              </a:lnSpc>
              <a:spcBef>
                <a:spcPts val="0"/>
              </a:spcBef>
              <a:buNone/>
            </a:pPr>
            <a:r>
              <a:rPr lang="en-US">
                <a:solidFill>
                  <a:schemeClr val="tx1"/>
                </a:solidFill>
              </a:rPr>
              <a:t>AN OPIOID OVERDOSE NEEDS IMMEDIATE MEDICAL ATTENTION</a:t>
            </a:r>
          </a:p>
          <a:p>
            <a:pPr lvl="0">
              <a:lnSpc>
                <a:spcPct val="100000"/>
              </a:lnSpc>
              <a:spcBef>
                <a:spcPts val="0"/>
              </a:spcBef>
            </a:pPr>
            <a:r>
              <a:rPr lang="en-US" sz="2400" b="1">
                <a:solidFill>
                  <a:schemeClr val="tx1"/>
                </a:solidFill>
              </a:rPr>
              <a:t>Recognize</a:t>
            </a:r>
            <a:r>
              <a:rPr lang="en-US" sz="2400">
                <a:solidFill>
                  <a:schemeClr val="tx1"/>
                </a:solidFill>
              </a:rPr>
              <a:t> signs/symptoms of opioid overdose (slow or absence of breathing; unresponsiveness to stimuli (calling name, shaking, sternal rub)</a:t>
            </a:r>
          </a:p>
          <a:p>
            <a:pPr lvl="0">
              <a:lnSpc>
                <a:spcPct val="100000"/>
              </a:lnSpc>
              <a:spcBef>
                <a:spcPts val="0"/>
              </a:spcBef>
            </a:pPr>
            <a:r>
              <a:rPr lang="en-US" sz="2400" b="1">
                <a:solidFill>
                  <a:schemeClr val="tx1"/>
                </a:solidFill>
              </a:rPr>
              <a:t>Respond </a:t>
            </a:r>
            <a:r>
              <a:rPr lang="en-US" sz="2400">
                <a:solidFill>
                  <a:schemeClr val="tx1"/>
                </a:solidFill>
              </a:rPr>
              <a:t>by </a:t>
            </a:r>
            <a:r>
              <a:rPr lang="en-US" sz="2400" u="sng">
                <a:solidFill>
                  <a:schemeClr val="tx1"/>
                </a:solidFill>
              </a:rPr>
              <a:t>calling immediately for help</a:t>
            </a:r>
            <a:r>
              <a:rPr lang="en-US" sz="2400">
                <a:solidFill>
                  <a:schemeClr val="tx1"/>
                </a:solidFill>
              </a:rPr>
              <a:t>: </a:t>
            </a:r>
          </a:p>
          <a:p>
            <a:pPr lvl="1">
              <a:lnSpc>
                <a:spcPct val="100000"/>
              </a:lnSpc>
              <a:spcBef>
                <a:spcPts val="0"/>
              </a:spcBef>
            </a:pPr>
            <a:r>
              <a:rPr lang="en-US">
                <a:solidFill>
                  <a:schemeClr val="tx1"/>
                </a:solidFill>
              </a:rPr>
              <a:t>Call 911 or direct someone to call 911 to request immediate medical assistance. Advise the 911 operator that an opioid overdose is suspected and that Narcan (naloxone) is being given or has been given.</a:t>
            </a:r>
          </a:p>
          <a:p>
            <a:pPr lvl="1">
              <a:lnSpc>
                <a:spcPct val="100000"/>
              </a:lnSpc>
              <a:spcBef>
                <a:spcPts val="0"/>
              </a:spcBef>
            </a:pPr>
            <a:r>
              <a:rPr lang="en-US">
                <a:solidFill>
                  <a:schemeClr val="tx1"/>
                </a:solidFill>
              </a:rPr>
              <a:t>Assess for breathing. If necessary, provide rescue breathing</a:t>
            </a:r>
          </a:p>
          <a:p>
            <a:pPr marL="0" indent="0">
              <a:lnSpc>
                <a:spcPct val="120000"/>
              </a:lnSpc>
              <a:spcBef>
                <a:spcPts val="0"/>
              </a:spcBef>
              <a:buNone/>
            </a:pPr>
            <a:endParaRPr lang="en-US" sz="1400"/>
          </a:p>
        </p:txBody>
      </p:sp>
      <p:pic>
        <p:nvPicPr>
          <p:cNvPr id="4" name="Picture 3" descr="KDE School Health Logo">
            <a:extLst>
              <a:ext uri="{FF2B5EF4-FFF2-40B4-BE49-F238E27FC236}">
                <a16:creationId xmlns:a16="http://schemas.microsoft.com/office/drawing/2014/main" id="{0DEDFC59-6819-DE45-87E3-D01FE23BC8E1}"/>
              </a:ext>
            </a:extLst>
          </p:cNvPr>
          <p:cNvPicPr>
            <a:picLocks noChangeAspect="1"/>
          </p:cNvPicPr>
          <p:nvPr/>
        </p:nvPicPr>
        <p:blipFill>
          <a:blip r:embed="rId2"/>
          <a:stretch>
            <a:fillRect/>
          </a:stretch>
        </p:blipFill>
        <p:spPr>
          <a:xfrm>
            <a:off x="10502259" y="242685"/>
            <a:ext cx="1133954" cy="1335140"/>
          </a:xfrm>
          <a:prstGeom prst="rect">
            <a:avLst/>
          </a:prstGeom>
        </p:spPr>
      </p:pic>
    </p:spTree>
    <p:extLst>
      <p:ext uri="{BB962C8B-B14F-4D97-AF65-F5344CB8AC3E}">
        <p14:creationId xmlns:p14="http://schemas.microsoft.com/office/powerpoint/2010/main" val="278199701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9820A-6F9D-CD7B-F8FC-E6C995C208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CE3F12-000C-7261-399E-2E8C51FA85B8}"/>
              </a:ext>
            </a:extLst>
          </p:cNvPr>
          <p:cNvSpPr>
            <a:spLocks noGrp="1"/>
          </p:cNvSpPr>
          <p:nvPr>
            <p:ph type="title"/>
          </p:nvPr>
        </p:nvSpPr>
        <p:spPr>
          <a:xfrm>
            <a:off x="555785" y="217269"/>
            <a:ext cx="9866171" cy="899746"/>
          </a:xfrm>
        </p:spPr>
        <p:txBody>
          <a:bodyPr>
            <a:normAutofit/>
          </a:bodyPr>
          <a:lstStyle/>
          <a:p>
            <a:r>
              <a:rPr lang="en-US"/>
              <a:t>Immediate Medical Attention Continued</a:t>
            </a:r>
          </a:p>
        </p:txBody>
      </p:sp>
      <p:sp>
        <p:nvSpPr>
          <p:cNvPr id="3" name="Text Placeholder 2">
            <a:extLst>
              <a:ext uri="{FF2B5EF4-FFF2-40B4-BE49-F238E27FC236}">
                <a16:creationId xmlns:a16="http://schemas.microsoft.com/office/drawing/2014/main" id="{D320B399-E877-FC16-6935-F3D03AF64010}"/>
              </a:ext>
            </a:extLst>
          </p:cNvPr>
          <p:cNvSpPr>
            <a:spLocks noGrp="1"/>
          </p:cNvSpPr>
          <p:nvPr>
            <p:ph type="body" sz="quarter" idx="13"/>
          </p:nvPr>
        </p:nvSpPr>
        <p:spPr>
          <a:xfrm>
            <a:off x="555785" y="930133"/>
            <a:ext cx="10450065" cy="5062257"/>
          </a:xfrm>
        </p:spPr>
        <p:txBody>
          <a:bodyPr>
            <a:noAutofit/>
          </a:bodyPr>
          <a:lstStyle/>
          <a:p>
            <a:pPr hangingPunct="0">
              <a:lnSpc>
                <a:spcPct val="100000"/>
              </a:lnSpc>
              <a:spcBef>
                <a:spcPts val="0"/>
              </a:spcBef>
            </a:pPr>
            <a:r>
              <a:rPr lang="en-US" sz="2200">
                <a:solidFill>
                  <a:schemeClr val="tx1"/>
                </a:solidFill>
              </a:rPr>
              <a:t>Steps for rescue breathing:  </a:t>
            </a:r>
          </a:p>
          <a:p>
            <a:pPr lvl="1">
              <a:lnSpc>
                <a:spcPct val="100000"/>
              </a:lnSpc>
              <a:spcBef>
                <a:spcPts val="0"/>
              </a:spcBef>
            </a:pPr>
            <a:r>
              <a:rPr lang="en-US" sz="2200">
                <a:solidFill>
                  <a:schemeClr val="tx1"/>
                </a:solidFill>
              </a:rPr>
              <a:t>Place on his or her back and pinch nose</a:t>
            </a:r>
          </a:p>
          <a:p>
            <a:pPr lvl="1">
              <a:lnSpc>
                <a:spcPct val="100000"/>
              </a:lnSpc>
              <a:spcBef>
                <a:spcPts val="0"/>
              </a:spcBef>
            </a:pPr>
            <a:r>
              <a:rPr lang="en-US" sz="2200">
                <a:solidFill>
                  <a:schemeClr val="tx1"/>
                </a:solidFill>
              </a:rPr>
              <a:t>Tilt chin up to open airway.  	</a:t>
            </a:r>
          </a:p>
          <a:p>
            <a:pPr lvl="1">
              <a:lnSpc>
                <a:spcPct val="100000"/>
              </a:lnSpc>
              <a:spcBef>
                <a:spcPts val="0"/>
              </a:spcBef>
            </a:pPr>
            <a:r>
              <a:rPr lang="en-US" sz="2200">
                <a:solidFill>
                  <a:schemeClr val="tx1"/>
                </a:solidFill>
              </a:rPr>
              <a:t>Look in mouth to see if anything is blocking their airway.  If so, remove it</a:t>
            </a:r>
          </a:p>
          <a:p>
            <a:pPr lvl="1">
              <a:lnSpc>
                <a:spcPct val="100000"/>
              </a:lnSpc>
              <a:spcBef>
                <a:spcPts val="0"/>
              </a:spcBef>
            </a:pPr>
            <a:r>
              <a:rPr lang="en-US" sz="2200">
                <a:solidFill>
                  <a:schemeClr val="tx1"/>
                </a:solidFill>
              </a:rPr>
              <a:t>Create an airtight mouth to mouth seal on victim’s mouth </a:t>
            </a:r>
          </a:p>
          <a:p>
            <a:pPr lvl="1">
              <a:lnSpc>
                <a:spcPct val="100000"/>
              </a:lnSpc>
              <a:spcBef>
                <a:spcPts val="0"/>
              </a:spcBef>
            </a:pPr>
            <a:r>
              <a:rPr lang="en-US" sz="2200">
                <a:solidFill>
                  <a:schemeClr val="tx1"/>
                </a:solidFill>
              </a:rPr>
              <a:t>If using mask, place and hold mask over mouth and nose</a:t>
            </a:r>
          </a:p>
          <a:p>
            <a:pPr lvl="1">
              <a:lnSpc>
                <a:spcPct val="100000"/>
              </a:lnSpc>
              <a:spcBef>
                <a:spcPts val="0"/>
              </a:spcBef>
            </a:pPr>
            <a:r>
              <a:rPr lang="en-US" sz="2200">
                <a:solidFill>
                  <a:schemeClr val="tx1"/>
                </a:solidFill>
              </a:rPr>
              <a:t>Give two even, regular-sized breaths</a:t>
            </a:r>
          </a:p>
          <a:p>
            <a:pPr lvl="1">
              <a:lnSpc>
                <a:spcPct val="100000"/>
              </a:lnSpc>
              <a:spcBef>
                <a:spcPts val="0"/>
              </a:spcBef>
            </a:pPr>
            <a:r>
              <a:rPr lang="en-US" sz="2200">
                <a:solidFill>
                  <a:schemeClr val="tx1"/>
                </a:solidFill>
              </a:rPr>
              <a:t>Blow enough air into their lungs to make their chest rise</a:t>
            </a:r>
          </a:p>
          <a:p>
            <a:pPr marL="0" indent="0" hangingPunct="0">
              <a:lnSpc>
                <a:spcPct val="100000"/>
              </a:lnSpc>
              <a:spcBef>
                <a:spcPts val="0"/>
              </a:spcBef>
              <a:buNone/>
            </a:pPr>
            <a:r>
              <a:rPr lang="en-US" sz="2200">
                <a:solidFill>
                  <a:schemeClr val="tx1"/>
                </a:solidFill>
              </a:rPr>
              <a:t>NOTE: If you are using a mask and don’t see their chest rise, out of the corner of your eye, tilt the head back more and make sure the seal around the mouth and nose is secure.  If you are not using a mask and don’t see their chest rise, out of the corner of your eye, make sure you’re pinching their nose</a:t>
            </a:r>
          </a:p>
          <a:p>
            <a:pPr lvl="0">
              <a:lnSpc>
                <a:spcPct val="100000"/>
              </a:lnSpc>
              <a:spcBef>
                <a:spcPts val="0"/>
              </a:spcBef>
            </a:pPr>
            <a:r>
              <a:rPr lang="en-US" sz="2200">
                <a:solidFill>
                  <a:schemeClr val="tx1"/>
                </a:solidFill>
              </a:rPr>
              <a:t>Breathe again</a:t>
            </a:r>
          </a:p>
          <a:p>
            <a:pPr lvl="0">
              <a:lnSpc>
                <a:spcPct val="100000"/>
              </a:lnSpc>
              <a:spcBef>
                <a:spcPts val="0"/>
              </a:spcBef>
            </a:pPr>
            <a:r>
              <a:rPr lang="en-US" sz="2200">
                <a:solidFill>
                  <a:schemeClr val="tx1"/>
                </a:solidFill>
              </a:rPr>
              <a:t>Give one breath every five seconds</a:t>
            </a:r>
          </a:p>
          <a:p>
            <a:pPr>
              <a:lnSpc>
                <a:spcPct val="120000"/>
              </a:lnSpc>
              <a:spcBef>
                <a:spcPts val="0"/>
              </a:spcBef>
            </a:pPr>
            <a:endParaRPr lang="en-US" sz="1400"/>
          </a:p>
        </p:txBody>
      </p:sp>
      <p:pic>
        <p:nvPicPr>
          <p:cNvPr id="4" name="Picture 3" descr="KDE School Health Logo">
            <a:extLst>
              <a:ext uri="{FF2B5EF4-FFF2-40B4-BE49-F238E27FC236}">
                <a16:creationId xmlns:a16="http://schemas.microsoft.com/office/drawing/2014/main" id="{B96CDD67-D685-31BB-1865-74FA66F4D372}"/>
              </a:ext>
            </a:extLst>
          </p:cNvPr>
          <p:cNvPicPr>
            <a:picLocks noChangeAspect="1"/>
          </p:cNvPicPr>
          <p:nvPr/>
        </p:nvPicPr>
        <p:blipFill>
          <a:blip r:embed="rId2"/>
          <a:stretch>
            <a:fillRect/>
          </a:stretch>
        </p:blipFill>
        <p:spPr>
          <a:xfrm>
            <a:off x="10502259" y="242685"/>
            <a:ext cx="1133954" cy="1335140"/>
          </a:xfrm>
          <a:prstGeom prst="rect">
            <a:avLst/>
          </a:prstGeom>
        </p:spPr>
      </p:pic>
    </p:spTree>
    <p:extLst>
      <p:ext uri="{BB962C8B-B14F-4D97-AF65-F5344CB8AC3E}">
        <p14:creationId xmlns:p14="http://schemas.microsoft.com/office/powerpoint/2010/main" val="313095371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45745-DE7B-5094-625A-5217B4444C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B4A454-862D-C340-249F-94C1C4458A26}"/>
              </a:ext>
            </a:extLst>
          </p:cNvPr>
          <p:cNvSpPr>
            <a:spLocks noGrp="1"/>
          </p:cNvSpPr>
          <p:nvPr>
            <p:ph type="title"/>
          </p:nvPr>
        </p:nvSpPr>
        <p:spPr>
          <a:xfrm>
            <a:off x="555785" y="257025"/>
            <a:ext cx="9921256" cy="1164151"/>
          </a:xfrm>
        </p:spPr>
        <p:txBody>
          <a:bodyPr/>
          <a:lstStyle/>
          <a:p>
            <a:r>
              <a:rPr lang="en-US"/>
              <a:t>How to Administer Narcan® (Naloxone)</a:t>
            </a:r>
          </a:p>
        </p:txBody>
      </p:sp>
      <p:sp>
        <p:nvSpPr>
          <p:cNvPr id="3" name="Text Placeholder 2">
            <a:extLst>
              <a:ext uri="{FF2B5EF4-FFF2-40B4-BE49-F238E27FC236}">
                <a16:creationId xmlns:a16="http://schemas.microsoft.com/office/drawing/2014/main" id="{835D8D57-9B3F-D317-8E21-4C437FFBC64F}"/>
              </a:ext>
            </a:extLst>
          </p:cNvPr>
          <p:cNvSpPr>
            <a:spLocks noGrp="1"/>
          </p:cNvSpPr>
          <p:nvPr>
            <p:ph type="body" sz="quarter" idx="13"/>
          </p:nvPr>
        </p:nvSpPr>
        <p:spPr>
          <a:xfrm>
            <a:off x="555786" y="1252286"/>
            <a:ext cx="9678884" cy="4537503"/>
          </a:xfrm>
        </p:spPr>
        <p:txBody>
          <a:bodyPr>
            <a:normAutofit/>
          </a:bodyPr>
          <a:lstStyle/>
          <a:p>
            <a:pPr marR="0" lvl="0">
              <a:lnSpc>
                <a:spcPct val="120000"/>
              </a:lnSpc>
              <a:spcBef>
                <a:spcPts val="0"/>
              </a:spcBef>
              <a:buFont typeface="Wingdings" panose="05000000000000000000" pitchFamily="2" charset="2"/>
              <a:buChar char="ü"/>
            </a:pPr>
            <a:r>
              <a:rPr lang="en-US" sz="2400">
                <a:solidFill>
                  <a:schemeClr val="tx1"/>
                </a:solidFill>
                <a:effectLst/>
                <a:ea typeface="Times New Roman" panose="02020603050405020304" pitchFamily="18" charset="0"/>
                <a:cs typeface="Times New Roman" panose="02020603050405020304" pitchFamily="18" charset="0"/>
              </a:rPr>
              <a:t>Identify someone to call 9-1-1</a:t>
            </a:r>
          </a:p>
          <a:p>
            <a:pPr marR="0" lvl="0">
              <a:lnSpc>
                <a:spcPct val="120000"/>
              </a:lnSpc>
              <a:spcBef>
                <a:spcPts val="0"/>
              </a:spcBef>
              <a:buFont typeface="Wingdings" panose="05000000000000000000" pitchFamily="2" charset="2"/>
              <a:buChar char="ü"/>
            </a:pPr>
            <a:r>
              <a:rPr lang="en-US" sz="2400">
                <a:solidFill>
                  <a:schemeClr val="tx1"/>
                </a:solidFill>
                <a:effectLst/>
                <a:ea typeface="Times New Roman" panose="02020603050405020304" pitchFamily="18" charset="0"/>
                <a:cs typeface="Times New Roman" panose="02020603050405020304" pitchFamily="18" charset="0"/>
              </a:rPr>
              <a:t>Remove Narcan nasal spray from the box</a:t>
            </a:r>
          </a:p>
          <a:p>
            <a:pPr marR="0" lvl="0">
              <a:lnSpc>
                <a:spcPct val="120000"/>
              </a:lnSpc>
              <a:spcBef>
                <a:spcPts val="0"/>
              </a:spcBef>
              <a:buFont typeface="Wingdings" panose="05000000000000000000" pitchFamily="2" charset="2"/>
              <a:buChar char="ü"/>
            </a:pPr>
            <a:r>
              <a:rPr lang="en-US" sz="2400">
                <a:solidFill>
                  <a:schemeClr val="tx1"/>
                </a:solidFill>
                <a:effectLst/>
                <a:ea typeface="Times New Roman" panose="02020603050405020304" pitchFamily="18" charset="0"/>
                <a:cs typeface="Times New Roman" panose="02020603050405020304" pitchFamily="18" charset="0"/>
              </a:rPr>
              <a:t>Peel back the tab with the circle to open the Narcan nasal spray</a:t>
            </a:r>
          </a:p>
          <a:p>
            <a:pPr marR="0" lvl="0">
              <a:lnSpc>
                <a:spcPct val="120000"/>
              </a:lnSpc>
              <a:spcBef>
                <a:spcPts val="0"/>
              </a:spcBef>
              <a:buFont typeface="Wingdings" panose="05000000000000000000" pitchFamily="2" charset="2"/>
              <a:buChar char="ü"/>
            </a:pPr>
            <a:r>
              <a:rPr lang="en-US" sz="2400">
                <a:solidFill>
                  <a:schemeClr val="tx1"/>
                </a:solidFill>
                <a:effectLst/>
                <a:ea typeface="Times New Roman" panose="02020603050405020304" pitchFamily="18" charset="0"/>
                <a:cs typeface="Times New Roman" panose="02020603050405020304" pitchFamily="18" charset="0"/>
              </a:rPr>
              <a:t>Hold the Narcan with your thumb on the bottom of the plunger and your first and middle fingers on either side of the nozzle</a:t>
            </a:r>
          </a:p>
          <a:p>
            <a:pPr marR="0" lvl="0">
              <a:lnSpc>
                <a:spcPct val="120000"/>
              </a:lnSpc>
              <a:spcBef>
                <a:spcPts val="0"/>
              </a:spcBef>
              <a:buFont typeface="Wingdings" panose="05000000000000000000" pitchFamily="2" charset="2"/>
              <a:buChar char="ü"/>
            </a:pPr>
            <a:r>
              <a:rPr lang="en-US" sz="2400">
                <a:solidFill>
                  <a:schemeClr val="tx1"/>
                </a:solidFill>
                <a:effectLst/>
                <a:ea typeface="Times New Roman" panose="02020603050405020304" pitchFamily="18" charset="0"/>
                <a:cs typeface="Times New Roman" panose="02020603050405020304" pitchFamily="18" charset="0"/>
              </a:rPr>
              <a:t>Tilt the person’s head back and provide support under the neck with your hand</a:t>
            </a:r>
          </a:p>
          <a:p>
            <a:pPr marR="0" lvl="0">
              <a:lnSpc>
                <a:spcPct val="120000"/>
              </a:lnSpc>
              <a:spcBef>
                <a:spcPts val="0"/>
              </a:spcBef>
              <a:buFont typeface="Wingdings" panose="05000000000000000000" pitchFamily="2" charset="2"/>
              <a:buChar char="ü"/>
            </a:pPr>
            <a:r>
              <a:rPr lang="en-US" sz="2400">
                <a:solidFill>
                  <a:schemeClr val="tx1"/>
                </a:solidFill>
                <a:effectLst/>
                <a:ea typeface="Times New Roman" panose="02020603050405020304" pitchFamily="18" charset="0"/>
                <a:cs typeface="Times New Roman" panose="02020603050405020304" pitchFamily="18" charset="0"/>
              </a:rPr>
              <a:t>Gently insert the tip of the nozzle into one nostril until your fingers on either side of the nozzle are against the bottom of the nose</a:t>
            </a:r>
          </a:p>
          <a:p>
            <a:pPr marL="0" marR="0" indent="0">
              <a:lnSpc>
                <a:spcPct val="115000"/>
              </a:lnSpc>
              <a:spcAft>
                <a:spcPts val="1000"/>
              </a:spcAft>
              <a:buNone/>
            </a:pP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None/>
            </a:pPr>
            <a:endParaRPr lang="en-US" sz="2400"/>
          </a:p>
        </p:txBody>
      </p:sp>
      <p:pic>
        <p:nvPicPr>
          <p:cNvPr id="5" name="Picture 4" descr="KDE School Health Logo">
            <a:extLst>
              <a:ext uri="{FF2B5EF4-FFF2-40B4-BE49-F238E27FC236}">
                <a16:creationId xmlns:a16="http://schemas.microsoft.com/office/drawing/2014/main" id="{1444F37A-D701-1405-B12E-80CE8BE83D11}"/>
              </a:ext>
            </a:extLst>
          </p:cNvPr>
          <p:cNvPicPr>
            <a:picLocks noChangeAspect="1"/>
          </p:cNvPicPr>
          <p:nvPr/>
        </p:nvPicPr>
        <p:blipFill>
          <a:blip r:embed="rId2"/>
          <a:stretch>
            <a:fillRect/>
          </a:stretch>
        </p:blipFill>
        <p:spPr>
          <a:xfrm>
            <a:off x="10234670" y="332555"/>
            <a:ext cx="1562282" cy="1839462"/>
          </a:xfrm>
          <a:prstGeom prst="rect">
            <a:avLst/>
          </a:prstGeom>
        </p:spPr>
      </p:pic>
      <p:pic>
        <p:nvPicPr>
          <p:cNvPr id="6" name="Picture 5" descr="KDE School Health Logo">
            <a:extLst>
              <a:ext uri="{FF2B5EF4-FFF2-40B4-BE49-F238E27FC236}">
                <a16:creationId xmlns:a16="http://schemas.microsoft.com/office/drawing/2014/main" id="{61588DA4-06C0-39B8-6293-8B3A03CB2F46}"/>
              </a:ext>
            </a:extLst>
          </p:cNvPr>
          <p:cNvPicPr>
            <a:picLocks noChangeAspect="1"/>
          </p:cNvPicPr>
          <p:nvPr/>
        </p:nvPicPr>
        <p:blipFill>
          <a:blip r:embed="rId3"/>
          <a:srcRect l="24737" r="16385"/>
          <a:stretch/>
        </p:blipFill>
        <p:spPr>
          <a:xfrm>
            <a:off x="9952746" y="3345136"/>
            <a:ext cx="2109404" cy="2009062"/>
          </a:xfrm>
          <a:prstGeom prst="rect">
            <a:avLst/>
          </a:prstGeom>
        </p:spPr>
      </p:pic>
    </p:spTree>
    <p:extLst>
      <p:ext uri="{BB962C8B-B14F-4D97-AF65-F5344CB8AC3E}">
        <p14:creationId xmlns:p14="http://schemas.microsoft.com/office/powerpoint/2010/main" val="139384556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9921256" cy="1164151"/>
          </a:xfrm>
        </p:spPr>
        <p:txBody>
          <a:bodyPr>
            <a:normAutofit fontScale="90000"/>
          </a:bodyPr>
          <a:lstStyle/>
          <a:p>
            <a:r>
              <a:rPr lang="en-US"/>
              <a:t>How to Administer Narcan® (Naloxone) Continued</a:t>
            </a:r>
          </a:p>
        </p:txBody>
      </p:sp>
      <p:sp>
        <p:nvSpPr>
          <p:cNvPr id="3" name="Text Placeholder 2"/>
          <p:cNvSpPr>
            <a:spLocks noGrp="1"/>
          </p:cNvSpPr>
          <p:nvPr>
            <p:ph type="body" sz="quarter" idx="13"/>
          </p:nvPr>
        </p:nvSpPr>
        <p:spPr>
          <a:xfrm>
            <a:off x="555786" y="1421176"/>
            <a:ext cx="9678884" cy="4537503"/>
          </a:xfrm>
        </p:spPr>
        <p:txBody>
          <a:bodyPr>
            <a:normAutofit/>
          </a:bodyPr>
          <a:lstStyle/>
          <a:p>
            <a:pPr marR="0" lvl="0">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DO NOT prime the sprayer</a:t>
            </a:r>
          </a:p>
          <a:p>
            <a:pPr marR="0" lvl="0">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Press the plunger firmly to give the dose of Narcan nasal spray</a:t>
            </a:r>
          </a:p>
          <a:p>
            <a:pPr marR="0" lvl="0">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Remove the nozzle after giving the dose</a:t>
            </a:r>
          </a:p>
          <a:p>
            <a:pPr marR="0" lvl="0">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If the person does not respond by waking up to voice, touch or breathing normally within two to three minutes, a second dose of Narcan nasal spray may be given (use the second Narcan nasal spray from the box)</a:t>
            </a:r>
          </a:p>
          <a:p>
            <a:pPr marR="0" lvl="0">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Document the administration of Narcan and continue to observe until EMS arrives</a:t>
            </a:r>
          </a:p>
          <a:p>
            <a:pPr marL="0" marR="0" indent="0">
              <a:lnSpc>
                <a:spcPct val="100000"/>
              </a:lnSpc>
              <a:spcBef>
                <a:spcPts val="0"/>
              </a:spcBef>
              <a:buNone/>
            </a:pPr>
            <a:endParaRPr lang="en-US" sz="18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endParaRPr>
          </a:p>
          <a:p>
            <a:pPr marL="0" marR="0" indent="0">
              <a:lnSpc>
                <a:spcPct val="100000"/>
              </a:lnSpc>
              <a:spcBef>
                <a:spcPts val="0"/>
              </a:spcBef>
              <a:buNone/>
            </a:pPr>
            <a:r>
              <a:rPr lang="en-US" sz="1800" b="1">
                <a:solidFill>
                  <a:schemeClr val="tx1"/>
                </a:solidFill>
                <a:effectLst/>
                <a:ea typeface="Times New Roman" panose="02020603050405020304" pitchFamily="18" charset="0"/>
                <a:cs typeface="Times New Roman" panose="02020603050405020304" pitchFamily="18" charset="0"/>
              </a:rPr>
              <a:t>Sources</a:t>
            </a:r>
            <a:r>
              <a:rPr lang="en-US" sz="1800">
                <a:solidFill>
                  <a:schemeClr val="tx1"/>
                </a:solidFill>
                <a:effectLst/>
                <a:ea typeface="Times New Roman" panose="02020603050405020304" pitchFamily="18" charset="0"/>
                <a:cs typeface="Times New Roman" panose="02020603050405020304" pitchFamily="18" charset="0"/>
              </a:rPr>
              <a:t>: Emergent BioSolutions (formerly ADAPT Pharma), 2015 and NASN Narcan Toolkit, updated September 2023</a:t>
            </a:r>
          </a:p>
          <a:p>
            <a:pPr marL="0" marR="0" indent="0">
              <a:lnSpc>
                <a:spcPct val="100000"/>
              </a:lnSpc>
              <a:spcBef>
                <a:spcPts val="0"/>
              </a:spcBef>
              <a:buNone/>
            </a:pPr>
            <a:endParaRPr lang="en-US" sz="18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endParaRPr>
          </a:p>
          <a:p>
            <a:pPr marL="0" marR="0" indent="0">
              <a:lnSpc>
                <a:spcPct val="100000"/>
              </a:lnSpc>
              <a:spcBef>
                <a:spcPts val="0"/>
              </a:spcBef>
              <a:buNone/>
            </a:pPr>
            <a:r>
              <a:rPr lang="en-US" sz="1800" b="1">
                <a:solidFill>
                  <a:schemeClr val="tx1"/>
                </a:solidFill>
                <a:effectLst/>
                <a:ea typeface="Times New Roman" panose="02020603050405020304" pitchFamily="18" charset="0"/>
                <a:cs typeface="Times New Roman" panose="02020603050405020304" pitchFamily="18" charset="0"/>
              </a:rPr>
              <a:t>For more information</a:t>
            </a:r>
            <a:r>
              <a:rPr lang="en-US" sz="18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 </a:t>
            </a:r>
            <a:r>
              <a:rPr lang="en-US" sz="1800" u="sng">
                <a:solidFill>
                  <a:srgbClr val="0000FF"/>
                </a:solidFill>
                <a:effectLst/>
                <a:latin typeface="Aptos" panose="020B0004020202020204" pitchFamily="34" charset="0"/>
                <a:ea typeface="Times New Roman" panose="02020603050405020304" pitchFamily="18" charset="0"/>
                <a:cs typeface="Times New Roman" panose="02020603050405020304" pitchFamily="18" charset="0"/>
                <a:hlinkClick r:id="rId2"/>
              </a:rPr>
              <a:t>NARCAN® Nasal Spray</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lnSpc>
                <a:spcPct val="115000"/>
              </a:lnSpc>
              <a:spcAft>
                <a:spcPts val="1000"/>
              </a:spcAft>
              <a:buNone/>
            </a:pP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None/>
            </a:pPr>
            <a:endParaRPr lang="en-US" sz="2400"/>
          </a:p>
        </p:txBody>
      </p:sp>
      <p:pic>
        <p:nvPicPr>
          <p:cNvPr id="5" name="Picture 4" descr="KDE School Health Logo">
            <a:extLst>
              <a:ext uri="{FF2B5EF4-FFF2-40B4-BE49-F238E27FC236}">
                <a16:creationId xmlns:a16="http://schemas.microsoft.com/office/drawing/2014/main" id="{CA3DA8E3-6DF7-2F8D-BA78-940B900B5F39}"/>
              </a:ext>
            </a:extLst>
          </p:cNvPr>
          <p:cNvPicPr>
            <a:picLocks noChangeAspect="1"/>
          </p:cNvPicPr>
          <p:nvPr/>
        </p:nvPicPr>
        <p:blipFill>
          <a:blip r:embed="rId3"/>
          <a:stretch>
            <a:fillRect/>
          </a:stretch>
        </p:blipFill>
        <p:spPr>
          <a:xfrm>
            <a:off x="10234670" y="332555"/>
            <a:ext cx="1562282" cy="1839462"/>
          </a:xfrm>
          <a:prstGeom prst="rect">
            <a:avLst/>
          </a:prstGeom>
        </p:spPr>
      </p:pic>
      <p:pic>
        <p:nvPicPr>
          <p:cNvPr id="7" name="Picture 6">
            <a:extLst>
              <a:ext uri="{FF2B5EF4-FFF2-40B4-BE49-F238E27FC236}">
                <a16:creationId xmlns:a16="http://schemas.microsoft.com/office/drawing/2014/main" id="{0AB1A8AA-AC80-D0F5-3C22-86DAC53E3E2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855671" y="3683105"/>
            <a:ext cx="2109399" cy="2005758"/>
          </a:xfrm>
          <a:prstGeom prst="rect">
            <a:avLst/>
          </a:prstGeom>
        </p:spPr>
      </p:pic>
    </p:spTree>
    <p:extLst>
      <p:ext uri="{BB962C8B-B14F-4D97-AF65-F5344CB8AC3E}">
        <p14:creationId xmlns:p14="http://schemas.microsoft.com/office/powerpoint/2010/main" val="4485446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After Administering Narcan</a:t>
            </a:r>
          </a:p>
        </p:txBody>
      </p:sp>
      <p:sp>
        <p:nvSpPr>
          <p:cNvPr id="3" name="Text Placeholder 2"/>
          <p:cNvSpPr>
            <a:spLocks noGrp="1"/>
          </p:cNvSpPr>
          <p:nvPr>
            <p:ph type="body" sz="quarter" idx="13"/>
          </p:nvPr>
        </p:nvSpPr>
        <p:spPr>
          <a:xfrm>
            <a:off x="555786" y="1276461"/>
            <a:ext cx="9659472" cy="5096950"/>
          </a:xfrm>
        </p:spPr>
        <p:txBody>
          <a:bodyPr>
            <a:normAutofit/>
          </a:bodyPr>
          <a:lstStyle/>
          <a:p>
            <a:pPr lvl="0">
              <a:lnSpc>
                <a:spcPct val="110000"/>
              </a:lnSpc>
              <a:spcBef>
                <a:spcPts val="0"/>
              </a:spcBef>
              <a:buFont typeface="Wingdings" panose="05000000000000000000" pitchFamily="2" charset="2"/>
              <a:buChar char="ü"/>
            </a:pPr>
            <a:r>
              <a:rPr lang="en-US" sz="2400"/>
              <a:t>Place person in recovery position (lying on their side)</a:t>
            </a:r>
          </a:p>
          <a:p>
            <a:pPr lvl="0">
              <a:lnSpc>
                <a:spcPct val="110000"/>
              </a:lnSpc>
              <a:spcBef>
                <a:spcPts val="0"/>
              </a:spcBef>
              <a:buFont typeface="Wingdings" panose="05000000000000000000" pitchFamily="2" charset="2"/>
              <a:buChar char="ü"/>
            </a:pPr>
            <a:r>
              <a:rPr lang="en-US" sz="2400"/>
              <a:t>Stay with the person monitoring for respiratory distress until help arrives</a:t>
            </a:r>
          </a:p>
          <a:p>
            <a:pPr lvl="0">
              <a:lnSpc>
                <a:spcPct val="110000"/>
              </a:lnSpc>
              <a:spcBef>
                <a:spcPts val="0"/>
              </a:spcBef>
              <a:buFont typeface="Wingdings" panose="05000000000000000000" pitchFamily="2" charset="2"/>
              <a:buChar char="ü"/>
            </a:pPr>
            <a:r>
              <a:rPr lang="en-US" sz="2400"/>
              <a:t>If person does not respond by waking up, to voice or touch, or is not breathing normally within two to three minutes, a second dose of Narcan nasal spray may be given (use a second Narcan nasal spray from box)</a:t>
            </a:r>
          </a:p>
          <a:p>
            <a:pPr lvl="0">
              <a:lnSpc>
                <a:spcPct val="110000"/>
              </a:lnSpc>
              <a:spcBef>
                <a:spcPts val="0"/>
              </a:spcBef>
              <a:buFont typeface="Wingdings" panose="05000000000000000000" pitchFamily="2" charset="2"/>
              <a:buChar char="ü"/>
            </a:pPr>
            <a:r>
              <a:rPr lang="en-US" sz="2400"/>
              <a:t>Be aware that as the medication works, the student may become combative, angry or confused as their “high goes away”</a:t>
            </a:r>
          </a:p>
          <a:p>
            <a:pPr lvl="0">
              <a:lnSpc>
                <a:spcPct val="110000"/>
              </a:lnSpc>
              <a:spcBef>
                <a:spcPts val="0"/>
              </a:spcBef>
              <a:buFont typeface="Wingdings" panose="05000000000000000000" pitchFamily="2" charset="2"/>
              <a:buChar char="ü"/>
            </a:pPr>
            <a:r>
              <a:rPr lang="en-US" sz="2400"/>
              <a:t>If illegal and/or non-prescribed opioid narcotics are found on victim, give to school administrator per school protocol</a:t>
            </a:r>
          </a:p>
          <a:p>
            <a:endParaRPr lang="en-US"/>
          </a:p>
        </p:txBody>
      </p:sp>
      <p:pic>
        <p:nvPicPr>
          <p:cNvPr id="4" name="Picture 3" descr="KDE School Health Logo">
            <a:extLst>
              <a:ext uri="{FF2B5EF4-FFF2-40B4-BE49-F238E27FC236}">
                <a16:creationId xmlns:a16="http://schemas.microsoft.com/office/drawing/2014/main" id="{AD416FA9-102F-4DB6-2983-5B25CF585A3E}"/>
              </a:ext>
            </a:extLst>
          </p:cNvPr>
          <p:cNvPicPr>
            <a:picLocks noChangeAspect="1"/>
          </p:cNvPicPr>
          <p:nvPr/>
        </p:nvPicPr>
        <p:blipFill>
          <a:blip r:embed="rId2"/>
          <a:stretch>
            <a:fillRect/>
          </a:stretch>
        </p:blipFill>
        <p:spPr>
          <a:xfrm>
            <a:off x="10215258" y="242684"/>
            <a:ext cx="1478106" cy="1740351"/>
          </a:xfrm>
          <a:prstGeom prst="rect">
            <a:avLst/>
          </a:prstGeom>
        </p:spPr>
      </p:pic>
    </p:spTree>
    <p:extLst>
      <p:ext uri="{BB962C8B-B14F-4D97-AF65-F5344CB8AC3E}">
        <p14:creationId xmlns:p14="http://schemas.microsoft.com/office/powerpoint/2010/main" val="320757565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Next Steps</a:t>
            </a:r>
          </a:p>
        </p:txBody>
      </p:sp>
      <p:sp>
        <p:nvSpPr>
          <p:cNvPr id="3" name="Text Placeholder 2"/>
          <p:cNvSpPr>
            <a:spLocks noGrp="1"/>
          </p:cNvSpPr>
          <p:nvPr>
            <p:ph type="body" sz="quarter" idx="13"/>
          </p:nvPr>
        </p:nvSpPr>
        <p:spPr>
          <a:xfrm>
            <a:off x="454186" y="1387371"/>
            <a:ext cx="9188715" cy="4901324"/>
          </a:xfrm>
        </p:spPr>
        <p:txBody>
          <a:bodyPr>
            <a:normAutofit/>
          </a:bodyPr>
          <a:lstStyle/>
          <a:p>
            <a:r>
              <a:rPr lang="en-US">
                <a:solidFill>
                  <a:schemeClr val="tx1"/>
                </a:solidFill>
              </a:rPr>
              <a:t>Notify parent/guardians per school protocol</a:t>
            </a:r>
          </a:p>
          <a:p>
            <a:pPr lvl="0"/>
            <a:r>
              <a:rPr lang="en-US">
                <a:solidFill>
                  <a:schemeClr val="tx1"/>
                </a:solidFill>
              </a:rPr>
              <a:t>Document administration of Narcan and complete school incident report</a:t>
            </a:r>
          </a:p>
          <a:p>
            <a:r>
              <a:rPr lang="en-US">
                <a:solidFill>
                  <a:schemeClr val="tx1"/>
                </a:solidFill>
              </a:rPr>
              <a:t>Student should be transported to the nearest facility, even if the student seems to get better</a:t>
            </a:r>
          </a:p>
          <a:p>
            <a:r>
              <a:rPr lang="en-US">
                <a:solidFill>
                  <a:schemeClr val="tx1"/>
                </a:solidFill>
              </a:rPr>
              <a:t>Student should not return to school for the remainder of the school day</a:t>
            </a:r>
          </a:p>
        </p:txBody>
      </p:sp>
      <p:pic>
        <p:nvPicPr>
          <p:cNvPr id="4" name="Picture 3" descr="KDE School Health Logo">
            <a:extLst>
              <a:ext uri="{FF2B5EF4-FFF2-40B4-BE49-F238E27FC236}">
                <a16:creationId xmlns:a16="http://schemas.microsoft.com/office/drawing/2014/main" id="{357A8066-9825-06AB-2028-D4E1A5D625FE}"/>
              </a:ext>
            </a:extLst>
          </p:cNvPr>
          <p:cNvPicPr>
            <a:picLocks noChangeAspect="1"/>
          </p:cNvPicPr>
          <p:nvPr/>
        </p:nvPicPr>
        <p:blipFill>
          <a:blip r:embed="rId3"/>
          <a:stretch>
            <a:fillRect/>
          </a:stretch>
        </p:blipFill>
        <p:spPr>
          <a:xfrm>
            <a:off x="10217071" y="257024"/>
            <a:ext cx="1419143" cy="1670927"/>
          </a:xfrm>
          <a:prstGeom prst="rect">
            <a:avLst/>
          </a:prstGeom>
        </p:spPr>
      </p:pic>
    </p:spTree>
    <p:extLst>
      <p:ext uri="{BB962C8B-B14F-4D97-AF65-F5344CB8AC3E}">
        <p14:creationId xmlns:p14="http://schemas.microsoft.com/office/powerpoint/2010/main" val="392702402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6805" y="2768600"/>
            <a:ext cx="8596668" cy="1320800"/>
          </a:xfrm>
        </p:spPr>
        <p:txBody>
          <a:bodyPr>
            <a:normAutofit fontScale="90000"/>
          </a:bodyPr>
          <a:lstStyle/>
          <a:p>
            <a:pPr algn="ctr"/>
            <a:r>
              <a:rPr lang="en-US"/>
              <a:t>Module IV: Local School District Policies and Procedures</a:t>
            </a:r>
            <a:br>
              <a:rPr lang="en-US" b="1"/>
            </a:br>
            <a:endParaRPr lang="en-US"/>
          </a:p>
        </p:txBody>
      </p:sp>
      <p:pic>
        <p:nvPicPr>
          <p:cNvPr id="3" name="Picture 2" descr="KDE School Health Logo">
            <a:extLst>
              <a:ext uri="{FF2B5EF4-FFF2-40B4-BE49-F238E27FC236}">
                <a16:creationId xmlns:a16="http://schemas.microsoft.com/office/drawing/2014/main" id="{22F5A7A9-50C9-1FA2-15AC-A9B1C613C30A}"/>
              </a:ext>
            </a:extLst>
          </p:cNvPr>
          <p:cNvPicPr>
            <a:picLocks noChangeAspect="1"/>
          </p:cNvPicPr>
          <p:nvPr/>
        </p:nvPicPr>
        <p:blipFill>
          <a:blip r:embed="rId2"/>
          <a:stretch>
            <a:fillRect/>
          </a:stretch>
        </p:blipFill>
        <p:spPr>
          <a:xfrm>
            <a:off x="10472687" y="170629"/>
            <a:ext cx="1314740" cy="1548001"/>
          </a:xfrm>
          <a:prstGeom prst="rect">
            <a:avLst/>
          </a:prstGeom>
        </p:spPr>
      </p:pic>
    </p:spTree>
    <p:extLst>
      <p:ext uri="{BB962C8B-B14F-4D97-AF65-F5344CB8AC3E}">
        <p14:creationId xmlns:p14="http://schemas.microsoft.com/office/powerpoint/2010/main" val="23841138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Local School District Policies and Procedures</a:t>
            </a:r>
          </a:p>
        </p:txBody>
      </p:sp>
      <p:sp>
        <p:nvSpPr>
          <p:cNvPr id="3" name="Text Placeholder 2"/>
          <p:cNvSpPr>
            <a:spLocks noGrp="1"/>
          </p:cNvSpPr>
          <p:nvPr>
            <p:ph type="body" sz="quarter" idx="13"/>
          </p:nvPr>
        </p:nvSpPr>
        <p:spPr>
          <a:xfrm>
            <a:off x="555786" y="1773451"/>
            <a:ext cx="9188715" cy="3779451"/>
          </a:xfrm>
        </p:spPr>
        <p:txBody>
          <a:bodyPr>
            <a:normAutofit fontScale="85000" lnSpcReduction="10000"/>
          </a:bodyPr>
          <a:lstStyle/>
          <a:p>
            <a:pPr marL="0" indent="0" hangingPunct="0">
              <a:buNone/>
            </a:pPr>
            <a:r>
              <a:rPr lang="en-US" b="1">
                <a:solidFill>
                  <a:schemeClr val="tx1"/>
                </a:solidFill>
              </a:rPr>
              <a:t>Medication Administration</a:t>
            </a:r>
          </a:p>
          <a:p>
            <a:pPr hangingPunct="0">
              <a:lnSpc>
                <a:spcPct val="100000"/>
              </a:lnSpc>
            </a:pPr>
            <a:r>
              <a:rPr lang="en-US">
                <a:solidFill>
                  <a:schemeClr val="tx1"/>
                </a:solidFill>
              </a:rPr>
              <a:t>KRS 156.502 states that schools shall administer health services (including medication administration) to students who require this service during the school day or school sponsored event </a:t>
            </a:r>
          </a:p>
          <a:p>
            <a:pPr hangingPunct="0">
              <a:lnSpc>
                <a:spcPct val="100000"/>
              </a:lnSpc>
            </a:pPr>
            <a:r>
              <a:rPr lang="en-US">
                <a:solidFill>
                  <a:schemeClr val="tx1"/>
                </a:solidFill>
              </a:rPr>
              <a:t>School districts should have in place, policies and procedures that address how medications and other health services will be delivered  </a:t>
            </a:r>
          </a:p>
          <a:p>
            <a:pPr hangingPunct="0">
              <a:lnSpc>
                <a:spcPct val="100000"/>
              </a:lnSpc>
            </a:pPr>
            <a:r>
              <a:rPr lang="en-US">
                <a:solidFill>
                  <a:schemeClr val="tx1"/>
                </a:solidFill>
              </a:rPr>
              <a:t>School district policies and procedures should be readily accessible for reference by all school personnel who may be delegated and trained to administer medication</a:t>
            </a:r>
          </a:p>
          <a:p>
            <a:endParaRPr lang="en-US"/>
          </a:p>
        </p:txBody>
      </p:sp>
      <p:pic>
        <p:nvPicPr>
          <p:cNvPr id="4" name="Picture 3" descr="KDE School Health Logo">
            <a:extLst>
              <a:ext uri="{FF2B5EF4-FFF2-40B4-BE49-F238E27FC236}">
                <a16:creationId xmlns:a16="http://schemas.microsoft.com/office/drawing/2014/main" id="{B3B6B8CC-7787-521C-0B94-C0A7DBC885E1}"/>
              </a:ext>
            </a:extLst>
          </p:cNvPr>
          <p:cNvPicPr>
            <a:picLocks noChangeAspect="1"/>
          </p:cNvPicPr>
          <p:nvPr/>
        </p:nvPicPr>
        <p:blipFill>
          <a:blip r:embed="rId2"/>
          <a:stretch>
            <a:fillRect/>
          </a:stretch>
        </p:blipFill>
        <p:spPr>
          <a:xfrm>
            <a:off x="10432973" y="332555"/>
            <a:ext cx="1402079" cy="1650836"/>
          </a:xfrm>
          <a:prstGeom prst="rect">
            <a:avLst/>
          </a:prstGeom>
        </p:spPr>
      </p:pic>
    </p:spTree>
    <p:extLst>
      <p:ext uri="{BB962C8B-B14F-4D97-AF65-F5344CB8AC3E}">
        <p14:creationId xmlns:p14="http://schemas.microsoft.com/office/powerpoint/2010/main" val="192093613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790725"/>
          </a:xfrm>
        </p:spPr>
        <p:txBody>
          <a:bodyPr/>
          <a:lstStyle/>
          <a:p>
            <a:r>
              <a:rPr lang="en-US"/>
              <a:t>Local school district policies </a:t>
            </a:r>
          </a:p>
        </p:txBody>
      </p:sp>
      <p:sp>
        <p:nvSpPr>
          <p:cNvPr id="3" name="Text Placeholder 2"/>
          <p:cNvSpPr>
            <a:spLocks noGrp="1"/>
          </p:cNvSpPr>
          <p:nvPr>
            <p:ph type="body" sz="quarter" idx="13"/>
          </p:nvPr>
        </p:nvSpPr>
        <p:spPr>
          <a:xfrm>
            <a:off x="707401" y="1047750"/>
            <a:ext cx="9188715" cy="5096950"/>
          </a:xfrm>
        </p:spPr>
        <p:txBody>
          <a:bodyPr>
            <a:normAutofit/>
          </a:bodyPr>
          <a:lstStyle/>
          <a:p>
            <a:pPr marL="0" indent="0" hangingPunct="0">
              <a:buNone/>
            </a:pPr>
            <a:r>
              <a:rPr lang="en-US">
                <a:solidFill>
                  <a:srgbClr val="002060"/>
                </a:solidFill>
              </a:rPr>
              <a:t>Local school district policies for medication administration should include:</a:t>
            </a:r>
          </a:p>
          <a:p>
            <a:pPr lvl="0" hangingPunct="0"/>
            <a:r>
              <a:rPr lang="en-US"/>
              <a:t>Consent forms to be signed by parent/guardian giving authorization to the school district to administer medication</a:t>
            </a:r>
          </a:p>
          <a:p>
            <a:pPr lvl="0" hangingPunct="0"/>
            <a:r>
              <a:rPr lang="en-US"/>
              <a:t>Health Care Provider’s forms to be signed regarding medication administration instructions</a:t>
            </a:r>
          </a:p>
          <a:p>
            <a:pPr hangingPunct="0"/>
            <a:r>
              <a:rPr lang="en-US"/>
              <a:t>The above policies would also address prescribed medication, over the counter medication and self-administered medication as per KRS 158.834, 158.836 and 158.838  </a:t>
            </a:r>
          </a:p>
          <a:p>
            <a:endParaRPr lang="en-US"/>
          </a:p>
        </p:txBody>
      </p:sp>
      <p:pic>
        <p:nvPicPr>
          <p:cNvPr id="4" name="Picture 3" descr="KDE School Health Logo">
            <a:extLst>
              <a:ext uri="{FF2B5EF4-FFF2-40B4-BE49-F238E27FC236}">
                <a16:creationId xmlns:a16="http://schemas.microsoft.com/office/drawing/2014/main" id="{E073A655-DCDF-4BB3-454A-46732EBEBC41}"/>
              </a:ext>
            </a:extLst>
          </p:cNvPr>
          <p:cNvPicPr>
            <a:picLocks noChangeAspect="1"/>
          </p:cNvPicPr>
          <p:nvPr/>
        </p:nvPicPr>
        <p:blipFill>
          <a:blip r:embed="rId2"/>
          <a:stretch>
            <a:fillRect/>
          </a:stretch>
        </p:blipFill>
        <p:spPr>
          <a:xfrm>
            <a:off x="10639779" y="124107"/>
            <a:ext cx="1307468" cy="1539439"/>
          </a:xfrm>
          <a:prstGeom prst="rect">
            <a:avLst/>
          </a:prstGeom>
        </p:spPr>
      </p:pic>
    </p:spTree>
    <p:extLst>
      <p:ext uri="{BB962C8B-B14F-4D97-AF65-F5344CB8AC3E}">
        <p14:creationId xmlns:p14="http://schemas.microsoft.com/office/powerpoint/2010/main" val="2314230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4F5D8-6EC9-C267-84FB-7F4CDE0487C5}"/>
              </a:ext>
            </a:extLst>
          </p:cNvPr>
          <p:cNvSpPr>
            <a:spLocks noGrp="1"/>
          </p:cNvSpPr>
          <p:nvPr>
            <p:ph type="title"/>
          </p:nvPr>
        </p:nvSpPr>
        <p:spPr>
          <a:xfrm>
            <a:off x="555786" y="257025"/>
            <a:ext cx="9044903" cy="854545"/>
          </a:xfrm>
        </p:spPr>
        <p:txBody>
          <a:bodyPr>
            <a:normAutofit fontScale="90000"/>
          </a:bodyPr>
          <a:lstStyle/>
          <a:p>
            <a:r>
              <a:rPr lang="en-US"/>
              <a:t>Registered Nursing Practice Continued</a:t>
            </a:r>
          </a:p>
        </p:txBody>
      </p:sp>
      <p:sp>
        <p:nvSpPr>
          <p:cNvPr id="3" name="Text Placeholder 2">
            <a:extLst>
              <a:ext uri="{FF2B5EF4-FFF2-40B4-BE49-F238E27FC236}">
                <a16:creationId xmlns:a16="http://schemas.microsoft.com/office/drawing/2014/main" id="{E653C5C6-DFC0-D31D-BCF1-0112C18AAA54}"/>
              </a:ext>
            </a:extLst>
          </p:cNvPr>
          <p:cNvSpPr>
            <a:spLocks noGrp="1"/>
          </p:cNvSpPr>
          <p:nvPr>
            <p:ph type="body" sz="quarter" idx="13"/>
          </p:nvPr>
        </p:nvSpPr>
        <p:spPr>
          <a:xfrm>
            <a:off x="555786" y="1045455"/>
            <a:ext cx="9188715" cy="4901324"/>
          </a:xfrm>
        </p:spPr>
        <p:txBody>
          <a:bodyPr>
            <a:normAutofit/>
          </a:bodyPr>
          <a:lstStyle/>
          <a:p>
            <a:pPr lvl="1" hangingPunct="0"/>
            <a:r>
              <a:rPr lang="en-US" sz="2200">
                <a:solidFill>
                  <a:schemeClr val="tx1"/>
                </a:solidFill>
              </a:rPr>
              <a:t>Provide health teaching with a focus on disease prevention, health promotion and health restoration</a:t>
            </a:r>
          </a:p>
          <a:p>
            <a:pPr lvl="1" hangingPunct="0"/>
            <a:r>
              <a:rPr lang="en-US" sz="2200">
                <a:solidFill>
                  <a:schemeClr val="tx1"/>
                </a:solidFill>
              </a:rPr>
              <a:t>Monitor the quality of the healthcare services provided for students</a:t>
            </a:r>
          </a:p>
          <a:p>
            <a:pPr lvl="1" hangingPunct="0"/>
            <a:r>
              <a:rPr lang="en-US" sz="2400">
                <a:solidFill>
                  <a:schemeClr val="tx1"/>
                </a:solidFill>
              </a:rPr>
              <a:t>201 KAR 20:400 Provide direct clinical services for students with special needs and/or teach and verify competency, supervise and delegate [as defined in KRS 314.011(2)] the performance of select acts to unlicensed school personnel in accordance with the administrative regulation 201 KAR 20:400 governing delegation of nursing tasks to unlicensed persons</a:t>
            </a:r>
            <a:endParaRPr lang="en-US" sz="2200">
              <a:solidFill>
                <a:schemeClr val="tx1"/>
              </a:solidFill>
            </a:endParaRPr>
          </a:p>
          <a:p>
            <a:pPr lvl="1" hangingPunct="0"/>
            <a:r>
              <a:rPr lang="en-US" sz="2200">
                <a:solidFill>
                  <a:schemeClr val="tx1"/>
                </a:solidFill>
              </a:rPr>
              <a:t>Participate in the development of policies and procedures to guide nursing practice in school settings, and to address expanding school health services to students, families and communities</a:t>
            </a:r>
          </a:p>
          <a:p>
            <a:pPr lvl="1" hangingPunct="0"/>
            <a:r>
              <a:rPr lang="en-US" sz="2200">
                <a:solidFill>
                  <a:schemeClr val="tx1"/>
                </a:solidFill>
              </a:rPr>
              <a:t>Delegate select health services to a school employee in accordance with KRS 156.502 and 201 KAR 20:400</a:t>
            </a:r>
          </a:p>
          <a:p>
            <a:endParaRPr lang="en-US"/>
          </a:p>
        </p:txBody>
      </p:sp>
      <p:pic>
        <p:nvPicPr>
          <p:cNvPr id="6" name="Picture 5" descr="KDE School health logo">
            <a:extLst>
              <a:ext uri="{FF2B5EF4-FFF2-40B4-BE49-F238E27FC236}">
                <a16:creationId xmlns:a16="http://schemas.microsoft.com/office/drawing/2014/main" id="{419E6F43-483A-5450-9133-B9C6119E3C79}"/>
              </a:ext>
            </a:extLst>
          </p:cNvPr>
          <p:cNvPicPr>
            <a:picLocks noChangeAspect="1"/>
          </p:cNvPicPr>
          <p:nvPr/>
        </p:nvPicPr>
        <p:blipFill>
          <a:blip r:embed="rId3"/>
          <a:stretch>
            <a:fillRect/>
          </a:stretch>
        </p:blipFill>
        <p:spPr>
          <a:xfrm>
            <a:off x="10546213" y="110019"/>
            <a:ext cx="1382843" cy="1608612"/>
          </a:xfrm>
          <a:prstGeom prst="rect">
            <a:avLst/>
          </a:prstGeom>
        </p:spPr>
      </p:pic>
    </p:spTree>
    <p:extLst>
      <p:ext uri="{BB962C8B-B14F-4D97-AF65-F5344CB8AC3E}">
        <p14:creationId xmlns:p14="http://schemas.microsoft.com/office/powerpoint/2010/main" val="144216938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1050483"/>
          </a:xfrm>
        </p:spPr>
        <p:txBody>
          <a:bodyPr>
            <a:normAutofit/>
          </a:bodyPr>
          <a:lstStyle/>
          <a:p>
            <a:r>
              <a:rPr lang="en-US"/>
              <a:t>Other Local School District Policies</a:t>
            </a:r>
          </a:p>
        </p:txBody>
      </p:sp>
      <p:sp>
        <p:nvSpPr>
          <p:cNvPr id="3" name="Text Placeholder 2"/>
          <p:cNvSpPr>
            <a:spLocks noGrp="1"/>
          </p:cNvSpPr>
          <p:nvPr>
            <p:ph type="body" sz="quarter" idx="13"/>
          </p:nvPr>
        </p:nvSpPr>
        <p:spPr>
          <a:xfrm>
            <a:off x="713102" y="1307508"/>
            <a:ext cx="9188715" cy="4228768"/>
          </a:xfrm>
        </p:spPr>
        <p:txBody>
          <a:bodyPr>
            <a:normAutofit fontScale="70000" lnSpcReduction="20000"/>
          </a:bodyPr>
          <a:lstStyle/>
          <a:p>
            <a:pPr marL="0" indent="0" hangingPunct="0">
              <a:buNone/>
            </a:pPr>
            <a:r>
              <a:rPr lang="en-US">
                <a:solidFill>
                  <a:schemeClr val="tx1"/>
                </a:solidFill>
              </a:rPr>
              <a:t>Other local school district policies/procedures should include:</a:t>
            </a:r>
          </a:p>
          <a:p>
            <a:pPr lvl="0" hangingPunct="0"/>
            <a:r>
              <a:rPr lang="en-US">
                <a:solidFill>
                  <a:schemeClr val="tx1"/>
                </a:solidFill>
              </a:rPr>
              <a:t>Storage of medication</a:t>
            </a:r>
          </a:p>
          <a:p>
            <a:pPr lvl="0" hangingPunct="0"/>
            <a:r>
              <a:rPr lang="en-US">
                <a:solidFill>
                  <a:schemeClr val="tx1"/>
                </a:solidFill>
              </a:rPr>
              <a:t>How to dispose of unused medication</a:t>
            </a:r>
          </a:p>
          <a:p>
            <a:pPr lvl="0" hangingPunct="0"/>
            <a:r>
              <a:rPr lang="en-US">
                <a:solidFill>
                  <a:schemeClr val="tx1"/>
                </a:solidFill>
              </a:rPr>
              <a:t>Administration of medication on a field trip</a:t>
            </a:r>
          </a:p>
          <a:p>
            <a:pPr lvl="0" hangingPunct="0"/>
            <a:r>
              <a:rPr lang="en-US">
                <a:solidFill>
                  <a:schemeClr val="tx1"/>
                </a:solidFill>
              </a:rPr>
              <a:t>Medication administration documentation</a:t>
            </a:r>
          </a:p>
          <a:p>
            <a:pPr lvl="0" hangingPunct="0"/>
            <a:r>
              <a:rPr lang="en-US">
                <a:solidFill>
                  <a:schemeClr val="tx1"/>
                </a:solidFill>
              </a:rPr>
              <a:t>Documentation and reporting of medication errors</a:t>
            </a:r>
          </a:p>
          <a:p>
            <a:pPr lvl="0" hangingPunct="0"/>
            <a:r>
              <a:rPr lang="en-US">
                <a:solidFill>
                  <a:schemeClr val="tx1"/>
                </a:solidFill>
              </a:rPr>
              <a:t>Possession and use of asthma or anaphylaxis medications as per KRS 158.834 and 158.836</a:t>
            </a:r>
          </a:p>
          <a:p>
            <a:pPr lvl="0" hangingPunct="0"/>
            <a:r>
              <a:rPr lang="en-US">
                <a:solidFill>
                  <a:schemeClr val="tx1"/>
                </a:solidFill>
              </a:rPr>
              <a:t>Emergency administration of diabetes and seizure management medications (KRS 158.838)</a:t>
            </a:r>
          </a:p>
          <a:p>
            <a:pPr lvl="0" hangingPunct="0"/>
            <a:r>
              <a:rPr lang="en-US">
                <a:solidFill>
                  <a:schemeClr val="tx1"/>
                </a:solidFill>
              </a:rPr>
              <a:t>Emergency administration of Narcan (naloxone) to prevent an opioid/heroin overdose from becoming fatal (KRS 217.186)</a:t>
            </a:r>
          </a:p>
          <a:p>
            <a:pPr hangingPunct="0">
              <a:buFont typeface="Wingdings" panose="05000000000000000000" pitchFamily="2" charset="2"/>
              <a:buChar char="ü"/>
            </a:pPr>
            <a:r>
              <a:rPr lang="en-US">
                <a:solidFill>
                  <a:schemeClr val="tx1"/>
                </a:solidFill>
              </a:rPr>
              <a:t>The above policies/procedures should also specify the appropriate school district forms to be completed</a:t>
            </a:r>
          </a:p>
          <a:p>
            <a:endParaRPr lang="en-US"/>
          </a:p>
        </p:txBody>
      </p:sp>
      <p:pic>
        <p:nvPicPr>
          <p:cNvPr id="4" name="Picture 3" descr="KDE School Health Logo">
            <a:extLst>
              <a:ext uri="{FF2B5EF4-FFF2-40B4-BE49-F238E27FC236}">
                <a16:creationId xmlns:a16="http://schemas.microsoft.com/office/drawing/2014/main" id="{545A87C8-CD6F-8A21-D81D-FB9B7D359B71}"/>
              </a:ext>
            </a:extLst>
          </p:cNvPr>
          <p:cNvPicPr>
            <a:picLocks noChangeAspect="1"/>
          </p:cNvPicPr>
          <p:nvPr/>
        </p:nvPicPr>
        <p:blipFill>
          <a:blip r:embed="rId2"/>
          <a:stretch>
            <a:fillRect/>
          </a:stretch>
        </p:blipFill>
        <p:spPr>
          <a:xfrm>
            <a:off x="10431633" y="242684"/>
            <a:ext cx="1393894" cy="1641199"/>
          </a:xfrm>
          <a:prstGeom prst="rect">
            <a:avLst/>
          </a:prstGeom>
        </p:spPr>
      </p:pic>
    </p:spTree>
    <p:extLst>
      <p:ext uri="{BB962C8B-B14F-4D97-AF65-F5344CB8AC3E}">
        <p14:creationId xmlns:p14="http://schemas.microsoft.com/office/powerpoint/2010/main" val="208834521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9F38F-AFB4-44D0-BF6E-DE6ED39A5019}"/>
              </a:ext>
            </a:extLst>
          </p:cNvPr>
          <p:cNvSpPr>
            <a:spLocks noGrp="1"/>
          </p:cNvSpPr>
          <p:nvPr>
            <p:ph type="title"/>
          </p:nvPr>
        </p:nvSpPr>
        <p:spPr>
          <a:xfrm>
            <a:off x="585283" y="827723"/>
            <a:ext cx="8596668" cy="1320800"/>
          </a:xfrm>
        </p:spPr>
        <p:txBody>
          <a:bodyPr>
            <a:normAutofit fontScale="90000"/>
          </a:bodyPr>
          <a:lstStyle/>
          <a:p>
            <a:r>
              <a:rPr lang="en-US"/>
              <a:t>** ______ District Policies and Procedures (Enter your school’s name and policies here)</a:t>
            </a:r>
          </a:p>
        </p:txBody>
      </p:sp>
      <p:sp>
        <p:nvSpPr>
          <p:cNvPr id="3" name="Text Placeholder 2">
            <a:extLst>
              <a:ext uri="{FF2B5EF4-FFF2-40B4-BE49-F238E27FC236}">
                <a16:creationId xmlns:a16="http://schemas.microsoft.com/office/drawing/2014/main" id="{6CA5592D-2A41-44C1-AA23-79117FF6328F}"/>
              </a:ext>
            </a:extLst>
          </p:cNvPr>
          <p:cNvSpPr>
            <a:spLocks noGrp="1"/>
          </p:cNvSpPr>
          <p:nvPr>
            <p:ph type="body" sz="quarter" idx="13"/>
          </p:nvPr>
        </p:nvSpPr>
        <p:spPr>
          <a:xfrm>
            <a:off x="585283" y="2477729"/>
            <a:ext cx="9188715" cy="3696028"/>
          </a:xfrm>
        </p:spPr>
        <p:txBody>
          <a:bodyPr/>
          <a:lstStyle/>
          <a:p>
            <a:r>
              <a:rPr lang="en-US">
                <a:solidFill>
                  <a:schemeClr val="tx1"/>
                </a:solidFill>
              </a:rPr>
              <a:t>Add policies here</a:t>
            </a:r>
          </a:p>
        </p:txBody>
      </p:sp>
      <p:pic>
        <p:nvPicPr>
          <p:cNvPr id="4" name="Picture 3" descr="KDE School Health Logo">
            <a:extLst>
              <a:ext uri="{FF2B5EF4-FFF2-40B4-BE49-F238E27FC236}">
                <a16:creationId xmlns:a16="http://schemas.microsoft.com/office/drawing/2014/main" id="{EE22864E-5A94-892A-E9BA-8E253014E7B3}"/>
              </a:ext>
            </a:extLst>
          </p:cNvPr>
          <p:cNvPicPr>
            <a:picLocks noChangeAspect="1"/>
          </p:cNvPicPr>
          <p:nvPr/>
        </p:nvPicPr>
        <p:blipFill>
          <a:blip r:embed="rId2"/>
          <a:stretch>
            <a:fillRect/>
          </a:stretch>
        </p:blipFill>
        <p:spPr>
          <a:xfrm>
            <a:off x="10765167" y="152983"/>
            <a:ext cx="1133954" cy="1335140"/>
          </a:xfrm>
          <a:prstGeom prst="rect">
            <a:avLst/>
          </a:prstGeom>
        </p:spPr>
      </p:pic>
    </p:spTree>
    <p:extLst>
      <p:ext uri="{BB962C8B-B14F-4D97-AF65-F5344CB8AC3E}">
        <p14:creationId xmlns:p14="http://schemas.microsoft.com/office/powerpoint/2010/main" val="144422673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61AA-3533-D545-75B6-C8F141FCB9A5}"/>
              </a:ext>
            </a:extLst>
          </p:cNvPr>
          <p:cNvSpPr>
            <a:spLocks noGrp="1"/>
          </p:cNvSpPr>
          <p:nvPr>
            <p:ph type="title"/>
          </p:nvPr>
        </p:nvSpPr>
        <p:spPr>
          <a:xfrm>
            <a:off x="1633816" y="2342064"/>
            <a:ext cx="8596668" cy="1086936"/>
          </a:xfrm>
        </p:spPr>
        <p:txBody>
          <a:bodyPr>
            <a:normAutofit fontScale="90000"/>
          </a:bodyPr>
          <a:lstStyle/>
          <a:p>
            <a:pPr algn="ctr"/>
            <a:r>
              <a:rPr lang="en-US"/>
              <a:t>Module V: Understanding HIPPA vs. FERPA for Unlicensed School Personnel </a:t>
            </a:r>
          </a:p>
        </p:txBody>
      </p:sp>
      <p:pic>
        <p:nvPicPr>
          <p:cNvPr id="4" name="Picture 3" descr="KDE School Health Logo">
            <a:extLst>
              <a:ext uri="{FF2B5EF4-FFF2-40B4-BE49-F238E27FC236}">
                <a16:creationId xmlns:a16="http://schemas.microsoft.com/office/drawing/2014/main" id="{C4A06AB6-7FA7-520A-A2C1-E1C68A69A1F2}"/>
              </a:ext>
            </a:extLst>
          </p:cNvPr>
          <p:cNvPicPr>
            <a:picLocks noChangeAspect="1"/>
          </p:cNvPicPr>
          <p:nvPr/>
        </p:nvPicPr>
        <p:blipFill>
          <a:blip r:embed="rId2"/>
          <a:stretch>
            <a:fillRect/>
          </a:stretch>
        </p:blipFill>
        <p:spPr>
          <a:xfrm>
            <a:off x="10813293" y="172235"/>
            <a:ext cx="1133954" cy="1335140"/>
          </a:xfrm>
          <a:prstGeom prst="rect">
            <a:avLst/>
          </a:prstGeom>
        </p:spPr>
      </p:pic>
    </p:spTree>
    <p:extLst>
      <p:ext uri="{BB962C8B-B14F-4D97-AF65-F5344CB8AC3E}">
        <p14:creationId xmlns:p14="http://schemas.microsoft.com/office/powerpoint/2010/main" val="266182861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575BD-D88F-1997-84EF-28CCD71C21C9}"/>
              </a:ext>
            </a:extLst>
          </p:cNvPr>
          <p:cNvSpPr>
            <a:spLocks noGrp="1"/>
          </p:cNvSpPr>
          <p:nvPr>
            <p:ph type="title"/>
          </p:nvPr>
        </p:nvSpPr>
        <p:spPr>
          <a:xfrm>
            <a:off x="381000" y="365125"/>
            <a:ext cx="11430000" cy="1325563"/>
          </a:xfrm>
        </p:spPr>
        <p:txBody>
          <a:bodyPr/>
          <a:lstStyle/>
          <a:p>
            <a:r>
              <a:rPr lang="en-US"/>
              <a:t>Health Insurance Portability and Accountability Act (HIPAA)	</a:t>
            </a:r>
          </a:p>
        </p:txBody>
      </p:sp>
      <p:sp>
        <p:nvSpPr>
          <p:cNvPr id="3" name="Content Placeholder 2">
            <a:extLst>
              <a:ext uri="{FF2B5EF4-FFF2-40B4-BE49-F238E27FC236}">
                <a16:creationId xmlns:a16="http://schemas.microsoft.com/office/drawing/2014/main" id="{018CA69A-72BE-97C5-4B2F-7F5AB551C977}"/>
              </a:ext>
            </a:extLst>
          </p:cNvPr>
          <p:cNvSpPr>
            <a:spLocks noGrp="1"/>
          </p:cNvSpPr>
          <p:nvPr>
            <p:ph idx="1"/>
          </p:nvPr>
        </p:nvSpPr>
        <p:spPr>
          <a:xfrm>
            <a:off x="381000" y="1825625"/>
            <a:ext cx="11430000" cy="3843655"/>
          </a:xfrm>
        </p:spPr>
        <p:txBody>
          <a:bodyPr>
            <a:normAutofit/>
          </a:bodyPr>
          <a:lstStyle/>
          <a:p>
            <a:pPr marL="0" indent="0">
              <a:buNone/>
            </a:pPr>
            <a:r>
              <a:rPr lang="en-US" sz="2000">
                <a:solidFill>
                  <a:schemeClr val="tx1"/>
                </a:solidFill>
              </a:rPr>
              <a:t>The Health Insurance Portability and Accountability Act is a federal law that protects the privacy and security of individual’s medical information. It applies to healthcare providers, health plans and healthcare clearinghouses, as well as their business associates.</a:t>
            </a:r>
          </a:p>
          <a:p>
            <a:pPr marL="0" indent="0">
              <a:buNone/>
            </a:pPr>
            <a:r>
              <a:rPr lang="en-US" sz="2000">
                <a:solidFill>
                  <a:schemeClr val="tx1"/>
                </a:solidFill>
              </a:rPr>
              <a:t>HIPAA ensures that protected health information (PHI) is kept confidential and secure. </a:t>
            </a:r>
          </a:p>
          <a:p>
            <a:pPr marL="0" indent="0">
              <a:buNone/>
            </a:pPr>
            <a:r>
              <a:rPr lang="en-US" sz="2000" b="1">
                <a:solidFill>
                  <a:schemeClr val="tx1"/>
                </a:solidFill>
              </a:rPr>
              <a:t>Key Points</a:t>
            </a:r>
            <a:r>
              <a:rPr lang="en-US" sz="2000">
                <a:solidFill>
                  <a:schemeClr val="tx1"/>
                </a:solidFill>
              </a:rPr>
              <a:t>: </a:t>
            </a:r>
          </a:p>
          <a:p>
            <a:pPr marL="342900" marR="0" lvl="0" indent="-342900">
              <a:lnSpc>
                <a:spcPct val="110000"/>
              </a:lnSpc>
              <a:spcBef>
                <a:spcPts val="0"/>
              </a:spcBef>
              <a:buFont typeface="+mj-lt"/>
              <a:buAutoNum type="arabicPeriod"/>
            </a:pPr>
            <a:r>
              <a:rPr lang="en-US" sz="20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Protected Health Information: Includes any information about health status, provision of healthcare or payment for healthcare services that can be linked to an individual. </a:t>
            </a:r>
            <a:endParaRPr lang="en-US" sz="20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0000"/>
              </a:lnSpc>
              <a:spcBef>
                <a:spcPts val="0"/>
              </a:spcBef>
              <a:buFont typeface="+mj-lt"/>
              <a:buAutoNum type="arabicPeriod"/>
            </a:pPr>
            <a:r>
              <a:rPr lang="en-US" sz="20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Covered Entities: Healthcare providers, health plans and healthcare clearinghouses.</a:t>
            </a:r>
            <a:endParaRPr lang="en-US" sz="20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0000"/>
              </a:lnSpc>
              <a:spcBef>
                <a:spcPts val="0"/>
              </a:spcBef>
              <a:buFont typeface="+mj-lt"/>
              <a:buAutoNum type="arabicPeriod"/>
            </a:pPr>
            <a:r>
              <a:rPr lang="en-US" sz="20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Privacy Rule: Established standards for the protection of PHI.</a:t>
            </a:r>
            <a:endParaRPr lang="en-US" sz="20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0000"/>
              </a:lnSpc>
              <a:spcBef>
                <a:spcPts val="0"/>
              </a:spcBef>
              <a:buFont typeface="+mj-lt"/>
              <a:buAutoNum type="arabicPeriod"/>
            </a:pPr>
            <a:r>
              <a:rPr lang="en-US" sz="20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Security Rule: Sets standards for securing electronic PHI. </a:t>
            </a:r>
            <a:endParaRPr lang="en-US" sz="20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US"/>
          </a:p>
        </p:txBody>
      </p:sp>
      <p:pic>
        <p:nvPicPr>
          <p:cNvPr id="4" name="Picture 3" descr="KDE School Health Logo">
            <a:extLst>
              <a:ext uri="{FF2B5EF4-FFF2-40B4-BE49-F238E27FC236}">
                <a16:creationId xmlns:a16="http://schemas.microsoft.com/office/drawing/2014/main" id="{11DCE53E-D159-A80A-BD26-3E14508E177A}"/>
              </a:ext>
            </a:extLst>
          </p:cNvPr>
          <p:cNvPicPr>
            <a:picLocks noChangeAspect="1"/>
          </p:cNvPicPr>
          <p:nvPr/>
        </p:nvPicPr>
        <p:blipFill>
          <a:blip r:embed="rId2"/>
          <a:stretch>
            <a:fillRect/>
          </a:stretch>
        </p:blipFill>
        <p:spPr>
          <a:xfrm>
            <a:off x="11004291" y="4642014"/>
            <a:ext cx="896190" cy="1042506"/>
          </a:xfrm>
          <a:prstGeom prst="rect">
            <a:avLst/>
          </a:prstGeom>
        </p:spPr>
      </p:pic>
    </p:spTree>
    <p:extLst>
      <p:ext uri="{BB962C8B-B14F-4D97-AF65-F5344CB8AC3E}">
        <p14:creationId xmlns:p14="http://schemas.microsoft.com/office/powerpoint/2010/main" val="111438863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751" y="257026"/>
            <a:ext cx="11386498" cy="807004"/>
          </a:xfrm>
        </p:spPr>
        <p:txBody>
          <a:bodyPr>
            <a:normAutofit fontScale="90000"/>
          </a:bodyPr>
          <a:lstStyle/>
          <a:p>
            <a:r>
              <a:rPr lang="en-US"/>
              <a:t>The Family Educational Rights and Privacy Act (FERPA)</a:t>
            </a:r>
          </a:p>
        </p:txBody>
      </p:sp>
      <p:sp>
        <p:nvSpPr>
          <p:cNvPr id="3" name="Text Placeholder 2"/>
          <p:cNvSpPr>
            <a:spLocks noGrp="1"/>
          </p:cNvSpPr>
          <p:nvPr>
            <p:ph type="body" sz="quarter" idx="13"/>
          </p:nvPr>
        </p:nvSpPr>
        <p:spPr>
          <a:xfrm>
            <a:off x="402751" y="1216430"/>
            <a:ext cx="11386498" cy="4806683"/>
          </a:xfrm>
        </p:spPr>
        <p:txBody>
          <a:bodyPr>
            <a:normAutofit fontScale="62500" lnSpcReduction="20000"/>
          </a:bodyPr>
          <a:lstStyle/>
          <a:p>
            <a:pPr marL="0" indent="0" hangingPunct="0">
              <a:lnSpc>
                <a:spcPct val="120000"/>
              </a:lnSpc>
              <a:spcBef>
                <a:spcPts val="0"/>
              </a:spcBef>
              <a:buNone/>
            </a:pPr>
            <a:r>
              <a:rPr lang="en-US" sz="3800" b="1">
                <a:solidFill>
                  <a:schemeClr val="tx1"/>
                </a:solidFill>
              </a:rPr>
              <a:t>(20 U.S.C. § 1232g; 34 CFR Part 99)</a:t>
            </a:r>
            <a:r>
              <a:rPr lang="en-US" b="1">
                <a:solidFill>
                  <a:schemeClr val="tx1"/>
                </a:solidFill>
              </a:rPr>
              <a:t> </a:t>
            </a:r>
            <a:r>
              <a:rPr lang="en-US">
                <a:solidFill>
                  <a:schemeClr val="tx1"/>
                </a:solidFill>
              </a:rPr>
              <a:t>is a federal law that protects the privacy of student education records</a:t>
            </a:r>
          </a:p>
          <a:p>
            <a:pPr hangingPunct="0">
              <a:lnSpc>
                <a:spcPct val="120000"/>
              </a:lnSpc>
              <a:spcBef>
                <a:spcPts val="0"/>
              </a:spcBef>
            </a:pPr>
            <a:r>
              <a:rPr lang="en-US">
                <a:solidFill>
                  <a:schemeClr val="tx1"/>
                </a:solidFill>
              </a:rPr>
              <a:t>The law applies to all schools that receive funds under an applicable program of the U.S. Department of Education</a:t>
            </a:r>
          </a:p>
          <a:p>
            <a:pPr hangingPunct="0">
              <a:lnSpc>
                <a:spcPct val="120000"/>
              </a:lnSpc>
              <a:spcBef>
                <a:spcPts val="0"/>
              </a:spcBef>
            </a:pPr>
            <a:r>
              <a:rPr lang="en-US">
                <a:solidFill>
                  <a:schemeClr val="tx1"/>
                </a:solidFill>
              </a:rPr>
              <a:t>Generally, schools must have written permission from the parent or eligible student in order to release any information from a student's education record. However, FERPA allows schools to disclose those records, without consent, to the following parties or under the following conditions:</a:t>
            </a:r>
          </a:p>
          <a:p>
            <a:pPr lvl="1" hangingPunct="0">
              <a:lnSpc>
                <a:spcPct val="120000"/>
              </a:lnSpc>
              <a:spcBef>
                <a:spcPts val="0"/>
              </a:spcBef>
            </a:pPr>
            <a:r>
              <a:rPr lang="en-US">
                <a:solidFill>
                  <a:schemeClr val="tx1"/>
                </a:solidFill>
              </a:rPr>
              <a:t>School officials with legitimate educational interest</a:t>
            </a:r>
          </a:p>
          <a:p>
            <a:pPr lvl="1" hangingPunct="0">
              <a:lnSpc>
                <a:spcPct val="120000"/>
              </a:lnSpc>
              <a:spcBef>
                <a:spcPts val="0"/>
              </a:spcBef>
            </a:pPr>
            <a:r>
              <a:rPr lang="en-US">
                <a:solidFill>
                  <a:schemeClr val="tx1"/>
                </a:solidFill>
              </a:rPr>
              <a:t>Other schools to which a student is transferring</a:t>
            </a:r>
          </a:p>
          <a:p>
            <a:pPr lvl="1" hangingPunct="0">
              <a:lnSpc>
                <a:spcPct val="120000"/>
              </a:lnSpc>
              <a:spcBef>
                <a:spcPts val="0"/>
              </a:spcBef>
            </a:pPr>
            <a:r>
              <a:rPr lang="en-US">
                <a:solidFill>
                  <a:schemeClr val="tx1"/>
                </a:solidFill>
              </a:rPr>
              <a:t>Specified officials for audit or evaluation purposes</a:t>
            </a:r>
          </a:p>
          <a:p>
            <a:pPr lvl="1" hangingPunct="0">
              <a:lnSpc>
                <a:spcPct val="120000"/>
              </a:lnSpc>
              <a:spcBef>
                <a:spcPts val="0"/>
              </a:spcBef>
            </a:pPr>
            <a:r>
              <a:rPr lang="en-US">
                <a:solidFill>
                  <a:schemeClr val="tx1"/>
                </a:solidFill>
              </a:rPr>
              <a:t>Appropriate parties in connection with financial aid to a student</a:t>
            </a:r>
          </a:p>
          <a:p>
            <a:pPr lvl="1" hangingPunct="0">
              <a:lnSpc>
                <a:spcPct val="120000"/>
              </a:lnSpc>
              <a:spcBef>
                <a:spcPts val="0"/>
              </a:spcBef>
            </a:pPr>
            <a:r>
              <a:rPr lang="en-US">
                <a:solidFill>
                  <a:schemeClr val="tx1"/>
                </a:solidFill>
              </a:rPr>
              <a:t>Organizations conducting certain studies for or on behalf of the school</a:t>
            </a:r>
          </a:p>
          <a:p>
            <a:pPr lvl="1" hangingPunct="0">
              <a:lnSpc>
                <a:spcPct val="120000"/>
              </a:lnSpc>
              <a:spcBef>
                <a:spcPts val="0"/>
              </a:spcBef>
            </a:pPr>
            <a:r>
              <a:rPr lang="en-US">
                <a:solidFill>
                  <a:schemeClr val="tx1"/>
                </a:solidFill>
              </a:rPr>
              <a:t>Accrediting organizations</a:t>
            </a:r>
          </a:p>
          <a:p>
            <a:pPr lvl="1" hangingPunct="0">
              <a:lnSpc>
                <a:spcPct val="120000"/>
              </a:lnSpc>
              <a:spcBef>
                <a:spcPts val="0"/>
              </a:spcBef>
            </a:pPr>
            <a:r>
              <a:rPr lang="en-US">
                <a:solidFill>
                  <a:schemeClr val="tx1"/>
                </a:solidFill>
              </a:rPr>
              <a:t>To comply with a judicial order or lawfully issued subpoena </a:t>
            </a:r>
          </a:p>
          <a:p>
            <a:pPr lvl="1" hangingPunct="0">
              <a:lnSpc>
                <a:spcPct val="120000"/>
              </a:lnSpc>
              <a:spcBef>
                <a:spcPts val="0"/>
              </a:spcBef>
            </a:pPr>
            <a:r>
              <a:rPr lang="en-US">
                <a:solidFill>
                  <a:schemeClr val="tx1"/>
                </a:solidFill>
              </a:rPr>
              <a:t>Appropriate officials in cases of health and safety emergencies; and</a:t>
            </a:r>
          </a:p>
          <a:p>
            <a:pPr lvl="1" hangingPunct="0">
              <a:lnSpc>
                <a:spcPct val="120000"/>
              </a:lnSpc>
              <a:spcBef>
                <a:spcPts val="0"/>
              </a:spcBef>
            </a:pPr>
            <a:r>
              <a:rPr lang="en-US">
                <a:solidFill>
                  <a:schemeClr val="tx1"/>
                </a:solidFill>
              </a:rPr>
              <a:t>State and local authorities, within a juvenile justice system, pursuant to specific State law</a:t>
            </a:r>
          </a:p>
          <a:p>
            <a:pPr marL="0" indent="0" hangingPunct="0">
              <a:lnSpc>
                <a:spcPct val="120000"/>
              </a:lnSpc>
              <a:spcBef>
                <a:spcPts val="0"/>
              </a:spcBef>
              <a:buNone/>
            </a:pPr>
            <a:r>
              <a:rPr lang="en-US" sz="2700" i="1" u="sng">
                <a:solidFill>
                  <a:schemeClr val="tx2">
                    <a:lumMod val="50000"/>
                  </a:schemeClr>
                </a:solidFill>
              </a:rPr>
              <a:t>Forum Guide to the Privacy of Student Information: A Resource for Schools</a:t>
            </a:r>
            <a:r>
              <a:rPr lang="en-US" sz="2700" i="1">
                <a:solidFill>
                  <a:schemeClr val="tx2">
                    <a:lumMod val="50000"/>
                  </a:schemeClr>
                </a:solidFill>
              </a:rPr>
              <a:t> </a:t>
            </a:r>
            <a:r>
              <a:rPr lang="en-US" sz="2700">
                <a:solidFill>
                  <a:schemeClr val="tx2">
                    <a:lumMod val="50000"/>
                  </a:schemeClr>
                </a:solidFill>
              </a:rPr>
              <a:t>(NFES 2006–805).U.S. Department of Education, Washington, DC: National Center for Education Statistics</a:t>
            </a:r>
            <a:endParaRPr lang="en-US"/>
          </a:p>
        </p:txBody>
      </p:sp>
    </p:spTree>
    <p:extLst>
      <p:ext uri="{BB962C8B-B14F-4D97-AF65-F5344CB8AC3E}">
        <p14:creationId xmlns:p14="http://schemas.microsoft.com/office/powerpoint/2010/main" val="102431624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F2D98-AB19-9E6C-DC11-359DF188410A}"/>
              </a:ext>
            </a:extLst>
          </p:cNvPr>
          <p:cNvSpPr>
            <a:spLocks noGrp="1"/>
          </p:cNvSpPr>
          <p:nvPr>
            <p:ph type="title"/>
          </p:nvPr>
        </p:nvSpPr>
        <p:spPr>
          <a:xfrm>
            <a:off x="716280" y="365125"/>
            <a:ext cx="10637520" cy="1325563"/>
          </a:xfrm>
        </p:spPr>
        <p:txBody>
          <a:bodyPr/>
          <a:lstStyle/>
          <a:p>
            <a:r>
              <a:rPr lang="en-US"/>
              <a:t>Differences Between HIPAA and FERPA 	</a:t>
            </a:r>
          </a:p>
        </p:txBody>
      </p:sp>
      <p:sp>
        <p:nvSpPr>
          <p:cNvPr id="3" name="Content Placeholder 2">
            <a:extLst>
              <a:ext uri="{FF2B5EF4-FFF2-40B4-BE49-F238E27FC236}">
                <a16:creationId xmlns:a16="http://schemas.microsoft.com/office/drawing/2014/main" id="{1418A611-425B-8726-B8C6-5DA4A319960E}"/>
              </a:ext>
            </a:extLst>
          </p:cNvPr>
          <p:cNvSpPr>
            <a:spLocks noGrp="1"/>
          </p:cNvSpPr>
          <p:nvPr>
            <p:ph idx="1"/>
          </p:nvPr>
        </p:nvSpPr>
        <p:spPr>
          <a:xfrm>
            <a:off x="716280" y="1484312"/>
            <a:ext cx="10515600" cy="3889375"/>
          </a:xfrm>
        </p:spPr>
        <p:txBody>
          <a:bodyPr>
            <a:normAutofit fontScale="77500" lnSpcReduction="20000"/>
          </a:bodyPr>
          <a:lstStyle/>
          <a:p>
            <a:r>
              <a:rPr lang="en-US">
                <a:solidFill>
                  <a:schemeClr val="tx1"/>
                </a:solidFill>
              </a:rPr>
              <a:t>Applicability:</a:t>
            </a:r>
          </a:p>
          <a:p>
            <a:pPr lvl="1"/>
            <a:r>
              <a:rPr lang="en-US">
                <a:solidFill>
                  <a:schemeClr val="tx1"/>
                </a:solidFill>
              </a:rPr>
              <a:t>HIPAA: Applies to healthcare providers and entities handling PHI</a:t>
            </a:r>
          </a:p>
          <a:p>
            <a:pPr lvl="1"/>
            <a:r>
              <a:rPr lang="en-US">
                <a:solidFill>
                  <a:schemeClr val="tx1"/>
                </a:solidFill>
              </a:rPr>
              <a:t>FERPA: Applies to educational institutions and agencies handling student education records.</a:t>
            </a:r>
          </a:p>
          <a:p>
            <a:r>
              <a:rPr lang="en-US">
                <a:solidFill>
                  <a:schemeClr val="tx1"/>
                </a:solidFill>
              </a:rPr>
              <a:t>Protected Information:</a:t>
            </a:r>
          </a:p>
          <a:p>
            <a:pPr lvl="1"/>
            <a:r>
              <a:rPr lang="en-US">
                <a:solidFill>
                  <a:schemeClr val="tx1"/>
                </a:solidFill>
              </a:rPr>
              <a:t>HIPAA: Protects PHI including medical records and health information</a:t>
            </a:r>
          </a:p>
          <a:p>
            <a:pPr lvl="1"/>
            <a:r>
              <a:rPr lang="en-US">
                <a:solidFill>
                  <a:schemeClr val="tx1"/>
                </a:solidFill>
              </a:rPr>
              <a:t>FERPA: Protects educational records including academic records, disciplinary records and health records maintained by the school </a:t>
            </a:r>
          </a:p>
          <a:p>
            <a:r>
              <a:rPr lang="en-US">
                <a:solidFill>
                  <a:schemeClr val="tx1"/>
                </a:solidFill>
              </a:rPr>
              <a:t>Disclosure Rules:</a:t>
            </a:r>
          </a:p>
          <a:p>
            <a:pPr lvl="1"/>
            <a:r>
              <a:rPr lang="en-US">
                <a:solidFill>
                  <a:schemeClr val="tx1"/>
                </a:solidFill>
              </a:rPr>
              <a:t>HIPAA: Requires patient consent for most disclosures of PHI with some exceptions</a:t>
            </a:r>
          </a:p>
          <a:p>
            <a:pPr lvl="1"/>
            <a:r>
              <a:rPr lang="en-US">
                <a:solidFill>
                  <a:schemeClr val="tx1"/>
                </a:solidFill>
              </a:rPr>
              <a:t>FERPA: Requires parental or student consent for most disclosures of education records with some expectations</a:t>
            </a:r>
          </a:p>
          <a:p>
            <a:r>
              <a:rPr lang="en-US">
                <a:solidFill>
                  <a:schemeClr val="tx1"/>
                </a:solidFill>
              </a:rPr>
              <a:t>In Kentucky, HIPAA and FERPA are recognized and enforced to protect the privacy of the individual's health and education information.</a:t>
            </a:r>
          </a:p>
        </p:txBody>
      </p:sp>
      <p:pic>
        <p:nvPicPr>
          <p:cNvPr id="4" name="Picture 3" descr="KDE School Health Logo">
            <a:extLst>
              <a:ext uri="{FF2B5EF4-FFF2-40B4-BE49-F238E27FC236}">
                <a16:creationId xmlns:a16="http://schemas.microsoft.com/office/drawing/2014/main" id="{508A713F-BBDF-9AD3-30C7-2A54E1A00FA1}"/>
              </a:ext>
            </a:extLst>
          </p:cNvPr>
          <p:cNvPicPr>
            <a:picLocks noChangeAspect="1"/>
          </p:cNvPicPr>
          <p:nvPr/>
        </p:nvPicPr>
        <p:blipFill>
          <a:blip r:embed="rId2"/>
          <a:stretch>
            <a:fillRect/>
          </a:stretch>
        </p:blipFill>
        <p:spPr>
          <a:xfrm>
            <a:off x="11004291" y="4642014"/>
            <a:ext cx="896190" cy="1042506"/>
          </a:xfrm>
          <a:prstGeom prst="rect">
            <a:avLst/>
          </a:prstGeom>
        </p:spPr>
      </p:pic>
    </p:spTree>
    <p:extLst>
      <p:ext uri="{BB962C8B-B14F-4D97-AF65-F5344CB8AC3E}">
        <p14:creationId xmlns:p14="http://schemas.microsoft.com/office/powerpoint/2010/main" val="160875189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FBFBD-4B11-D912-96E6-60C437A92E29}"/>
              </a:ext>
            </a:extLst>
          </p:cNvPr>
          <p:cNvSpPr>
            <a:spLocks noGrp="1"/>
          </p:cNvSpPr>
          <p:nvPr>
            <p:ph type="title"/>
          </p:nvPr>
        </p:nvSpPr>
        <p:spPr>
          <a:xfrm>
            <a:off x="838200" y="496957"/>
            <a:ext cx="10515600" cy="981798"/>
          </a:xfrm>
        </p:spPr>
        <p:txBody>
          <a:bodyPr/>
          <a:lstStyle/>
          <a:p>
            <a:r>
              <a:rPr lang="en-US"/>
              <a:t>Practical Implications for School Personnel</a:t>
            </a:r>
          </a:p>
        </p:txBody>
      </p:sp>
      <p:sp>
        <p:nvSpPr>
          <p:cNvPr id="3" name="Content Placeholder 2">
            <a:extLst>
              <a:ext uri="{FF2B5EF4-FFF2-40B4-BE49-F238E27FC236}">
                <a16:creationId xmlns:a16="http://schemas.microsoft.com/office/drawing/2014/main" id="{87DA2168-432E-1B3C-AE43-AC654DDDE184}"/>
              </a:ext>
            </a:extLst>
          </p:cNvPr>
          <p:cNvSpPr>
            <a:spLocks noGrp="1"/>
          </p:cNvSpPr>
          <p:nvPr>
            <p:ph idx="1"/>
          </p:nvPr>
        </p:nvSpPr>
        <p:spPr>
          <a:xfrm>
            <a:off x="710184" y="1408176"/>
            <a:ext cx="10515600" cy="4633850"/>
          </a:xfrm>
        </p:spPr>
        <p:txBody>
          <a:bodyPr/>
          <a:lstStyle/>
          <a:p>
            <a:r>
              <a:rPr lang="en-US">
                <a:solidFill>
                  <a:schemeClr val="tx1"/>
                </a:solidFill>
              </a:rPr>
              <a:t>Best Practices </a:t>
            </a:r>
          </a:p>
          <a:p>
            <a:pPr lvl="1"/>
            <a:r>
              <a:rPr lang="en-US">
                <a:solidFill>
                  <a:schemeClr val="tx1"/>
                </a:solidFill>
              </a:rPr>
              <a:t>Training: Complete require training on HIPAA and FERPA to understand your responsibilities</a:t>
            </a:r>
          </a:p>
          <a:p>
            <a:pPr lvl="1"/>
            <a:r>
              <a:rPr lang="en-US">
                <a:solidFill>
                  <a:schemeClr val="tx1"/>
                </a:solidFill>
              </a:rPr>
              <a:t>Confidentiality: Always maintain the confidentiality of student information whether it falls under HIPAA or FERPA</a:t>
            </a:r>
          </a:p>
          <a:p>
            <a:pPr lvl="1"/>
            <a:r>
              <a:rPr lang="en-US">
                <a:solidFill>
                  <a:schemeClr val="tx1"/>
                </a:solidFill>
              </a:rPr>
              <a:t>Documentation: Follow proper documentation procedures for both health and education records</a:t>
            </a:r>
          </a:p>
          <a:p>
            <a:pPr lvl="1"/>
            <a:r>
              <a:rPr lang="en-US">
                <a:solidFill>
                  <a:schemeClr val="tx1"/>
                </a:solidFill>
              </a:rPr>
              <a:t>Communication: When in doubt, consult with school administrators or legal counsel to ensure compliance with privacy laws</a:t>
            </a:r>
          </a:p>
          <a:p>
            <a:pPr marL="457200" lvl="1" indent="0">
              <a:buNone/>
            </a:pPr>
            <a:r>
              <a:rPr lang="en-US">
                <a:solidFill>
                  <a:schemeClr val="tx1"/>
                </a:solidFill>
              </a:rPr>
              <a:t>By understanding and adhering to HIPAA and FERPA regulations, you can help protect the privacy and rights of students and their families. </a:t>
            </a:r>
          </a:p>
        </p:txBody>
      </p:sp>
      <p:pic>
        <p:nvPicPr>
          <p:cNvPr id="4" name="Picture 3" descr="KDE School Health Logo">
            <a:extLst>
              <a:ext uri="{FF2B5EF4-FFF2-40B4-BE49-F238E27FC236}">
                <a16:creationId xmlns:a16="http://schemas.microsoft.com/office/drawing/2014/main" id="{C36D128E-A197-C11C-7425-37181F5465A1}"/>
              </a:ext>
            </a:extLst>
          </p:cNvPr>
          <p:cNvPicPr>
            <a:picLocks noChangeAspect="1"/>
          </p:cNvPicPr>
          <p:nvPr/>
        </p:nvPicPr>
        <p:blipFill>
          <a:blip r:embed="rId2"/>
          <a:stretch>
            <a:fillRect/>
          </a:stretch>
        </p:blipFill>
        <p:spPr>
          <a:xfrm>
            <a:off x="11033721" y="4948832"/>
            <a:ext cx="777279" cy="909469"/>
          </a:xfrm>
          <a:prstGeom prst="rect">
            <a:avLst/>
          </a:prstGeom>
        </p:spPr>
      </p:pic>
    </p:spTree>
    <p:extLst>
      <p:ext uri="{BB962C8B-B14F-4D97-AF65-F5344CB8AC3E}">
        <p14:creationId xmlns:p14="http://schemas.microsoft.com/office/powerpoint/2010/main" val="127554035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1A0A2-3234-046D-D3E5-7E2298C86D53}"/>
              </a:ext>
            </a:extLst>
          </p:cNvPr>
          <p:cNvSpPr>
            <a:spLocks noGrp="1"/>
          </p:cNvSpPr>
          <p:nvPr>
            <p:ph type="title"/>
          </p:nvPr>
        </p:nvSpPr>
        <p:spPr/>
        <p:txBody>
          <a:bodyPr/>
          <a:lstStyle/>
          <a:p>
            <a:r>
              <a:rPr lang="en-US"/>
              <a:t>Resources</a:t>
            </a:r>
          </a:p>
        </p:txBody>
      </p:sp>
      <p:sp>
        <p:nvSpPr>
          <p:cNvPr id="3" name="Content Placeholder 2">
            <a:extLst>
              <a:ext uri="{FF2B5EF4-FFF2-40B4-BE49-F238E27FC236}">
                <a16:creationId xmlns:a16="http://schemas.microsoft.com/office/drawing/2014/main" id="{7628A01A-077D-1EF7-978C-EFDCF70E810E}"/>
              </a:ext>
            </a:extLst>
          </p:cNvPr>
          <p:cNvSpPr>
            <a:spLocks noGrp="1"/>
          </p:cNvSpPr>
          <p:nvPr>
            <p:ph idx="1"/>
          </p:nvPr>
        </p:nvSpPr>
        <p:spPr>
          <a:xfrm>
            <a:off x="838200" y="1463675"/>
            <a:ext cx="10515600" cy="4351338"/>
          </a:xfrm>
        </p:spPr>
        <p:txBody>
          <a:bodyPr/>
          <a:lstStyle/>
          <a:p>
            <a:r>
              <a:rPr lang="en-US"/>
              <a:t>KDE has developed various resources for school nurses, school health staff and unlicensed personnel to utilize. </a:t>
            </a:r>
          </a:p>
          <a:p>
            <a:r>
              <a:rPr lang="en-US"/>
              <a:t>These resources include the following:</a:t>
            </a:r>
          </a:p>
          <a:p>
            <a:pPr lvl="1"/>
            <a:r>
              <a:rPr lang="en-US"/>
              <a:t>Medication Administration Guides </a:t>
            </a:r>
          </a:p>
          <a:p>
            <a:pPr lvl="1"/>
            <a:r>
              <a:rPr lang="en-US"/>
              <a:t>Medication Abbreviation List </a:t>
            </a:r>
          </a:p>
          <a:p>
            <a:pPr lvl="1"/>
            <a:r>
              <a:rPr lang="en-US"/>
              <a:t>Glossary of Medical Terminology </a:t>
            </a:r>
          </a:p>
          <a:p>
            <a:pPr lvl="1"/>
            <a:r>
              <a:rPr lang="en-US"/>
              <a:t>Skill Competency Checklists </a:t>
            </a:r>
          </a:p>
          <a:p>
            <a:r>
              <a:rPr lang="en-US"/>
              <a:t>These resources can be found in the </a:t>
            </a:r>
            <a:r>
              <a:rPr lang="en-US">
                <a:hlinkClick r:id="rId2"/>
              </a:rPr>
              <a:t>2025 KDE Medication Administration Training Manual  </a:t>
            </a:r>
            <a:endParaRPr lang="en-US"/>
          </a:p>
        </p:txBody>
      </p:sp>
      <p:pic>
        <p:nvPicPr>
          <p:cNvPr id="4" name="Picture 3" descr="KDE school health logo&#10;">
            <a:extLst>
              <a:ext uri="{FF2B5EF4-FFF2-40B4-BE49-F238E27FC236}">
                <a16:creationId xmlns:a16="http://schemas.microsoft.com/office/drawing/2014/main" id="{1D466D71-64EA-9F30-AEC6-002A07E4CA7A}"/>
              </a:ext>
            </a:extLst>
          </p:cNvPr>
          <p:cNvPicPr>
            <a:picLocks noChangeAspect="1"/>
          </p:cNvPicPr>
          <p:nvPr/>
        </p:nvPicPr>
        <p:blipFill>
          <a:blip r:embed="rId3"/>
          <a:stretch>
            <a:fillRect/>
          </a:stretch>
        </p:blipFill>
        <p:spPr>
          <a:xfrm>
            <a:off x="10991430" y="256748"/>
            <a:ext cx="896190" cy="1048603"/>
          </a:xfrm>
          <a:prstGeom prst="rect">
            <a:avLst/>
          </a:prstGeom>
        </p:spPr>
      </p:pic>
    </p:spTree>
    <p:extLst>
      <p:ext uri="{BB962C8B-B14F-4D97-AF65-F5344CB8AC3E}">
        <p14:creationId xmlns:p14="http://schemas.microsoft.com/office/powerpoint/2010/main" val="235614849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8149B-8289-E268-55B4-38541FEC5AF7}"/>
              </a:ext>
            </a:extLst>
          </p:cNvPr>
          <p:cNvSpPr>
            <a:spLocks noGrp="1"/>
          </p:cNvSpPr>
          <p:nvPr>
            <p:ph type="title"/>
          </p:nvPr>
        </p:nvSpPr>
        <p:spPr/>
        <p:txBody>
          <a:bodyPr/>
          <a:lstStyle/>
          <a:p>
            <a:r>
              <a:rPr lang="en-US"/>
              <a:t>KDE Training Program Testing Materials</a:t>
            </a:r>
          </a:p>
        </p:txBody>
      </p:sp>
      <p:sp>
        <p:nvSpPr>
          <p:cNvPr id="3" name="Content Placeholder 2">
            <a:extLst>
              <a:ext uri="{FF2B5EF4-FFF2-40B4-BE49-F238E27FC236}">
                <a16:creationId xmlns:a16="http://schemas.microsoft.com/office/drawing/2014/main" id="{1BF935D0-5884-5F39-953F-C81A9D800E16}"/>
              </a:ext>
            </a:extLst>
          </p:cNvPr>
          <p:cNvSpPr>
            <a:spLocks noGrp="1"/>
          </p:cNvSpPr>
          <p:nvPr>
            <p:ph idx="1"/>
          </p:nvPr>
        </p:nvSpPr>
        <p:spPr>
          <a:xfrm>
            <a:off x="838200" y="1587500"/>
            <a:ext cx="10515600" cy="4351338"/>
          </a:xfrm>
        </p:spPr>
        <p:txBody>
          <a:bodyPr>
            <a:normAutofit fontScale="92500" lnSpcReduction="20000"/>
          </a:bodyPr>
          <a:lstStyle/>
          <a:p>
            <a:pPr>
              <a:spcAft>
                <a:spcPts val="750"/>
              </a:spcAft>
            </a:pPr>
            <a:r>
              <a:rPr lang="en-US" i="0">
                <a:solidFill>
                  <a:srgbClr val="333333"/>
                </a:solidFill>
                <a:effectLst/>
              </a:rPr>
              <a:t>Final exams, certificates of completion and certificate for Effective Instructional Leadership Act (EILA) hours will not be posted on the KDE Health Services Website to protect the integrity of the final examination for the course.</a:t>
            </a:r>
          </a:p>
          <a:p>
            <a:pPr>
              <a:spcAft>
                <a:spcPts val="750"/>
              </a:spcAft>
            </a:pPr>
            <a:r>
              <a:rPr lang="en-US" i="0">
                <a:solidFill>
                  <a:srgbClr val="333333"/>
                </a:solidFill>
                <a:effectLst/>
              </a:rPr>
              <a:t>District Health Coordinators may request this information by emailing </a:t>
            </a:r>
            <a:r>
              <a:rPr lang="en-US" b="1" i="0">
                <a:solidFill>
                  <a:srgbClr val="333333"/>
                </a:solidFill>
                <a:effectLst/>
              </a:rPr>
              <a:t>Tonia Hickman at tonia.hickman@education.ky.gov </a:t>
            </a:r>
            <a:br>
              <a:rPr lang="en-US" i="0">
                <a:effectLst/>
              </a:rPr>
            </a:br>
            <a:endParaRPr lang="en-US" i="0">
              <a:solidFill>
                <a:srgbClr val="333333"/>
              </a:solidFill>
              <a:effectLst/>
            </a:endParaRPr>
          </a:p>
          <a:p>
            <a:pPr marL="0" indent="0">
              <a:spcAft>
                <a:spcPts val="750"/>
              </a:spcAft>
              <a:buNone/>
            </a:pPr>
            <a:r>
              <a:rPr lang="en-US" b="1" i="0">
                <a:solidFill>
                  <a:srgbClr val="333333"/>
                </a:solidFill>
                <a:effectLst/>
              </a:rPr>
              <a:t>*Please submit only one request per district</a:t>
            </a:r>
          </a:p>
          <a:p>
            <a:pPr marL="0" indent="0">
              <a:spcAft>
                <a:spcPts val="750"/>
              </a:spcAft>
              <a:buNone/>
            </a:pPr>
            <a:r>
              <a:rPr lang="en-US" i="0">
                <a:solidFill>
                  <a:srgbClr val="333333"/>
                </a:solidFill>
                <a:effectLst/>
              </a:rPr>
              <a:t>Reminder: Per KRS.156.502, the delegation is only valid for the current school year. Training for the previous school year expires at the end of the district's summer programming. Training should be completed </a:t>
            </a:r>
            <a:r>
              <a:rPr lang="en-US">
                <a:solidFill>
                  <a:srgbClr val="333333"/>
                </a:solidFill>
              </a:rPr>
              <a:t>for the new school year </a:t>
            </a:r>
            <a:r>
              <a:rPr lang="en-US" i="0">
                <a:solidFill>
                  <a:srgbClr val="333333"/>
                </a:solidFill>
                <a:effectLst/>
              </a:rPr>
              <a:t>on or after July </a:t>
            </a:r>
            <a:r>
              <a:rPr lang="en-US">
                <a:solidFill>
                  <a:srgbClr val="333333"/>
                </a:solidFill>
              </a:rPr>
              <a:t>1</a:t>
            </a:r>
            <a:r>
              <a:rPr lang="en-US" i="0">
                <a:solidFill>
                  <a:srgbClr val="333333"/>
                </a:solidFill>
                <a:effectLst/>
              </a:rPr>
              <a:t>. </a:t>
            </a:r>
            <a:endParaRPr lang="en-US"/>
          </a:p>
          <a:p>
            <a:endParaRPr lang="en-US"/>
          </a:p>
        </p:txBody>
      </p:sp>
      <p:pic>
        <p:nvPicPr>
          <p:cNvPr id="4" name="Picture 3" descr="KDE School Health logo">
            <a:extLst>
              <a:ext uri="{FF2B5EF4-FFF2-40B4-BE49-F238E27FC236}">
                <a16:creationId xmlns:a16="http://schemas.microsoft.com/office/drawing/2014/main" id="{5F15ED44-4D2A-9E8C-DE68-04EC57721796}"/>
              </a:ext>
            </a:extLst>
          </p:cNvPr>
          <p:cNvPicPr>
            <a:picLocks noChangeAspect="1"/>
          </p:cNvPicPr>
          <p:nvPr/>
        </p:nvPicPr>
        <p:blipFill>
          <a:blip r:embed="rId2"/>
          <a:stretch>
            <a:fillRect/>
          </a:stretch>
        </p:blipFill>
        <p:spPr>
          <a:xfrm>
            <a:off x="10981905" y="185252"/>
            <a:ext cx="896190" cy="1048603"/>
          </a:xfrm>
          <a:prstGeom prst="rect">
            <a:avLst/>
          </a:prstGeom>
        </p:spPr>
      </p:pic>
    </p:spTree>
    <p:extLst>
      <p:ext uri="{BB962C8B-B14F-4D97-AF65-F5344CB8AC3E}">
        <p14:creationId xmlns:p14="http://schemas.microsoft.com/office/powerpoint/2010/main" val="2193182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Licensed Practical Nursing Practice</a:t>
            </a:r>
            <a:r>
              <a:rPr lang="en-US" b="1"/>
              <a:t> </a:t>
            </a:r>
            <a:br>
              <a:rPr lang="en-US"/>
            </a:br>
            <a:endParaRPr lang="en-US"/>
          </a:p>
        </p:txBody>
      </p:sp>
      <p:sp>
        <p:nvSpPr>
          <p:cNvPr id="3" name="Text Placeholder 2"/>
          <p:cNvSpPr>
            <a:spLocks noGrp="1"/>
          </p:cNvSpPr>
          <p:nvPr>
            <p:ph type="body" sz="quarter" idx="13"/>
          </p:nvPr>
        </p:nvSpPr>
        <p:spPr>
          <a:xfrm>
            <a:off x="555786" y="1112520"/>
            <a:ext cx="9188715" cy="5333655"/>
          </a:xfrm>
        </p:spPr>
        <p:txBody>
          <a:bodyPr>
            <a:normAutofit/>
          </a:bodyPr>
          <a:lstStyle/>
          <a:p>
            <a:pPr marL="0" indent="0" hangingPunct="0">
              <a:buNone/>
            </a:pPr>
            <a:r>
              <a:rPr lang="en-US" b="1">
                <a:solidFill>
                  <a:schemeClr val="tx1"/>
                </a:solidFill>
              </a:rPr>
              <a:t>Licensed Practical Nursing Practice</a:t>
            </a:r>
          </a:p>
          <a:p>
            <a:pPr marL="0" indent="0" hangingPunct="0">
              <a:buNone/>
            </a:pPr>
            <a:r>
              <a:rPr lang="en-US">
                <a:solidFill>
                  <a:schemeClr val="tx1"/>
                </a:solidFill>
              </a:rPr>
              <a:t>KRS 314.011(10) </a:t>
            </a:r>
          </a:p>
          <a:p>
            <a:pPr lvl="2" hangingPunct="0"/>
            <a:r>
              <a:rPr lang="en-US">
                <a:solidFill>
                  <a:schemeClr val="tx1"/>
                </a:solidFill>
              </a:rPr>
              <a:t>Licensed practical nurses practice under the direction of a registered nurse, physician or dentist and are not licensed for independent nursing practice</a:t>
            </a:r>
          </a:p>
          <a:p>
            <a:pPr lvl="2" hangingPunct="0"/>
            <a:r>
              <a:rPr lang="en-US">
                <a:solidFill>
                  <a:schemeClr val="tx1"/>
                </a:solidFill>
              </a:rPr>
              <a:t>The board recognizes the participation of the licensed practical nurse (LPN) in school nursing practice when the LPN is qualified by education, experience and current clinical competency and practices under the direction and delegation of a designated registered nurse, physician, or when applicable, a dentist </a:t>
            </a:r>
          </a:p>
          <a:p>
            <a:pPr lvl="2" hangingPunct="0"/>
            <a:r>
              <a:rPr lang="en-US">
                <a:solidFill>
                  <a:schemeClr val="tx1"/>
                </a:solidFill>
              </a:rPr>
              <a:t>The licensed practical nurse performs acts within the scope of licensed practical nursing practice as defined in KRS 314.011 (10); however, under KRS 156.502 (2) the LPN does not delegate the performance of health services to school employees</a:t>
            </a:r>
          </a:p>
          <a:p>
            <a:endParaRPr lang="en-US"/>
          </a:p>
        </p:txBody>
      </p:sp>
      <p:pic>
        <p:nvPicPr>
          <p:cNvPr id="4" name="Picture 3" descr="KDE School health logo">
            <a:extLst>
              <a:ext uri="{FF2B5EF4-FFF2-40B4-BE49-F238E27FC236}">
                <a16:creationId xmlns:a16="http://schemas.microsoft.com/office/drawing/2014/main" id="{1BBB68F6-CE16-3644-1B47-871C797704CA}"/>
              </a:ext>
            </a:extLst>
          </p:cNvPr>
          <p:cNvPicPr>
            <a:picLocks noChangeAspect="1"/>
          </p:cNvPicPr>
          <p:nvPr/>
        </p:nvPicPr>
        <p:blipFill>
          <a:blip r:embed="rId2"/>
          <a:stretch>
            <a:fillRect/>
          </a:stretch>
        </p:blipFill>
        <p:spPr>
          <a:xfrm>
            <a:off x="10702441" y="110019"/>
            <a:ext cx="1261799" cy="1467806"/>
          </a:xfrm>
          <a:prstGeom prst="rect">
            <a:avLst/>
          </a:prstGeom>
        </p:spPr>
      </p:pic>
    </p:spTree>
    <p:extLst>
      <p:ext uri="{BB962C8B-B14F-4D97-AF65-F5344CB8AC3E}">
        <p14:creationId xmlns:p14="http://schemas.microsoft.com/office/powerpoint/2010/main" val="3365696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Administering Medication</a:t>
            </a:r>
          </a:p>
        </p:txBody>
      </p:sp>
      <p:sp>
        <p:nvSpPr>
          <p:cNvPr id="3" name="Text Placeholder 2"/>
          <p:cNvSpPr>
            <a:spLocks noGrp="1"/>
          </p:cNvSpPr>
          <p:nvPr>
            <p:ph type="body" sz="quarter" idx="13"/>
          </p:nvPr>
        </p:nvSpPr>
        <p:spPr>
          <a:xfrm>
            <a:off x="555783" y="1296030"/>
            <a:ext cx="9188715" cy="5237861"/>
          </a:xfrm>
        </p:spPr>
        <p:txBody>
          <a:bodyPr>
            <a:normAutofit/>
          </a:bodyPr>
          <a:lstStyle/>
          <a:p>
            <a:r>
              <a:rPr lang="en-US">
                <a:solidFill>
                  <a:schemeClr val="tx1"/>
                </a:solidFill>
              </a:rPr>
              <a:t>The RNs may administer medications and treatments as prescribed by physicians, physician assistants, dentists and advanced practice registered nurses (APRNs) </a:t>
            </a:r>
          </a:p>
          <a:p>
            <a:r>
              <a:rPr lang="en-US">
                <a:solidFill>
                  <a:schemeClr val="tx1"/>
                </a:solidFill>
              </a:rPr>
              <a:t>Supervision of the LPN does not require the supervisor to be physically present in the same building</a:t>
            </a:r>
          </a:p>
          <a:p>
            <a:r>
              <a:rPr lang="en-US" b="1" u="sng">
                <a:solidFill>
                  <a:schemeClr val="tx1"/>
                </a:solidFill>
              </a:rPr>
              <a:t>NOTE</a:t>
            </a:r>
            <a:r>
              <a:rPr lang="en-US">
                <a:solidFill>
                  <a:schemeClr val="tx1"/>
                </a:solidFill>
              </a:rPr>
              <a:t>: The LPN shall </a:t>
            </a:r>
            <a:r>
              <a:rPr lang="en-US" b="1">
                <a:solidFill>
                  <a:schemeClr val="tx1"/>
                </a:solidFill>
              </a:rPr>
              <a:t>not</a:t>
            </a:r>
            <a:r>
              <a:rPr lang="en-US">
                <a:solidFill>
                  <a:schemeClr val="tx1"/>
                </a:solidFill>
              </a:rPr>
              <a:t> provide nursing care in the school setting without oversight (supervision) from an RN, APRN, PA, Medical Doctor (MD) or when applicable, a dentist</a:t>
            </a:r>
          </a:p>
          <a:p>
            <a:endParaRPr lang="en-US"/>
          </a:p>
          <a:p>
            <a:endParaRPr lang="en-US"/>
          </a:p>
          <a:p>
            <a:pPr marL="0" indent="0">
              <a:buNone/>
            </a:pPr>
            <a:r>
              <a:rPr lang="en-US"/>
              <a:t>	  </a:t>
            </a:r>
          </a:p>
          <a:p>
            <a:endParaRPr lang="en-US"/>
          </a:p>
        </p:txBody>
      </p:sp>
      <p:pic>
        <p:nvPicPr>
          <p:cNvPr id="5" name="Picture 4" descr="KDE School health logo">
            <a:extLst>
              <a:ext uri="{FF2B5EF4-FFF2-40B4-BE49-F238E27FC236}">
                <a16:creationId xmlns:a16="http://schemas.microsoft.com/office/drawing/2014/main" id="{C022EB7E-DF98-FC78-CC0A-4A03E80C062A}"/>
              </a:ext>
            </a:extLst>
          </p:cNvPr>
          <p:cNvPicPr>
            <a:picLocks noChangeAspect="1"/>
          </p:cNvPicPr>
          <p:nvPr/>
        </p:nvPicPr>
        <p:blipFill>
          <a:blip r:embed="rId2"/>
          <a:stretch>
            <a:fillRect/>
          </a:stretch>
        </p:blipFill>
        <p:spPr>
          <a:xfrm>
            <a:off x="10531175" y="148119"/>
            <a:ext cx="1321679" cy="1537462"/>
          </a:xfrm>
          <a:prstGeom prst="rect">
            <a:avLst/>
          </a:prstGeom>
        </p:spPr>
      </p:pic>
    </p:spTree>
    <p:extLst>
      <p:ext uri="{BB962C8B-B14F-4D97-AF65-F5344CB8AC3E}">
        <p14:creationId xmlns:p14="http://schemas.microsoft.com/office/powerpoint/2010/main" val="100718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Different Educational Preparation</a:t>
            </a:r>
          </a:p>
        </p:txBody>
      </p:sp>
      <p:sp>
        <p:nvSpPr>
          <p:cNvPr id="3" name="Text Placeholder 2"/>
          <p:cNvSpPr>
            <a:spLocks noGrp="1"/>
          </p:cNvSpPr>
          <p:nvPr>
            <p:ph type="body" sz="quarter" idx="13"/>
          </p:nvPr>
        </p:nvSpPr>
        <p:spPr>
          <a:xfrm>
            <a:off x="555786" y="1334854"/>
            <a:ext cx="10549944" cy="3931210"/>
          </a:xfrm>
        </p:spPr>
        <p:txBody>
          <a:bodyPr>
            <a:normAutofit fontScale="92500"/>
          </a:bodyPr>
          <a:lstStyle/>
          <a:p>
            <a:pPr marL="0" indent="0">
              <a:buNone/>
            </a:pPr>
            <a:r>
              <a:rPr lang="en-US" sz="3000" b="1">
                <a:solidFill>
                  <a:schemeClr val="tx1"/>
                </a:solidFill>
              </a:rPr>
              <a:t>Registered Nurse practice and the Licensed Practical Nurse Practice</a:t>
            </a:r>
          </a:p>
          <a:p>
            <a:pPr lvl="2"/>
            <a:r>
              <a:rPr lang="en-US" sz="2400">
                <a:solidFill>
                  <a:schemeClr val="tx1"/>
                </a:solidFill>
              </a:rPr>
              <a:t>Degree of educational preparation and the responsibilities of each are different </a:t>
            </a:r>
          </a:p>
          <a:p>
            <a:pPr lvl="2">
              <a:buFont typeface="Arial" panose="020B0604020202020204" pitchFamily="34" charset="0"/>
              <a:buChar char="•"/>
            </a:pPr>
            <a:r>
              <a:rPr lang="en-US" sz="2400">
                <a:solidFill>
                  <a:schemeClr val="tx1"/>
                </a:solidFill>
              </a:rPr>
              <a:t>Both the RN and LPN must hold a current license from the KBN, and their licenses must be renewed annually</a:t>
            </a:r>
          </a:p>
          <a:p>
            <a:pPr lvl="2">
              <a:buFont typeface="Arial" panose="020B0604020202020204" pitchFamily="34" charset="0"/>
              <a:buChar char="•"/>
            </a:pPr>
            <a:r>
              <a:rPr lang="en-US" sz="2400">
                <a:solidFill>
                  <a:schemeClr val="tx1"/>
                </a:solidFill>
              </a:rPr>
              <a:t>Licensure renewal each nurse is required to complete KBN approved continuing education each year, or provide documentation of a state nursing board approved alternative</a:t>
            </a:r>
          </a:p>
          <a:p>
            <a:pPr lvl="2"/>
            <a:r>
              <a:rPr lang="en-US" sz="2400">
                <a:solidFill>
                  <a:schemeClr val="tx1"/>
                </a:solidFill>
              </a:rPr>
              <a:t>Licensed practical nurses practice under the direction of a registered nurse; therefore, they cannot train or delegate to unlicensed personnel in the school setting. They can assist a medical provider during training</a:t>
            </a:r>
          </a:p>
        </p:txBody>
      </p:sp>
      <p:pic>
        <p:nvPicPr>
          <p:cNvPr id="4" name="Picture 3" descr="KDE School health logo">
            <a:extLst>
              <a:ext uri="{FF2B5EF4-FFF2-40B4-BE49-F238E27FC236}">
                <a16:creationId xmlns:a16="http://schemas.microsoft.com/office/drawing/2014/main" id="{B74C5D80-1649-6DB4-616C-44AD7231110C}"/>
              </a:ext>
            </a:extLst>
          </p:cNvPr>
          <p:cNvPicPr>
            <a:picLocks noChangeAspect="1"/>
          </p:cNvPicPr>
          <p:nvPr/>
        </p:nvPicPr>
        <p:blipFill>
          <a:blip r:embed="rId3"/>
          <a:stretch>
            <a:fillRect/>
          </a:stretch>
        </p:blipFill>
        <p:spPr>
          <a:xfrm>
            <a:off x="10829581" y="88347"/>
            <a:ext cx="1172339" cy="1363740"/>
          </a:xfrm>
          <a:prstGeom prst="rect">
            <a:avLst/>
          </a:prstGeom>
        </p:spPr>
      </p:pic>
    </p:spTree>
    <p:extLst>
      <p:ext uri="{BB962C8B-B14F-4D97-AF65-F5344CB8AC3E}">
        <p14:creationId xmlns:p14="http://schemas.microsoft.com/office/powerpoint/2010/main" val="1094870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cap="small"/>
              <a:t>ACKNOWLEDGEMENT</a:t>
            </a:r>
            <a:br>
              <a:rPr lang="en-US" b="1" cap="small"/>
            </a:br>
            <a:endParaRPr lang="en-US"/>
          </a:p>
        </p:txBody>
      </p:sp>
      <p:sp>
        <p:nvSpPr>
          <p:cNvPr id="3" name="Text Placeholder 2"/>
          <p:cNvSpPr>
            <a:spLocks noGrp="1"/>
          </p:cNvSpPr>
          <p:nvPr>
            <p:ph type="body" sz="quarter" idx="13"/>
          </p:nvPr>
        </p:nvSpPr>
        <p:spPr>
          <a:xfrm>
            <a:off x="333676" y="1353348"/>
            <a:ext cx="11302538" cy="5247627"/>
          </a:xfrm>
        </p:spPr>
        <p:txBody>
          <a:bodyPr>
            <a:normAutofit/>
          </a:bodyPr>
          <a:lstStyle/>
          <a:p>
            <a:r>
              <a:rPr lang="en-US" sz="2200">
                <a:solidFill>
                  <a:schemeClr val="tx1"/>
                </a:solidFill>
              </a:rPr>
              <a:t>Kentucky Department of Education (KDE) recognizes the need for a uniform medication administration training program for unlicensed school personnel</a:t>
            </a:r>
          </a:p>
          <a:p>
            <a:r>
              <a:rPr lang="en-US" sz="2200">
                <a:solidFill>
                  <a:schemeClr val="tx1"/>
                </a:solidFill>
              </a:rPr>
              <a:t>Developed collaboratively between the KDE and the Kentucky Board of Nursing (KBN).  This training program has been reviewed and approved by the KBN</a:t>
            </a:r>
          </a:p>
          <a:p>
            <a:r>
              <a:rPr lang="en-US" sz="2200">
                <a:solidFill>
                  <a:schemeClr val="tx1"/>
                </a:solidFill>
              </a:rPr>
              <a:t>Aligns with the guidelines form the American Academy of Pediatrics’ (AAP) policy statement: </a:t>
            </a:r>
            <a:r>
              <a:rPr lang="en-US" sz="2200" i="1" u="sng">
                <a:solidFill>
                  <a:schemeClr val="tx1"/>
                </a:solidFill>
              </a:rPr>
              <a:t>Safe Administration of Medication in School </a:t>
            </a:r>
            <a:r>
              <a:rPr lang="en-US" sz="2200">
                <a:solidFill>
                  <a:schemeClr val="tx1"/>
                </a:solidFill>
              </a:rPr>
              <a:t>(2024), the National Association of School Nurses (NASN) school nursing evidence-based clinical guideline: </a:t>
            </a:r>
            <a:r>
              <a:rPr lang="en-US" sz="2200" i="1" u="sng">
                <a:solidFill>
                  <a:schemeClr val="tx1"/>
                </a:solidFill>
              </a:rPr>
              <a:t>Medication Administration in Schools implementation Toolkit</a:t>
            </a:r>
            <a:r>
              <a:rPr lang="en-US" sz="2200">
                <a:solidFill>
                  <a:schemeClr val="tx1"/>
                </a:solidFill>
              </a:rPr>
              <a:t> (2022), and advisory opinions form the Kentucky Board of Nursing</a:t>
            </a:r>
          </a:p>
          <a:p>
            <a:r>
              <a:rPr lang="en-US" sz="2200">
                <a:solidFill>
                  <a:schemeClr val="tx1"/>
                </a:solidFill>
              </a:rPr>
              <a:t>This curriculum is the official training program for all unlicensed Kentucky public school personnel who accept delegation to perform medication administration</a:t>
            </a:r>
          </a:p>
          <a:p>
            <a:endParaRPr lang="en-US"/>
          </a:p>
        </p:txBody>
      </p:sp>
      <p:pic>
        <p:nvPicPr>
          <p:cNvPr id="4" name="Picture 3" descr="KDE School health logo">
            <a:extLst>
              <a:ext uri="{FF2B5EF4-FFF2-40B4-BE49-F238E27FC236}">
                <a16:creationId xmlns:a16="http://schemas.microsoft.com/office/drawing/2014/main" id="{554EA4B4-EB46-8856-DBA5-036AF3EB310D}"/>
              </a:ext>
            </a:extLst>
          </p:cNvPr>
          <p:cNvPicPr>
            <a:picLocks noChangeAspect="1"/>
          </p:cNvPicPr>
          <p:nvPr/>
        </p:nvPicPr>
        <p:blipFill>
          <a:blip r:embed="rId2"/>
          <a:stretch>
            <a:fillRect/>
          </a:stretch>
        </p:blipFill>
        <p:spPr>
          <a:xfrm>
            <a:off x="11041990" y="257025"/>
            <a:ext cx="896190" cy="1042506"/>
          </a:xfrm>
          <a:prstGeom prst="rect">
            <a:avLst/>
          </a:prstGeom>
        </p:spPr>
      </p:pic>
    </p:spTree>
    <p:extLst>
      <p:ext uri="{BB962C8B-B14F-4D97-AF65-F5344CB8AC3E}">
        <p14:creationId xmlns:p14="http://schemas.microsoft.com/office/powerpoint/2010/main" val="3964129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790725"/>
          </a:xfrm>
        </p:spPr>
        <p:txBody>
          <a:bodyPr/>
          <a:lstStyle/>
          <a:p>
            <a:r>
              <a:rPr lang="en-US"/>
              <a:t>KBN Legal Authority</a:t>
            </a:r>
          </a:p>
        </p:txBody>
      </p:sp>
      <p:sp>
        <p:nvSpPr>
          <p:cNvPr id="3" name="Text Placeholder 2"/>
          <p:cNvSpPr>
            <a:spLocks noGrp="1"/>
          </p:cNvSpPr>
          <p:nvPr>
            <p:ph type="body" sz="quarter" idx="13"/>
          </p:nvPr>
        </p:nvSpPr>
        <p:spPr>
          <a:xfrm>
            <a:off x="555786" y="1047750"/>
            <a:ext cx="9188715" cy="5403324"/>
          </a:xfrm>
        </p:spPr>
        <p:txBody>
          <a:bodyPr>
            <a:normAutofit/>
          </a:bodyPr>
          <a:lstStyle/>
          <a:p>
            <a:pPr marL="0" indent="0">
              <a:buNone/>
            </a:pPr>
            <a:r>
              <a:rPr lang="en-US" sz="2200">
                <a:solidFill>
                  <a:schemeClr val="tx1"/>
                </a:solidFill>
              </a:rPr>
              <a:t>The KBN has the legal authority (KRS 314.021) to regulate nursing practice to safeguard the health and safety of citizens of Kentucky </a:t>
            </a:r>
          </a:p>
          <a:p>
            <a:r>
              <a:rPr lang="en-US" sz="2200">
                <a:solidFill>
                  <a:schemeClr val="tx1"/>
                </a:solidFill>
              </a:rPr>
              <a:t>Delegation is defined by the American Nurses’ Association </a:t>
            </a:r>
          </a:p>
          <a:p>
            <a:pPr lvl="1"/>
            <a:r>
              <a:rPr lang="en-US" sz="2200">
                <a:solidFill>
                  <a:schemeClr val="tx1"/>
                </a:solidFill>
              </a:rPr>
              <a:t>“The transfer of responsibility for the performance of an activity from one individual to another, while maintaining the accountability for the outcome” </a:t>
            </a:r>
          </a:p>
          <a:p>
            <a:pPr lvl="1"/>
            <a:r>
              <a:rPr lang="en-US" sz="2200">
                <a:solidFill>
                  <a:schemeClr val="tx1"/>
                </a:solidFill>
              </a:rPr>
              <a:t>School health services (i.e., such as the administration of medications) may be delegated to unlicensed school personnel according to related sections of KRS 156.502 </a:t>
            </a:r>
          </a:p>
          <a:p>
            <a:pPr lvl="1"/>
            <a:r>
              <a:rPr lang="en-US" sz="2200">
                <a:solidFill>
                  <a:schemeClr val="tx1"/>
                </a:solidFill>
              </a:rPr>
              <a:t>KRS 156.502 describes who may delegate health service(s) (physician, APRN or RN), the training and documentation of the training</a:t>
            </a:r>
          </a:p>
          <a:p>
            <a:pPr lvl="1"/>
            <a:r>
              <a:rPr lang="en-US" sz="2000"/>
              <a:t>The delegation and training is only valid for the current school year (KRS 156.502 (2)2)</a:t>
            </a:r>
          </a:p>
          <a:p>
            <a:pPr lvl="1"/>
            <a:endParaRPr lang="en-US" sz="2200">
              <a:solidFill>
                <a:schemeClr val="tx1"/>
              </a:solidFill>
            </a:endParaRPr>
          </a:p>
          <a:p>
            <a:pPr marL="0" indent="0">
              <a:buNone/>
            </a:pPr>
            <a:endParaRPr lang="en-US"/>
          </a:p>
        </p:txBody>
      </p:sp>
      <p:pic>
        <p:nvPicPr>
          <p:cNvPr id="6" name="Picture 5" descr="KDE School health logo">
            <a:extLst>
              <a:ext uri="{FF2B5EF4-FFF2-40B4-BE49-F238E27FC236}">
                <a16:creationId xmlns:a16="http://schemas.microsoft.com/office/drawing/2014/main" id="{D88F745F-87C1-CF10-1EA8-F2A7E17741A3}"/>
              </a:ext>
            </a:extLst>
          </p:cNvPr>
          <p:cNvPicPr>
            <a:picLocks noChangeAspect="1"/>
          </p:cNvPicPr>
          <p:nvPr/>
        </p:nvPicPr>
        <p:blipFill>
          <a:blip r:embed="rId3"/>
          <a:stretch>
            <a:fillRect/>
          </a:stretch>
        </p:blipFill>
        <p:spPr>
          <a:xfrm>
            <a:off x="10587210" y="257025"/>
            <a:ext cx="1300410" cy="1521568"/>
          </a:xfrm>
          <a:prstGeom prst="rect">
            <a:avLst/>
          </a:prstGeom>
        </p:spPr>
      </p:pic>
    </p:spTree>
    <p:extLst>
      <p:ext uri="{BB962C8B-B14F-4D97-AF65-F5344CB8AC3E}">
        <p14:creationId xmlns:p14="http://schemas.microsoft.com/office/powerpoint/2010/main" val="3762136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044" y="71560"/>
            <a:ext cx="9447530" cy="1320800"/>
          </a:xfrm>
        </p:spPr>
        <p:txBody>
          <a:bodyPr>
            <a:normAutofit/>
          </a:bodyPr>
          <a:lstStyle/>
          <a:p>
            <a:r>
              <a:rPr lang="en-US"/>
              <a:t>Kentucky Administrative Regulation</a:t>
            </a:r>
          </a:p>
        </p:txBody>
      </p:sp>
      <p:sp>
        <p:nvSpPr>
          <p:cNvPr id="3" name="Text Placeholder 2"/>
          <p:cNvSpPr>
            <a:spLocks noGrp="1"/>
          </p:cNvSpPr>
          <p:nvPr>
            <p:ph type="body" sz="quarter" idx="13"/>
          </p:nvPr>
        </p:nvSpPr>
        <p:spPr>
          <a:xfrm>
            <a:off x="290044" y="1488207"/>
            <a:ext cx="10131913" cy="4181074"/>
          </a:xfrm>
        </p:spPr>
        <p:txBody>
          <a:bodyPr>
            <a:normAutofit fontScale="40000" lnSpcReduction="20000"/>
          </a:bodyPr>
          <a:lstStyle/>
          <a:p>
            <a:pPr marL="0" indent="0">
              <a:lnSpc>
                <a:spcPct val="120000"/>
              </a:lnSpc>
              <a:spcBef>
                <a:spcPts val="0"/>
              </a:spcBef>
              <a:buNone/>
            </a:pPr>
            <a:r>
              <a:rPr lang="en-US" sz="4400" b="1">
                <a:solidFill>
                  <a:schemeClr val="tx1"/>
                </a:solidFill>
              </a:rPr>
              <a:t>(KAR) 201 KAR 20:400 Delegation of nursing tasks to non-licensed personnel</a:t>
            </a:r>
          </a:p>
          <a:p>
            <a:pPr>
              <a:lnSpc>
                <a:spcPct val="120000"/>
              </a:lnSpc>
              <a:spcBef>
                <a:spcPts val="0"/>
              </a:spcBef>
            </a:pPr>
            <a:r>
              <a:rPr lang="en-US" sz="4200">
                <a:solidFill>
                  <a:schemeClr val="tx1"/>
                </a:solidFill>
              </a:rPr>
              <a:t>Provides direction on how tasks may be delegated to a non-licensed individual by a licensed registered nurse </a:t>
            </a:r>
          </a:p>
          <a:p>
            <a:pPr>
              <a:lnSpc>
                <a:spcPct val="120000"/>
              </a:lnSpc>
              <a:spcBef>
                <a:spcPts val="0"/>
              </a:spcBef>
            </a:pPr>
            <a:r>
              <a:rPr lang="en-US" sz="4200">
                <a:solidFill>
                  <a:schemeClr val="tx1"/>
                </a:solidFill>
              </a:rPr>
              <a:t>The delegating school nurse will also be responsible for ongoing training and competency evaluations of the non-licensed personnel to safeguard the health and welfare of the students in their care </a:t>
            </a:r>
          </a:p>
          <a:p>
            <a:pPr>
              <a:lnSpc>
                <a:spcPct val="120000"/>
              </a:lnSpc>
              <a:spcBef>
                <a:spcPts val="0"/>
              </a:spcBef>
            </a:pPr>
            <a:r>
              <a:rPr lang="en-US" sz="4200">
                <a:solidFill>
                  <a:schemeClr val="tx1"/>
                </a:solidFill>
              </a:rPr>
              <a:t>Supervision is defined in 201 KAR 20:400 to mean “the provision of guidance by a qualified nurse for the accomplishment of a nursing task with periodic observation and evaluation of the performance of the task” </a:t>
            </a:r>
          </a:p>
          <a:p>
            <a:pPr>
              <a:lnSpc>
                <a:spcPct val="120000"/>
              </a:lnSpc>
              <a:spcBef>
                <a:spcPts val="0"/>
              </a:spcBef>
            </a:pPr>
            <a:r>
              <a:rPr lang="en-US" sz="4200">
                <a:solidFill>
                  <a:schemeClr val="tx1"/>
                </a:solidFill>
              </a:rPr>
              <a:t>The evaluation should include validation that the nursing task has been performed according to established standards of practice</a:t>
            </a:r>
          </a:p>
          <a:p>
            <a:pPr>
              <a:lnSpc>
                <a:spcPct val="120000"/>
              </a:lnSpc>
              <a:spcBef>
                <a:spcPts val="0"/>
              </a:spcBef>
            </a:pPr>
            <a:r>
              <a:rPr lang="en-US" sz="4200">
                <a:solidFill>
                  <a:schemeClr val="tx1"/>
                </a:solidFill>
              </a:rPr>
              <a:t>Even when school personnel may perform the task, whoever delegates the task will retain the responsibility for the outcome</a:t>
            </a:r>
          </a:p>
          <a:p>
            <a:pPr>
              <a:lnSpc>
                <a:spcPct val="120000"/>
              </a:lnSpc>
              <a:spcBef>
                <a:spcPts val="0"/>
              </a:spcBef>
            </a:pPr>
            <a:r>
              <a:rPr lang="en-US" sz="4200">
                <a:solidFill>
                  <a:schemeClr val="tx1"/>
                </a:solidFill>
              </a:rPr>
              <a:t>Supervision of unlicensed school personnel does not require the delegating nurse to be present in the same building</a:t>
            </a:r>
          </a:p>
          <a:p>
            <a:pPr>
              <a:lnSpc>
                <a:spcPct val="120000"/>
              </a:lnSpc>
              <a:spcBef>
                <a:spcPts val="0"/>
              </a:spcBef>
            </a:pPr>
            <a:r>
              <a:rPr lang="en-US" sz="4200">
                <a:solidFill>
                  <a:schemeClr val="tx1"/>
                </a:solidFill>
              </a:rPr>
              <a:t>The delegating school nurse should be available by phone for consultation</a:t>
            </a:r>
          </a:p>
          <a:p>
            <a:endParaRPr lang="en-US" sz="4200"/>
          </a:p>
          <a:p>
            <a:endParaRPr lang="en-US" sz="4200"/>
          </a:p>
          <a:p>
            <a:endParaRPr lang="en-US"/>
          </a:p>
        </p:txBody>
      </p:sp>
      <p:pic>
        <p:nvPicPr>
          <p:cNvPr id="4" name="Picture 3" descr="KDE School health logo">
            <a:extLst>
              <a:ext uri="{FF2B5EF4-FFF2-40B4-BE49-F238E27FC236}">
                <a16:creationId xmlns:a16="http://schemas.microsoft.com/office/drawing/2014/main" id="{D0789C36-5655-120E-D1B4-DE4771AA449F}"/>
              </a:ext>
            </a:extLst>
          </p:cNvPr>
          <p:cNvPicPr>
            <a:picLocks noChangeAspect="1"/>
          </p:cNvPicPr>
          <p:nvPr/>
        </p:nvPicPr>
        <p:blipFill>
          <a:blip r:embed="rId2"/>
          <a:stretch>
            <a:fillRect/>
          </a:stretch>
        </p:blipFill>
        <p:spPr>
          <a:xfrm>
            <a:off x="10421957" y="160471"/>
            <a:ext cx="1479999" cy="1731698"/>
          </a:xfrm>
          <a:prstGeom prst="rect">
            <a:avLst/>
          </a:prstGeom>
        </p:spPr>
      </p:pic>
    </p:spTree>
    <p:extLst>
      <p:ext uri="{BB962C8B-B14F-4D97-AF65-F5344CB8AC3E}">
        <p14:creationId xmlns:p14="http://schemas.microsoft.com/office/powerpoint/2010/main" val="4252109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561825"/>
            <a:ext cx="9899221" cy="1320800"/>
          </a:xfrm>
        </p:spPr>
        <p:txBody>
          <a:bodyPr>
            <a:normAutofit/>
          </a:bodyPr>
          <a:lstStyle/>
          <a:p>
            <a:r>
              <a:rPr lang="en-US"/>
              <a:t>Role of Unlicensed Personnel in Medication Administration</a:t>
            </a:r>
          </a:p>
        </p:txBody>
      </p:sp>
      <p:sp>
        <p:nvSpPr>
          <p:cNvPr id="3" name="Text Placeholder 2"/>
          <p:cNvSpPr>
            <a:spLocks noGrp="1"/>
          </p:cNvSpPr>
          <p:nvPr>
            <p:ph type="body" sz="quarter" idx="13"/>
          </p:nvPr>
        </p:nvSpPr>
        <p:spPr>
          <a:xfrm>
            <a:off x="555785" y="2084810"/>
            <a:ext cx="9188715" cy="2688380"/>
          </a:xfrm>
        </p:spPr>
        <p:txBody>
          <a:bodyPr/>
          <a:lstStyle/>
          <a:p>
            <a:r>
              <a:rPr lang="en-US"/>
              <a:t>KRS 156.502 established the definition of “health services” and the provisions for who may provide health services in schools</a:t>
            </a:r>
          </a:p>
          <a:p>
            <a:r>
              <a:rPr lang="en-US"/>
              <a:t>School employees may be delegated selected health services according to KRS 156.502</a:t>
            </a:r>
          </a:p>
        </p:txBody>
      </p:sp>
      <p:pic>
        <p:nvPicPr>
          <p:cNvPr id="4" name="Picture 3" descr="KDE School health logo">
            <a:extLst>
              <a:ext uri="{FF2B5EF4-FFF2-40B4-BE49-F238E27FC236}">
                <a16:creationId xmlns:a16="http://schemas.microsoft.com/office/drawing/2014/main" id="{47991495-4B80-408D-FB7F-72C571B4C10C}"/>
              </a:ext>
            </a:extLst>
          </p:cNvPr>
          <p:cNvPicPr>
            <a:picLocks noChangeAspect="1"/>
          </p:cNvPicPr>
          <p:nvPr/>
        </p:nvPicPr>
        <p:blipFill>
          <a:blip r:embed="rId2"/>
          <a:stretch>
            <a:fillRect/>
          </a:stretch>
        </p:blipFill>
        <p:spPr>
          <a:xfrm>
            <a:off x="10755541" y="146407"/>
            <a:ext cx="1133954" cy="1329043"/>
          </a:xfrm>
          <a:prstGeom prst="rect">
            <a:avLst/>
          </a:prstGeom>
        </p:spPr>
      </p:pic>
    </p:spTree>
    <p:extLst>
      <p:ext uri="{BB962C8B-B14F-4D97-AF65-F5344CB8AC3E}">
        <p14:creationId xmlns:p14="http://schemas.microsoft.com/office/powerpoint/2010/main" val="376158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EDF4B67-45A8-D45F-782D-9A3248D21C65}"/>
              </a:ext>
            </a:extLst>
          </p:cNvPr>
          <p:cNvSpPr txBox="1">
            <a:spLocks noGrp="1"/>
          </p:cNvSpPr>
          <p:nvPr>
            <p:ph type="title" idx="4294967295"/>
          </p:nvPr>
        </p:nvSpPr>
        <p:spPr>
          <a:xfrm>
            <a:off x="560024" y="461309"/>
            <a:ext cx="60960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7780"/>
                </a:solidFill>
                <a:effectLst/>
                <a:uLnTx/>
                <a:uFillTx/>
                <a:latin typeface="Franklin Gothic Medium" panose="020B0603020102020204"/>
                <a:ea typeface="+mj-ea"/>
                <a:cs typeface="+mj-cs"/>
              </a:rPr>
              <a:t>Accepting Delegation</a:t>
            </a: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pic>
        <p:nvPicPr>
          <p:cNvPr id="9" name="Picture 8" descr="KDE School health logo">
            <a:extLst>
              <a:ext uri="{FF2B5EF4-FFF2-40B4-BE49-F238E27FC236}">
                <a16:creationId xmlns:a16="http://schemas.microsoft.com/office/drawing/2014/main" id="{C5250BF5-7F56-F183-5414-92B10C5A9F8C}"/>
              </a:ext>
            </a:extLst>
          </p:cNvPr>
          <p:cNvPicPr>
            <a:picLocks noChangeAspect="1"/>
          </p:cNvPicPr>
          <p:nvPr/>
        </p:nvPicPr>
        <p:blipFill>
          <a:blip r:embed="rId2"/>
          <a:stretch>
            <a:fillRect/>
          </a:stretch>
        </p:blipFill>
        <p:spPr>
          <a:xfrm>
            <a:off x="10777298" y="42964"/>
            <a:ext cx="1133954" cy="1329043"/>
          </a:xfrm>
          <a:prstGeom prst="rect">
            <a:avLst/>
          </a:prstGeom>
        </p:spPr>
      </p:pic>
      <p:sp>
        <p:nvSpPr>
          <p:cNvPr id="11" name="TextBox 10">
            <a:extLst>
              <a:ext uri="{FF2B5EF4-FFF2-40B4-BE49-F238E27FC236}">
                <a16:creationId xmlns:a16="http://schemas.microsoft.com/office/drawing/2014/main" id="{94ABBBE8-5669-0B5D-C015-7BE3177B5FDC}"/>
              </a:ext>
            </a:extLst>
          </p:cNvPr>
          <p:cNvSpPr txBox="1"/>
          <p:nvPr/>
        </p:nvSpPr>
        <p:spPr>
          <a:xfrm>
            <a:off x="152400" y="1372007"/>
            <a:ext cx="11887200" cy="5037276"/>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effectLst/>
                <a:uLnTx/>
                <a:uFillTx/>
                <a:latin typeface="Franklin Gothic Book" panose="020B0503020102020204"/>
                <a:ea typeface="+mn-ea"/>
                <a:cs typeface="+mn-cs"/>
              </a:rPr>
              <a:t>When accepting the delegation to perform medication administration in the school setting: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effectLst/>
                <a:uLnTx/>
                <a:uFillTx/>
                <a:latin typeface="Franklin Gothic Book" panose="020B0503020102020204"/>
                <a:ea typeface="+mn-ea"/>
                <a:cs typeface="+mn-cs"/>
              </a:rPr>
              <a:t>The unlicensed school employee performs this function under the supervision of the delegating licensed professional (KRS 156.502)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effectLst/>
                <a:uLnTx/>
                <a:uFillTx/>
                <a:latin typeface="Franklin Gothic Book" panose="020B0503020102020204"/>
                <a:ea typeface="+mn-ea"/>
                <a:cs typeface="+mn-cs"/>
              </a:rPr>
              <a:t>Unlicensed school personnel should only accept a delegation that he/she knows is within his/her skill set or knowledge and should always contact the supervising school nurse if unclear about administering a medication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effectLst/>
                <a:uLnTx/>
                <a:uFillTx/>
                <a:latin typeface="Franklin Gothic Book" panose="020B0503020102020204"/>
                <a:ea typeface="+mn-ea"/>
                <a:cs typeface="+mn-cs"/>
              </a:rPr>
              <a:t>Unlicensed personnel have the responsibility to follow school district policies and procedures and report to the nurse if they have any reason to believe they have made a medication error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effectLst/>
                <a:uLnTx/>
                <a:uFillTx/>
                <a:latin typeface="Franklin Gothic Book" panose="020B0503020102020204"/>
                <a:ea typeface="+mn-ea"/>
                <a:cs typeface="+mn-cs"/>
              </a:rPr>
              <a:t>Errors should be reported as soon as possible</a:t>
            </a:r>
          </a:p>
        </p:txBody>
      </p:sp>
    </p:spTree>
    <p:extLst>
      <p:ext uri="{BB962C8B-B14F-4D97-AF65-F5344CB8AC3E}">
        <p14:creationId xmlns:p14="http://schemas.microsoft.com/office/powerpoint/2010/main" val="310391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Consent to Delegate</a:t>
            </a:r>
          </a:p>
        </p:txBody>
      </p:sp>
      <p:sp>
        <p:nvSpPr>
          <p:cNvPr id="3" name="Text Placeholder 2"/>
          <p:cNvSpPr>
            <a:spLocks noGrp="1"/>
          </p:cNvSpPr>
          <p:nvPr>
            <p:ph type="body" sz="quarter" idx="13"/>
          </p:nvPr>
        </p:nvSpPr>
        <p:spPr>
          <a:xfrm>
            <a:off x="555786" y="1631886"/>
            <a:ext cx="9188715" cy="3594227"/>
          </a:xfrm>
        </p:spPr>
        <p:txBody>
          <a:bodyPr/>
          <a:lstStyle/>
          <a:p>
            <a:r>
              <a:rPr lang="en-US">
                <a:solidFill>
                  <a:schemeClr val="tx1"/>
                </a:solidFill>
              </a:rPr>
              <a:t>KRS 156.502 </a:t>
            </a:r>
          </a:p>
          <a:p>
            <a:r>
              <a:rPr lang="en-US">
                <a:solidFill>
                  <a:schemeClr val="tx1"/>
                </a:solidFill>
              </a:rPr>
              <a:t>Requires written documentation of the school employee’s consent to the delegation of medication administration verifying that they have received training and demonstrated competency </a:t>
            </a:r>
          </a:p>
          <a:p>
            <a:r>
              <a:rPr lang="en-US">
                <a:solidFill>
                  <a:schemeClr val="tx1"/>
                </a:solidFill>
              </a:rPr>
              <a:t>The delegation, training and documentation are only valid during the current school year</a:t>
            </a:r>
          </a:p>
          <a:p>
            <a:pPr marL="0" indent="0">
              <a:buNone/>
            </a:pPr>
            <a:endParaRPr lang="en-US"/>
          </a:p>
        </p:txBody>
      </p:sp>
      <p:pic>
        <p:nvPicPr>
          <p:cNvPr id="4" name="Picture 3" descr="KDE School health logo">
            <a:extLst>
              <a:ext uri="{FF2B5EF4-FFF2-40B4-BE49-F238E27FC236}">
                <a16:creationId xmlns:a16="http://schemas.microsoft.com/office/drawing/2014/main" id="{72CDDE4F-4496-A23E-B57D-674CE61C694C}"/>
              </a:ext>
            </a:extLst>
          </p:cNvPr>
          <p:cNvPicPr>
            <a:picLocks noChangeAspect="1"/>
          </p:cNvPicPr>
          <p:nvPr/>
        </p:nvPicPr>
        <p:blipFill>
          <a:blip r:embed="rId2"/>
          <a:stretch>
            <a:fillRect/>
          </a:stretch>
        </p:blipFill>
        <p:spPr>
          <a:xfrm>
            <a:off x="10882073" y="78428"/>
            <a:ext cx="1133954" cy="1329043"/>
          </a:xfrm>
          <a:prstGeom prst="rect">
            <a:avLst/>
          </a:prstGeom>
        </p:spPr>
      </p:pic>
    </p:spTree>
    <p:extLst>
      <p:ext uri="{BB962C8B-B14F-4D97-AF65-F5344CB8AC3E}">
        <p14:creationId xmlns:p14="http://schemas.microsoft.com/office/powerpoint/2010/main" val="3887496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395570"/>
            <a:ext cx="8596668" cy="1320800"/>
          </a:xfrm>
        </p:spPr>
        <p:txBody>
          <a:bodyPr>
            <a:normAutofit/>
          </a:bodyPr>
          <a:lstStyle/>
          <a:p>
            <a:r>
              <a:rPr lang="en-US"/>
              <a:t>Confidentiality and Privacy</a:t>
            </a:r>
            <a:br>
              <a:rPr lang="en-US" b="1"/>
            </a:br>
            <a:endParaRPr lang="en-US"/>
          </a:p>
        </p:txBody>
      </p:sp>
      <p:sp>
        <p:nvSpPr>
          <p:cNvPr id="3" name="Text Placeholder 2"/>
          <p:cNvSpPr>
            <a:spLocks noGrp="1"/>
          </p:cNvSpPr>
          <p:nvPr>
            <p:ph type="body" sz="quarter" idx="13"/>
          </p:nvPr>
        </p:nvSpPr>
        <p:spPr>
          <a:xfrm>
            <a:off x="555786" y="1180663"/>
            <a:ext cx="9881441" cy="5021502"/>
          </a:xfrm>
        </p:spPr>
        <p:txBody>
          <a:bodyPr>
            <a:normAutofit fontScale="85000" lnSpcReduction="10000"/>
          </a:bodyPr>
          <a:lstStyle/>
          <a:p>
            <a:pPr marL="0" indent="0">
              <a:buNone/>
            </a:pPr>
            <a:r>
              <a:rPr lang="en-US" sz="4700" b="1">
                <a:solidFill>
                  <a:schemeClr val="tx2"/>
                </a:solidFill>
              </a:rPr>
              <a:t>FERPA</a:t>
            </a:r>
          </a:p>
          <a:p>
            <a:r>
              <a:rPr lang="en-US" sz="3400"/>
              <a:t>Rights and Privacy Act (FERPA) is the federal law that protects the privacy interests of students and their educational records </a:t>
            </a:r>
          </a:p>
          <a:p>
            <a:r>
              <a:rPr lang="en-US" sz="3400"/>
              <a:t>Applies to any educational agency that receives funds from the United States Department of Education (USDOE)</a:t>
            </a:r>
          </a:p>
          <a:p>
            <a:r>
              <a:rPr lang="en-US" sz="3400"/>
              <a:t>Health records maintained by school employees for Pre-Kindergarten through grade 12 students are protected by FERPA</a:t>
            </a:r>
          </a:p>
          <a:p>
            <a:r>
              <a:rPr lang="en-US" sz="3400"/>
              <a:t>Information regarding student health information should be shared with school personnel only on a “need to know” basis</a:t>
            </a:r>
          </a:p>
        </p:txBody>
      </p:sp>
      <p:pic>
        <p:nvPicPr>
          <p:cNvPr id="4" name="Picture 3" descr="KDE School health logo">
            <a:extLst>
              <a:ext uri="{FF2B5EF4-FFF2-40B4-BE49-F238E27FC236}">
                <a16:creationId xmlns:a16="http://schemas.microsoft.com/office/drawing/2014/main" id="{C796F971-7B4E-177C-A954-FC1F596643AB}"/>
              </a:ext>
            </a:extLst>
          </p:cNvPr>
          <p:cNvPicPr>
            <a:picLocks noChangeAspect="1"/>
          </p:cNvPicPr>
          <p:nvPr/>
        </p:nvPicPr>
        <p:blipFill>
          <a:blip r:embed="rId2"/>
          <a:stretch>
            <a:fillRect/>
          </a:stretch>
        </p:blipFill>
        <p:spPr>
          <a:xfrm>
            <a:off x="10822917" y="107905"/>
            <a:ext cx="1133954" cy="1329043"/>
          </a:xfrm>
          <a:prstGeom prst="rect">
            <a:avLst/>
          </a:prstGeom>
        </p:spPr>
      </p:pic>
    </p:spTree>
    <p:extLst>
      <p:ext uri="{BB962C8B-B14F-4D97-AF65-F5344CB8AC3E}">
        <p14:creationId xmlns:p14="http://schemas.microsoft.com/office/powerpoint/2010/main" val="325205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E97C5-6430-B00E-D3F8-28F8F4E65079}"/>
              </a:ext>
            </a:extLst>
          </p:cNvPr>
          <p:cNvSpPr>
            <a:spLocks noGrp="1"/>
          </p:cNvSpPr>
          <p:nvPr>
            <p:ph type="title"/>
          </p:nvPr>
        </p:nvSpPr>
        <p:spPr/>
        <p:txBody>
          <a:bodyPr/>
          <a:lstStyle/>
          <a:p>
            <a:r>
              <a:rPr lang="en-US"/>
              <a:t>FERPA Continued</a:t>
            </a:r>
          </a:p>
        </p:txBody>
      </p:sp>
      <p:sp>
        <p:nvSpPr>
          <p:cNvPr id="3" name="Content Placeholder 2">
            <a:extLst>
              <a:ext uri="{FF2B5EF4-FFF2-40B4-BE49-F238E27FC236}">
                <a16:creationId xmlns:a16="http://schemas.microsoft.com/office/drawing/2014/main" id="{6E78C4E0-0F8E-F4F8-B9CE-B776DB1B7B37}"/>
              </a:ext>
            </a:extLst>
          </p:cNvPr>
          <p:cNvSpPr>
            <a:spLocks noGrp="1"/>
          </p:cNvSpPr>
          <p:nvPr>
            <p:ph idx="1"/>
          </p:nvPr>
        </p:nvSpPr>
        <p:spPr>
          <a:xfrm>
            <a:off x="838200" y="1435100"/>
            <a:ext cx="10515600" cy="4351338"/>
          </a:xfrm>
        </p:spPr>
        <p:txBody>
          <a:bodyPr>
            <a:normAutofit lnSpcReduction="10000"/>
          </a:bodyPr>
          <a:lstStyle/>
          <a:p>
            <a:r>
              <a:rPr lang="en-US" sz="2800">
                <a:solidFill>
                  <a:schemeClr val="tx1"/>
                </a:solidFill>
              </a:rPr>
              <a:t>Health records contain sensitive information and may not be disclosed without parental/guardian permission</a:t>
            </a:r>
          </a:p>
          <a:p>
            <a:r>
              <a:rPr lang="en-US" sz="2800">
                <a:solidFill>
                  <a:schemeClr val="tx1"/>
                </a:solidFill>
              </a:rPr>
              <a:t>Certain student health information may be necessary to share with school personnel who may be assisting with medication administration. However, this information is confidential and should not be shared with other students or school employees</a:t>
            </a:r>
          </a:p>
          <a:p>
            <a:r>
              <a:rPr lang="en-US" sz="2800">
                <a:solidFill>
                  <a:schemeClr val="tx1"/>
                </a:solidFill>
              </a:rPr>
              <a:t>Privacy is a separate legal concept</a:t>
            </a:r>
          </a:p>
          <a:p>
            <a:r>
              <a:rPr lang="en-US" sz="2800">
                <a:solidFill>
                  <a:schemeClr val="tx1"/>
                </a:solidFill>
              </a:rPr>
              <a:t>If a student tells school personnel how they feel about having a chronic health condition, this information should be shared with the school nurse but not disclosed to those who do not have a “need to know”</a:t>
            </a:r>
          </a:p>
          <a:p>
            <a:endParaRPr lang="en-US"/>
          </a:p>
        </p:txBody>
      </p:sp>
      <p:pic>
        <p:nvPicPr>
          <p:cNvPr id="4" name="Picture 3" descr="KDE School health logo">
            <a:extLst>
              <a:ext uri="{FF2B5EF4-FFF2-40B4-BE49-F238E27FC236}">
                <a16:creationId xmlns:a16="http://schemas.microsoft.com/office/drawing/2014/main" id="{19BFD52F-C480-3157-C757-583CB1D2BD7A}"/>
              </a:ext>
            </a:extLst>
          </p:cNvPr>
          <p:cNvPicPr>
            <a:picLocks noChangeAspect="1"/>
          </p:cNvPicPr>
          <p:nvPr/>
        </p:nvPicPr>
        <p:blipFill>
          <a:blip r:embed="rId2"/>
          <a:stretch>
            <a:fillRect/>
          </a:stretch>
        </p:blipFill>
        <p:spPr>
          <a:xfrm>
            <a:off x="10899919" y="106057"/>
            <a:ext cx="1133954" cy="1329043"/>
          </a:xfrm>
          <a:prstGeom prst="rect">
            <a:avLst/>
          </a:prstGeom>
        </p:spPr>
      </p:pic>
    </p:spTree>
    <p:extLst>
      <p:ext uri="{BB962C8B-B14F-4D97-AF65-F5344CB8AC3E}">
        <p14:creationId xmlns:p14="http://schemas.microsoft.com/office/powerpoint/2010/main" val="2176933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728080"/>
            <a:ext cx="8596668" cy="1320800"/>
          </a:xfrm>
        </p:spPr>
        <p:txBody>
          <a:bodyPr>
            <a:normAutofit fontScale="90000"/>
          </a:bodyPr>
          <a:lstStyle/>
          <a:p>
            <a:r>
              <a:rPr lang="en-US" b="1"/>
              <a:t>Other Legal Considerations in Medication Administration</a:t>
            </a:r>
            <a:br>
              <a:rPr lang="en-US" b="1"/>
            </a:br>
            <a:endParaRPr lang="en-US"/>
          </a:p>
        </p:txBody>
      </p:sp>
      <p:sp>
        <p:nvSpPr>
          <p:cNvPr id="3" name="Text Placeholder 2"/>
          <p:cNvSpPr>
            <a:spLocks noGrp="1"/>
          </p:cNvSpPr>
          <p:nvPr>
            <p:ph type="body" sz="quarter" idx="13"/>
          </p:nvPr>
        </p:nvSpPr>
        <p:spPr/>
        <p:txBody>
          <a:bodyPr>
            <a:normAutofit/>
          </a:bodyPr>
          <a:lstStyle/>
          <a:p>
            <a:r>
              <a:rPr lang="en-US">
                <a:solidFill>
                  <a:schemeClr val="tx1"/>
                </a:solidFill>
              </a:rPr>
              <a:t>All school districts should have written policies and procedures on medication administration </a:t>
            </a:r>
          </a:p>
          <a:p>
            <a:r>
              <a:rPr lang="en-US">
                <a:solidFill>
                  <a:schemeClr val="tx1"/>
                </a:solidFill>
              </a:rPr>
              <a:t>The purpose of these policies and procedures are to give guidance to the local school district employees and students</a:t>
            </a:r>
          </a:p>
          <a:p>
            <a:r>
              <a:rPr lang="en-US">
                <a:solidFill>
                  <a:schemeClr val="tx1"/>
                </a:solidFill>
              </a:rPr>
              <a:t>Each school district employee administering medications should be familiar with their district’s policies and procedures on medication administration</a:t>
            </a:r>
          </a:p>
        </p:txBody>
      </p:sp>
      <p:pic>
        <p:nvPicPr>
          <p:cNvPr id="4" name="Picture 3" descr="KDE School health logo">
            <a:extLst>
              <a:ext uri="{FF2B5EF4-FFF2-40B4-BE49-F238E27FC236}">
                <a16:creationId xmlns:a16="http://schemas.microsoft.com/office/drawing/2014/main" id="{69CECD15-FDF7-5781-349E-E2D95644AD82}"/>
              </a:ext>
            </a:extLst>
          </p:cNvPr>
          <p:cNvPicPr>
            <a:picLocks noChangeAspect="1"/>
          </p:cNvPicPr>
          <p:nvPr/>
        </p:nvPicPr>
        <p:blipFill>
          <a:blip r:embed="rId2"/>
          <a:stretch>
            <a:fillRect/>
          </a:stretch>
        </p:blipFill>
        <p:spPr>
          <a:xfrm>
            <a:off x="10891598" y="68903"/>
            <a:ext cx="1133954" cy="1329043"/>
          </a:xfrm>
          <a:prstGeom prst="rect">
            <a:avLst/>
          </a:prstGeom>
        </p:spPr>
      </p:pic>
    </p:spTree>
    <p:extLst>
      <p:ext uri="{BB962C8B-B14F-4D97-AF65-F5344CB8AC3E}">
        <p14:creationId xmlns:p14="http://schemas.microsoft.com/office/powerpoint/2010/main" val="3203997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229" y="257025"/>
            <a:ext cx="11390404" cy="1390072"/>
          </a:xfrm>
        </p:spPr>
        <p:txBody>
          <a:bodyPr/>
          <a:lstStyle/>
          <a:p>
            <a:r>
              <a:rPr lang="en-US"/>
              <a:t>National Association of School Nurses (NASN)</a:t>
            </a:r>
          </a:p>
        </p:txBody>
      </p:sp>
      <p:sp>
        <p:nvSpPr>
          <p:cNvPr id="3" name="Text Placeholder 2"/>
          <p:cNvSpPr>
            <a:spLocks noGrp="1"/>
          </p:cNvSpPr>
          <p:nvPr>
            <p:ph type="body" sz="quarter" idx="13"/>
          </p:nvPr>
        </p:nvSpPr>
        <p:spPr>
          <a:xfrm>
            <a:off x="555786" y="1332411"/>
            <a:ext cx="11198410" cy="5342364"/>
          </a:xfrm>
        </p:spPr>
        <p:txBody>
          <a:bodyPr>
            <a:normAutofit/>
          </a:bodyPr>
          <a:lstStyle/>
          <a:p>
            <a:pPr marL="0" indent="0">
              <a:lnSpc>
                <a:spcPct val="100000"/>
              </a:lnSpc>
              <a:buNone/>
            </a:pPr>
            <a:r>
              <a:rPr lang="en-US" sz="2400">
                <a:solidFill>
                  <a:schemeClr val="tx1"/>
                </a:solidFill>
              </a:rPr>
              <a:t>The following are accepted practice guidelines on medication administration from the National Association of School Nurse Association’s (NASN) school nursing evidence-based clinical guideline: </a:t>
            </a:r>
            <a:r>
              <a:rPr lang="en-US" sz="2400" i="1" u="sng">
                <a:solidFill>
                  <a:schemeClr val="tx1"/>
                </a:solidFill>
              </a:rPr>
              <a:t>Medication Administration in Schools implementation Toolkit</a:t>
            </a:r>
            <a:r>
              <a:rPr lang="en-US" sz="2400">
                <a:solidFill>
                  <a:schemeClr val="tx1"/>
                </a:solidFill>
              </a:rPr>
              <a:t> (2022)</a:t>
            </a:r>
          </a:p>
          <a:p>
            <a:pPr lvl="1"/>
            <a:r>
              <a:rPr lang="en-US" sz="2000">
                <a:solidFill>
                  <a:schemeClr val="tx1"/>
                </a:solidFill>
              </a:rPr>
              <a:t>Administration of Medication</a:t>
            </a:r>
          </a:p>
          <a:p>
            <a:pPr lvl="1"/>
            <a:r>
              <a:rPr lang="en-US" sz="2000">
                <a:solidFill>
                  <a:schemeClr val="tx1"/>
                </a:solidFill>
              </a:rPr>
              <a:t>Student self-medication </a:t>
            </a:r>
          </a:p>
          <a:p>
            <a:pPr lvl="1"/>
            <a:r>
              <a:rPr lang="en-US" sz="2000">
                <a:solidFill>
                  <a:schemeClr val="tx1"/>
                </a:solidFill>
              </a:rPr>
              <a:t>Medication Safety</a:t>
            </a:r>
          </a:p>
          <a:p>
            <a:pPr lvl="1"/>
            <a:r>
              <a:rPr lang="en-US" sz="2000">
                <a:solidFill>
                  <a:schemeClr val="tx1"/>
                </a:solidFill>
              </a:rPr>
              <a:t>Changes in Medication</a:t>
            </a:r>
          </a:p>
          <a:p>
            <a:pPr lvl="1"/>
            <a:r>
              <a:rPr lang="en-US" sz="2000">
                <a:solidFill>
                  <a:schemeClr val="tx1"/>
                </a:solidFill>
              </a:rPr>
              <a:t>Storage and Disposal of Medications</a:t>
            </a:r>
          </a:p>
          <a:p>
            <a:pPr lvl="1"/>
            <a:r>
              <a:rPr lang="en-US" sz="2000">
                <a:solidFill>
                  <a:schemeClr val="tx1"/>
                </a:solidFill>
              </a:rPr>
              <a:t>Medication Administration on Field Trips</a:t>
            </a:r>
          </a:p>
          <a:p>
            <a:pPr lvl="1"/>
            <a:r>
              <a:rPr lang="en-US" sz="2000">
                <a:solidFill>
                  <a:schemeClr val="tx1"/>
                </a:solidFill>
              </a:rPr>
              <a:t>Refusal of Medications </a:t>
            </a:r>
          </a:p>
          <a:p>
            <a:pPr lvl="1"/>
            <a:r>
              <a:rPr lang="en-US" sz="2000">
                <a:solidFill>
                  <a:schemeClr val="tx1"/>
                </a:solidFill>
              </a:rPr>
              <a:t>Medication Errors </a:t>
            </a:r>
          </a:p>
          <a:p>
            <a:endParaRPr lang="en-US"/>
          </a:p>
          <a:p>
            <a:endParaRPr lang="en-US"/>
          </a:p>
          <a:p>
            <a:endParaRPr lang="en-US"/>
          </a:p>
          <a:p>
            <a:endParaRPr lang="en-US"/>
          </a:p>
        </p:txBody>
      </p:sp>
      <p:pic>
        <p:nvPicPr>
          <p:cNvPr id="4" name="Picture 3" descr="KDE School health logo">
            <a:extLst>
              <a:ext uri="{FF2B5EF4-FFF2-40B4-BE49-F238E27FC236}">
                <a16:creationId xmlns:a16="http://schemas.microsoft.com/office/drawing/2014/main" id="{C956FE73-ED60-F779-2574-06B9976C19EC}"/>
              </a:ext>
            </a:extLst>
          </p:cNvPr>
          <p:cNvPicPr>
            <a:picLocks noChangeAspect="1"/>
          </p:cNvPicPr>
          <p:nvPr/>
        </p:nvPicPr>
        <p:blipFill>
          <a:blip r:embed="rId2"/>
          <a:stretch>
            <a:fillRect/>
          </a:stretch>
        </p:blipFill>
        <p:spPr>
          <a:xfrm>
            <a:off x="10874800" y="4455022"/>
            <a:ext cx="1133954" cy="1329043"/>
          </a:xfrm>
          <a:prstGeom prst="rect">
            <a:avLst/>
          </a:prstGeom>
        </p:spPr>
      </p:pic>
    </p:spTree>
    <p:extLst>
      <p:ext uri="{BB962C8B-B14F-4D97-AF65-F5344CB8AC3E}">
        <p14:creationId xmlns:p14="http://schemas.microsoft.com/office/powerpoint/2010/main" val="3740335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Administration of Medication</a:t>
            </a:r>
            <a:br>
              <a:rPr lang="en-US"/>
            </a:br>
            <a:endParaRPr lang="en-US"/>
          </a:p>
        </p:txBody>
      </p:sp>
      <p:sp>
        <p:nvSpPr>
          <p:cNvPr id="3" name="Text Placeholder 2"/>
          <p:cNvSpPr>
            <a:spLocks noGrp="1"/>
          </p:cNvSpPr>
          <p:nvPr>
            <p:ph type="body" sz="quarter" idx="13"/>
          </p:nvPr>
        </p:nvSpPr>
        <p:spPr>
          <a:xfrm>
            <a:off x="555786" y="944009"/>
            <a:ext cx="9188715" cy="5281404"/>
          </a:xfrm>
        </p:spPr>
        <p:txBody>
          <a:bodyPr>
            <a:normAutofit fontScale="92500" lnSpcReduction="10000"/>
          </a:bodyPr>
          <a:lstStyle/>
          <a:p>
            <a:pPr marL="0" lvl="0" indent="0" hangingPunct="0">
              <a:buNone/>
            </a:pPr>
            <a:r>
              <a:rPr lang="en-US" sz="4300" b="1">
                <a:solidFill>
                  <a:schemeClr val="tx2"/>
                </a:solidFill>
              </a:rPr>
              <a:t>Prescribed Medication </a:t>
            </a:r>
          </a:p>
          <a:p>
            <a:pPr marL="0" indent="0" hangingPunct="0">
              <a:buNone/>
            </a:pPr>
            <a:r>
              <a:rPr lang="en-US" sz="2400">
                <a:solidFill>
                  <a:schemeClr val="tx1"/>
                </a:solidFill>
              </a:rPr>
              <a:t>Prescribed medication must be sent to the school in the </a:t>
            </a:r>
            <a:r>
              <a:rPr lang="en-US" sz="2400" b="1" u="sng">
                <a:solidFill>
                  <a:schemeClr val="tx1"/>
                </a:solidFill>
              </a:rPr>
              <a:t>original</a:t>
            </a:r>
            <a:r>
              <a:rPr lang="en-US" sz="2400">
                <a:solidFill>
                  <a:schemeClr val="tx1"/>
                </a:solidFill>
              </a:rPr>
              <a:t> labeled container and the label shall include: </a:t>
            </a:r>
          </a:p>
          <a:p>
            <a:pPr lvl="1" hangingPunct="0"/>
            <a:r>
              <a:rPr lang="en-US">
                <a:solidFill>
                  <a:schemeClr val="tx1"/>
                </a:solidFill>
              </a:rPr>
              <a:t>Name and address of the pharmacy</a:t>
            </a:r>
          </a:p>
          <a:p>
            <a:pPr lvl="1" hangingPunct="0"/>
            <a:r>
              <a:rPr lang="en-US">
                <a:solidFill>
                  <a:schemeClr val="tx1"/>
                </a:solidFill>
              </a:rPr>
              <a:t>Name of the student</a:t>
            </a:r>
          </a:p>
          <a:p>
            <a:pPr lvl="1" hangingPunct="0"/>
            <a:r>
              <a:rPr lang="en-US">
                <a:solidFill>
                  <a:schemeClr val="tx1"/>
                </a:solidFill>
              </a:rPr>
              <a:t>Name of the prescribing health care provider</a:t>
            </a:r>
          </a:p>
          <a:p>
            <a:pPr lvl="1" hangingPunct="0"/>
            <a:r>
              <a:rPr lang="en-US">
                <a:solidFill>
                  <a:schemeClr val="tx1"/>
                </a:solidFill>
              </a:rPr>
              <a:t>Date the prescription was dispensed</a:t>
            </a:r>
          </a:p>
          <a:p>
            <a:pPr lvl="1" hangingPunct="0"/>
            <a:r>
              <a:rPr lang="en-US">
                <a:solidFill>
                  <a:schemeClr val="tx1"/>
                </a:solidFill>
              </a:rPr>
              <a:t>Expiration date of the medication</a:t>
            </a:r>
          </a:p>
          <a:p>
            <a:pPr lvl="1" hangingPunct="0"/>
            <a:r>
              <a:rPr lang="en-US">
                <a:solidFill>
                  <a:schemeClr val="tx1"/>
                </a:solidFill>
              </a:rPr>
              <a:t>Name of the medication, dosage and strength of medication</a:t>
            </a:r>
          </a:p>
          <a:p>
            <a:pPr lvl="1" hangingPunct="0"/>
            <a:r>
              <a:rPr lang="en-US">
                <a:solidFill>
                  <a:schemeClr val="tx1"/>
                </a:solidFill>
              </a:rPr>
              <a:t>Route of administration </a:t>
            </a:r>
          </a:p>
          <a:p>
            <a:pPr lvl="1" hangingPunct="0"/>
            <a:r>
              <a:rPr lang="en-US">
                <a:solidFill>
                  <a:schemeClr val="tx1"/>
                </a:solidFill>
              </a:rPr>
              <a:t>Frequency of medication </a:t>
            </a:r>
          </a:p>
          <a:p>
            <a:pPr marL="0" indent="0" hangingPunct="0">
              <a:buNone/>
            </a:pPr>
            <a:r>
              <a:rPr lang="en-US" sz="2400">
                <a:solidFill>
                  <a:schemeClr val="tx1"/>
                </a:solidFill>
              </a:rPr>
              <a:t>An authorization form completed by the parent/legal guardian must be on file in the student’s cumulative health record and is only valid for the current school year</a:t>
            </a:r>
          </a:p>
        </p:txBody>
      </p:sp>
      <p:pic>
        <p:nvPicPr>
          <p:cNvPr id="4" name="Picture 3" descr="KDE School health logo">
            <a:extLst>
              <a:ext uri="{FF2B5EF4-FFF2-40B4-BE49-F238E27FC236}">
                <a16:creationId xmlns:a16="http://schemas.microsoft.com/office/drawing/2014/main" id="{CB61778E-2495-D434-B292-895CF6527A02}"/>
              </a:ext>
            </a:extLst>
          </p:cNvPr>
          <p:cNvPicPr>
            <a:picLocks noChangeAspect="1"/>
          </p:cNvPicPr>
          <p:nvPr/>
        </p:nvPicPr>
        <p:blipFill>
          <a:blip r:embed="rId2"/>
          <a:stretch>
            <a:fillRect/>
          </a:stretch>
        </p:blipFill>
        <p:spPr>
          <a:xfrm>
            <a:off x="10796327" y="64328"/>
            <a:ext cx="1133954" cy="1329043"/>
          </a:xfrm>
          <a:prstGeom prst="rect">
            <a:avLst/>
          </a:prstGeom>
        </p:spPr>
      </p:pic>
    </p:spTree>
    <p:extLst>
      <p:ext uri="{BB962C8B-B14F-4D97-AF65-F5344CB8AC3E}">
        <p14:creationId xmlns:p14="http://schemas.microsoft.com/office/powerpoint/2010/main" val="1301125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80889-D425-3907-514E-3B7582B05A1A}"/>
              </a:ext>
            </a:extLst>
          </p:cNvPr>
          <p:cNvSpPr>
            <a:spLocks noGrp="1"/>
          </p:cNvSpPr>
          <p:nvPr>
            <p:ph type="title"/>
          </p:nvPr>
        </p:nvSpPr>
        <p:spPr/>
        <p:txBody>
          <a:bodyPr/>
          <a:lstStyle/>
          <a:p>
            <a:r>
              <a:rPr lang="en-US"/>
              <a:t>Please Note:</a:t>
            </a:r>
          </a:p>
        </p:txBody>
      </p:sp>
      <p:sp>
        <p:nvSpPr>
          <p:cNvPr id="3" name="Content Placeholder 2">
            <a:extLst>
              <a:ext uri="{FF2B5EF4-FFF2-40B4-BE49-F238E27FC236}">
                <a16:creationId xmlns:a16="http://schemas.microsoft.com/office/drawing/2014/main" id="{1FFE788F-BE2E-C90F-84CD-9118EBC4D9FF}"/>
              </a:ext>
            </a:extLst>
          </p:cNvPr>
          <p:cNvSpPr>
            <a:spLocks noGrp="1"/>
          </p:cNvSpPr>
          <p:nvPr>
            <p:ph idx="1"/>
          </p:nvPr>
        </p:nvSpPr>
        <p:spPr>
          <a:xfrm>
            <a:off x="838200" y="1579096"/>
            <a:ext cx="10515600" cy="4351338"/>
          </a:xfrm>
        </p:spPr>
        <p:txBody>
          <a:bodyPr/>
          <a:lstStyle/>
          <a:p>
            <a:r>
              <a:rPr lang="en-US" sz="2400">
                <a:solidFill>
                  <a:schemeClr val="tx1"/>
                </a:solidFill>
                <a:effectLst/>
                <a:ea typeface="Times New Roman" panose="02020603050405020304" pitchFamily="18" charset="0"/>
                <a:cs typeface="Times New Roman" panose="02020603050405020304" pitchFamily="18" charset="0"/>
              </a:rPr>
              <a:t>Due to the vast number of medications that may be prescribed to students, it is not feasible to include every possible medication in our medication administration training program for unlicensed school personnel</a:t>
            </a:r>
          </a:p>
          <a:p>
            <a:r>
              <a:rPr lang="en-US" sz="2400">
                <a:solidFill>
                  <a:schemeClr val="tx1"/>
                </a:solidFill>
                <a:effectLst/>
                <a:ea typeface="Times New Roman" panose="02020603050405020304" pitchFamily="18" charset="0"/>
                <a:cs typeface="Times New Roman" panose="02020603050405020304" pitchFamily="18" charset="0"/>
              </a:rPr>
              <a:t>Our training program is designed to provide comprehensive guidance on the administration of the most prescribed emergency medications in the Commonwealth</a:t>
            </a:r>
          </a:p>
          <a:p>
            <a:r>
              <a:rPr lang="en-US" sz="2400">
                <a:solidFill>
                  <a:schemeClr val="tx1"/>
                </a:solidFill>
                <a:effectLst/>
                <a:ea typeface="Times New Roman" panose="02020603050405020304" pitchFamily="18" charset="0"/>
                <a:cs typeface="Times New Roman" panose="02020603050405020304" pitchFamily="18" charset="0"/>
              </a:rPr>
              <a:t>We strive to equip school personnel with the knowledge and skills necessary to safely and effectively manage these medications, while also emphasizing the importance of consulting with healthcare professionals for any medications not covered in the training</a:t>
            </a:r>
          </a:p>
          <a:p>
            <a:endParaRPr lang="en-US"/>
          </a:p>
        </p:txBody>
      </p:sp>
      <p:pic>
        <p:nvPicPr>
          <p:cNvPr id="4" name="Picture 3" descr="KDE School health logo">
            <a:extLst>
              <a:ext uri="{FF2B5EF4-FFF2-40B4-BE49-F238E27FC236}">
                <a16:creationId xmlns:a16="http://schemas.microsoft.com/office/drawing/2014/main" id="{071DBB27-7242-024F-E959-4F99DCEF6B28}"/>
              </a:ext>
            </a:extLst>
          </p:cNvPr>
          <p:cNvPicPr>
            <a:picLocks noChangeAspect="1"/>
          </p:cNvPicPr>
          <p:nvPr/>
        </p:nvPicPr>
        <p:blipFill>
          <a:blip r:embed="rId2"/>
          <a:stretch>
            <a:fillRect/>
          </a:stretch>
        </p:blipFill>
        <p:spPr>
          <a:xfrm>
            <a:off x="10642294" y="230187"/>
            <a:ext cx="1159601" cy="1348923"/>
          </a:xfrm>
          <a:prstGeom prst="rect">
            <a:avLst/>
          </a:prstGeom>
        </p:spPr>
      </p:pic>
    </p:spTree>
    <p:extLst>
      <p:ext uri="{BB962C8B-B14F-4D97-AF65-F5344CB8AC3E}">
        <p14:creationId xmlns:p14="http://schemas.microsoft.com/office/powerpoint/2010/main" val="3226157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022" y="395570"/>
            <a:ext cx="8596668" cy="1320800"/>
          </a:xfrm>
        </p:spPr>
        <p:txBody>
          <a:bodyPr>
            <a:normAutofit/>
          </a:bodyPr>
          <a:lstStyle/>
          <a:p>
            <a:r>
              <a:rPr lang="en-US"/>
              <a:t>Student Self-Medication </a:t>
            </a:r>
            <a:br>
              <a:rPr lang="en-US"/>
            </a:br>
            <a:endParaRPr lang="en-US"/>
          </a:p>
        </p:txBody>
      </p:sp>
      <p:sp>
        <p:nvSpPr>
          <p:cNvPr id="3" name="Text Placeholder 2"/>
          <p:cNvSpPr>
            <a:spLocks noGrp="1"/>
          </p:cNvSpPr>
          <p:nvPr>
            <p:ph type="body" sz="quarter" idx="13"/>
          </p:nvPr>
        </p:nvSpPr>
        <p:spPr>
          <a:xfrm>
            <a:off x="821376" y="1164969"/>
            <a:ext cx="9457509" cy="5636317"/>
          </a:xfrm>
        </p:spPr>
        <p:txBody>
          <a:bodyPr vert="horz" lIns="91440" tIns="45720" rIns="91440" bIns="45720" rtlCol="0" anchor="t">
            <a:normAutofit fontScale="32500" lnSpcReduction="20000"/>
          </a:bodyPr>
          <a:lstStyle/>
          <a:p>
            <a:pPr marL="0" indent="0" hangingPunct="0">
              <a:buNone/>
            </a:pPr>
            <a:r>
              <a:rPr lang="en-US" sz="10200" b="1">
                <a:solidFill>
                  <a:schemeClr val="tx2"/>
                </a:solidFill>
              </a:rPr>
              <a:t>Student self-medication </a:t>
            </a:r>
          </a:p>
          <a:p>
            <a:pPr hangingPunct="0"/>
            <a:r>
              <a:rPr lang="en-US" sz="7200"/>
              <a:t>Allowed in certain situations, with a written health care provider’s authorization, that allows a student to responsibly carry self-administered medication (e.g., EpiPen®, diabetes medications or asthma inhaler) </a:t>
            </a:r>
          </a:p>
          <a:p>
            <a:pPr hangingPunct="0"/>
            <a:r>
              <a:rPr lang="en-US" sz="7200"/>
              <a:t>An authorization form must be completed by the parent/guardian and health care provider and on file in the school</a:t>
            </a:r>
          </a:p>
          <a:p>
            <a:pPr hangingPunct="0"/>
            <a:r>
              <a:rPr lang="en-US" sz="7200"/>
              <a:t>This authorization must be renewed each school year </a:t>
            </a:r>
          </a:p>
          <a:p>
            <a:pPr hangingPunct="0"/>
            <a:r>
              <a:rPr lang="en-US" sz="7200"/>
              <a:t>Documentation from the prescribing health provider shall include: </a:t>
            </a:r>
          </a:p>
          <a:p>
            <a:pPr lvl="1" hangingPunct="0"/>
            <a:r>
              <a:rPr lang="en-US" sz="7200"/>
              <a:t>Student is capable of administering the prescribed medication</a:t>
            </a:r>
          </a:p>
          <a:p>
            <a:pPr lvl="1" hangingPunct="0"/>
            <a:r>
              <a:rPr lang="en-US" sz="7200"/>
              <a:t>Name and purpose of the medication</a:t>
            </a:r>
          </a:p>
          <a:p>
            <a:pPr lvl="1" hangingPunct="0"/>
            <a:r>
              <a:rPr lang="en-US" sz="7200"/>
              <a:t>Prescribed dosage of the medication</a:t>
            </a:r>
          </a:p>
          <a:p>
            <a:pPr lvl="1" hangingPunct="0"/>
            <a:r>
              <a:rPr lang="en-US" sz="7200"/>
              <a:t>Times at which or circumstances under which the medication may be given as well as the period of time for which the medication is prescribed (entire school year or a short period of time)</a:t>
            </a:r>
          </a:p>
        </p:txBody>
      </p:sp>
      <p:pic>
        <p:nvPicPr>
          <p:cNvPr id="4" name="Picture 3" descr="KDE School health logo">
            <a:extLst>
              <a:ext uri="{FF2B5EF4-FFF2-40B4-BE49-F238E27FC236}">
                <a16:creationId xmlns:a16="http://schemas.microsoft.com/office/drawing/2014/main" id="{D84BBC5A-A38E-B89F-C76E-5EAF84D5F000}"/>
              </a:ext>
            </a:extLst>
          </p:cNvPr>
          <p:cNvPicPr>
            <a:picLocks noChangeAspect="1"/>
          </p:cNvPicPr>
          <p:nvPr/>
        </p:nvPicPr>
        <p:blipFill>
          <a:blip r:embed="rId2"/>
          <a:stretch>
            <a:fillRect/>
          </a:stretch>
        </p:blipFill>
        <p:spPr>
          <a:xfrm>
            <a:off x="10863023" y="107003"/>
            <a:ext cx="1133954" cy="1329043"/>
          </a:xfrm>
          <a:prstGeom prst="rect">
            <a:avLst/>
          </a:prstGeom>
        </p:spPr>
      </p:pic>
    </p:spTree>
    <p:extLst>
      <p:ext uri="{BB962C8B-B14F-4D97-AF65-F5344CB8AC3E}">
        <p14:creationId xmlns:p14="http://schemas.microsoft.com/office/powerpoint/2010/main" val="1573855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1EEA-60D4-697F-5071-1BE7D3014534}"/>
              </a:ext>
            </a:extLst>
          </p:cNvPr>
          <p:cNvSpPr>
            <a:spLocks noGrp="1"/>
          </p:cNvSpPr>
          <p:nvPr>
            <p:ph type="title"/>
          </p:nvPr>
        </p:nvSpPr>
        <p:spPr/>
        <p:txBody>
          <a:bodyPr/>
          <a:lstStyle/>
          <a:p>
            <a:r>
              <a:rPr lang="en-US"/>
              <a:t>Student Self Medication Continued</a:t>
            </a:r>
          </a:p>
        </p:txBody>
      </p:sp>
      <p:sp>
        <p:nvSpPr>
          <p:cNvPr id="3" name="Content Placeholder 2">
            <a:extLst>
              <a:ext uri="{FF2B5EF4-FFF2-40B4-BE49-F238E27FC236}">
                <a16:creationId xmlns:a16="http://schemas.microsoft.com/office/drawing/2014/main" id="{06EB8E93-1E95-CD2C-BA6C-02E237B091FB}"/>
              </a:ext>
            </a:extLst>
          </p:cNvPr>
          <p:cNvSpPr>
            <a:spLocks noGrp="1"/>
          </p:cNvSpPr>
          <p:nvPr>
            <p:ph idx="1"/>
          </p:nvPr>
        </p:nvSpPr>
        <p:spPr/>
        <p:txBody>
          <a:bodyPr vert="horz" lIns="91440" tIns="45720" rIns="91440" bIns="45720" rtlCol="0" anchor="t">
            <a:normAutofit/>
          </a:bodyPr>
          <a:lstStyle/>
          <a:p>
            <a:pPr hangingPunct="0"/>
            <a:r>
              <a:rPr lang="en-US" sz="2800">
                <a:solidFill>
                  <a:schemeClr val="tx1"/>
                </a:solidFill>
              </a:rPr>
              <a:t>Students may not share any medication with another student.  It is recommended as best practice that self-administered medications be documented on the Medication Administration Record. If the student uses his/her medication inappropriately or more often than prescribed, the parent/guardian should be notified </a:t>
            </a:r>
          </a:p>
          <a:p>
            <a:pPr hangingPunct="0"/>
            <a:r>
              <a:rPr lang="en-US" sz="2800">
                <a:solidFill>
                  <a:schemeClr val="tx1"/>
                </a:solidFill>
              </a:rPr>
              <a:t>Only share student health information with the student’s teachers or school staff on a “need to know” basis</a:t>
            </a:r>
          </a:p>
          <a:p>
            <a:endParaRPr lang="en-US"/>
          </a:p>
        </p:txBody>
      </p:sp>
      <p:pic>
        <p:nvPicPr>
          <p:cNvPr id="4" name="Picture 3" descr="KDE School health logo">
            <a:extLst>
              <a:ext uri="{FF2B5EF4-FFF2-40B4-BE49-F238E27FC236}">
                <a16:creationId xmlns:a16="http://schemas.microsoft.com/office/drawing/2014/main" id="{00C1E216-098E-FA33-BCF0-0D988F8B8C22}"/>
              </a:ext>
            </a:extLst>
          </p:cNvPr>
          <p:cNvPicPr>
            <a:picLocks noChangeAspect="1"/>
          </p:cNvPicPr>
          <p:nvPr/>
        </p:nvPicPr>
        <p:blipFill>
          <a:blip r:embed="rId2"/>
          <a:stretch>
            <a:fillRect/>
          </a:stretch>
        </p:blipFill>
        <p:spPr>
          <a:xfrm>
            <a:off x="10863023" y="107003"/>
            <a:ext cx="1133954" cy="1329043"/>
          </a:xfrm>
          <a:prstGeom prst="rect">
            <a:avLst/>
          </a:prstGeom>
        </p:spPr>
      </p:pic>
    </p:spTree>
    <p:extLst>
      <p:ext uri="{BB962C8B-B14F-4D97-AF65-F5344CB8AC3E}">
        <p14:creationId xmlns:p14="http://schemas.microsoft.com/office/powerpoint/2010/main" val="2412366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Medication Safety</a:t>
            </a:r>
            <a:br>
              <a:rPr lang="en-US"/>
            </a:br>
            <a:endParaRPr lang="en-US"/>
          </a:p>
        </p:txBody>
      </p:sp>
      <p:sp>
        <p:nvSpPr>
          <p:cNvPr id="3" name="Text Placeholder 2"/>
          <p:cNvSpPr>
            <a:spLocks noGrp="1"/>
          </p:cNvSpPr>
          <p:nvPr>
            <p:ph type="body" sz="quarter" idx="13"/>
          </p:nvPr>
        </p:nvSpPr>
        <p:spPr>
          <a:xfrm>
            <a:off x="470263" y="1298961"/>
            <a:ext cx="9115921" cy="5751320"/>
          </a:xfrm>
        </p:spPr>
        <p:txBody>
          <a:bodyPr>
            <a:noAutofit/>
          </a:bodyPr>
          <a:lstStyle/>
          <a:p>
            <a:pPr hangingPunct="0">
              <a:spcBef>
                <a:spcPts val="0"/>
              </a:spcBef>
            </a:pPr>
            <a:r>
              <a:rPr lang="en-US" sz="2400"/>
              <a:t>Any first dose of any medication should be given at home and not at school </a:t>
            </a:r>
          </a:p>
          <a:p>
            <a:pPr hangingPunct="0">
              <a:spcBef>
                <a:spcPts val="0"/>
              </a:spcBef>
            </a:pPr>
            <a:r>
              <a:rPr lang="en-US" sz="2400"/>
              <a:t>When possible, all medication should be brought to the school by a parent or guardian</a:t>
            </a:r>
          </a:p>
          <a:p>
            <a:pPr hangingPunct="0">
              <a:spcBef>
                <a:spcPts val="0"/>
              </a:spcBef>
            </a:pPr>
            <a:r>
              <a:rPr lang="en-US" sz="2400"/>
              <a:t>If medication must be transported to the school by the student, it should be transported in the original container and in a sealed envelope with the student’s name on the outside and given to the appropriate school personnel (school nurse or designated school personnel) </a:t>
            </a:r>
          </a:p>
          <a:p>
            <a:pPr hangingPunct="0">
              <a:spcBef>
                <a:spcPts val="0"/>
              </a:spcBef>
            </a:pPr>
            <a:r>
              <a:rPr lang="en-US" sz="2400"/>
              <a:t>According to school district policy and procedures, prescribed medication should be counted and the number of pills received should be noted on the Medication Administration Record</a:t>
            </a:r>
          </a:p>
        </p:txBody>
      </p:sp>
      <p:pic>
        <p:nvPicPr>
          <p:cNvPr id="4" name="Picture 3" descr="KDE School health logo">
            <a:extLst>
              <a:ext uri="{FF2B5EF4-FFF2-40B4-BE49-F238E27FC236}">
                <a16:creationId xmlns:a16="http://schemas.microsoft.com/office/drawing/2014/main" id="{EDEE33CF-D92C-04BA-456F-F80D437D641C}"/>
              </a:ext>
            </a:extLst>
          </p:cNvPr>
          <p:cNvPicPr>
            <a:picLocks noChangeAspect="1"/>
          </p:cNvPicPr>
          <p:nvPr/>
        </p:nvPicPr>
        <p:blipFill>
          <a:blip r:embed="rId2"/>
          <a:stretch>
            <a:fillRect/>
          </a:stretch>
        </p:blipFill>
        <p:spPr>
          <a:xfrm>
            <a:off x="10739198" y="145103"/>
            <a:ext cx="1133954" cy="1329043"/>
          </a:xfrm>
          <a:prstGeom prst="rect">
            <a:avLst/>
          </a:prstGeom>
        </p:spPr>
      </p:pic>
    </p:spTree>
    <p:extLst>
      <p:ext uri="{BB962C8B-B14F-4D97-AF65-F5344CB8AC3E}">
        <p14:creationId xmlns:p14="http://schemas.microsoft.com/office/powerpoint/2010/main" val="2499020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E90BD-5BEF-33EA-72D9-C732F21166AC}"/>
              </a:ext>
            </a:extLst>
          </p:cNvPr>
          <p:cNvSpPr>
            <a:spLocks noGrp="1"/>
          </p:cNvSpPr>
          <p:nvPr>
            <p:ph type="title"/>
          </p:nvPr>
        </p:nvSpPr>
        <p:spPr>
          <a:xfrm>
            <a:off x="838200" y="891597"/>
            <a:ext cx="10515600" cy="812945"/>
          </a:xfrm>
        </p:spPr>
        <p:txBody>
          <a:bodyPr/>
          <a:lstStyle/>
          <a:p>
            <a:r>
              <a:rPr lang="en-US"/>
              <a:t>Medication Safety Continued</a:t>
            </a:r>
          </a:p>
        </p:txBody>
      </p:sp>
      <p:sp>
        <p:nvSpPr>
          <p:cNvPr id="3" name="Content Placeholder 2">
            <a:extLst>
              <a:ext uri="{FF2B5EF4-FFF2-40B4-BE49-F238E27FC236}">
                <a16:creationId xmlns:a16="http://schemas.microsoft.com/office/drawing/2014/main" id="{4D093003-D148-D556-0B8F-55E891E2A1BF}"/>
              </a:ext>
            </a:extLst>
          </p:cNvPr>
          <p:cNvSpPr>
            <a:spLocks noGrp="1"/>
          </p:cNvSpPr>
          <p:nvPr>
            <p:ph idx="1"/>
          </p:nvPr>
        </p:nvSpPr>
        <p:spPr/>
        <p:txBody>
          <a:bodyPr vert="horz" lIns="91440" tIns="45720" rIns="91440" bIns="45720" rtlCol="0" anchor="t">
            <a:normAutofit/>
          </a:bodyPr>
          <a:lstStyle/>
          <a:p>
            <a:pPr hangingPunct="0">
              <a:spcBef>
                <a:spcPts val="0"/>
              </a:spcBef>
            </a:pPr>
            <a:r>
              <a:rPr lang="en-US" sz="2400">
                <a:solidFill>
                  <a:schemeClr val="tx1"/>
                </a:solidFill>
              </a:rPr>
              <a:t>Medication shall only be administered according to the health care provider’s instructions on the prescription label. (May apply clear tape over the label to maintain legibility of label.)</a:t>
            </a:r>
          </a:p>
          <a:p>
            <a:pPr hangingPunct="0">
              <a:spcBef>
                <a:spcPts val="0"/>
              </a:spcBef>
            </a:pPr>
            <a:r>
              <a:rPr lang="en-US" sz="2400">
                <a:solidFill>
                  <a:schemeClr val="tx1"/>
                </a:solidFill>
              </a:rPr>
              <a:t>Discrepancies that exist between the information on the Parent/Guardian Authorization Form and the prescription label should require one of the following:  </a:t>
            </a:r>
          </a:p>
          <a:p>
            <a:pPr lvl="1" hangingPunct="0">
              <a:spcBef>
                <a:spcPts val="0"/>
              </a:spcBef>
            </a:pPr>
            <a:r>
              <a:rPr lang="en-US">
                <a:solidFill>
                  <a:schemeClr val="tx1"/>
                </a:solidFill>
              </a:rPr>
              <a:t> New Authorization Form completed by the parent/guardian</a:t>
            </a:r>
          </a:p>
          <a:p>
            <a:pPr lvl="1" hangingPunct="0">
              <a:spcBef>
                <a:spcPts val="0"/>
              </a:spcBef>
            </a:pPr>
            <a:r>
              <a:rPr lang="en-US">
                <a:solidFill>
                  <a:schemeClr val="tx1"/>
                </a:solidFill>
              </a:rPr>
              <a:t> New prescription bottle or label issued by the dispensing pharmacy</a:t>
            </a:r>
          </a:p>
          <a:p>
            <a:pPr marL="0" indent="0" hangingPunct="0">
              <a:spcBef>
                <a:spcPts val="0"/>
              </a:spcBef>
              <a:buNone/>
            </a:pPr>
            <a:endParaRPr lang="en-US" sz="2400">
              <a:solidFill>
                <a:schemeClr val="tx1"/>
              </a:solidFill>
            </a:endParaRPr>
          </a:p>
          <a:p>
            <a:pPr hangingPunct="0">
              <a:spcBef>
                <a:spcPts val="0"/>
              </a:spcBef>
            </a:pPr>
            <a:r>
              <a:rPr lang="en-US" sz="2400" b="1">
                <a:solidFill>
                  <a:schemeClr val="tx1"/>
                </a:solidFill>
              </a:rPr>
              <a:t>Medications shall not be given beyond the date specified on the Authorization form, or beyond the expiration date on the label</a:t>
            </a:r>
          </a:p>
          <a:p>
            <a:endParaRPr lang="en-US"/>
          </a:p>
        </p:txBody>
      </p:sp>
      <p:pic>
        <p:nvPicPr>
          <p:cNvPr id="4" name="Picture 3" descr="KDE School health logo">
            <a:extLst>
              <a:ext uri="{FF2B5EF4-FFF2-40B4-BE49-F238E27FC236}">
                <a16:creationId xmlns:a16="http://schemas.microsoft.com/office/drawing/2014/main" id="{C1B03440-5574-8316-6D77-4BC10B41997B}"/>
              </a:ext>
            </a:extLst>
          </p:cNvPr>
          <p:cNvPicPr>
            <a:picLocks noChangeAspect="1"/>
          </p:cNvPicPr>
          <p:nvPr/>
        </p:nvPicPr>
        <p:blipFill>
          <a:blip r:embed="rId2"/>
          <a:stretch>
            <a:fillRect/>
          </a:stretch>
        </p:blipFill>
        <p:spPr>
          <a:xfrm>
            <a:off x="10499075" y="230188"/>
            <a:ext cx="1259777" cy="1476513"/>
          </a:xfrm>
          <a:prstGeom prst="rect">
            <a:avLst/>
          </a:prstGeom>
        </p:spPr>
      </p:pic>
    </p:spTree>
    <p:extLst>
      <p:ext uri="{BB962C8B-B14F-4D97-AF65-F5344CB8AC3E}">
        <p14:creationId xmlns:p14="http://schemas.microsoft.com/office/powerpoint/2010/main" val="2567116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Changes in Medication</a:t>
            </a:r>
            <a:br>
              <a:rPr lang="en-US"/>
            </a:br>
            <a:endParaRPr lang="en-US"/>
          </a:p>
        </p:txBody>
      </p:sp>
      <p:sp>
        <p:nvSpPr>
          <p:cNvPr id="3" name="Text Placeholder 2"/>
          <p:cNvSpPr>
            <a:spLocks noGrp="1"/>
          </p:cNvSpPr>
          <p:nvPr>
            <p:ph type="body" sz="quarter" idx="13"/>
          </p:nvPr>
        </p:nvSpPr>
        <p:spPr>
          <a:xfrm>
            <a:off x="555786" y="972589"/>
            <a:ext cx="9188715" cy="5385906"/>
          </a:xfrm>
        </p:spPr>
        <p:txBody>
          <a:bodyPr>
            <a:normAutofit/>
          </a:bodyPr>
          <a:lstStyle/>
          <a:p>
            <a:pPr hangingPunct="0"/>
            <a:r>
              <a:rPr lang="en-US" sz="2400">
                <a:solidFill>
                  <a:schemeClr val="tx1"/>
                </a:solidFill>
              </a:rPr>
              <a:t>The authorization to administer medication is only valid for the current school year or until treatment changes </a:t>
            </a:r>
          </a:p>
          <a:p>
            <a:pPr hangingPunct="0"/>
            <a:r>
              <a:rPr lang="en-US" sz="2400">
                <a:solidFill>
                  <a:schemeClr val="tx1"/>
                </a:solidFill>
              </a:rPr>
              <a:t>A new Authorization for Medication Administration form must be obtained whenever there is a change to the medication, dosage, time and/or frequency and a new prescription bottle (or medication label if applicable) from the pharmacy indicating the prescription change</a:t>
            </a:r>
          </a:p>
          <a:p>
            <a:pPr hangingPunct="0"/>
            <a:r>
              <a:rPr lang="en-US" sz="2400">
                <a:solidFill>
                  <a:schemeClr val="tx1"/>
                </a:solidFill>
              </a:rPr>
              <a:t>Nurses may only accept medication orders as prescribed by a physician, APRN, PA, or dentist</a:t>
            </a:r>
          </a:p>
          <a:p>
            <a:pPr hangingPunct="0"/>
            <a:r>
              <a:rPr lang="en-US" sz="2400">
                <a:solidFill>
                  <a:schemeClr val="tx1"/>
                </a:solidFill>
              </a:rPr>
              <a:t>Nurses may not accept requests from parents to change a prescribed medication dose without first contacting the prescribing health care provider</a:t>
            </a:r>
          </a:p>
          <a:p>
            <a:pPr hangingPunct="0"/>
            <a:endParaRPr lang="en-US"/>
          </a:p>
          <a:p>
            <a:endParaRPr lang="en-US"/>
          </a:p>
        </p:txBody>
      </p:sp>
      <p:pic>
        <p:nvPicPr>
          <p:cNvPr id="4" name="Picture 3" descr="KDE School health logo">
            <a:extLst>
              <a:ext uri="{FF2B5EF4-FFF2-40B4-BE49-F238E27FC236}">
                <a16:creationId xmlns:a16="http://schemas.microsoft.com/office/drawing/2014/main" id="{56A802AB-D153-5686-05E3-7CE1F0B6D9B6}"/>
              </a:ext>
            </a:extLst>
          </p:cNvPr>
          <p:cNvPicPr>
            <a:picLocks noChangeAspect="1"/>
          </p:cNvPicPr>
          <p:nvPr/>
        </p:nvPicPr>
        <p:blipFill>
          <a:blip r:embed="rId2"/>
          <a:stretch>
            <a:fillRect/>
          </a:stretch>
        </p:blipFill>
        <p:spPr>
          <a:xfrm>
            <a:off x="10587210" y="160243"/>
            <a:ext cx="1386205" cy="1624692"/>
          </a:xfrm>
          <a:prstGeom prst="rect">
            <a:avLst/>
          </a:prstGeom>
        </p:spPr>
      </p:pic>
    </p:spTree>
    <p:extLst>
      <p:ext uri="{BB962C8B-B14F-4D97-AF65-F5344CB8AC3E}">
        <p14:creationId xmlns:p14="http://schemas.microsoft.com/office/powerpoint/2010/main" val="19364979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949752"/>
            <a:ext cx="8596668" cy="572655"/>
          </a:xfrm>
        </p:spPr>
        <p:txBody>
          <a:bodyPr>
            <a:normAutofit fontScale="90000"/>
          </a:bodyPr>
          <a:lstStyle/>
          <a:p>
            <a:r>
              <a:rPr lang="en-US"/>
              <a:t>Storage and Disposal of Medications</a:t>
            </a:r>
            <a:br>
              <a:rPr lang="en-US"/>
            </a:br>
            <a:endParaRPr lang="en-US"/>
          </a:p>
        </p:txBody>
      </p:sp>
      <p:sp>
        <p:nvSpPr>
          <p:cNvPr id="3" name="Text Placeholder 2"/>
          <p:cNvSpPr>
            <a:spLocks noGrp="1"/>
          </p:cNvSpPr>
          <p:nvPr>
            <p:ph type="body" sz="quarter" idx="13"/>
          </p:nvPr>
        </p:nvSpPr>
        <p:spPr>
          <a:xfrm>
            <a:off x="555786" y="1444239"/>
            <a:ext cx="9188715" cy="2444715"/>
          </a:xfrm>
        </p:spPr>
        <p:txBody>
          <a:bodyPr>
            <a:normAutofit/>
          </a:bodyPr>
          <a:lstStyle/>
          <a:p>
            <a:pPr hangingPunct="0"/>
            <a:r>
              <a:rPr lang="en-US">
                <a:solidFill>
                  <a:schemeClr val="tx1"/>
                </a:solidFill>
              </a:rPr>
              <a:t>Emergency medications (Diastat®, Glucagon® and EpiPen® or others) specified in an  emergency care plan, should never be put in a locked container.</a:t>
            </a:r>
          </a:p>
          <a:p>
            <a:pPr hangingPunct="0"/>
            <a:r>
              <a:rPr lang="en-US">
                <a:solidFill>
                  <a:schemeClr val="tx1"/>
                </a:solidFill>
              </a:rPr>
              <a:t>Preferably, the medication should always be with the student. </a:t>
            </a:r>
          </a:p>
        </p:txBody>
      </p:sp>
      <p:pic>
        <p:nvPicPr>
          <p:cNvPr id="4" name="Picture 3" descr="KDE School health logo">
            <a:extLst>
              <a:ext uri="{FF2B5EF4-FFF2-40B4-BE49-F238E27FC236}">
                <a16:creationId xmlns:a16="http://schemas.microsoft.com/office/drawing/2014/main" id="{E89E5A2A-4232-AD58-9ED4-8844ED0A5560}"/>
              </a:ext>
            </a:extLst>
          </p:cNvPr>
          <p:cNvPicPr>
            <a:picLocks noChangeAspect="1"/>
          </p:cNvPicPr>
          <p:nvPr/>
        </p:nvPicPr>
        <p:blipFill>
          <a:blip r:embed="rId2"/>
          <a:stretch>
            <a:fillRect/>
          </a:stretch>
        </p:blipFill>
        <p:spPr>
          <a:xfrm>
            <a:off x="10466024" y="252903"/>
            <a:ext cx="1331278" cy="1560315"/>
          </a:xfrm>
          <a:prstGeom prst="rect">
            <a:avLst/>
          </a:prstGeom>
        </p:spPr>
      </p:pic>
    </p:spTree>
    <p:extLst>
      <p:ext uri="{BB962C8B-B14F-4D97-AF65-F5344CB8AC3E}">
        <p14:creationId xmlns:p14="http://schemas.microsoft.com/office/powerpoint/2010/main" val="2089401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787659"/>
          </a:xfrm>
        </p:spPr>
        <p:txBody>
          <a:bodyPr>
            <a:normAutofit fontScale="90000"/>
          </a:bodyPr>
          <a:lstStyle/>
          <a:p>
            <a:r>
              <a:rPr lang="en-US"/>
              <a:t>Discontinued, Unused and Expired Medications </a:t>
            </a:r>
          </a:p>
        </p:txBody>
      </p:sp>
      <p:sp>
        <p:nvSpPr>
          <p:cNvPr id="3" name="Text Placeholder 2"/>
          <p:cNvSpPr>
            <a:spLocks noGrp="1"/>
          </p:cNvSpPr>
          <p:nvPr>
            <p:ph type="body" sz="quarter" idx="13"/>
          </p:nvPr>
        </p:nvSpPr>
        <p:spPr>
          <a:xfrm>
            <a:off x="555786" y="1227909"/>
            <a:ext cx="11080428" cy="4214246"/>
          </a:xfrm>
        </p:spPr>
        <p:txBody>
          <a:bodyPr vert="horz" lIns="91440" tIns="45720" rIns="91440" bIns="45720" rtlCol="0" anchor="t">
            <a:normAutofit fontScale="92500" lnSpcReduction="10000"/>
          </a:bodyPr>
          <a:lstStyle/>
          <a:p>
            <a:pPr hangingPunct="0"/>
            <a:r>
              <a:rPr lang="en-US">
                <a:solidFill>
                  <a:schemeClr val="tx1"/>
                </a:solidFill>
              </a:rPr>
              <a:t>When medications are no longer needed, the school should notify the parent/guardian and request that it be picked up by the parent/guardian  </a:t>
            </a:r>
          </a:p>
          <a:p>
            <a:pPr hangingPunct="0"/>
            <a:r>
              <a:rPr lang="en-US">
                <a:solidFill>
                  <a:schemeClr val="tx1"/>
                </a:solidFill>
              </a:rPr>
              <a:t>For disposal of unused medication or expired medication that has not been picked up by parent/guardian:</a:t>
            </a:r>
          </a:p>
          <a:p>
            <a:pPr lvl="1" hangingPunct="0"/>
            <a:r>
              <a:rPr lang="en-US">
                <a:solidFill>
                  <a:schemeClr val="tx1"/>
                </a:solidFill>
              </a:rPr>
              <a:t>For pills: pour glue into pill container, after glue is hardened, container may be thrown into garbage can</a:t>
            </a:r>
          </a:p>
          <a:p>
            <a:pPr lvl="1" hangingPunct="0"/>
            <a:r>
              <a:rPr lang="en-US">
                <a:solidFill>
                  <a:schemeClr val="tx1"/>
                </a:solidFill>
              </a:rPr>
              <a:t>For liquids: pour cat litter or sand into container and wait for it to set-up, after it becomes hardened, it may be thrown into garbage can</a:t>
            </a:r>
          </a:p>
          <a:p>
            <a:pPr lvl="1" hangingPunct="0"/>
            <a:r>
              <a:rPr lang="en-US">
                <a:solidFill>
                  <a:schemeClr val="tx1"/>
                </a:solidFill>
              </a:rPr>
              <a:t>Disposal of medication must be documented on the student’s medication record to verify it was destroyed, sign, date and have a witness also sign and date</a:t>
            </a:r>
          </a:p>
          <a:p>
            <a:pPr lvl="1" hangingPunct="0"/>
            <a:r>
              <a:rPr lang="en-US">
                <a:solidFill>
                  <a:schemeClr val="tx1"/>
                </a:solidFill>
              </a:rPr>
              <a:t>Items such as inhaler canisters may be placed in a sharps container or disposed of according to the school district’s Bloodborne Pathogen OSHA plan</a:t>
            </a:r>
          </a:p>
          <a:p>
            <a:endParaRPr lang="en-US"/>
          </a:p>
        </p:txBody>
      </p:sp>
      <p:pic>
        <p:nvPicPr>
          <p:cNvPr id="4" name="Picture 3" descr="KDE School health logo">
            <a:extLst>
              <a:ext uri="{FF2B5EF4-FFF2-40B4-BE49-F238E27FC236}">
                <a16:creationId xmlns:a16="http://schemas.microsoft.com/office/drawing/2014/main" id="{484DE24F-C09B-19D6-7BA3-8CC56D9BF5B4}"/>
              </a:ext>
            </a:extLst>
          </p:cNvPr>
          <p:cNvPicPr>
            <a:picLocks noChangeAspect="1"/>
          </p:cNvPicPr>
          <p:nvPr/>
        </p:nvPicPr>
        <p:blipFill>
          <a:blip r:embed="rId2"/>
          <a:stretch>
            <a:fillRect/>
          </a:stretch>
        </p:blipFill>
        <p:spPr>
          <a:xfrm>
            <a:off x="10933007" y="4920902"/>
            <a:ext cx="896190" cy="1042506"/>
          </a:xfrm>
          <a:prstGeom prst="rect">
            <a:avLst/>
          </a:prstGeom>
        </p:spPr>
      </p:pic>
    </p:spTree>
    <p:extLst>
      <p:ext uri="{BB962C8B-B14F-4D97-AF65-F5344CB8AC3E}">
        <p14:creationId xmlns:p14="http://schemas.microsoft.com/office/powerpoint/2010/main" val="28450660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1080429" cy="836837"/>
          </a:xfrm>
        </p:spPr>
        <p:txBody>
          <a:bodyPr>
            <a:normAutofit/>
          </a:bodyPr>
          <a:lstStyle/>
          <a:p>
            <a:r>
              <a:rPr lang="en-US"/>
              <a:t>Field Trip Medication Administration</a:t>
            </a:r>
          </a:p>
        </p:txBody>
      </p:sp>
      <p:sp>
        <p:nvSpPr>
          <p:cNvPr id="3" name="Text Placeholder 2"/>
          <p:cNvSpPr>
            <a:spLocks noGrp="1"/>
          </p:cNvSpPr>
          <p:nvPr>
            <p:ph type="body" sz="quarter" idx="13"/>
          </p:nvPr>
        </p:nvSpPr>
        <p:spPr>
          <a:xfrm>
            <a:off x="555786" y="1093862"/>
            <a:ext cx="11242924" cy="4495777"/>
          </a:xfrm>
        </p:spPr>
        <p:txBody>
          <a:bodyPr>
            <a:normAutofit fontScale="92500" lnSpcReduction="20000"/>
          </a:bodyPr>
          <a:lstStyle/>
          <a:p>
            <a:pPr hangingPunct="0"/>
            <a:r>
              <a:rPr lang="en-US">
                <a:solidFill>
                  <a:schemeClr val="tx1"/>
                </a:solidFill>
              </a:rPr>
              <a:t>If a student is attending a field trip away from school during his/her scheduled medication time, school personnel with current training on medication administration may be designated to administer the medication while on the field trip</a:t>
            </a:r>
          </a:p>
          <a:p>
            <a:pPr hangingPunct="0"/>
            <a:r>
              <a:rPr lang="en-US">
                <a:solidFill>
                  <a:schemeClr val="tx1"/>
                </a:solidFill>
              </a:rPr>
              <a:t>Notification and preparation for administering medications during a field trip should begin well in advance of the day of the field trip</a:t>
            </a:r>
          </a:p>
          <a:p>
            <a:pPr hangingPunct="0"/>
            <a:r>
              <a:rPr lang="en-US">
                <a:solidFill>
                  <a:schemeClr val="tx1"/>
                </a:solidFill>
              </a:rPr>
              <a:t>Student medication may not be repackaged for field trips by school personnel </a:t>
            </a:r>
          </a:p>
          <a:p>
            <a:pPr hangingPunct="0"/>
            <a:r>
              <a:rPr lang="en-US">
                <a:solidFill>
                  <a:schemeClr val="tx1"/>
                </a:solidFill>
              </a:rPr>
              <a:t>The school should request the parent send a separate bottle with enough medication for the field trip day</a:t>
            </a:r>
          </a:p>
          <a:p>
            <a:pPr hangingPunct="0"/>
            <a:r>
              <a:rPr lang="en-US">
                <a:solidFill>
                  <a:schemeClr val="tx1"/>
                </a:solidFill>
              </a:rPr>
              <a:t>The medication bottle should also have a pharmacy prescription label attached </a:t>
            </a:r>
          </a:p>
          <a:p>
            <a:pPr hangingPunct="0"/>
            <a:r>
              <a:rPr lang="en-US">
                <a:solidFill>
                  <a:schemeClr val="tx1"/>
                </a:solidFill>
              </a:rPr>
              <a:t>Consult local school district policies and procedures for field trip medication administration </a:t>
            </a:r>
          </a:p>
          <a:p>
            <a:pPr marL="0" indent="0" hangingPunct="0">
              <a:buNone/>
            </a:pPr>
            <a:endParaRPr lang="en-US"/>
          </a:p>
          <a:p>
            <a:endParaRPr lang="en-US"/>
          </a:p>
        </p:txBody>
      </p:sp>
      <p:pic>
        <p:nvPicPr>
          <p:cNvPr id="4" name="Picture 3" descr="KDE School health logo">
            <a:extLst>
              <a:ext uri="{FF2B5EF4-FFF2-40B4-BE49-F238E27FC236}">
                <a16:creationId xmlns:a16="http://schemas.microsoft.com/office/drawing/2014/main" id="{948BCC4E-B46E-E974-E2B4-EE7B83760DE7}"/>
              </a:ext>
            </a:extLst>
          </p:cNvPr>
          <p:cNvPicPr>
            <a:picLocks noChangeAspect="1"/>
          </p:cNvPicPr>
          <p:nvPr/>
        </p:nvPicPr>
        <p:blipFill>
          <a:blip r:embed="rId2"/>
          <a:stretch>
            <a:fillRect/>
          </a:stretch>
        </p:blipFill>
        <p:spPr>
          <a:xfrm>
            <a:off x="11065742" y="154191"/>
            <a:ext cx="896190" cy="1042506"/>
          </a:xfrm>
          <a:prstGeom prst="rect">
            <a:avLst/>
          </a:prstGeom>
        </p:spPr>
      </p:pic>
    </p:spTree>
    <p:extLst>
      <p:ext uri="{BB962C8B-B14F-4D97-AF65-F5344CB8AC3E}">
        <p14:creationId xmlns:p14="http://schemas.microsoft.com/office/powerpoint/2010/main" val="5669886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686251"/>
          </a:xfrm>
        </p:spPr>
        <p:txBody>
          <a:bodyPr>
            <a:normAutofit fontScale="90000"/>
          </a:bodyPr>
          <a:lstStyle/>
          <a:p>
            <a:r>
              <a:rPr lang="en-US"/>
              <a:t>KRS 156.502 and KRS 158.838</a:t>
            </a:r>
          </a:p>
        </p:txBody>
      </p:sp>
      <p:sp>
        <p:nvSpPr>
          <p:cNvPr id="3" name="Text Placeholder 2"/>
          <p:cNvSpPr>
            <a:spLocks noGrp="1"/>
          </p:cNvSpPr>
          <p:nvPr>
            <p:ph type="body" sz="quarter" idx="13"/>
          </p:nvPr>
        </p:nvSpPr>
        <p:spPr>
          <a:xfrm>
            <a:off x="555786" y="807805"/>
            <a:ext cx="9188715" cy="5079349"/>
          </a:xfrm>
        </p:spPr>
        <p:txBody>
          <a:bodyPr>
            <a:normAutofit fontScale="92500" lnSpcReduction="20000"/>
          </a:bodyPr>
          <a:lstStyle/>
          <a:p>
            <a:r>
              <a:rPr lang="en-US"/>
              <a:t>Kentucky’s law (KRS 156.502 and KRS 158.838) </a:t>
            </a:r>
          </a:p>
          <a:p>
            <a:pPr lvl="1"/>
            <a:r>
              <a:rPr lang="en-US"/>
              <a:t>Addresses the required provision of “health services” to students in the “school setting or a school sponsored activity” </a:t>
            </a:r>
          </a:p>
          <a:p>
            <a:pPr lvl="1"/>
            <a:r>
              <a:rPr lang="en-US"/>
              <a:t>According to federal laws, schools that received federal funds are subject to Section 504 and the American with Disabilities Act (ADA) of 1990 </a:t>
            </a:r>
          </a:p>
          <a:p>
            <a:pPr lvl="1"/>
            <a:r>
              <a:rPr lang="en-US"/>
              <a:t>Under Section 504 regulations, schools must provide equal access including school health services on instate or out of state school-sponsored field trips</a:t>
            </a:r>
          </a:p>
          <a:p>
            <a:pPr lvl="1"/>
            <a:r>
              <a:rPr lang="en-US"/>
              <a:t>Kentucky nurse’s provision or delegation to a school employee of health services to students on out-or-state, school-sponsored field trips will be governed by the state boards of nursing where the care is provided</a:t>
            </a:r>
          </a:p>
          <a:p>
            <a:pPr lvl="1"/>
            <a:r>
              <a:rPr lang="en-US"/>
              <a:t>This will include all the states along the travel route as well as the final destination of the field trip</a:t>
            </a:r>
          </a:p>
          <a:p>
            <a:pPr hangingPunct="0"/>
            <a:r>
              <a:rPr lang="en-US"/>
              <a:t>More information about medication administration rules on out-of-state field trips may be found here:</a:t>
            </a:r>
          </a:p>
          <a:p>
            <a:pPr lvl="1"/>
            <a:r>
              <a:rPr lang="en-US">
                <a:hlinkClick r:id="rId2"/>
              </a:rPr>
              <a:t>NASN Guidance on Out of State Field Trips</a:t>
            </a:r>
            <a:endParaRPr lang="en-US"/>
          </a:p>
          <a:p>
            <a:endParaRPr lang="en-US"/>
          </a:p>
        </p:txBody>
      </p:sp>
      <p:pic>
        <p:nvPicPr>
          <p:cNvPr id="4" name="Picture 3" descr="KDE School health logo">
            <a:extLst>
              <a:ext uri="{FF2B5EF4-FFF2-40B4-BE49-F238E27FC236}">
                <a16:creationId xmlns:a16="http://schemas.microsoft.com/office/drawing/2014/main" id="{AB4BA4FD-5A59-1350-2BB0-53426D1E2841}"/>
              </a:ext>
            </a:extLst>
          </p:cNvPr>
          <p:cNvPicPr>
            <a:picLocks noChangeAspect="1"/>
          </p:cNvPicPr>
          <p:nvPr/>
        </p:nvPicPr>
        <p:blipFill>
          <a:blip r:embed="rId3"/>
          <a:stretch>
            <a:fillRect/>
          </a:stretch>
        </p:blipFill>
        <p:spPr>
          <a:xfrm>
            <a:off x="10421957" y="50533"/>
            <a:ext cx="1534915" cy="1798987"/>
          </a:xfrm>
          <a:prstGeom prst="rect">
            <a:avLst/>
          </a:prstGeom>
        </p:spPr>
      </p:pic>
    </p:spTree>
    <p:extLst>
      <p:ext uri="{BB962C8B-B14F-4D97-AF65-F5344CB8AC3E}">
        <p14:creationId xmlns:p14="http://schemas.microsoft.com/office/powerpoint/2010/main" val="32939976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781200"/>
          </a:xfrm>
        </p:spPr>
        <p:txBody>
          <a:bodyPr/>
          <a:lstStyle/>
          <a:p>
            <a:r>
              <a:rPr lang="en-US"/>
              <a:t>Refusal of Medications</a:t>
            </a:r>
          </a:p>
        </p:txBody>
      </p:sp>
      <p:sp>
        <p:nvSpPr>
          <p:cNvPr id="3" name="Text Placeholder 2"/>
          <p:cNvSpPr>
            <a:spLocks noGrp="1"/>
          </p:cNvSpPr>
          <p:nvPr>
            <p:ph type="body" sz="quarter" idx="13"/>
          </p:nvPr>
        </p:nvSpPr>
        <p:spPr>
          <a:xfrm>
            <a:off x="555786" y="1038225"/>
            <a:ext cx="9438096" cy="5211735"/>
          </a:xfrm>
        </p:spPr>
        <p:txBody>
          <a:bodyPr vert="horz" lIns="91440" tIns="45720" rIns="91440" bIns="45720" rtlCol="0" anchor="t">
            <a:normAutofit fontScale="92500" lnSpcReduction="20000"/>
          </a:bodyPr>
          <a:lstStyle/>
          <a:p>
            <a:pPr hangingPunct="0"/>
            <a:r>
              <a:rPr lang="en-US">
                <a:solidFill>
                  <a:schemeClr val="tx1"/>
                </a:solidFill>
              </a:rPr>
              <a:t>When school personnel are unable to grant the request from a parent/legal guardian to administer medication to a student, the delegating school nurse or physician should be notified</a:t>
            </a:r>
          </a:p>
          <a:p>
            <a:pPr hangingPunct="0"/>
            <a:r>
              <a:rPr lang="en-US">
                <a:solidFill>
                  <a:schemeClr val="tx1"/>
                </a:solidFill>
              </a:rPr>
              <a:t>Some of the circumstances may include:</a:t>
            </a:r>
          </a:p>
          <a:p>
            <a:pPr lvl="1" hangingPunct="0"/>
            <a:r>
              <a:rPr lang="en-US">
                <a:solidFill>
                  <a:schemeClr val="tx1"/>
                </a:solidFill>
              </a:rPr>
              <a:t>Medication was sent to school out of the original container</a:t>
            </a:r>
          </a:p>
          <a:p>
            <a:pPr lvl="1" hangingPunct="0"/>
            <a:r>
              <a:rPr lang="en-US">
                <a:solidFill>
                  <a:schemeClr val="tx1"/>
                </a:solidFill>
              </a:rPr>
              <a:t>Medication is prescribed twice daily and can be administered before school and after school hours</a:t>
            </a:r>
          </a:p>
          <a:p>
            <a:pPr lvl="1" hangingPunct="0"/>
            <a:r>
              <a:rPr lang="en-US">
                <a:solidFill>
                  <a:schemeClr val="tx1"/>
                </a:solidFill>
              </a:rPr>
              <a:t>Medication is prescribed three times daily and can be given before school, after school and before bedtime</a:t>
            </a:r>
          </a:p>
          <a:p>
            <a:pPr lvl="1" hangingPunct="0"/>
            <a:r>
              <a:rPr lang="en-US">
                <a:solidFill>
                  <a:schemeClr val="tx1"/>
                </a:solidFill>
              </a:rPr>
              <a:t>Student has requested over-the-counter medication every day for several days (which may be beyond school district policy of no more than three consecutive days without their medical provider’s authorization)</a:t>
            </a:r>
          </a:p>
          <a:p>
            <a:pPr lvl="1" hangingPunct="0"/>
            <a:r>
              <a:rPr lang="en-US">
                <a:solidFill>
                  <a:schemeClr val="tx1"/>
                </a:solidFill>
              </a:rPr>
              <a:t>no written authorization is on file</a:t>
            </a:r>
          </a:p>
          <a:p>
            <a:pPr hangingPunct="0">
              <a:buFont typeface="Wingdings" panose="05000000000000000000" pitchFamily="2" charset="2"/>
              <a:buChar char="ü"/>
            </a:pPr>
            <a:r>
              <a:rPr lang="en-US">
                <a:solidFill>
                  <a:schemeClr val="tx1"/>
                </a:solidFill>
              </a:rPr>
              <a:t>Other unusual circumstances that are not listed above will require consultation with the supervising school nurse or health care provider</a:t>
            </a:r>
          </a:p>
          <a:p>
            <a:endParaRPr lang="en-US"/>
          </a:p>
        </p:txBody>
      </p:sp>
      <p:pic>
        <p:nvPicPr>
          <p:cNvPr id="4" name="Picture 3" descr="KDE School health logo">
            <a:extLst>
              <a:ext uri="{FF2B5EF4-FFF2-40B4-BE49-F238E27FC236}">
                <a16:creationId xmlns:a16="http://schemas.microsoft.com/office/drawing/2014/main" id="{EFD63A8D-B55F-38BE-1E7E-FAB5027547DC}"/>
              </a:ext>
            </a:extLst>
          </p:cNvPr>
          <p:cNvPicPr>
            <a:picLocks noChangeAspect="1"/>
          </p:cNvPicPr>
          <p:nvPr/>
        </p:nvPicPr>
        <p:blipFill>
          <a:blip r:embed="rId2"/>
          <a:stretch>
            <a:fillRect/>
          </a:stretch>
        </p:blipFill>
        <p:spPr>
          <a:xfrm>
            <a:off x="10510092" y="164153"/>
            <a:ext cx="1496410" cy="1753857"/>
          </a:xfrm>
          <a:prstGeom prst="rect">
            <a:avLst/>
          </a:prstGeom>
        </p:spPr>
      </p:pic>
    </p:spTree>
    <p:extLst>
      <p:ext uri="{BB962C8B-B14F-4D97-AF65-F5344CB8AC3E}">
        <p14:creationId xmlns:p14="http://schemas.microsoft.com/office/powerpoint/2010/main" val="841921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84185"/>
            <a:ext cx="11212144" cy="799180"/>
          </a:xfrm>
        </p:spPr>
        <p:txBody>
          <a:bodyPr/>
          <a:lstStyle/>
          <a:p>
            <a:r>
              <a:rPr lang="en-US"/>
              <a:t>Recommended Individuals</a:t>
            </a:r>
          </a:p>
        </p:txBody>
      </p:sp>
      <p:sp>
        <p:nvSpPr>
          <p:cNvPr id="3" name="Text Placeholder 2"/>
          <p:cNvSpPr>
            <a:spLocks noGrp="1"/>
          </p:cNvSpPr>
          <p:nvPr>
            <p:ph type="body" sz="quarter" idx="13"/>
          </p:nvPr>
        </p:nvSpPr>
        <p:spPr>
          <a:xfrm>
            <a:off x="555786" y="1206547"/>
            <a:ext cx="11212144" cy="5367268"/>
          </a:xfrm>
        </p:spPr>
        <p:txBody>
          <a:bodyPr vert="horz" lIns="91440" tIns="45720" rIns="91440" bIns="45720" rtlCol="0" anchor="t">
            <a:normAutofit/>
          </a:bodyPr>
          <a:lstStyle/>
          <a:p>
            <a:r>
              <a:rPr lang="en-US">
                <a:solidFill>
                  <a:schemeClr val="tx1"/>
                </a:solidFill>
              </a:rPr>
              <a:t>Employing schools reserve the right to recommend individuals for this training  </a:t>
            </a:r>
          </a:p>
          <a:p>
            <a:pPr lvl="0" hangingPunct="0"/>
            <a:r>
              <a:rPr lang="en-US">
                <a:solidFill>
                  <a:schemeClr val="tx1"/>
                </a:solidFill>
              </a:rPr>
              <a:t>Upon successful completion, the non-licensed school employee will demonstrate competency as determined by the delegating Registered Nurse (RN), Advanced Practice Registered Nurse (APRN), PA, or physician in:</a:t>
            </a:r>
          </a:p>
          <a:p>
            <a:pPr lvl="1" hangingPunct="0"/>
            <a:r>
              <a:rPr lang="en-US">
                <a:solidFill>
                  <a:schemeClr val="tx1"/>
                </a:solidFill>
              </a:rPr>
              <a:t>Administration of student medication</a:t>
            </a:r>
          </a:p>
          <a:p>
            <a:pPr lvl="1" hangingPunct="0"/>
            <a:r>
              <a:rPr lang="en-US">
                <a:solidFill>
                  <a:schemeClr val="tx1"/>
                </a:solidFill>
              </a:rPr>
              <a:t>Verification of student instruction on self-administration of medications</a:t>
            </a:r>
          </a:p>
          <a:p>
            <a:pPr lvl="1" hangingPunct="0"/>
            <a:r>
              <a:rPr lang="en-US">
                <a:solidFill>
                  <a:schemeClr val="tx1"/>
                </a:solidFill>
              </a:rPr>
              <a:t>Administration of emergency medications for students with diabetes, allergic anaphylactic reactions and seizures</a:t>
            </a:r>
          </a:p>
          <a:p>
            <a:pPr lvl="1" hangingPunct="0"/>
            <a:endParaRPr lang="en-US"/>
          </a:p>
          <a:p>
            <a:pPr marL="0" indent="0" hangingPunct="0">
              <a:buNone/>
            </a:pPr>
            <a:endParaRPr lang="en-US"/>
          </a:p>
          <a:p>
            <a:pPr lvl="1" hangingPunct="0"/>
            <a:endParaRPr lang="en-US"/>
          </a:p>
          <a:p>
            <a:pPr lvl="1" hangingPunct="0"/>
            <a:endParaRPr lang="en-US"/>
          </a:p>
          <a:p>
            <a:pPr marL="0" indent="0" hangingPunct="0">
              <a:buNone/>
            </a:pPr>
            <a:endParaRPr lang="en-US"/>
          </a:p>
          <a:p>
            <a:endParaRPr lang="en-US"/>
          </a:p>
          <a:p>
            <a:endParaRPr lang="en-US"/>
          </a:p>
        </p:txBody>
      </p:sp>
      <p:pic>
        <p:nvPicPr>
          <p:cNvPr id="4" name="Picture 3" descr="KDE School health logo">
            <a:extLst>
              <a:ext uri="{FF2B5EF4-FFF2-40B4-BE49-F238E27FC236}">
                <a16:creationId xmlns:a16="http://schemas.microsoft.com/office/drawing/2014/main" id="{8F095DB8-2D39-550E-4F80-5E5DAE71B153}"/>
              </a:ext>
            </a:extLst>
          </p:cNvPr>
          <p:cNvPicPr>
            <a:picLocks noChangeAspect="1"/>
          </p:cNvPicPr>
          <p:nvPr/>
        </p:nvPicPr>
        <p:blipFill>
          <a:blip r:embed="rId3"/>
          <a:stretch>
            <a:fillRect/>
          </a:stretch>
        </p:blipFill>
        <p:spPr>
          <a:xfrm>
            <a:off x="10889672" y="4733638"/>
            <a:ext cx="989094" cy="1042506"/>
          </a:xfrm>
          <a:prstGeom prst="rect">
            <a:avLst/>
          </a:prstGeom>
        </p:spPr>
      </p:pic>
    </p:spTree>
    <p:extLst>
      <p:ext uri="{BB962C8B-B14F-4D97-AF65-F5344CB8AC3E}">
        <p14:creationId xmlns:p14="http://schemas.microsoft.com/office/powerpoint/2010/main" val="37737293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700370"/>
            <a:ext cx="8596668" cy="946727"/>
          </a:xfrm>
        </p:spPr>
        <p:txBody>
          <a:bodyPr/>
          <a:lstStyle/>
          <a:p>
            <a:r>
              <a:rPr lang="en-US"/>
              <a:t>Refusal to take Prescribed Meds</a:t>
            </a:r>
          </a:p>
        </p:txBody>
      </p:sp>
      <p:sp>
        <p:nvSpPr>
          <p:cNvPr id="3" name="Text Placeholder 2"/>
          <p:cNvSpPr>
            <a:spLocks noGrp="1"/>
          </p:cNvSpPr>
          <p:nvPr>
            <p:ph type="body" sz="quarter" idx="13"/>
          </p:nvPr>
        </p:nvSpPr>
        <p:spPr>
          <a:xfrm>
            <a:off x="555786" y="1577825"/>
            <a:ext cx="9188715" cy="5096950"/>
          </a:xfrm>
        </p:spPr>
        <p:txBody>
          <a:bodyPr>
            <a:normAutofit/>
          </a:bodyPr>
          <a:lstStyle/>
          <a:p>
            <a:pPr marL="0" indent="0">
              <a:buNone/>
            </a:pPr>
            <a:r>
              <a:rPr lang="en-US">
                <a:solidFill>
                  <a:schemeClr val="tx1"/>
                </a:solidFill>
              </a:rPr>
              <a:t>A student may refuse to take prescribed medications </a:t>
            </a:r>
          </a:p>
          <a:p>
            <a:pPr lvl="1"/>
            <a:r>
              <a:rPr lang="en-US">
                <a:solidFill>
                  <a:schemeClr val="tx1"/>
                </a:solidFill>
              </a:rPr>
              <a:t>It is important to explain to the student, at their developmental level, why taking this medication as prescribed is important as well as what side effects the student may experience if he/she doesn’t take the medication </a:t>
            </a:r>
          </a:p>
          <a:p>
            <a:pPr lvl="1"/>
            <a:r>
              <a:rPr lang="en-US">
                <a:solidFill>
                  <a:schemeClr val="tx1"/>
                </a:solidFill>
              </a:rPr>
              <a:t>The student should be able to verbalize their understanding that these medications are considered a part of treatment and that the parent and/or prescriber will be notified should he/she refuse the medication</a:t>
            </a:r>
          </a:p>
          <a:p>
            <a:endParaRPr lang="en-US"/>
          </a:p>
        </p:txBody>
      </p:sp>
      <p:pic>
        <p:nvPicPr>
          <p:cNvPr id="4" name="Picture 3" descr="KDE School health logo">
            <a:extLst>
              <a:ext uri="{FF2B5EF4-FFF2-40B4-BE49-F238E27FC236}">
                <a16:creationId xmlns:a16="http://schemas.microsoft.com/office/drawing/2014/main" id="{CD703C2F-BD8E-28B7-5B75-22BCB2EAF84E}"/>
              </a:ext>
            </a:extLst>
          </p:cNvPr>
          <p:cNvPicPr>
            <a:picLocks noChangeAspect="1"/>
          </p:cNvPicPr>
          <p:nvPr/>
        </p:nvPicPr>
        <p:blipFill>
          <a:blip r:embed="rId2"/>
          <a:stretch>
            <a:fillRect/>
          </a:stretch>
        </p:blipFill>
        <p:spPr>
          <a:xfrm>
            <a:off x="10234670" y="116528"/>
            <a:ext cx="1743257" cy="2043172"/>
          </a:xfrm>
          <a:prstGeom prst="rect">
            <a:avLst/>
          </a:prstGeom>
        </p:spPr>
      </p:pic>
    </p:spTree>
    <p:extLst>
      <p:ext uri="{BB962C8B-B14F-4D97-AF65-F5344CB8AC3E}">
        <p14:creationId xmlns:p14="http://schemas.microsoft.com/office/powerpoint/2010/main" val="11211871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Medication Administration Record</a:t>
            </a:r>
          </a:p>
        </p:txBody>
      </p:sp>
      <p:sp>
        <p:nvSpPr>
          <p:cNvPr id="3" name="Text Placeholder 2"/>
          <p:cNvSpPr>
            <a:spLocks noGrp="1"/>
          </p:cNvSpPr>
          <p:nvPr>
            <p:ph type="body" sz="quarter" idx="13"/>
          </p:nvPr>
        </p:nvSpPr>
        <p:spPr>
          <a:xfrm>
            <a:off x="555786" y="1577825"/>
            <a:ext cx="9188715" cy="4901324"/>
          </a:xfrm>
        </p:spPr>
        <p:txBody>
          <a:bodyPr>
            <a:normAutofit/>
          </a:bodyPr>
          <a:lstStyle/>
          <a:p>
            <a:pPr hangingPunct="0"/>
            <a:r>
              <a:rPr lang="en-US">
                <a:solidFill>
                  <a:schemeClr val="tx1"/>
                </a:solidFill>
              </a:rPr>
              <a:t>Refusing medications is not considered a medication error and should be documented on the Medication Administration Record as “refused medication” </a:t>
            </a:r>
          </a:p>
          <a:p>
            <a:pPr hangingPunct="0"/>
            <a:r>
              <a:rPr lang="en-US">
                <a:solidFill>
                  <a:schemeClr val="tx1"/>
                </a:solidFill>
              </a:rPr>
              <a:t>This shows that the individual has been offered the medication as ordered by the physician</a:t>
            </a:r>
          </a:p>
          <a:p>
            <a:pPr lvl="1" hangingPunct="0">
              <a:buFont typeface="Wingdings" panose="05000000000000000000" pitchFamily="2" charset="2"/>
              <a:buChar char="ü"/>
            </a:pPr>
            <a:r>
              <a:rPr lang="en-US">
                <a:solidFill>
                  <a:schemeClr val="tx1"/>
                </a:solidFill>
              </a:rPr>
              <a:t>When a student refuses medications, the school nurse and parent should be notified as soon as possible</a:t>
            </a:r>
          </a:p>
          <a:p>
            <a:pPr hangingPunct="0"/>
            <a:endParaRPr lang="en-US"/>
          </a:p>
          <a:p>
            <a:endParaRPr lang="en-US"/>
          </a:p>
        </p:txBody>
      </p:sp>
      <p:pic>
        <p:nvPicPr>
          <p:cNvPr id="4" name="Picture 3" descr="KDE School health logo">
            <a:extLst>
              <a:ext uri="{FF2B5EF4-FFF2-40B4-BE49-F238E27FC236}">
                <a16:creationId xmlns:a16="http://schemas.microsoft.com/office/drawing/2014/main" id="{B338248A-BA2C-E718-DC85-D46F2B3E0AF8}"/>
              </a:ext>
            </a:extLst>
          </p:cNvPr>
          <p:cNvPicPr>
            <a:picLocks noChangeAspect="1"/>
          </p:cNvPicPr>
          <p:nvPr/>
        </p:nvPicPr>
        <p:blipFill>
          <a:blip r:embed="rId2"/>
          <a:stretch>
            <a:fillRect/>
          </a:stretch>
        </p:blipFill>
        <p:spPr>
          <a:xfrm>
            <a:off x="10521108" y="145103"/>
            <a:ext cx="1390144" cy="1629309"/>
          </a:xfrm>
          <a:prstGeom prst="rect">
            <a:avLst/>
          </a:prstGeom>
        </p:spPr>
      </p:pic>
    </p:spTree>
    <p:extLst>
      <p:ext uri="{BB962C8B-B14F-4D97-AF65-F5344CB8AC3E}">
        <p14:creationId xmlns:p14="http://schemas.microsoft.com/office/powerpoint/2010/main" val="3923632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Medication Errors</a:t>
            </a:r>
            <a:br>
              <a:rPr lang="en-US"/>
            </a:br>
            <a:endParaRPr lang="en-US"/>
          </a:p>
        </p:txBody>
      </p:sp>
      <p:sp>
        <p:nvSpPr>
          <p:cNvPr id="3" name="Text Placeholder 2"/>
          <p:cNvSpPr>
            <a:spLocks noGrp="1"/>
          </p:cNvSpPr>
          <p:nvPr>
            <p:ph type="body" sz="quarter" idx="13"/>
          </p:nvPr>
        </p:nvSpPr>
        <p:spPr>
          <a:xfrm>
            <a:off x="555786" y="1007954"/>
            <a:ext cx="9899221" cy="5096950"/>
          </a:xfrm>
        </p:spPr>
        <p:txBody>
          <a:bodyPr vert="horz" lIns="91440" tIns="45720" rIns="91440" bIns="45720" rtlCol="0" anchor="t">
            <a:normAutofit fontScale="85000" lnSpcReduction="20000"/>
          </a:bodyPr>
          <a:lstStyle/>
          <a:p>
            <a:pPr marL="0" indent="0" hangingPunct="0">
              <a:buNone/>
            </a:pPr>
            <a:r>
              <a:rPr lang="en-US" b="1">
                <a:solidFill>
                  <a:schemeClr val="tx1"/>
                </a:solidFill>
              </a:rPr>
              <a:t>Preventing and Reporting Medication Errors</a:t>
            </a:r>
            <a:endParaRPr lang="en-US">
              <a:solidFill>
                <a:schemeClr val="tx1"/>
              </a:solidFill>
            </a:endParaRPr>
          </a:p>
          <a:p>
            <a:pPr marL="0" indent="0">
              <a:buNone/>
            </a:pPr>
            <a:r>
              <a:rPr lang="en-US">
                <a:solidFill>
                  <a:schemeClr val="tx1"/>
                </a:solidFill>
              </a:rPr>
              <a:t>District policies and procedures should state what documentation is required if an error in medication administration has been made.</a:t>
            </a:r>
          </a:p>
          <a:p>
            <a:pPr marL="0" indent="0">
              <a:buNone/>
            </a:pPr>
            <a:r>
              <a:rPr lang="en-US">
                <a:solidFill>
                  <a:schemeClr val="tx1"/>
                </a:solidFill>
              </a:rPr>
              <a:t>Any error must be documented on the school district’s “medication error” or incident form and reported as soon as possible to the school nurse, school principal and parents</a:t>
            </a:r>
          </a:p>
          <a:p>
            <a:pPr marL="0" indent="0" hangingPunct="0">
              <a:buNone/>
            </a:pPr>
            <a:r>
              <a:rPr lang="en-US">
                <a:solidFill>
                  <a:schemeClr val="tx1"/>
                </a:solidFill>
              </a:rPr>
              <a:t>A medication error occurs when one of the “six rights of medication administration” has been violated</a:t>
            </a:r>
          </a:p>
          <a:p>
            <a:pPr lvl="1" hangingPunct="0"/>
            <a:r>
              <a:rPr lang="en-US">
                <a:solidFill>
                  <a:schemeClr val="tx1"/>
                </a:solidFill>
              </a:rPr>
              <a:t>Administering the wrong medication</a:t>
            </a:r>
          </a:p>
          <a:p>
            <a:pPr lvl="1" hangingPunct="0"/>
            <a:r>
              <a:rPr lang="en-US">
                <a:solidFill>
                  <a:schemeClr val="tx1"/>
                </a:solidFill>
              </a:rPr>
              <a:t>Administering the wrong dose of medication</a:t>
            </a:r>
          </a:p>
          <a:p>
            <a:pPr lvl="1" hangingPunct="0"/>
            <a:r>
              <a:rPr lang="en-US">
                <a:solidFill>
                  <a:schemeClr val="tx1"/>
                </a:solidFill>
              </a:rPr>
              <a:t>Administering medication at the wrong time </a:t>
            </a:r>
          </a:p>
          <a:p>
            <a:pPr lvl="1" hangingPunct="0"/>
            <a:r>
              <a:rPr lang="en-US">
                <a:solidFill>
                  <a:schemeClr val="tx1"/>
                </a:solidFill>
              </a:rPr>
              <a:t>Administering the medication in the wrong way </a:t>
            </a:r>
          </a:p>
          <a:p>
            <a:pPr marL="457200" lvl="1" indent="0" hangingPunct="0">
              <a:buNone/>
            </a:pPr>
            <a:r>
              <a:rPr lang="en-US">
                <a:solidFill>
                  <a:schemeClr val="tx1"/>
                </a:solidFill>
              </a:rPr>
              <a:t>    (e.g., ear drops administered to eye)</a:t>
            </a:r>
          </a:p>
          <a:p>
            <a:pPr lvl="1" hangingPunct="0"/>
            <a:r>
              <a:rPr lang="en-US">
                <a:solidFill>
                  <a:schemeClr val="tx1"/>
                </a:solidFill>
              </a:rPr>
              <a:t>Administering medication to wrong student</a:t>
            </a:r>
          </a:p>
          <a:p>
            <a:pPr lvl="1" hangingPunct="0"/>
            <a:r>
              <a:rPr lang="en-US">
                <a:solidFill>
                  <a:schemeClr val="tx1"/>
                </a:solidFill>
              </a:rPr>
              <a:t>Failing to document that medication was given or inaccurate documentation of medicine given</a:t>
            </a:r>
          </a:p>
          <a:p>
            <a:endParaRPr lang="en-US"/>
          </a:p>
        </p:txBody>
      </p:sp>
      <p:pic>
        <p:nvPicPr>
          <p:cNvPr id="4" name="Picture 3" descr="KDE School health logo">
            <a:extLst>
              <a:ext uri="{FF2B5EF4-FFF2-40B4-BE49-F238E27FC236}">
                <a16:creationId xmlns:a16="http://schemas.microsoft.com/office/drawing/2014/main" id="{FC859813-2F02-F58E-7578-36DF8DDEC23A}"/>
              </a:ext>
            </a:extLst>
          </p:cNvPr>
          <p:cNvPicPr>
            <a:picLocks noChangeAspect="1"/>
          </p:cNvPicPr>
          <p:nvPr/>
        </p:nvPicPr>
        <p:blipFill>
          <a:blip r:embed="rId2"/>
          <a:stretch>
            <a:fillRect/>
          </a:stretch>
        </p:blipFill>
        <p:spPr>
          <a:xfrm>
            <a:off x="10455007" y="156032"/>
            <a:ext cx="1453738" cy="1703844"/>
          </a:xfrm>
          <a:prstGeom prst="rect">
            <a:avLst/>
          </a:prstGeom>
        </p:spPr>
      </p:pic>
    </p:spTree>
    <p:extLst>
      <p:ext uri="{BB962C8B-B14F-4D97-AF65-F5344CB8AC3E}">
        <p14:creationId xmlns:p14="http://schemas.microsoft.com/office/powerpoint/2010/main" val="42841518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Prevent Medication Errors</a:t>
            </a:r>
          </a:p>
        </p:txBody>
      </p:sp>
      <p:sp>
        <p:nvSpPr>
          <p:cNvPr id="3" name="Text Placeholder 2"/>
          <p:cNvSpPr>
            <a:spLocks noGrp="1"/>
          </p:cNvSpPr>
          <p:nvPr>
            <p:ph type="body" sz="quarter" idx="13"/>
          </p:nvPr>
        </p:nvSpPr>
        <p:spPr/>
        <p:txBody>
          <a:bodyPr>
            <a:normAutofit/>
          </a:bodyPr>
          <a:lstStyle/>
          <a:p>
            <a:pPr hangingPunct="0"/>
            <a:r>
              <a:rPr lang="en-US">
                <a:solidFill>
                  <a:schemeClr val="tx1"/>
                </a:solidFill>
              </a:rPr>
              <a:t>Knowing the following before administering medications will help prevent medication errors:</a:t>
            </a:r>
          </a:p>
          <a:p>
            <a:pPr lvl="1" hangingPunct="0">
              <a:buFont typeface="Courier New" panose="02070309020205020404" pitchFamily="49" charset="0"/>
              <a:buChar char="o"/>
            </a:pPr>
            <a:r>
              <a:rPr lang="en-US">
                <a:solidFill>
                  <a:schemeClr val="tx1"/>
                </a:solidFill>
              </a:rPr>
              <a:t>Name of medication (the generic and real or “trade” name)</a:t>
            </a:r>
          </a:p>
          <a:p>
            <a:pPr lvl="1">
              <a:buFont typeface="Courier New" panose="02070309020205020404" pitchFamily="49" charset="0"/>
              <a:buChar char="o"/>
            </a:pPr>
            <a:r>
              <a:rPr lang="en-US">
                <a:solidFill>
                  <a:schemeClr val="tx1"/>
                </a:solidFill>
              </a:rPr>
              <a:t>Purpose</a:t>
            </a:r>
          </a:p>
          <a:p>
            <a:pPr lvl="1">
              <a:buFont typeface="Courier New" panose="02070309020205020404" pitchFamily="49" charset="0"/>
              <a:buChar char="o"/>
            </a:pPr>
            <a:r>
              <a:rPr lang="en-US">
                <a:solidFill>
                  <a:schemeClr val="tx1"/>
                </a:solidFill>
              </a:rPr>
              <a:t>Potential side effects</a:t>
            </a:r>
          </a:p>
          <a:p>
            <a:pPr lvl="1">
              <a:buFont typeface="Courier New" panose="02070309020205020404" pitchFamily="49" charset="0"/>
              <a:buChar char="o"/>
            </a:pPr>
            <a:r>
              <a:rPr lang="en-US">
                <a:solidFill>
                  <a:schemeClr val="tx1"/>
                </a:solidFill>
              </a:rPr>
              <a:t>Special instructions (if appropriate)</a:t>
            </a:r>
          </a:p>
          <a:p>
            <a:pPr lvl="1">
              <a:buFont typeface="Courier New" panose="02070309020205020404" pitchFamily="49" charset="0"/>
              <a:buChar char="o"/>
            </a:pPr>
            <a:r>
              <a:rPr lang="en-US">
                <a:solidFill>
                  <a:schemeClr val="tx1"/>
                </a:solidFill>
              </a:rPr>
              <a:t>Health care provider and emergency contact names and phone numbers</a:t>
            </a:r>
          </a:p>
          <a:p>
            <a:endParaRPr lang="en-US"/>
          </a:p>
        </p:txBody>
      </p:sp>
      <p:pic>
        <p:nvPicPr>
          <p:cNvPr id="4" name="Picture 3" descr="KDE School health logo">
            <a:extLst>
              <a:ext uri="{FF2B5EF4-FFF2-40B4-BE49-F238E27FC236}">
                <a16:creationId xmlns:a16="http://schemas.microsoft.com/office/drawing/2014/main" id="{761099FD-4760-BEBE-000C-DDA1A96ADC67}"/>
              </a:ext>
            </a:extLst>
          </p:cNvPr>
          <p:cNvPicPr>
            <a:picLocks noChangeAspect="1"/>
          </p:cNvPicPr>
          <p:nvPr/>
        </p:nvPicPr>
        <p:blipFill>
          <a:blip r:embed="rId2"/>
          <a:stretch>
            <a:fillRect/>
          </a:stretch>
        </p:blipFill>
        <p:spPr>
          <a:xfrm>
            <a:off x="10424649" y="151070"/>
            <a:ext cx="1581853" cy="1854000"/>
          </a:xfrm>
          <a:prstGeom prst="rect">
            <a:avLst/>
          </a:prstGeom>
        </p:spPr>
      </p:pic>
    </p:spTree>
    <p:extLst>
      <p:ext uri="{BB962C8B-B14F-4D97-AF65-F5344CB8AC3E}">
        <p14:creationId xmlns:p14="http://schemas.microsoft.com/office/powerpoint/2010/main" val="27463367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Medication Error Occurrence</a:t>
            </a:r>
          </a:p>
        </p:txBody>
      </p:sp>
      <p:sp>
        <p:nvSpPr>
          <p:cNvPr id="3" name="Text Placeholder 2"/>
          <p:cNvSpPr>
            <a:spLocks noGrp="1"/>
          </p:cNvSpPr>
          <p:nvPr>
            <p:ph type="body" sz="quarter" idx="13"/>
          </p:nvPr>
        </p:nvSpPr>
        <p:spPr>
          <a:xfrm>
            <a:off x="555786" y="1302073"/>
            <a:ext cx="9188715" cy="5298902"/>
          </a:xfrm>
        </p:spPr>
        <p:txBody>
          <a:bodyPr>
            <a:normAutofit/>
          </a:bodyPr>
          <a:lstStyle/>
          <a:p>
            <a:pPr marL="0" indent="0">
              <a:buNone/>
            </a:pPr>
            <a:r>
              <a:rPr lang="en-US">
                <a:solidFill>
                  <a:schemeClr val="tx1">
                    <a:lumMod val="85000"/>
                    <a:lumOff val="15000"/>
                  </a:schemeClr>
                </a:solidFill>
              </a:rPr>
              <a:t>When a medication administration error occurs, follow these guidelines:</a:t>
            </a:r>
          </a:p>
          <a:p>
            <a:pPr lvl="1"/>
            <a:r>
              <a:rPr lang="en-US"/>
              <a:t>Keep the student in the health room </a:t>
            </a:r>
          </a:p>
          <a:p>
            <a:pPr lvl="1" hangingPunct="0"/>
            <a:r>
              <a:rPr lang="en-US"/>
              <a:t>If the student has already returned to class, have someone accompany the student back to the health room</a:t>
            </a:r>
          </a:p>
          <a:p>
            <a:pPr lvl="1" hangingPunct="0"/>
            <a:r>
              <a:rPr lang="en-US"/>
              <a:t>Observe the student’s status and document what you see</a:t>
            </a:r>
          </a:p>
          <a:p>
            <a:pPr lvl="1" hangingPunct="0"/>
            <a:r>
              <a:rPr lang="en-US"/>
              <a:t>Identify the incorrect dose or type of medication taken by the student</a:t>
            </a:r>
          </a:p>
          <a:p>
            <a:pPr lvl="1" hangingPunct="0"/>
            <a:r>
              <a:rPr lang="en-US"/>
              <a:t>Notify the principal and supervising school nurse immediately if medication was given by non-licensed personnel (The supervising nurse will contact the parents of the student and/or health care provider)</a:t>
            </a:r>
          </a:p>
          <a:p>
            <a:endParaRPr lang="en-US"/>
          </a:p>
        </p:txBody>
      </p:sp>
      <p:pic>
        <p:nvPicPr>
          <p:cNvPr id="4" name="Picture 3" descr="KDE School health logo">
            <a:extLst>
              <a:ext uri="{FF2B5EF4-FFF2-40B4-BE49-F238E27FC236}">
                <a16:creationId xmlns:a16="http://schemas.microsoft.com/office/drawing/2014/main" id="{521355C1-41D4-31B5-D904-8235BE217ADA}"/>
              </a:ext>
            </a:extLst>
          </p:cNvPr>
          <p:cNvPicPr>
            <a:picLocks noChangeAspect="1"/>
          </p:cNvPicPr>
          <p:nvPr/>
        </p:nvPicPr>
        <p:blipFill>
          <a:blip r:embed="rId2"/>
          <a:stretch>
            <a:fillRect/>
          </a:stretch>
        </p:blipFill>
        <p:spPr>
          <a:xfrm>
            <a:off x="10748723" y="154628"/>
            <a:ext cx="1133954" cy="1329043"/>
          </a:xfrm>
          <a:prstGeom prst="rect">
            <a:avLst/>
          </a:prstGeom>
        </p:spPr>
      </p:pic>
    </p:spTree>
    <p:extLst>
      <p:ext uri="{BB962C8B-B14F-4D97-AF65-F5344CB8AC3E}">
        <p14:creationId xmlns:p14="http://schemas.microsoft.com/office/powerpoint/2010/main" val="6658842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Adverse Reactions</a:t>
            </a:r>
          </a:p>
        </p:txBody>
      </p:sp>
      <p:sp>
        <p:nvSpPr>
          <p:cNvPr id="3" name="Text Placeholder 2"/>
          <p:cNvSpPr>
            <a:spLocks noGrp="1"/>
          </p:cNvSpPr>
          <p:nvPr>
            <p:ph type="body" sz="quarter" idx="13"/>
          </p:nvPr>
        </p:nvSpPr>
        <p:spPr>
          <a:xfrm>
            <a:off x="555786" y="1463040"/>
            <a:ext cx="9188715" cy="5211735"/>
          </a:xfrm>
        </p:spPr>
        <p:txBody>
          <a:bodyPr vert="horz" lIns="91440" tIns="45720" rIns="91440" bIns="45720" rtlCol="0" anchor="t">
            <a:normAutofit/>
          </a:bodyPr>
          <a:lstStyle/>
          <a:p>
            <a:pPr hangingPunct="0"/>
            <a:r>
              <a:rPr lang="en-US">
                <a:solidFill>
                  <a:schemeClr val="tx1"/>
                </a:solidFill>
              </a:rPr>
              <a:t>Medication errors may result in adverse reactions to the student </a:t>
            </a:r>
          </a:p>
          <a:p>
            <a:pPr hangingPunct="0"/>
            <a:r>
              <a:rPr lang="en-US">
                <a:solidFill>
                  <a:schemeClr val="tx1"/>
                </a:solidFill>
              </a:rPr>
              <a:t>These reactions could range from a rash to a life-threatening situation </a:t>
            </a:r>
          </a:p>
          <a:p>
            <a:pPr hangingPunct="0"/>
            <a:r>
              <a:rPr lang="en-US">
                <a:solidFill>
                  <a:schemeClr val="tx1"/>
                </a:solidFill>
              </a:rPr>
              <a:t>Always check the medication label when:</a:t>
            </a:r>
          </a:p>
          <a:p>
            <a:pPr lvl="1" hangingPunct="0">
              <a:buFont typeface="Courier New" panose="02070309020205020404" pitchFamily="49" charset="0"/>
              <a:buChar char="o"/>
            </a:pPr>
            <a:r>
              <a:rPr lang="en-US">
                <a:solidFill>
                  <a:schemeClr val="tx1"/>
                </a:solidFill>
              </a:rPr>
              <a:t>Removing the medication from storage</a:t>
            </a:r>
          </a:p>
          <a:p>
            <a:pPr lvl="1" hangingPunct="0">
              <a:buFont typeface="Courier New" panose="02070309020205020404" pitchFamily="49" charset="0"/>
              <a:buChar char="o"/>
            </a:pPr>
            <a:r>
              <a:rPr lang="en-US">
                <a:solidFill>
                  <a:schemeClr val="tx1"/>
                </a:solidFill>
              </a:rPr>
              <a:t>Removing the medication from its container</a:t>
            </a:r>
          </a:p>
          <a:p>
            <a:pPr lvl="1" hangingPunct="0">
              <a:buFont typeface="Courier New" panose="02070309020205020404" pitchFamily="49" charset="0"/>
              <a:buChar char="o"/>
            </a:pPr>
            <a:r>
              <a:rPr lang="en-US">
                <a:solidFill>
                  <a:schemeClr val="tx1"/>
                </a:solidFill>
              </a:rPr>
              <a:t>Returning the medication to storage</a:t>
            </a:r>
          </a:p>
          <a:p>
            <a:endParaRPr lang="en-US"/>
          </a:p>
        </p:txBody>
      </p:sp>
      <p:pic>
        <p:nvPicPr>
          <p:cNvPr id="4" name="Picture 3" descr="KDE School health logo">
            <a:extLst>
              <a:ext uri="{FF2B5EF4-FFF2-40B4-BE49-F238E27FC236}">
                <a16:creationId xmlns:a16="http://schemas.microsoft.com/office/drawing/2014/main" id="{97999D3E-5E15-63AC-4E06-9783AF086B9D}"/>
              </a:ext>
            </a:extLst>
          </p:cNvPr>
          <p:cNvPicPr>
            <a:picLocks noChangeAspect="1"/>
          </p:cNvPicPr>
          <p:nvPr/>
        </p:nvPicPr>
        <p:blipFill>
          <a:blip r:embed="rId2"/>
          <a:stretch>
            <a:fillRect/>
          </a:stretch>
        </p:blipFill>
        <p:spPr>
          <a:xfrm>
            <a:off x="10289754" y="133997"/>
            <a:ext cx="1602448" cy="1878138"/>
          </a:xfrm>
          <a:prstGeom prst="rect">
            <a:avLst/>
          </a:prstGeom>
        </p:spPr>
      </p:pic>
    </p:spTree>
    <p:extLst>
      <p:ext uri="{BB962C8B-B14F-4D97-AF65-F5344CB8AC3E}">
        <p14:creationId xmlns:p14="http://schemas.microsoft.com/office/powerpoint/2010/main" val="13239412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53346"/>
            <a:ext cx="8596668" cy="1320800"/>
          </a:xfrm>
        </p:spPr>
        <p:txBody>
          <a:bodyPr/>
          <a:lstStyle/>
          <a:p>
            <a:r>
              <a:rPr lang="en-US"/>
              <a:t>Contact Poison Control</a:t>
            </a:r>
          </a:p>
        </p:txBody>
      </p:sp>
      <p:sp>
        <p:nvSpPr>
          <p:cNvPr id="3" name="Text Placeholder 2"/>
          <p:cNvSpPr>
            <a:spLocks noGrp="1"/>
          </p:cNvSpPr>
          <p:nvPr>
            <p:ph type="body" sz="quarter" idx="13"/>
          </p:nvPr>
        </p:nvSpPr>
        <p:spPr>
          <a:xfrm>
            <a:off x="555786" y="1161961"/>
            <a:ext cx="9188715" cy="4557195"/>
          </a:xfrm>
        </p:spPr>
        <p:txBody>
          <a:bodyPr vert="horz" lIns="91440" tIns="45720" rIns="91440" bIns="45720" rtlCol="0" anchor="t">
            <a:normAutofit fontScale="85000" lnSpcReduction="20000"/>
          </a:bodyPr>
          <a:lstStyle/>
          <a:p>
            <a:pPr hangingPunct="0"/>
            <a:r>
              <a:rPr lang="en-US">
                <a:solidFill>
                  <a:schemeClr val="tx1"/>
                </a:solidFill>
              </a:rPr>
              <a:t>If contacting the Poison Control Center for instructions:</a:t>
            </a:r>
          </a:p>
          <a:p>
            <a:pPr lvl="1" hangingPunct="0"/>
            <a:r>
              <a:rPr lang="en-US">
                <a:solidFill>
                  <a:schemeClr val="tx1"/>
                </a:solidFill>
              </a:rPr>
              <a:t>Give the name and dose of the medication taken in error</a:t>
            </a:r>
          </a:p>
          <a:p>
            <a:pPr lvl="1" hangingPunct="0"/>
            <a:r>
              <a:rPr lang="en-US">
                <a:solidFill>
                  <a:schemeClr val="tx1"/>
                </a:solidFill>
              </a:rPr>
              <a:t>Give the student’s age and approximate weight, if possible</a:t>
            </a:r>
          </a:p>
          <a:p>
            <a:pPr lvl="1" hangingPunct="0"/>
            <a:r>
              <a:rPr lang="en-US">
                <a:solidFill>
                  <a:schemeClr val="tx1"/>
                </a:solidFill>
              </a:rPr>
              <a:t>Give the name and dose of any other medication the student receives, if possible</a:t>
            </a:r>
          </a:p>
          <a:p>
            <a:pPr lvl="1" hangingPunct="0"/>
            <a:r>
              <a:rPr lang="en-US">
                <a:solidFill>
                  <a:schemeClr val="tx1"/>
                </a:solidFill>
              </a:rPr>
              <a:t>Follow instructions from the Poison Control Center, if possible. If unable to follow their instructions, explain the problem to the Poison Control Center to determine if the student should be transported for emergency care</a:t>
            </a:r>
          </a:p>
          <a:p>
            <a:pPr hangingPunct="0"/>
            <a:r>
              <a:rPr lang="en-US">
                <a:solidFill>
                  <a:schemeClr val="tx1"/>
                </a:solidFill>
              </a:rPr>
              <a:t>Complete a Medication Administration Incident Report form</a:t>
            </a:r>
          </a:p>
          <a:p>
            <a:pPr lvl="1" hangingPunct="0">
              <a:buFont typeface="Courier New" panose="02070309020205020404" pitchFamily="49" charset="0"/>
              <a:buChar char="o"/>
            </a:pPr>
            <a:r>
              <a:rPr lang="en-US">
                <a:solidFill>
                  <a:schemeClr val="tx1"/>
                </a:solidFill>
              </a:rPr>
              <a:t>Carefully record all circumstances and actions taken, including instructions from the Poison Control Center or the student’s health care provider, and the student’s status </a:t>
            </a:r>
          </a:p>
          <a:p>
            <a:pPr hangingPunct="0"/>
            <a:r>
              <a:rPr lang="en-US">
                <a:solidFill>
                  <a:schemeClr val="tx1"/>
                </a:solidFill>
              </a:rPr>
              <a:t>All reports are to be filed and kept according to district policy</a:t>
            </a:r>
          </a:p>
          <a:p>
            <a:pPr hangingPunct="0"/>
            <a:r>
              <a:rPr lang="en-US">
                <a:solidFill>
                  <a:schemeClr val="tx1"/>
                </a:solidFill>
              </a:rPr>
              <a:t>Errors made in recording medications on the Medication Administration Record should be marked “void,” initialed and dated.  </a:t>
            </a:r>
            <a:r>
              <a:rPr lang="en-US" i="1">
                <a:solidFill>
                  <a:schemeClr val="tx1"/>
                </a:solidFill>
              </a:rPr>
              <a:t>Whiteout</a:t>
            </a:r>
            <a:r>
              <a:rPr lang="en-US">
                <a:solidFill>
                  <a:schemeClr val="tx1"/>
                </a:solidFill>
              </a:rPr>
              <a:t> may not be used</a:t>
            </a:r>
          </a:p>
          <a:p>
            <a:pPr hangingPunct="0">
              <a:buFont typeface="Wingdings" panose="05000000000000000000" pitchFamily="2" charset="2"/>
              <a:buChar char="ü"/>
            </a:pPr>
            <a:endParaRPr lang="en-US"/>
          </a:p>
          <a:p>
            <a:pPr lvl="1" hangingPunct="0"/>
            <a:endParaRPr lang="en-US"/>
          </a:p>
          <a:p>
            <a:pPr lvl="1" hangingPunct="0"/>
            <a:endParaRPr lang="en-US"/>
          </a:p>
          <a:p>
            <a:endParaRPr lang="en-US"/>
          </a:p>
        </p:txBody>
      </p:sp>
      <p:pic>
        <p:nvPicPr>
          <p:cNvPr id="4" name="Picture 3" descr="KDE School health logo">
            <a:extLst>
              <a:ext uri="{FF2B5EF4-FFF2-40B4-BE49-F238E27FC236}">
                <a16:creationId xmlns:a16="http://schemas.microsoft.com/office/drawing/2014/main" id="{2C929696-27B6-B734-D5DE-55D983AB55E9}"/>
              </a:ext>
            </a:extLst>
          </p:cNvPr>
          <p:cNvPicPr>
            <a:picLocks noChangeAspect="1"/>
          </p:cNvPicPr>
          <p:nvPr/>
        </p:nvPicPr>
        <p:blipFill>
          <a:blip r:embed="rId2"/>
          <a:stretch>
            <a:fillRect/>
          </a:stretch>
        </p:blipFill>
        <p:spPr>
          <a:xfrm>
            <a:off x="10245687" y="145103"/>
            <a:ext cx="1608415" cy="1885132"/>
          </a:xfrm>
          <a:prstGeom prst="rect">
            <a:avLst/>
          </a:prstGeom>
        </p:spPr>
      </p:pic>
    </p:spTree>
    <p:extLst>
      <p:ext uri="{BB962C8B-B14F-4D97-AF65-F5344CB8AC3E}">
        <p14:creationId xmlns:p14="http://schemas.microsoft.com/office/powerpoint/2010/main" val="708077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7666" y="2116726"/>
            <a:ext cx="8596668" cy="2081349"/>
          </a:xfrm>
        </p:spPr>
        <p:txBody>
          <a:bodyPr>
            <a:normAutofit fontScale="90000"/>
          </a:bodyPr>
          <a:lstStyle/>
          <a:p>
            <a:pPr algn="ctr"/>
            <a:r>
              <a:rPr lang="en-US" sz="6000"/>
              <a:t>MODULE II:  ADMINISTRATION OF MEDICATIONS</a:t>
            </a:r>
            <a:br>
              <a:rPr lang="en-US"/>
            </a:br>
            <a:endParaRPr lang="en-US"/>
          </a:p>
        </p:txBody>
      </p:sp>
      <p:pic>
        <p:nvPicPr>
          <p:cNvPr id="3" name="Picture 2" descr="KDE School health logo">
            <a:extLst>
              <a:ext uri="{FF2B5EF4-FFF2-40B4-BE49-F238E27FC236}">
                <a16:creationId xmlns:a16="http://schemas.microsoft.com/office/drawing/2014/main" id="{3217D793-A4B8-3A0B-38E6-3C510918AEA4}"/>
              </a:ext>
            </a:extLst>
          </p:cNvPr>
          <p:cNvPicPr>
            <a:picLocks noChangeAspect="1"/>
          </p:cNvPicPr>
          <p:nvPr/>
        </p:nvPicPr>
        <p:blipFill>
          <a:blip r:embed="rId2"/>
          <a:stretch>
            <a:fillRect/>
          </a:stretch>
        </p:blipFill>
        <p:spPr>
          <a:xfrm>
            <a:off x="214646" y="206728"/>
            <a:ext cx="1543765" cy="1809359"/>
          </a:xfrm>
          <a:prstGeom prst="rect">
            <a:avLst/>
          </a:prstGeom>
        </p:spPr>
      </p:pic>
    </p:spTree>
    <p:extLst>
      <p:ext uri="{BB962C8B-B14F-4D97-AF65-F5344CB8AC3E}">
        <p14:creationId xmlns:p14="http://schemas.microsoft.com/office/powerpoint/2010/main" val="16671704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171425"/>
            <a:ext cx="8596668" cy="364837"/>
          </a:xfrm>
        </p:spPr>
        <p:txBody>
          <a:bodyPr>
            <a:normAutofit fontScale="90000"/>
          </a:bodyPr>
          <a:lstStyle/>
          <a:p>
            <a:r>
              <a:rPr lang="en-US"/>
              <a:t>Classification of Medications</a:t>
            </a:r>
            <a:br>
              <a:rPr lang="en-US"/>
            </a:br>
            <a:endParaRPr lang="en-US"/>
          </a:p>
        </p:txBody>
      </p:sp>
      <p:sp>
        <p:nvSpPr>
          <p:cNvPr id="3" name="Text Placeholder 2"/>
          <p:cNvSpPr>
            <a:spLocks noGrp="1"/>
          </p:cNvSpPr>
          <p:nvPr>
            <p:ph type="body" sz="quarter" idx="13"/>
          </p:nvPr>
        </p:nvSpPr>
        <p:spPr>
          <a:xfrm>
            <a:off x="555786" y="1489166"/>
            <a:ext cx="9188715" cy="5185609"/>
          </a:xfrm>
        </p:spPr>
        <p:txBody>
          <a:bodyPr vert="horz" lIns="91440" tIns="45720" rIns="91440" bIns="45720" rtlCol="0" anchor="t">
            <a:normAutofit/>
          </a:bodyPr>
          <a:lstStyle/>
          <a:p>
            <a:r>
              <a:rPr lang="en-US">
                <a:solidFill>
                  <a:schemeClr val="tx1"/>
                </a:solidFill>
              </a:rPr>
              <a:t>Classifications of medications include prescribed medications, controlled medications, non-controlled medications and over-the-counter (OTC) medications</a:t>
            </a:r>
          </a:p>
          <a:p>
            <a:r>
              <a:rPr lang="en-US">
                <a:solidFill>
                  <a:schemeClr val="tx1"/>
                </a:solidFill>
              </a:rPr>
              <a:t>Prescribed medications are those medications that a licensed practitioner has ordered for treatment of a student’s diagnosis or symptoms</a:t>
            </a:r>
          </a:p>
          <a:p>
            <a:pPr lvl="1"/>
            <a:r>
              <a:rPr lang="en-US">
                <a:solidFill>
                  <a:schemeClr val="tx1"/>
                </a:solidFill>
              </a:rPr>
              <a:t>These medications may include controlled/scheduled or non-controlled/scheduled</a:t>
            </a:r>
          </a:p>
          <a:p>
            <a:r>
              <a:rPr lang="en-US">
                <a:solidFill>
                  <a:schemeClr val="tx1"/>
                </a:solidFill>
              </a:rPr>
              <a:t>Prescribed medications may be ordered on an as needed basis (PRN) or on a routine scheduled basis</a:t>
            </a:r>
          </a:p>
          <a:p>
            <a:endParaRPr lang="en-US"/>
          </a:p>
        </p:txBody>
      </p:sp>
      <p:pic>
        <p:nvPicPr>
          <p:cNvPr id="5" name="Picture 4" descr="KDE School health logo">
            <a:extLst>
              <a:ext uri="{FF2B5EF4-FFF2-40B4-BE49-F238E27FC236}">
                <a16:creationId xmlns:a16="http://schemas.microsoft.com/office/drawing/2014/main" id="{69F7E3D0-CD0D-CA6A-5E84-51EB20287624}"/>
              </a:ext>
            </a:extLst>
          </p:cNvPr>
          <p:cNvPicPr>
            <a:picLocks noChangeAspect="1"/>
          </p:cNvPicPr>
          <p:nvPr/>
        </p:nvPicPr>
        <p:blipFill>
          <a:blip r:embed="rId2"/>
          <a:stretch>
            <a:fillRect/>
          </a:stretch>
        </p:blipFill>
        <p:spPr>
          <a:xfrm>
            <a:off x="10829736" y="154026"/>
            <a:ext cx="1133954" cy="1335140"/>
          </a:xfrm>
          <a:prstGeom prst="rect">
            <a:avLst/>
          </a:prstGeom>
        </p:spPr>
      </p:pic>
    </p:spTree>
    <p:extLst>
      <p:ext uri="{BB962C8B-B14F-4D97-AF65-F5344CB8AC3E}">
        <p14:creationId xmlns:p14="http://schemas.microsoft.com/office/powerpoint/2010/main" val="39074492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874744"/>
          </a:xfrm>
        </p:spPr>
        <p:txBody>
          <a:bodyPr>
            <a:normAutofit/>
          </a:bodyPr>
          <a:lstStyle/>
          <a:p>
            <a:r>
              <a:rPr lang="en-US"/>
              <a:t>Medication Classifications</a:t>
            </a:r>
          </a:p>
        </p:txBody>
      </p:sp>
      <p:sp>
        <p:nvSpPr>
          <p:cNvPr id="3" name="Text Placeholder 2"/>
          <p:cNvSpPr>
            <a:spLocks noGrp="1"/>
          </p:cNvSpPr>
          <p:nvPr>
            <p:ph type="body" sz="quarter" idx="13"/>
          </p:nvPr>
        </p:nvSpPr>
        <p:spPr>
          <a:xfrm>
            <a:off x="555786" y="1048643"/>
            <a:ext cx="11080428" cy="4392730"/>
          </a:xfrm>
        </p:spPr>
        <p:txBody>
          <a:bodyPr vert="horz" lIns="91440" tIns="45720" rIns="91440" bIns="45720" rtlCol="0" anchor="t">
            <a:normAutofit fontScale="85000" lnSpcReduction="20000"/>
          </a:bodyPr>
          <a:lstStyle/>
          <a:p>
            <a:pPr marL="0" indent="0" hangingPunct="0">
              <a:buNone/>
            </a:pPr>
            <a:r>
              <a:rPr lang="en-US" sz="3300" b="1">
                <a:solidFill>
                  <a:schemeClr val="tx1"/>
                </a:solidFill>
              </a:rPr>
              <a:t>Medications may be controlled or non-controlled</a:t>
            </a:r>
          </a:p>
          <a:p>
            <a:pPr hangingPunct="0"/>
            <a:r>
              <a:rPr lang="en-US">
                <a:solidFill>
                  <a:schemeClr val="tx1"/>
                </a:solidFill>
              </a:rPr>
              <a:t>It is very important that a person administering medications compares the medication label with the medication record including the student’s name, time of administration, how the medication is to be given and the dosage for administration</a:t>
            </a:r>
          </a:p>
          <a:p>
            <a:pPr hangingPunct="0"/>
            <a:r>
              <a:rPr lang="en-US">
                <a:solidFill>
                  <a:schemeClr val="tx1"/>
                </a:solidFill>
              </a:rPr>
              <a:t>All OTC medications must be given in accordance with school district policies  </a:t>
            </a:r>
          </a:p>
          <a:p>
            <a:pPr hangingPunct="0"/>
            <a:r>
              <a:rPr lang="en-US">
                <a:solidFill>
                  <a:schemeClr val="tx1"/>
                </a:solidFill>
              </a:rPr>
              <a:t>It is recommended that school employees administering medication have access to an updated drug book or an online medical website for review of any newly prescribed medications and/or over the counter medication when questions arise</a:t>
            </a:r>
          </a:p>
          <a:p>
            <a:pPr hangingPunct="0"/>
            <a:r>
              <a:rPr lang="en-US">
                <a:solidFill>
                  <a:schemeClr val="tx1"/>
                </a:solidFill>
              </a:rPr>
              <a:t>Student health information is important for student safety in medication administration and management</a:t>
            </a:r>
          </a:p>
          <a:p>
            <a:pPr hangingPunct="0">
              <a:buFont typeface="Wingdings" panose="05000000000000000000" pitchFamily="2" charset="2"/>
              <a:buChar char="ü"/>
            </a:pPr>
            <a:r>
              <a:rPr lang="en-US">
                <a:solidFill>
                  <a:schemeClr val="tx1"/>
                </a:solidFill>
              </a:rPr>
              <a:t>This information includes, but is not limited to student name, date of birth, sex and any allergies</a:t>
            </a:r>
          </a:p>
          <a:p>
            <a:endParaRPr lang="en-US"/>
          </a:p>
        </p:txBody>
      </p:sp>
      <p:pic>
        <p:nvPicPr>
          <p:cNvPr id="4" name="Picture 3" descr="KDE School health logo">
            <a:extLst>
              <a:ext uri="{FF2B5EF4-FFF2-40B4-BE49-F238E27FC236}">
                <a16:creationId xmlns:a16="http://schemas.microsoft.com/office/drawing/2014/main" id="{A06A15DC-3D85-AB17-D61C-7C8BFD7F8888}"/>
              </a:ext>
            </a:extLst>
          </p:cNvPr>
          <p:cNvPicPr>
            <a:picLocks noChangeAspect="1"/>
          </p:cNvPicPr>
          <p:nvPr/>
        </p:nvPicPr>
        <p:blipFill>
          <a:blip r:embed="rId2"/>
          <a:stretch>
            <a:fillRect/>
          </a:stretch>
        </p:blipFill>
        <p:spPr>
          <a:xfrm>
            <a:off x="11004291" y="4814503"/>
            <a:ext cx="896190" cy="1042506"/>
          </a:xfrm>
          <a:prstGeom prst="rect">
            <a:avLst/>
          </a:prstGeom>
        </p:spPr>
      </p:pic>
    </p:spTree>
    <p:extLst>
      <p:ext uri="{BB962C8B-B14F-4D97-AF65-F5344CB8AC3E}">
        <p14:creationId xmlns:p14="http://schemas.microsoft.com/office/powerpoint/2010/main" val="1076776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Course</a:t>
            </a:r>
            <a:r>
              <a:rPr lang="en-US" b="1"/>
              <a:t> </a:t>
            </a:r>
            <a:r>
              <a:rPr lang="en-US"/>
              <a:t>Objectives</a:t>
            </a:r>
            <a:br>
              <a:rPr lang="en-US"/>
            </a:br>
            <a:endParaRPr lang="en-US"/>
          </a:p>
        </p:txBody>
      </p:sp>
      <p:sp>
        <p:nvSpPr>
          <p:cNvPr id="3" name="Text Placeholder 2"/>
          <p:cNvSpPr>
            <a:spLocks noGrp="1"/>
          </p:cNvSpPr>
          <p:nvPr>
            <p:ph type="body" sz="quarter" idx="13"/>
          </p:nvPr>
        </p:nvSpPr>
        <p:spPr>
          <a:xfrm>
            <a:off x="555786" y="996441"/>
            <a:ext cx="9188715" cy="5240082"/>
          </a:xfrm>
        </p:spPr>
        <p:txBody>
          <a:bodyPr vert="horz" lIns="91440" tIns="45720" rIns="91440" bIns="45720" rtlCol="0" anchor="t">
            <a:normAutofit fontScale="70000" lnSpcReduction="20000"/>
          </a:bodyPr>
          <a:lstStyle/>
          <a:p>
            <a:pPr marL="0" indent="0" hangingPunct="0">
              <a:lnSpc>
                <a:spcPct val="120000"/>
              </a:lnSpc>
              <a:spcBef>
                <a:spcPts val="0"/>
              </a:spcBef>
              <a:buNone/>
            </a:pPr>
            <a:r>
              <a:rPr lang="en-US" sz="4400" b="1">
                <a:solidFill>
                  <a:schemeClr val="tx1"/>
                </a:solidFill>
              </a:rPr>
              <a:t>Upon completion of this course, unlicensed school personnel will be able to:</a:t>
            </a:r>
          </a:p>
          <a:p>
            <a:pPr lvl="0" hangingPunct="0">
              <a:lnSpc>
                <a:spcPct val="120000"/>
              </a:lnSpc>
              <a:spcBef>
                <a:spcPts val="0"/>
              </a:spcBef>
              <a:buFont typeface="Wingdings 2" panose="05020102010507070707" pitchFamily="18" charset="2"/>
              <a:buChar char="P"/>
            </a:pPr>
            <a:r>
              <a:rPr lang="en-US">
                <a:solidFill>
                  <a:schemeClr val="tx1"/>
                </a:solidFill>
              </a:rPr>
              <a:t>Understand how medication administration may be safely delegated</a:t>
            </a:r>
          </a:p>
          <a:p>
            <a:pPr lvl="0" hangingPunct="0">
              <a:lnSpc>
                <a:spcPct val="120000"/>
              </a:lnSpc>
              <a:spcBef>
                <a:spcPts val="0"/>
              </a:spcBef>
              <a:buFont typeface="Wingdings 2" panose="05020102010507070707" pitchFamily="18" charset="2"/>
              <a:buChar char="P"/>
            </a:pPr>
            <a:r>
              <a:rPr lang="en-US">
                <a:solidFill>
                  <a:schemeClr val="tx1"/>
                </a:solidFill>
              </a:rPr>
              <a:t>Identify the responsibilities of the school nurse and unlicensed school personnel in medication administration</a:t>
            </a:r>
          </a:p>
          <a:p>
            <a:pPr lvl="0" hangingPunct="0">
              <a:lnSpc>
                <a:spcPct val="120000"/>
              </a:lnSpc>
              <a:spcBef>
                <a:spcPts val="0"/>
              </a:spcBef>
              <a:buFont typeface="Wingdings" panose="05000000000000000000" pitchFamily="2" charset="2"/>
              <a:buChar char="ü"/>
            </a:pPr>
            <a:r>
              <a:rPr lang="en-US">
                <a:solidFill>
                  <a:schemeClr val="tx1"/>
                </a:solidFill>
              </a:rPr>
              <a:t>Understand local school board policies for medication administration</a:t>
            </a:r>
          </a:p>
          <a:p>
            <a:pPr lvl="0" hangingPunct="0">
              <a:lnSpc>
                <a:spcPct val="120000"/>
              </a:lnSpc>
              <a:spcBef>
                <a:spcPts val="0"/>
              </a:spcBef>
              <a:buFont typeface="Wingdings" panose="05000000000000000000" pitchFamily="2" charset="2"/>
              <a:buChar char="ü"/>
            </a:pPr>
            <a:r>
              <a:rPr lang="en-US">
                <a:solidFill>
                  <a:schemeClr val="tx1"/>
                </a:solidFill>
              </a:rPr>
              <a:t>Recognize and apply the six rights of medication administration</a:t>
            </a:r>
          </a:p>
          <a:p>
            <a:pPr lvl="0" hangingPunct="0">
              <a:lnSpc>
                <a:spcPct val="120000"/>
              </a:lnSpc>
              <a:spcBef>
                <a:spcPts val="0"/>
              </a:spcBef>
              <a:buFont typeface="Wingdings" panose="05000000000000000000" pitchFamily="2" charset="2"/>
              <a:buChar char="ü"/>
            </a:pPr>
            <a:r>
              <a:rPr lang="en-US">
                <a:solidFill>
                  <a:schemeClr val="tx1"/>
                </a:solidFill>
              </a:rPr>
              <a:t>Identify proper storage of prescription and over-the-counter medication</a:t>
            </a:r>
          </a:p>
          <a:p>
            <a:pPr lvl="0" hangingPunct="0">
              <a:lnSpc>
                <a:spcPct val="120000"/>
              </a:lnSpc>
              <a:spcBef>
                <a:spcPts val="0"/>
              </a:spcBef>
              <a:buFont typeface="Wingdings" panose="05000000000000000000" pitchFamily="2" charset="2"/>
              <a:buChar char="ü"/>
            </a:pPr>
            <a:r>
              <a:rPr lang="en-US">
                <a:solidFill>
                  <a:schemeClr val="tx1"/>
                </a:solidFill>
              </a:rPr>
              <a:t>Understand appropriate and correct documentation of medication administration</a:t>
            </a:r>
          </a:p>
          <a:p>
            <a:pPr lvl="0" hangingPunct="0">
              <a:lnSpc>
                <a:spcPct val="120000"/>
              </a:lnSpc>
              <a:spcBef>
                <a:spcPts val="0"/>
              </a:spcBef>
              <a:buFont typeface="Wingdings" panose="05000000000000000000" pitchFamily="2" charset="2"/>
              <a:buChar char="ü"/>
            </a:pPr>
            <a:r>
              <a:rPr lang="en-US">
                <a:solidFill>
                  <a:schemeClr val="tx1"/>
                </a:solidFill>
              </a:rPr>
              <a:t>Understand proper action and documentation necessary for refusal and omission of scheduled medications</a:t>
            </a:r>
          </a:p>
          <a:p>
            <a:pPr lvl="0" hangingPunct="0">
              <a:lnSpc>
                <a:spcPct val="120000"/>
              </a:lnSpc>
              <a:spcBef>
                <a:spcPts val="0"/>
              </a:spcBef>
              <a:buFont typeface="Wingdings" panose="05000000000000000000" pitchFamily="2" charset="2"/>
              <a:buChar char="ü"/>
            </a:pPr>
            <a:r>
              <a:rPr lang="en-US">
                <a:solidFill>
                  <a:schemeClr val="tx1"/>
                </a:solidFill>
              </a:rPr>
              <a:t>Understand prevention of medication errors and incident reporting</a:t>
            </a:r>
          </a:p>
          <a:p>
            <a:pPr lvl="0" hangingPunct="0">
              <a:lnSpc>
                <a:spcPct val="120000"/>
              </a:lnSpc>
              <a:spcBef>
                <a:spcPts val="0"/>
              </a:spcBef>
              <a:buFont typeface="Wingdings" panose="05000000000000000000" pitchFamily="2" charset="2"/>
              <a:buChar char="ü"/>
            </a:pPr>
            <a:r>
              <a:rPr lang="en-US">
                <a:solidFill>
                  <a:schemeClr val="tx1"/>
                </a:solidFill>
              </a:rPr>
              <a:t>Recognize when it is appropriate to contact additional resources (nurses, physicians, poison control and emergency medical services)</a:t>
            </a:r>
          </a:p>
          <a:p>
            <a:pPr hangingPunct="0"/>
            <a:endParaRPr lang="en-US"/>
          </a:p>
          <a:p>
            <a:endParaRPr lang="en-US"/>
          </a:p>
        </p:txBody>
      </p:sp>
      <p:pic>
        <p:nvPicPr>
          <p:cNvPr id="4" name="Picture 3" descr="KDE School health logo">
            <a:extLst>
              <a:ext uri="{FF2B5EF4-FFF2-40B4-BE49-F238E27FC236}">
                <a16:creationId xmlns:a16="http://schemas.microsoft.com/office/drawing/2014/main" id="{7B660A8A-A78F-E61A-BBF7-586ED69A27ED}"/>
              </a:ext>
            </a:extLst>
          </p:cNvPr>
          <p:cNvPicPr>
            <a:picLocks noChangeAspect="1"/>
          </p:cNvPicPr>
          <p:nvPr/>
        </p:nvPicPr>
        <p:blipFill>
          <a:blip r:embed="rId2"/>
          <a:stretch>
            <a:fillRect/>
          </a:stretch>
        </p:blipFill>
        <p:spPr>
          <a:xfrm>
            <a:off x="10547332" y="146214"/>
            <a:ext cx="1313846" cy="1528350"/>
          </a:xfrm>
          <a:prstGeom prst="rect">
            <a:avLst/>
          </a:prstGeom>
        </p:spPr>
      </p:pic>
    </p:spTree>
    <p:extLst>
      <p:ext uri="{BB962C8B-B14F-4D97-AF65-F5344CB8AC3E}">
        <p14:creationId xmlns:p14="http://schemas.microsoft.com/office/powerpoint/2010/main" val="20396108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002E6-5624-1564-C25E-AA105BCD931F}"/>
              </a:ext>
            </a:extLst>
          </p:cNvPr>
          <p:cNvSpPr>
            <a:spLocks noGrp="1"/>
          </p:cNvSpPr>
          <p:nvPr>
            <p:ph type="title"/>
          </p:nvPr>
        </p:nvSpPr>
        <p:spPr>
          <a:xfrm>
            <a:off x="555786" y="257025"/>
            <a:ext cx="10950414" cy="718335"/>
          </a:xfrm>
        </p:spPr>
        <p:txBody>
          <a:bodyPr>
            <a:normAutofit/>
          </a:bodyPr>
          <a:lstStyle/>
          <a:p>
            <a:r>
              <a:rPr lang="en-US"/>
              <a:t>Standing Orders and School Protocols	</a:t>
            </a:r>
          </a:p>
        </p:txBody>
      </p:sp>
      <p:sp>
        <p:nvSpPr>
          <p:cNvPr id="3" name="Text Placeholder 2">
            <a:extLst>
              <a:ext uri="{FF2B5EF4-FFF2-40B4-BE49-F238E27FC236}">
                <a16:creationId xmlns:a16="http://schemas.microsoft.com/office/drawing/2014/main" id="{016A1057-3760-35BA-3088-284C6B4012DC}"/>
              </a:ext>
            </a:extLst>
          </p:cNvPr>
          <p:cNvSpPr>
            <a:spLocks noGrp="1"/>
          </p:cNvSpPr>
          <p:nvPr>
            <p:ph type="body" sz="quarter" idx="13"/>
          </p:nvPr>
        </p:nvSpPr>
        <p:spPr>
          <a:xfrm>
            <a:off x="555786" y="1055116"/>
            <a:ext cx="10950414" cy="4901324"/>
          </a:xfrm>
        </p:spPr>
        <p:txBody>
          <a:bodyPr vert="horz" lIns="91440" tIns="45720" rIns="91440" bIns="45720" rtlCol="0" anchor="t">
            <a:normAutofit fontScale="92500" lnSpcReduction="10000"/>
          </a:bodyPr>
          <a:lstStyle/>
          <a:p>
            <a:r>
              <a:rPr lang="en-US"/>
              <a:t>Standing orders are essential for administration of over-the-counter (non-prescription) medications in schools. </a:t>
            </a:r>
          </a:p>
          <a:p>
            <a:r>
              <a:rPr lang="en-US"/>
              <a:t>Standing orders are written instructions from a licensed healthcare provider that authorize school nurses and unlicensed personnel to administer specific medications under defined circumstances. </a:t>
            </a:r>
          </a:p>
          <a:p>
            <a:r>
              <a:rPr lang="en-US"/>
              <a:t>Standing orders should include the following:</a:t>
            </a:r>
          </a:p>
          <a:p>
            <a:pPr lvl="1"/>
            <a:r>
              <a:rPr lang="en-US"/>
              <a:t>Identification of Authorized Personnel: Clearly specify which unlicensed school personnel are authorized to administer the medications</a:t>
            </a:r>
          </a:p>
          <a:p>
            <a:pPr lvl="1"/>
            <a:r>
              <a:rPr lang="en-US"/>
              <a:t>Medication Details: Include the name, dosage and administration route of the medication</a:t>
            </a:r>
          </a:p>
          <a:p>
            <a:pPr lvl="1"/>
            <a:r>
              <a:rPr lang="en-US"/>
              <a:t>Indications for Use: Provide step-by-step instructions for administering the medication, including any necessary follow-up actions</a:t>
            </a:r>
          </a:p>
          <a:p>
            <a:pPr lvl="1"/>
            <a:r>
              <a:rPr lang="en-US"/>
              <a:t>Documentation Requirements: Outline procedures for documenting the administration of the medication and any subsequent actions taken.</a:t>
            </a:r>
          </a:p>
        </p:txBody>
      </p:sp>
      <p:pic>
        <p:nvPicPr>
          <p:cNvPr id="4" name="Picture 3" descr="KDE school health logo">
            <a:extLst>
              <a:ext uri="{FF2B5EF4-FFF2-40B4-BE49-F238E27FC236}">
                <a16:creationId xmlns:a16="http://schemas.microsoft.com/office/drawing/2014/main" id="{43F99FC2-0461-C38E-7DE4-003C8E9CE5DE}"/>
              </a:ext>
            </a:extLst>
          </p:cNvPr>
          <p:cNvPicPr>
            <a:picLocks noChangeAspect="1"/>
          </p:cNvPicPr>
          <p:nvPr/>
        </p:nvPicPr>
        <p:blipFill>
          <a:blip r:embed="rId2"/>
          <a:stretch>
            <a:fillRect/>
          </a:stretch>
        </p:blipFill>
        <p:spPr>
          <a:xfrm>
            <a:off x="11188119" y="257025"/>
            <a:ext cx="896190" cy="1042506"/>
          </a:xfrm>
          <a:prstGeom prst="rect">
            <a:avLst/>
          </a:prstGeom>
        </p:spPr>
      </p:pic>
    </p:spTree>
    <p:extLst>
      <p:ext uri="{BB962C8B-B14F-4D97-AF65-F5344CB8AC3E}">
        <p14:creationId xmlns:p14="http://schemas.microsoft.com/office/powerpoint/2010/main" val="42613182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CA497-5D4D-3118-5F10-F2C56B3A0A3B}"/>
              </a:ext>
            </a:extLst>
          </p:cNvPr>
          <p:cNvSpPr>
            <a:spLocks noGrp="1"/>
          </p:cNvSpPr>
          <p:nvPr>
            <p:ph type="title"/>
          </p:nvPr>
        </p:nvSpPr>
        <p:spPr>
          <a:xfrm>
            <a:off x="555786" y="257025"/>
            <a:ext cx="11224734" cy="1084095"/>
          </a:xfrm>
        </p:spPr>
        <p:txBody>
          <a:bodyPr>
            <a:normAutofit fontScale="90000"/>
          </a:bodyPr>
          <a:lstStyle/>
          <a:p>
            <a:r>
              <a:rPr lang="en-US"/>
              <a:t>School Policies and Procedures Related to Medications in the School Setting</a:t>
            </a:r>
          </a:p>
        </p:txBody>
      </p:sp>
      <p:sp>
        <p:nvSpPr>
          <p:cNvPr id="3" name="Text Placeholder 2">
            <a:extLst>
              <a:ext uri="{FF2B5EF4-FFF2-40B4-BE49-F238E27FC236}">
                <a16:creationId xmlns:a16="http://schemas.microsoft.com/office/drawing/2014/main" id="{338E4F20-A239-06B8-F053-89CA693EA5B9}"/>
              </a:ext>
            </a:extLst>
          </p:cNvPr>
          <p:cNvSpPr>
            <a:spLocks noGrp="1"/>
          </p:cNvSpPr>
          <p:nvPr>
            <p:ph type="body" sz="quarter" idx="13"/>
          </p:nvPr>
        </p:nvSpPr>
        <p:spPr>
          <a:xfrm>
            <a:off x="555786" y="1341121"/>
            <a:ext cx="11011374" cy="4358640"/>
          </a:xfrm>
        </p:spPr>
        <p:txBody>
          <a:bodyPr vert="horz" lIns="91440" tIns="45720" rIns="91440" bIns="45720" rtlCol="0" anchor="t">
            <a:normAutofit/>
          </a:bodyPr>
          <a:lstStyle/>
          <a:p>
            <a:r>
              <a:rPr lang="en-US"/>
              <a:t>Compressive district policies and procedures regarding stock medications for both over-the-counter or non-prescription and emergency medications are crucial for ensuring the safety and wellbeing of students. Policies should include:</a:t>
            </a:r>
          </a:p>
          <a:p>
            <a:pPr lvl="1"/>
            <a:r>
              <a:rPr lang="en-US"/>
              <a:t>Clear Guidelines</a:t>
            </a:r>
          </a:p>
          <a:p>
            <a:pPr lvl="1"/>
            <a:r>
              <a:rPr lang="en-US"/>
              <a:t>Training Requirements</a:t>
            </a:r>
          </a:p>
          <a:p>
            <a:pPr lvl="1"/>
            <a:r>
              <a:rPr lang="en-US"/>
              <a:t>Emergency Protocols </a:t>
            </a:r>
          </a:p>
          <a:p>
            <a:pPr lvl="1"/>
            <a:r>
              <a:rPr lang="en-US"/>
              <a:t>Documentation and Reporting</a:t>
            </a:r>
          </a:p>
          <a:p>
            <a:pPr lvl="1"/>
            <a:r>
              <a:rPr lang="en-US"/>
              <a:t>Accessibility </a:t>
            </a:r>
          </a:p>
          <a:p>
            <a:pPr marL="457200" lvl="1" indent="0">
              <a:buNone/>
            </a:pPr>
            <a:r>
              <a:rPr lang="en-US"/>
              <a:t>For additional information, please refer to the </a:t>
            </a:r>
            <a:r>
              <a:rPr lang="en-US">
                <a:hlinkClick r:id="rId2"/>
              </a:rPr>
              <a:t>KDE Medication Administration Training Manual </a:t>
            </a:r>
            <a:endParaRPr lang="en-US"/>
          </a:p>
        </p:txBody>
      </p:sp>
      <p:pic>
        <p:nvPicPr>
          <p:cNvPr id="4" name="Picture 3" descr="KDE School Health Logo">
            <a:extLst>
              <a:ext uri="{FF2B5EF4-FFF2-40B4-BE49-F238E27FC236}">
                <a16:creationId xmlns:a16="http://schemas.microsoft.com/office/drawing/2014/main" id="{3529C940-B22D-E3BE-7A71-953F1C22F10B}"/>
              </a:ext>
            </a:extLst>
          </p:cNvPr>
          <p:cNvPicPr>
            <a:picLocks noChangeAspect="1"/>
          </p:cNvPicPr>
          <p:nvPr/>
        </p:nvPicPr>
        <p:blipFill>
          <a:blip r:embed="rId3"/>
          <a:stretch>
            <a:fillRect/>
          </a:stretch>
        </p:blipFill>
        <p:spPr>
          <a:xfrm>
            <a:off x="11039055" y="257024"/>
            <a:ext cx="896190" cy="1042506"/>
          </a:xfrm>
          <a:prstGeom prst="rect">
            <a:avLst/>
          </a:prstGeom>
        </p:spPr>
      </p:pic>
    </p:spTree>
    <p:extLst>
      <p:ext uri="{BB962C8B-B14F-4D97-AF65-F5344CB8AC3E}">
        <p14:creationId xmlns:p14="http://schemas.microsoft.com/office/powerpoint/2010/main" val="28096897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56035"/>
            <a:ext cx="10178889" cy="1034590"/>
          </a:xfrm>
        </p:spPr>
        <p:txBody>
          <a:bodyPr>
            <a:normAutofit fontScale="90000"/>
          </a:bodyPr>
          <a:lstStyle/>
          <a:p>
            <a:r>
              <a:rPr lang="en-US" sz="4000"/>
              <a:t>Prescribed Medication Administered at School</a:t>
            </a:r>
          </a:p>
        </p:txBody>
      </p:sp>
      <p:sp>
        <p:nvSpPr>
          <p:cNvPr id="3" name="Text Placeholder 2"/>
          <p:cNvSpPr>
            <a:spLocks noGrp="1"/>
          </p:cNvSpPr>
          <p:nvPr>
            <p:ph type="body" sz="quarter" idx="13"/>
          </p:nvPr>
        </p:nvSpPr>
        <p:spPr>
          <a:xfrm>
            <a:off x="555786" y="1073339"/>
            <a:ext cx="9188715" cy="4711321"/>
          </a:xfrm>
        </p:spPr>
        <p:txBody>
          <a:bodyPr>
            <a:normAutofit fontScale="92500" lnSpcReduction="10000"/>
          </a:bodyPr>
          <a:lstStyle/>
          <a:p>
            <a:pPr marL="0" indent="0" hangingPunct="0">
              <a:buNone/>
            </a:pPr>
            <a:r>
              <a:rPr lang="en-US" b="1">
                <a:solidFill>
                  <a:schemeClr val="tx1"/>
                </a:solidFill>
              </a:rPr>
              <a:t>The prescribed medication to be administered at school must be in the original container from the providing pharmacy and the pharmacy label must include:</a:t>
            </a:r>
          </a:p>
          <a:p>
            <a:pPr lvl="1" hangingPunct="0"/>
            <a:r>
              <a:rPr lang="en-US">
                <a:solidFill>
                  <a:schemeClr val="tx1"/>
                </a:solidFill>
              </a:rPr>
              <a:t>Name, address and phone number of licensed pharmacy</a:t>
            </a:r>
          </a:p>
          <a:p>
            <a:pPr lvl="1" hangingPunct="0"/>
            <a:r>
              <a:rPr lang="en-US">
                <a:solidFill>
                  <a:schemeClr val="tx1"/>
                </a:solidFill>
              </a:rPr>
              <a:t>Date</a:t>
            </a:r>
          </a:p>
          <a:p>
            <a:pPr lvl="1" hangingPunct="0"/>
            <a:r>
              <a:rPr lang="en-US">
                <a:solidFill>
                  <a:schemeClr val="tx1"/>
                </a:solidFill>
              </a:rPr>
              <a:t>Prescription identifying number</a:t>
            </a:r>
          </a:p>
          <a:p>
            <a:pPr lvl="1" hangingPunct="0"/>
            <a:r>
              <a:rPr lang="en-US">
                <a:solidFill>
                  <a:schemeClr val="tx1"/>
                </a:solidFill>
              </a:rPr>
              <a:t>Patient’s full name</a:t>
            </a:r>
          </a:p>
          <a:p>
            <a:pPr lvl="1" hangingPunct="0"/>
            <a:r>
              <a:rPr lang="en-US">
                <a:solidFill>
                  <a:schemeClr val="tx1"/>
                </a:solidFill>
              </a:rPr>
              <a:t>Name of drug, strength and amount</a:t>
            </a:r>
          </a:p>
          <a:p>
            <a:pPr lvl="1" hangingPunct="0"/>
            <a:r>
              <a:rPr lang="en-US">
                <a:solidFill>
                  <a:schemeClr val="tx1"/>
                </a:solidFill>
              </a:rPr>
              <a:t>Directions for use</a:t>
            </a:r>
          </a:p>
          <a:p>
            <a:pPr lvl="1" hangingPunct="0"/>
            <a:r>
              <a:rPr lang="en-US">
                <a:solidFill>
                  <a:schemeClr val="tx1"/>
                </a:solidFill>
              </a:rPr>
              <a:t>Required controlled substances transfer warnings, where applicable</a:t>
            </a:r>
          </a:p>
          <a:p>
            <a:pPr lvl="1" hangingPunct="0"/>
            <a:r>
              <a:rPr lang="en-US">
                <a:solidFill>
                  <a:schemeClr val="tx1"/>
                </a:solidFill>
              </a:rPr>
              <a:t>Expiration date</a:t>
            </a:r>
          </a:p>
          <a:p>
            <a:pPr lvl="1" hangingPunct="0"/>
            <a:r>
              <a:rPr lang="en-US">
                <a:solidFill>
                  <a:schemeClr val="tx1"/>
                </a:solidFill>
              </a:rPr>
              <a:t>Identity of dispensing pharmacist</a:t>
            </a:r>
          </a:p>
          <a:p>
            <a:pPr lvl="1" hangingPunct="0"/>
            <a:r>
              <a:rPr lang="en-US">
                <a:solidFill>
                  <a:schemeClr val="tx1"/>
                </a:solidFill>
              </a:rPr>
              <a:t>Storage requirements, when applicable, and</a:t>
            </a:r>
          </a:p>
          <a:p>
            <a:pPr lvl="1" hangingPunct="0"/>
            <a:r>
              <a:rPr lang="en-US">
                <a:solidFill>
                  <a:schemeClr val="tx1"/>
                </a:solidFill>
              </a:rPr>
              <a:t>Auxiliary labels, when applicable</a:t>
            </a:r>
          </a:p>
        </p:txBody>
      </p:sp>
      <p:pic>
        <p:nvPicPr>
          <p:cNvPr id="4" name="Picture 3" descr="KDE School health logo">
            <a:extLst>
              <a:ext uri="{FF2B5EF4-FFF2-40B4-BE49-F238E27FC236}">
                <a16:creationId xmlns:a16="http://schemas.microsoft.com/office/drawing/2014/main" id="{A0AD9B52-3A05-9E2E-70D7-8F912304E4FA}"/>
              </a:ext>
            </a:extLst>
          </p:cNvPr>
          <p:cNvPicPr>
            <a:picLocks noChangeAspect="1"/>
          </p:cNvPicPr>
          <p:nvPr/>
        </p:nvPicPr>
        <p:blipFill>
          <a:blip r:embed="rId2"/>
          <a:stretch>
            <a:fillRect/>
          </a:stretch>
        </p:blipFill>
        <p:spPr>
          <a:xfrm>
            <a:off x="11069237" y="0"/>
            <a:ext cx="1133954" cy="1335140"/>
          </a:xfrm>
          <a:prstGeom prst="rect">
            <a:avLst/>
          </a:prstGeom>
        </p:spPr>
      </p:pic>
    </p:spTree>
    <p:extLst>
      <p:ext uri="{BB962C8B-B14F-4D97-AF65-F5344CB8AC3E}">
        <p14:creationId xmlns:p14="http://schemas.microsoft.com/office/powerpoint/2010/main" val="14101246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Observe Student</a:t>
            </a:r>
          </a:p>
        </p:txBody>
      </p:sp>
      <p:sp>
        <p:nvSpPr>
          <p:cNvPr id="3" name="Text Placeholder 2"/>
          <p:cNvSpPr>
            <a:spLocks noGrp="1"/>
          </p:cNvSpPr>
          <p:nvPr>
            <p:ph type="body" sz="quarter" idx="13"/>
          </p:nvPr>
        </p:nvSpPr>
        <p:spPr>
          <a:xfrm>
            <a:off x="555786" y="1454331"/>
            <a:ext cx="9188715" cy="5220444"/>
          </a:xfrm>
        </p:spPr>
        <p:txBody>
          <a:bodyPr>
            <a:normAutofit/>
          </a:bodyPr>
          <a:lstStyle/>
          <a:p>
            <a:r>
              <a:rPr lang="en-US" sz="2200">
                <a:solidFill>
                  <a:schemeClr val="tx1"/>
                </a:solidFill>
              </a:rPr>
              <a:t>Observing the student after a medication has been administered is crucial in identifying any adverse reactions to that medication </a:t>
            </a:r>
          </a:p>
          <a:p>
            <a:r>
              <a:rPr lang="en-US" sz="2200">
                <a:solidFill>
                  <a:schemeClr val="tx1"/>
                </a:solidFill>
              </a:rPr>
              <a:t>If a student vomits after taking a medication, report to the supervising school nurse:</a:t>
            </a:r>
          </a:p>
          <a:p>
            <a:pPr marL="971550" lvl="1" indent="-514350">
              <a:buFont typeface="+mj-lt"/>
              <a:buAutoNum type="arabicPeriod"/>
            </a:pPr>
            <a:r>
              <a:rPr lang="en-US" sz="2200">
                <a:solidFill>
                  <a:schemeClr val="tx1"/>
                </a:solidFill>
              </a:rPr>
              <a:t>The student’s name and age</a:t>
            </a:r>
          </a:p>
          <a:p>
            <a:pPr marL="971550" lvl="1" indent="-514350">
              <a:buFont typeface="+mj-lt"/>
              <a:buAutoNum type="arabicPeriod"/>
            </a:pPr>
            <a:r>
              <a:rPr lang="en-US" sz="2200">
                <a:solidFill>
                  <a:schemeClr val="tx1"/>
                </a:solidFill>
              </a:rPr>
              <a:t>Medication name and dose</a:t>
            </a:r>
          </a:p>
          <a:p>
            <a:pPr marL="971550" lvl="1" indent="-514350">
              <a:buFont typeface="+mj-lt"/>
              <a:buAutoNum type="arabicPeriod"/>
            </a:pPr>
            <a:r>
              <a:rPr lang="en-US" sz="2200">
                <a:solidFill>
                  <a:schemeClr val="tx1"/>
                </a:solidFill>
              </a:rPr>
              <a:t>Time interval between the medication administration and when vomiting occurred </a:t>
            </a:r>
          </a:p>
          <a:p>
            <a:r>
              <a:rPr lang="en-US" sz="2200">
                <a:solidFill>
                  <a:schemeClr val="tx1"/>
                </a:solidFill>
              </a:rPr>
              <a:t>Severe adverse reactions should be treated as an emergency and district policies and procedures regarding medical emergencies should be followed</a:t>
            </a:r>
          </a:p>
          <a:p>
            <a:pPr marL="0" indent="0">
              <a:buNone/>
            </a:pPr>
            <a:endParaRPr lang="en-US" sz="2200">
              <a:solidFill>
                <a:srgbClr val="FF0000"/>
              </a:solidFill>
            </a:endParaRPr>
          </a:p>
        </p:txBody>
      </p:sp>
      <p:pic>
        <p:nvPicPr>
          <p:cNvPr id="4" name="Picture 3" descr="KDE School health logo">
            <a:extLst>
              <a:ext uri="{FF2B5EF4-FFF2-40B4-BE49-F238E27FC236}">
                <a16:creationId xmlns:a16="http://schemas.microsoft.com/office/drawing/2014/main" id="{8364E926-93B7-0ED9-5EF5-9271688357BA}"/>
              </a:ext>
            </a:extLst>
          </p:cNvPr>
          <p:cNvPicPr>
            <a:picLocks noChangeAspect="1"/>
          </p:cNvPicPr>
          <p:nvPr/>
        </p:nvPicPr>
        <p:blipFill>
          <a:blip r:embed="rId3"/>
          <a:stretch>
            <a:fillRect/>
          </a:stretch>
        </p:blipFill>
        <p:spPr>
          <a:xfrm>
            <a:off x="10359275" y="119190"/>
            <a:ext cx="1554921" cy="1830795"/>
          </a:xfrm>
          <a:prstGeom prst="rect">
            <a:avLst/>
          </a:prstGeom>
        </p:spPr>
      </p:pic>
    </p:spTree>
    <p:extLst>
      <p:ext uri="{BB962C8B-B14F-4D97-AF65-F5344CB8AC3E}">
        <p14:creationId xmlns:p14="http://schemas.microsoft.com/office/powerpoint/2010/main" val="27249480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128" y="2476884"/>
            <a:ext cx="8596668" cy="1320800"/>
          </a:xfrm>
        </p:spPr>
        <p:txBody>
          <a:bodyPr>
            <a:noAutofit/>
          </a:bodyPr>
          <a:lstStyle/>
          <a:p>
            <a:pPr algn="ctr"/>
            <a:r>
              <a:rPr lang="en-US" sz="6000"/>
              <a:t>Module III: Emergency Medications</a:t>
            </a:r>
          </a:p>
        </p:txBody>
      </p:sp>
      <p:pic>
        <p:nvPicPr>
          <p:cNvPr id="3" name="Picture 2" descr="KDE School health logo">
            <a:extLst>
              <a:ext uri="{FF2B5EF4-FFF2-40B4-BE49-F238E27FC236}">
                <a16:creationId xmlns:a16="http://schemas.microsoft.com/office/drawing/2014/main" id="{D9D78FA3-B579-CAFD-AF77-2061C4502139}"/>
              </a:ext>
            </a:extLst>
          </p:cNvPr>
          <p:cNvPicPr>
            <a:picLocks noChangeAspect="1"/>
          </p:cNvPicPr>
          <p:nvPr/>
        </p:nvPicPr>
        <p:blipFill>
          <a:blip r:embed="rId2"/>
          <a:stretch>
            <a:fillRect/>
          </a:stretch>
        </p:blipFill>
        <p:spPr>
          <a:xfrm>
            <a:off x="10342645" y="131526"/>
            <a:ext cx="1544444" cy="1818459"/>
          </a:xfrm>
          <a:prstGeom prst="rect">
            <a:avLst/>
          </a:prstGeom>
        </p:spPr>
      </p:pic>
    </p:spTree>
    <p:extLst>
      <p:ext uri="{BB962C8B-B14F-4D97-AF65-F5344CB8AC3E}">
        <p14:creationId xmlns:p14="http://schemas.microsoft.com/office/powerpoint/2010/main" val="36760288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9394460" cy="1320800"/>
          </a:xfrm>
        </p:spPr>
        <p:txBody>
          <a:bodyPr>
            <a:normAutofit/>
          </a:bodyPr>
          <a:lstStyle/>
          <a:p>
            <a:r>
              <a:rPr lang="en-US"/>
              <a:t>Emergency Medication Administration</a:t>
            </a:r>
          </a:p>
        </p:txBody>
      </p:sp>
      <p:sp>
        <p:nvSpPr>
          <p:cNvPr id="3" name="Text Placeholder 2"/>
          <p:cNvSpPr>
            <a:spLocks noGrp="1"/>
          </p:cNvSpPr>
          <p:nvPr>
            <p:ph type="body" sz="quarter" idx="13"/>
          </p:nvPr>
        </p:nvSpPr>
        <p:spPr>
          <a:xfrm>
            <a:off x="555786" y="1405349"/>
            <a:ext cx="9188715" cy="4901324"/>
          </a:xfrm>
        </p:spPr>
        <p:txBody>
          <a:bodyPr>
            <a:normAutofit/>
          </a:bodyPr>
          <a:lstStyle/>
          <a:p>
            <a:pPr marL="0" indent="0" hangingPunct="0">
              <a:buNone/>
            </a:pPr>
            <a:r>
              <a:rPr lang="en-US" b="1">
                <a:solidFill>
                  <a:schemeClr val="tx1"/>
                </a:solidFill>
              </a:rPr>
              <a:t>Emergency Medications</a:t>
            </a:r>
            <a:r>
              <a:rPr lang="en-US" b="1" i="1">
                <a:solidFill>
                  <a:schemeClr val="tx1"/>
                </a:solidFill>
              </a:rPr>
              <a:t>	</a:t>
            </a:r>
            <a:endParaRPr lang="en-US" b="1">
              <a:solidFill>
                <a:schemeClr val="tx1"/>
              </a:solidFill>
            </a:endParaRPr>
          </a:p>
          <a:p>
            <a:pPr hangingPunct="0"/>
            <a:r>
              <a:rPr lang="en-US">
                <a:solidFill>
                  <a:schemeClr val="tx1"/>
                </a:solidFill>
              </a:rPr>
              <a:t>In accordance with KRS 158.838, KRS 217.186, and the Kentucky Board of Nursing, trained unlicensed school personnel are authorized to administer emergency medications, such as those for severe allergic reactions, seizures, and potential opioid overdoses, as well as other prescribed medications, provided they have completed the training mandated by KRS 156.502.</a:t>
            </a:r>
          </a:p>
          <a:p>
            <a:pPr hangingPunct="0"/>
            <a:r>
              <a:rPr lang="en-US">
                <a:solidFill>
                  <a:schemeClr val="tx1"/>
                </a:solidFill>
              </a:rPr>
              <a:t>Let’s discuss some of the medications that may be prescribed to be given during a life-threatening event</a:t>
            </a:r>
          </a:p>
          <a:p>
            <a:endParaRPr lang="en-US"/>
          </a:p>
        </p:txBody>
      </p:sp>
      <p:pic>
        <p:nvPicPr>
          <p:cNvPr id="4" name="Picture 3" descr="KDE School health logo">
            <a:extLst>
              <a:ext uri="{FF2B5EF4-FFF2-40B4-BE49-F238E27FC236}">
                <a16:creationId xmlns:a16="http://schemas.microsoft.com/office/drawing/2014/main" id="{C8CE4D42-224E-9F9C-DB64-07688DA61B73}"/>
              </a:ext>
            </a:extLst>
          </p:cNvPr>
          <p:cNvPicPr>
            <a:picLocks noChangeAspect="1"/>
          </p:cNvPicPr>
          <p:nvPr/>
        </p:nvPicPr>
        <p:blipFill>
          <a:blip r:embed="rId2"/>
          <a:stretch>
            <a:fillRect/>
          </a:stretch>
        </p:blipFill>
        <p:spPr>
          <a:xfrm>
            <a:off x="10154424" y="257025"/>
            <a:ext cx="1709203" cy="2012450"/>
          </a:xfrm>
          <a:prstGeom prst="rect">
            <a:avLst/>
          </a:prstGeom>
        </p:spPr>
      </p:pic>
    </p:spTree>
    <p:extLst>
      <p:ext uri="{BB962C8B-B14F-4D97-AF65-F5344CB8AC3E}">
        <p14:creationId xmlns:p14="http://schemas.microsoft.com/office/powerpoint/2010/main" val="39717604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83225"/>
            <a:ext cx="11407614" cy="852750"/>
          </a:xfrm>
        </p:spPr>
        <p:txBody>
          <a:bodyPr/>
          <a:lstStyle/>
          <a:p>
            <a:r>
              <a:rPr lang="en-US"/>
              <a:t>Allergic Reactions</a:t>
            </a:r>
          </a:p>
        </p:txBody>
      </p:sp>
      <p:sp>
        <p:nvSpPr>
          <p:cNvPr id="3" name="Text Placeholder 2"/>
          <p:cNvSpPr>
            <a:spLocks noGrp="1"/>
          </p:cNvSpPr>
          <p:nvPr>
            <p:ph type="body" sz="quarter" idx="13"/>
          </p:nvPr>
        </p:nvSpPr>
        <p:spPr>
          <a:xfrm>
            <a:off x="555786" y="1035976"/>
            <a:ext cx="11255214" cy="4602824"/>
          </a:xfrm>
        </p:spPr>
        <p:txBody>
          <a:bodyPr>
            <a:normAutofit fontScale="77500" lnSpcReduction="20000"/>
          </a:bodyPr>
          <a:lstStyle/>
          <a:p>
            <a:pPr marL="0" indent="0" hangingPunct="0">
              <a:buNone/>
            </a:pPr>
            <a:r>
              <a:rPr lang="en-US">
                <a:solidFill>
                  <a:schemeClr val="tx1"/>
                </a:solidFill>
              </a:rPr>
              <a:t>An allergic reaction occurs when the immune system overreacts to a harmless substance known as an allergen (</a:t>
            </a:r>
            <a:r>
              <a:rPr lang="en-US">
                <a:solidFill>
                  <a:schemeClr val="tx1"/>
                </a:solidFill>
                <a:hlinkClick r:id="rId2">
                  <a:extLst>
                    <a:ext uri="{A12FA001-AC4F-418D-AE19-62706E023703}">
                      <ahyp:hlinkClr xmlns:ahyp="http://schemas.microsoft.com/office/drawing/2018/hyperlinkcolor" val="tx"/>
                    </a:ext>
                  </a:extLst>
                </a:hlinkClick>
              </a:rPr>
              <a:t>American Academy of Allergy, Asthma and Immunology</a:t>
            </a:r>
            <a:r>
              <a:rPr lang="en-US">
                <a:solidFill>
                  <a:schemeClr val="tx1"/>
                </a:solidFill>
              </a:rPr>
              <a:t>)</a:t>
            </a:r>
          </a:p>
          <a:p>
            <a:pPr marL="0" indent="0" hangingPunct="0">
              <a:buNone/>
            </a:pPr>
            <a:r>
              <a:rPr lang="en-US">
                <a:solidFill>
                  <a:schemeClr val="tx1"/>
                </a:solidFill>
              </a:rPr>
              <a:t>In the case of medications, the drug itself may be the substance that causes the effect. Other allergic reactions could arise from environmental factors such as exposure to pollen, dust mites, animal dander, mold spores, insect stings, foods, latex, etc. </a:t>
            </a:r>
          </a:p>
          <a:p>
            <a:pPr hangingPunct="0"/>
            <a:r>
              <a:rPr lang="en-US">
                <a:solidFill>
                  <a:schemeClr val="tx1"/>
                </a:solidFill>
              </a:rPr>
              <a:t>Allergic reactions may have many symptoms that could appear immediately or not for several days or weeks</a:t>
            </a:r>
          </a:p>
          <a:p>
            <a:pPr hangingPunct="0"/>
            <a:r>
              <a:rPr lang="en-US">
                <a:solidFill>
                  <a:schemeClr val="tx1"/>
                </a:solidFill>
              </a:rPr>
              <a:t>Examples of an allergic reaction </a:t>
            </a:r>
          </a:p>
          <a:p>
            <a:pPr lvl="1" hangingPunct="0"/>
            <a:r>
              <a:rPr lang="en-US">
                <a:solidFill>
                  <a:schemeClr val="tx1"/>
                </a:solidFill>
              </a:rPr>
              <a:t>Redness</a:t>
            </a:r>
          </a:p>
          <a:p>
            <a:pPr lvl="1" hangingPunct="0"/>
            <a:r>
              <a:rPr lang="en-US">
                <a:solidFill>
                  <a:schemeClr val="tx1"/>
                </a:solidFill>
              </a:rPr>
              <a:t>Rash </a:t>
            </a:r>
          </a:p>
          <a:p>
            <a:pPr lvl="1" hangingPunct="0"/>
            <a:r>
              <a:rPr lang="en-US">
                <a:solidFill>
                  <a:schemeClr val="tx1"/>
                </a:solidFill>
              </a:rPr>
              <a:t>Hives </a:t>
            </a:r>
          </a:p>
          <a:p>
            <a:pPr lvl="1" hangingPunct="0"/>
            <a:r>
              <a:rPr lang="en-US">
                <a:solidFill>
                  <a:schemeClr val="tx1"/>
                </a:solidFill>
              </a:rPr>
              <a:t>Shortness of breath</a:t>
            </a:r>
          </a:p>
          <a:p>
            <a:pPr lvl="1" hangingPunct="0"/>
            <a:r>
              <a:rPr lang="en-US">
                <a:solidFill>
                  <a:schemeClr val="tx1"/>
                </a:solidFill>
              </a:rPr>
              <a:t>Itching</a:t>
            </a:r>
          </a:p>
          <a:p>
            <a:pPr lvl="1" hangingPunct="0"/>
            <a:r>
              <a:rPr lang="en-US">
                <a:solidFill>
                  <a:schemeClr val="tx1"/>
                </a:solidFill>
              </a:rPr>
              <a:t>Swelling</a:t>
            </a:r>
          </a:p>
          <a:p>
            <a:pPr lvl="1" hangingPunct="0"/>
            <a:r>
              <a:rPr lang="en-US">
                <a:solidFill>
                  <a:schemeClr val="tx1"/>
                </a:solidFill>
              </a:rPr>
              <a:t>Yellowing of the skin or fever</a:t>
            </a:r>
          </a:p>
          <a:p>
            <a:endParaRPr lang="en-US"/>
          </a:p>
        </p:txBody>
      </p:sp>
      <p:pic>
        <p:nvPicPr>
          <p:cNvPr id="4" name="Picture 3" descr="KDE School health logo">
            <a:extLst>
              <a:ext uri="{FF2B5EF4-FFF2-40B4-BE49-F238E27FC236}">
                <a16:creationId xmlns:a16="http://schemas.microsoft.com/office/drawing/2014/main" id="{31B16245-1C45-3414-A59D-743B24C19721}"/>
              </a:ext>
            </a:extLst>
          </p:cNvPr>
          <p:cNvPicPr>
            <a:picLocks noChangeAspect="1"/>
          </p:cNvPicPr>
          <p:nvPr/>
        </p:nvPicPr>
        <p:blipFill>
          <a:blip r:embed="rId3"/>
          <a:stretch>
            <a:fillRect/>
          </a:stretch>
        </p:blipFill>
        <p:spPr>
          <a:xfrm>
            <a:off x="10924496" y="4779518"/>
            <a:ext cx="896190" cy="1042506"/>
          </a:xfrm>
          <a:prstGeom prst="rect">
            <a:avLst/>
          </a:prstGeom>
        </p:spPr>
      </p:pic>
    </p:spTree>
    <p:extLst>
      <p:ext uri="{BB962C8B-B14F-4D97-AF65-F5344CB8AC3E}">
        <p14:creationId xmlns:p14="http://schemas.microsoft.com/office/powerpoint/2010/main" val="8791508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38" y="243098"/>
            <a:ext cx="11020523" cy="829547"/>
          </a:xfrm>
        </p:spPr>
        <p:txBody>
          <a:bodyPr>
            <a:normAutofit/>
          </a:bodyPr>
          <a:lstStyle/>
          <a:p>
            <a:r>
              <a:rPr lang="en-US"/>
              <a:t>Anaphylaxis</a:t>
            </a:r>
          </a:p>
        </p:txBody>
      </p:sp>
      <p:sp>
        <p:nvSpPr>
          <p:cNvPr id="3" name="Text Placeholder 2"/>
          <p:cNvSpPr>
            <a:spLocks noGrp="1"/>
          </p:cNvSpPr>
          <p:nvPr>
            <p:ph sz="half" idx="1"/>
          </p:nvPr>
        </p:nvSpPr>
        <p:spPr>
          <a:xfrm>
            <a:off x="344438" y="934997"/>
            <a:ext cx="5499100" cy="4594266"/>
          </a:xfrm>
        </p:spPr>
        <p:txBody>
          <a:bodyPr>
            <a:normAutofit fontScale="32500" lnSpcReduction="20000"/>
          </a:bodyPr>
          <a:lstStyle/>
          <a:p>
            <a:pPr marL="0" indent="0" hangingPunct="0">
              <a:lnSpc>
                <a:spcPct val="120000"/>
              </a:lnSpc>
              <a:spcBef>
                <a:spcPts val="0"/>
              </a:spcBef>
              <a:buNone/>
            </a:pPr>
            <a:r>
              <a:rPr lang="en-US" sz="5500">
                <a:solidFill>
                  <a:schemeClr val="tx1"/>
                </a:solidFill>
              </a:rPr>
              <a:t>Anaphylaxis is the most dangerous type of an allergic reaction. Anaphylaxis is a serious allergic response that often involves swelling, hives, lowered blood pressure and, in severe cases, shock. If anaphylactic shock isn’t treated immediately, it can be fatal.</a:t>
            </a:r>
          </a:p>
          <a:p>
            <a:pPr marL="0" indent="0" hangingPunct="0">
              <a:lnSpc>
                <a:spcPct val="120000"/>
              </a:lnSpc>
              <a:spcBef>
                <a:spcPts val="0"/>
              </a:spcBef>
              <a:buNone/>
            </a:pPr>
            <a:endParaRPr lang="en-US" sz="5500" b="1">
              <a:solidFill>
                <a:schemeClr val="tx1"/>
              </a:solidFill>
            </a:endParaRPr>
          </a:p>
          <a:p>
            <a:pPr marL="0" indent="0" hangingPunct="0">
              <a:lnSpc>
                <a:spcPct val="120000"/>
              </a:lnSpc>
              <a:spcBef>
                <a:spcPts val="0"/>
              </a:spcBef>
              <a:buNone/>
            </a:pPr>
            <a:r>
              <a:rPr lang="en-US" sz="5500" b="1">
                <a:solidFill>
                  <a:schemeClr val="tx1"/>
                </a:solidFill>
              </a:rPr>
              <a:t>Emergency procedures should be implemented if anaphylaxis is suspected</a:t>
            </a:r>
          </a:p>
          <a:p>
            <a:pPr marL="0" indent="0" hangingPunct="0">
              <a:lnSpc>
                <a:spcPct val="120000"/>
              </a:lnSpc>
              <a:spcBef>
                <a:spcPts val="0"/>
              </a:spcBef>
              <a:buNone/>
            </a:pPr>
            <a:endParaRPr lang="en-US" sz="5500" b="1">
              <a:solidFill>
                <a:schemeClr val="tx1"/>
              </a:solidFill>
            </a:endParaRPr>
          </a:p>
          <a:p>
            <a:pPr hangingPunct="0">
              <a:lnSpc>
                <a:spcPct val="120000"/>
              </a:lnSpc>
              <a:spcBef>
                <a:spcPts val="0"/>
              </a:spcBef>
            </a:pPr>
            <a:r>
              <a:rPr lang="en-US" sz="5500">
                <a:solidFill>
                  <a:schemeClr val="tx1"/>
                </a:solidFill>
              </a:rPr>
              <a:t>The major difference between anaphylaxis and other allergic reactions is that it typically involves more than one system of the body. </a:t>
            </a:r>
          </a:p>
          <a:p>
            <a:pPr hangingPunct="0">
              <a:lnSpc>
                <a:spcPct val="120000"/>
              </a:lnSpc>
              <a:spcBef>
                <a:spcPts val="0"/>
              </a:spcBef>
            </a:pPr>
            <a:r>
              <a:rPr lang="en-US" sz="5500">
                <a:solidFill>
                  <a:schemeClr val="tx1"/>
                </a:solidFill>
              </a:rPr>
              <a:t>Symptom onset is typically within five to 30 minutes of coming into contact with the allergen. However, in some cases, it may take more than an hour to notice the symptoms. </a:t>
            </a:r>
          </a:p>
          <a:p>
            <a:endParaRPr lang="en-US"/>
          </a:p>
        </p:txBody>
      </p:sp>
      <p:sp>
        <p:nvSpPr>
          <p:cNvPr id="5" name="Content Placeholder 4">
            <a:extLst>
              <a:ext uri="{FF2B5EF4-FFF2-40B4-BE49-F238E27FC236}">
                <a16:creationId xmlns:a16="http://schemas.microsoft.com/office/drawing/2014/main" id="{A3037DB3-F390-1C26-AB92-B5F09DDFE984}"/>
              </a:ext>
            </a:extLst>
          </p:cNvPr>
          <p:cNvSpPr>
            <a:spLocks noGrp="1"/>
          </p:cNvSpPr>
          <p:nvPr>
            <p:ph sz="half" idx="2"/>
          </p:nvPr>
        </p:nvSpPr>
        <p:spPr>
          <a:xfrm>
            <a:off x="6146478" y="934997"/>
            <a:ext cx="5181600" cy="4594266"/>
          </a:xfrm>
        </p:spPr>
        <p:txBody>
          <a:bodyPr>
            <a:normAutofit fontScale="32500" lnSpcReduction="20000"/>
          </a:bodyPr>
          <a:lstStyle/>
          <a:p>
            <a:pPr marL="0" indent="0" hangingPunct="0">
              <a:lnSpc>
                <a:spcPct val="120000"/>
              </a:lnSpc>
              <a:spcBef>
                <a:spcPts val="0"/>
              </a:spcBef>
              <a:buNone/>
            </a:pPr>
            <a:r>
              <a:rPr lang="en-US" sz="5500">
                <a:solidFill>
                  <a:schemeClr val="tx1"/>
                </a:solidFill>
              </a:rPr>
              <a:t>Warning Signs may include:</a:t>
            </a:r>
          </a:p>
          <a:p>
            <a:pPr lvl="1" hangingPunct="0">
              <a:lnSpc>
                <a:spcPct val="120000"/>
              </a:lnSpc>
              <a:spcBef>
                <a:spcPts val="0"/>
              </a:spcBef>
            </a:pPr>
            <a:r>
              <a:rPr lang="en-US" sz="5500">
                <a:solidFill>
                  <a:schemeClr val="tx1"/>
                </a:solidFill>
              </a:rPr>
              <a:t>Red Rash (usually itchy, may have welts/hives)</a:t>
            </a:r>
          </a:p>
          <a:p>
            <a:pPr lvl="1" hangingPunct="0">
              <a:lnSpc>
                <a:spcPct val="120000"/>
              </a:lnSpc>
              <a:spcBef>
                <a:spcPts val="0"/>
              </a:spcBef>
            </a:pPr>
            <a:r>
              <a:rPr lang="en-US" sz="5500">
                <a:solidFill>
                  <a:schemeClr val="tx1"/>
                </a:solidFill>
              </a:rPr>
              <a:t>Swollen throat or swollen areas of the body</a:t>
            </a:r>
          </a:p>
          <a:p>
            <a:pPr lvl="1" hangingPunct="0">
              <a:lnSpc>
                <a:spcPct val="120000"/>
              </a:lnSpc>
              <a:spcBef>
                <a:spcPts val="0"/>
              </a:spcBef>
            </a:pPr>
            <a:r>
              <a:rPr lang="en-US" sz="5500">
                <a:solidFill>
                  <a:schemeClr val="tx1"/>
                </a:solidFill>
              </a:rPr>
              <a:t>Wheezing</a:t>
            </a:r>
          </a:p>
          <a:p>
            <a:pPr lvl="1" hangingPunct="0">
              <a:lnSpc>
                <a:spcPct val="120000"/>
              </a:lnSpc>
              <a:spcBef>
                <a:spcPts val="0"/>
              </a:spcBef>
            </a:pPr>
            <a:r>
              <a:rPr lang="en-US" sz="5500">
                <a:solidFill>
                  <a:schemeClr val="tx1"/>
                </a:solidFill>
              </a:rPr>
              <a:t>Passing out</a:t>
            </a:r>
          </a:p>
          <a:p>
            <a:pPr lvl="1" hangingPunct="0">
              <a:lnSpc>
                <a:spcPct val="120000"/>
              </a:lnSpc>
              <a:spcBef>
                <a:spcPts val="0"/>
              </a:spcBef>
            </a:pPr>
            <a:r>
              <a:rPr lang="en-US" sz="5500">
                <a:solidFill>
                  <a:schemeClr val="tx1"/>
                </a:solidFill>
              </a:rPr>
              <a:t>Chest tightness</a:t>
            </a:r>
          </a:p>
          <a:p>
            <a:pPr lvl="1" hangingPunct="0">
              <a:lnSpc>
                <a:spcPct val="120000"/>
              </a:lnSpc>
              <a:spcBef>
                <a:spcPts val="0"/>
              </a:spcBef>
            </a:pPr>
            <a:r>
              <a:rPr lang="en-US" sz="5500">
                <a:solidFill>
                  <a:schemeClr val="tx1"/>
                </a:solidFill>
              </a:rPr>
              <a:t>Trouble Breathing</a:t>
            </a:r>
          </a:p>
          <a:p>
            <a:pPr lvl="1" hangingPunct="0">
              <a:lnSpc>
                <a:spcPct val="120000"/>
              </a:lnSpc>
              <a:spcBef>
                <a:spcPts val="0"/>
              </a:spcBef>
            </a:pPr>
            <a:r>
              <a:rPr lang="en-US" sz="5500">
                <a:solidFill>
                  <a:schemeClr val="tx1"/>
                </a:solidFill>
              </a:rPr>
              <a:t>Trouble swallowing </a:t>
            </a:r>
          </a:p>
          <a:p>
            <a:pPr lvl="1" hangingPunct="0">
              <a:lnSpc>
                <a:spcPct val="120000"/>
              </a:lnSpc>
              <a:spcBef>
                <a:spcPts val="0"/>
              </a:spcBef>
            </a:pPr>
            <a:r>
              <a:rPr lang="en-US" sz="5500">
                <a:solidFill>
                  <a:schemeClr val="tx1"/>
                </a:solidFill>
              </a:rPr>
              <a:t>Vomiting </a:t>
            </a:r>
          </a:p>
          <a:p>
            <a:pPr lvl="1" hangingPunct="0">
              <a:lnSpc>
                <a:spcPct val="120000"/>
              </a:lnSpc>
              <a:spcBef>
                <a:spcPts val="0"/>
              </a:spcBef>
            </a:pPr>
            <a:r>
              <a:rPr lang="en-US" sz="5500">
                <a:solidFill>
                  <a:schemeClr val="tx1"/>
                </a:solidFill>
              </a:rPr>
              <a:t>Diarrhea</a:t>
            </a:r>
          </a:p>
          <a:p>
            <a:pPr lvl="1" hangingPunct="0">
              <a:lnSpc>
                <a:spcPct val="120000"/>
              </a:lnSpc>
              <a:spcBef>
                <a:spcPts val="0"/>
              </a:spcBef>
            </a:pPr>
            <a:r>
              <a:rPr lang="en-US" sz="5500">
                <a:solidFill>
                  <a:schemeClr val="tx1"/>
                </a:solidFill>
              </a:rPr>
              <a:t>Stomach cramping </a:t>
            </a:r>
          </a:p>
          <a:p>
            <a:pPr lvl="1" hangingPunct="0">
              <a:lnSpc>
                <a:spcPct val="120000"/>
              </a:lnSpc>
              <a:spcBef>
                <a:spcPts val="0"/>
              </a:spcBef>
            </a:pPr>
            <a:r>
              <a:rPr lang="en-US" sz="5500">
                <a:solidFill>
                  <a:schemeClr val="tx1"/>
                </a:solidFill>
              </a:rPr>
              <a:t>Pale or red color to face and body </a:t>
            </a:r>
          </a:p>
          <a:p>
            <a:pPr lvl="1" hangingPunct="0">
              <a:lnSpc>
                <a:spcPct val="120000"/>
              </a:lnSpc>
              <a:spcBef>
                <a:spcPts val="0"/>
              </a:spcBef>
            </a:pPr>
            <a:r>
              <a:rPr lang="en-US" sz="5500">
                <a:solidFill>
                  <a:schemeClr val="tx1"/>
                </a:solidFill>
              </a:rPr>
              <a:t>Hoarse voice</a:t>
            </a:r>
          </a:p>
          <a:p>
            <a:pPr marL="0" lvl="1" indent="0" hangingPunct="0">
              <a:lnSpc>
                <a:spcPct val="120000"/>
              </a:lnSpc>
              <a:spcBef>
                <a:spcPts val="0"/>
              </a:spcBef>
              <a:buNone/>
            </a:pPr>
            <a:endParaRPr lang="en-US" sz="5500">
              <a:solidFill>
                <a:schemeClr val="tx1"/>
              </a:solidFill>
            </a:endParaRPr>
          </a:p>
          <a:p>
            <a:pPr marL="0" lvl="1" indent="0" hangingPunct="0">
              <a:lnSpc>
                <a:spcPct val="120000"/>
              </a:lnSpc>
              <a:spcBef>
                <a:spcPts val="0"/>
              </a:spcBef>
              <a:buNone/>
            </a:pPr>
            <a:r>
              <a:rPr lang="en-US" sz="4400">
                <a:solidFill>
                  <a:schemeClr val="tx1"/>
                </a:solidFill>
              </a:rPr>
              <a:t>Source: </a:t>
            </a:r>
            <a:r>
              <a:rPr lang="en-US" sz="4400">
                <a:hlinkClick r:id="rId2"/>
              </a:rPr>
              <a:t>American Academy of Allergy, Asthma, &amp; Immunology </a:t>
            </a:r>
            <a:endParaRPr lang="en-US" sz="4400"/>
          </a:p>
        </p:txBody>
      </p:sp>
      <p:pic>
        <p:nvPicPr>
          <p:cNvPr id="4" name="Picture 3" descr="KDE School health logo">
            <a:extLst>
              <a:ext uri="{FF2B5EF4-FFF2-40B4-BE49-F238E27FC236}">
                <a16:creationId xmlns:a16="http://schemas.microsoft.com/office/drawing/2014/main" id="{F7354467-3C61-4334-C791-FF52A4145EA7}"/>
              </a:ext>
            </a:extLst>
          </p:cNvPr>
          <p:cNvPicPr>
            <a:picLocks noChangeAspect="1"/>
          </p:cNvPicPr>
          <p:nvPr/>
        </p:nvPicPr>
        <p:blipFill>
          <a:blip r:embed="rId3"/>
          <a:stretch>
            <a:fillRect/>
          </a:stretch>
        </p:blipFill>
        <p:spPr>
          <a:xfrm>
            <a:off x="11068336" y="105450"/>
            <a:ext cx="896190" cy="1042506"/>
          </a:xfrm>
          <a:prstGeom prst="rect">
            <a:avLst/>
          </a:prstGeom>
        </p:spPr>
      </p:pic>
    </p:spTree>
    <p:extLst>
      <p:ext uri="{BB962C8B-B14F-4D97-AF65-F5344CB8AC3E}">
        <p14:creationId xmlns:p14="http://schemas.microsoft.com/office/powerpoint/2010/main" val="10044315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81F4D-51B6-F7F5-AF14-C84B2A285DB8}"/>
              </a:ext>
            </a:extLst>
          </p:cNvPr>
          <p:cNvSpPr>
            <a:spLocks noGrp="1"/>
          </p:cNvSpPr>
          <p:nvPr>
            <p:ph type="title"/>
          </p:nvPr>
        </p:nvSpPr>
        <p:spPr>
          <a:xfrm>
            <a:off x="514350" y="131763"/>
            <a:ext cx="10687050" cy="944562"/>
          </a:xfrm>
        </p:spPr>
        <p:txBody>
          <a:bodyPr/>
          <a:lstStyle/>
          <a:p>
            <a:r>
              <a:rPr lang="en-US"/>
              <a:t>Medication Administration </a:t>
            </a:r>
          </a:p>
        </p:txBody>
      </p:sp>
      <p:sp>
        <p:nvSpPr>
          <p:cNvPr id="3" name="Content Placeholder 2">
            <a:extLst>
              <a:ext uri="{FF2B5EF4-FFF2-40B4-BE49-F238E27FC236}">
                <a16:creationId xmlns:a16="http://schemas.microsoft.com/office/drawing/2014/main" id="{D8AAA5A5-C6DF-C705-E853-D5B40EB52076}"/>
              </a:ext>
            </a:extLst>
          </p:cNvPr>
          <p:cNvSpPr>
            <a:spLocks noGrp="1"/>
          </p:cNvSpPr>
          <p:nvPr>
            <p:ph idx="1"/>
          </p:nvPr>
        </p:nvSpPr>
        <p:spPr>
          <a:xfrm>
            <a:off x="514350" y="914400"/>
            <a:ext cx="11201400" cy="4675189"/>
          </a:xfrm>
        </p:spPr>
        <p:txBody>
          <a:bodyPr>
            <a:noAutofit/>
          </a:bodyPr>
          <a:lstStyle/>
          <a:p>
            <a:pPr marL="0" indent="0">
              <a:lnSpc>
                <a:spcPct val="100000"/>
              </a:lnSpc>
              <a:spcBef>
                <a:spcPts val="0"/>
              </a:spcBef>
              <a:buNone/>
            </a:pPr>
            <a:r>
              <a:rPr lang="en-US" sz="1800">
                <a:solidFill>
                  <a:schemeClr val="tx1"/>
                </a:solidFill>
              </a:rPr>
              <a:t>When administering medications, school staff should ensure to follow the Six Rights of Medication Administration: </a:t>
            </a:r>
          </a:p>
          <a:p>
            <a:pPr>
              <a:lnSpc>
                <a:spcPct val="100000"/>
              </a:lnSpc>
              <a:spcBef>
                <a:spcPts val="0"/>
              </a:spcBef>
              <a:buFont typeface="+mj-lt"/>
              <a:buAutoNum type="arabicPeriod"/>
            </a:pPr>
            <a:r>
              <a:rPr lang="en-US" sz="1800" b="1">
                <a:solidFill>
                  <a:schemeClr val="tx1"/>
                </a:solidFill>
              </a:rPr>
              <a:t>Right Student - </a:t>
            </a:r>
            <a:r>
              <a:rPr lang="en-US" sz="1800">
                <a:solidFill>
                  <a:schemeClr val="tx1"/>
                </a:solidFill>
              </a:rPr>
              <a:t>Always have two ways of identifying the student when administering medications. </a:t>
            </a:r>
          </a:p>
          <a:p>
            <a:pPr>
              <a:lnSpc>
                <a:spcPct val="100000"/>
              </a:lnSpc>
              <a:spcBef>
                <a:spcPts val="0"/>
              </a:spcBef>
              <a:buFont typeface="+mj-lt"/>
              <a:buAutoNum type="arabicPeriod"/>
            </a:pPr>
            <a:r>
              <a:rPr lang="en-US" sz="1800" b="1">
                <a:solidFill>
                  <a:schemeClr val="tx1"/>
                </a:solidFill>
              </a:rPr>
              <a:t>Right Medication - </a:t>
            </a:r>
            <a:r>
              <a:rPr lang="en-US" sz="1800">
                <a:solidFill>
                  <a:schemeClr val="tx1"/>
                </a:solidFill>
              </a:rPr>
              <a:t>Verify that the name of the medication on the label on the medication container matches the information on the Medication Administration Log</a:t>
            </a:r>
          </a:p>
          <a:p>
            <a:pPr>
              <a:lnSpc>
                <a:spcPct val="100000"/>
              </a:lnSpc>
              <a:spcBef>
                <a:spcPts val="0"/>
              </a:spcBef>
              <a:buFont typeface="+mj-lt"/>
              <a:buAutoNum type="arabicPeriod"/>
            </a:pPr>
            <a:r>
              <a:rPr lang="en-US" sz="1800" b="1">
                <a:solidFill>
                  <a:schemeClr val="tx1"/>
                </a:solidFill>
              </a:rPr>
              <a:t>Right Dose - </a:t>
            </a:r>
            <a:r>
              <a:rPr lang="en-US" sz="1800">
                <a:solidFill>
                  <a:schemeClr val="tx1"/>
                </a:solidFill>
              </a:rPr>
              <a:t>Read the label on the medication container and compare it to the information on the Medication Log. Be sure to note the dose of the medication to be given.</a:t>
            </a:r>
          </a:p>
          <a:p>
            <a:pPr>
              <a:lnSpc>
                <a:spcPct val="100000"/>
              </a:lnSpc>
              <a:spcBef>
                <a:spcPts val="0"/>
              </a:spcBef>
              <a:buFont typeface="+mj-lt"/>
              <a:buAutoNum type="arabicPeriod"/>
            </a:pPr>
            <a:r>
              <a:rPr lang="en-US" sz="1800" b="1">
                <a:solidFill>
                  <a:schemeClr val="tx1"/>
                </a:solidFill>
              </a:rPr>
              <a:t>Right Route - </a:t>
            </a:r>
            <a:r>
              <a:rPr lang="en-US" sz="1800">
                <a:solidFill>
                  <a:schemeClr val="tx1"/>
                </a:solidFill>
              </a:rPr>
              <a:t>Read the label on the medication container and compare it to the information on the Medication Log. Be sure this information matches.</a:t>
            </a:r>
          </a:p>
          <a:p>
            <a:pPr>
              <a:lnSpc>
                <a:spcPct val="100000"/>
              </a:lnSpc>
              <a:spcBef>
                <a:spcPts val="0"/>
              </a:spcBef>
              <a:buFont typeface="+mj-lt"/>
              <a:buAutoNum type="arabicPeriod"/>
            </a:pPr>
            <a:r>
              <a:rPr lang="en-US" sz="1800" b="1">
                <a:solidFill>
                  <a:schemeClr val="tx1"/>
                </a:solidFill>
              </a:rPr>
              <a:t>Right Time - </a:t>
            </a:r>
            <a:r>
              <a:rPr lang="en-US" sz="1800">
                <a:solidFill>
                  <a:schemeClr val="tx1"/>
                </a:solidFill>
              </a:rPr>
              <a:t>Follow the instructions on the Medication Log. Compare with the instructions on the medication container label. Follow school district policy for the time frame acceptable to give the medication (Example: 30 minutes before or 30 minutes after the scheduled time.)</a:t>
            </a:r>
          </a:p>
          <a:p>
            <a:pPr>
              <a:lnSpc>
                <a:spcPct val="100000"/>
              </a:lnSpc>
              <a:spcBef>
                <a:spcPts val="0"/>
              </a:spcBef>
              <a:buFont typeface="+mj-lt"/>
              <a:buAutoNum type="arabicPeriod"/>
            </a:pPr>
            <a:r>
              <a:rPr lang="en-US" sz="1800" b="1">
                <a:solidFill>
                  <a:schemeClr val="tx1"/>
                </a:solidFill>
              </a:rPr>
              <a:t>Right Documentation - </a:t>
            </a:r>
            <a:r>
              <a:rPr lang="en-US" sz="1800">
                <a:solidFill>
                  <a:schemeClr val="tx1"/>
                </a:solidFill>
              </a:rPr>
              <a:t>Each medication given must be documented when it is given. (Remember- If a medication has been given but not documented, there is the potential of overdosing.) </a:t>
            </a:r>
          </a:p>
          <a:p>
            <a:pPr marL="0" indent="0" hangingPunct="0">
              <a:lnSpc>
                <a:spcPct val="100000"/>
              </a:lnSpc>
              <a:spcBef>
                <a:spcPts val="0"/>
              </a:spcBef>
              <a:buNone/>
            </a:pPr>
            <a:r>
              <a:rPr lang="en-US" sz="1800" b="1">
                <a:solidFill>
                  <a:schemeClr val="tx1"/>
                </a:solidFill>
              </a:rPr>
              <a:t>Always Check the Medication:</a:t>
            </a:r>
            <a:endParaRPr lang="en-US" sz="1800">
              <a:solidFill>
                <a:schemeClr val="tx1"/>
              </a:solidFill>
            </a:endParaRPr>
          </a:p>
          <a:p>
            <a:pPr lvl="0" hangingPunct="0">
              <a:lnSpc>
                <a:spcPct val="100000"/>
              </a:lnSpc>
              <a:spcBef>
                <a:spcPts val="0"/>
              </a:spcBef>
            </a:pPr>
            <a:r>
              <a:rPr lang="en-US" sz="1800">
                <a:solidFill>
                  <a:schemeClr val="tx1"/>
                </a:solidFill>
              </a:rPr>
              <a:t>When removing the medication from storage (drawer/shelf)</a:t>
            </a:r>
          </a:p>
          <a:p>
            <a:pPr lvl="0" hangingPunct="0">
              <a:lnSpc>
                <a:spcPct val="100000"/>
              </a:lnSpc>
              <a:spcBef>
                <a:spcPts val="0"/>
              </a:spcBef>
            </a:pPr>
            <a:r>
              <a:rPr lang="en-US" sz="1800">
                <a:solidFill>
                  <a:schemeClr val="tx1"/>
                </a:solidFill>
              </a:rPr>
              <a:t>When removing the medication from the container/package</a:t>
            </a:r>
          </a:p>
          <a:p>
            <a:pPr>
              <a:lnSpc>
                <a:spcPct val="100000"/>
              </a:lnSpc>
              <a:spcBef>
                <a:spcPts val="0"/>
              </a:spcBef>
            </a:pPr>
            <a:r>
              <a:rPr lang="en-US" sz="1800">
                <a:solidFill>
                  <a:schemeClr val="tx1"/>
                </a:solidFill>
              </a:rPr>
              <a:t>When returning the medication container to storage (drawer/shelf)</a:t>
            </a:r>
          </a:p>
        </p:txBody>
      </p:sp>
      <p:pic>
        <p:nvPicPr>
          <p:cNvPr id="4" name="Picture 3" descr="KDE School health logo">
            <a:extLst>
              <a:ext uri="{FF2B5EF4-FFF2-40B4-BE49-F238E27FC236}">
                <a16:creationId xmlns:a16="http://schemas.microsoft.com/office/drawing/2014/main" id="{E1C60B0E-7906-6A9F-BF67-685D738271BD}"/>
              </a:ext>
            </a:extLst>
          </p:cNvPr>
          <p:cNvPicPr>
            <a:picLocks noChangeAspect="1"/>
          </p:cNvPicPr>
          <p:nvPr/>
        </p:nvPicPr>
        <p:blipFill>
          <a:blip r:embed="rId2"/>
          <a:stretch>
            <a:fillRect/>
          </a:stretch>
        </p:blipFill>
        <p:spPr>
          <a:xfrm>
            <a:off x="10895760" y="4577243"/>
            <a:ext cx="896190" cy="1042506"/>
          </a:xfrm>
          <a:prstGeom prst="rect">
            <a:avLst/>
          </a:prstGeom>
        </p:spPr>
      </p:pic>
    </p:spTree>
    <p:extLst>
      <p:ext uri="{BB962C8B-B14F-4D97-AF65-F5344CB8AC3E}">
        <p14:creationId xmlns:p14="http://schemas.microsoft.com/office/powerpoint/2010/main" val="13920902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106" y="257025"/>
            <a:ext cx="11118054" cy="1007895"/>
          </a:xfrm>
        </p:spPr>
        <p:txBody>
          <a:bodyPr>
            <a:normAutofit/>
          </a:bodyPr>
          <a:lstStyle/>
          <a:p>
            <a:r>
              <a:rPr lang="en-US"/>
              <a:t>Procedure for Administering Medications</a:t>
            </a:r>
          </a:p>
        </p:txBody>
      </p:sp>
      <p:sp>
        <p:nvSpPr>
          <p:cNvPr id="3" name="Text Placeholder 2"/>
          <p:cNvSpPr>
            <a:spLocks noGrp="1"/>
          </p:cNvSpPr>
          <p:nvPr>
            <p:ph type="body" sz="quarter" idx="13"/>
          </p:nvPr>
        </p:nvSpPr>
        <p:spPr>
          <a:xfrm>
            <a:off x="449106" y="1140876"/>
            <a:ext cx="11118054" cy="4901324"/>
          </a:xfrm>
        </p:spPr>
        <p:txBody>
          <a:bodyPr>
            <a:normAutofit/>
          </a:bodyPr>
          <a:lstStyle/>
          <a:p>
            <a:pPr marL="0" indent="0" hangingPunct="0">
              <a:buNone/>
            </a:pPr>
            <a:r>
              <a:rPr lang="en-US">
                <a:solidFill>
                  <a:schemeClr val="tx1"/>
                </a:solidFill>
              </a:rPr>
              <a:t>All medication administration procedures must include these basic steps regardless of the type of medication to be administered:</a:t>
            </a:r>
          </a:p>
          <a:p>
            <a:pPr lvl="0" hangingPunct="0"/>
            <a:r>
              <a:rPr lang="en-US">
                <a:solidFill>
                  <a:schemeClr val="tx1"/>
                </a:solidFill>
              </a:rPr>
              <a:t> Student reports to office or call student to the office</a:t>
            </a:r>
          </a:p>
          <a:p>
            <a:pPr lvl="0" hangingPunct="0"/>
            <a:r>
              <a:rPr lang="en-US">
                <a:solidFill>
                  <a:schemeClr val="tx1"/>
                </a:solidFill>
              </a:rPr>
              <a:t>Verify identity of student (using two methods of identification)</a:t>
            </a:r>
          </a:p>
          <a:p>
            <a:pPr lvl="0" hangingPunct="0"/>
            <a:r>
              <a:rPr lang="en-US">
                <a:solidFill>
                  <a:schemeClr val="tx1"/>
                </a:solidFill>
              </a:rPr>
              <a:t>Identify yourself and what you will be doing</a:t>
            </a:r>
          </a:p>
          <a:p>
            <a:pPr lvl="0" hangingPunct="0"/>
            <a:r>
              <a:rPr lang="en-US">
                <a:solidFill>
                  <a:schemeClr val="tx1"/>
                </a:solidFill>
              </a:rPr>
              <a:t>Assemble necessary equipment</a:t>
            </a:r>
          </a:p>
          <a:p>
            <a:pPr lvl="0" hangingPunct="0"/>
            <a:r>
              <a:rPr lang="en-US">
                <a:solidFill>
                  <a:schemeClr val="tx1"/>
                </a:solidFill>
              </a:rPr>
              <a:t>Wash your hands before and after administering medications</a:t>
            </a:r>
          </a:p>
          <a:p>
            <a:endParaRPr lang="en-US"/>
          </a:p>
        </p:txBody>
      </p:sp>
      <p:pic>
        <p:nvPicPr>
          <p:cNvPr id="4" name="Picture 3" descr="KDE School health logo">
            <a:extLst>
              <a:ext uri="{FF2B5EF4-FFF2-40B4-BE49-F238E27FC236}">
                <a16:creationId xmlns:a16="http://schemas.microsoft.com/office/drawing/2014/main" id="{703F9C92-A450-97FF-0F60-6424A125B9AC}"/>
              </a:ext>
            </a:extLst>
          </p:cNvPr>
          <p:cNvPicPr>
            <a:picLocks noChangeAspect="1"/>
          </p:cNvPicPr>
          <p:nvPr/>
        </p:nvPicPr>
        <p:blipFill>
          <a:blip r:embed="rId2"/>
          <a:stretch>
            <a:fillRect/>
          </a:stretch>
        </p:blipFill>
        <p:spPr>
          <a:xfrm>
            <a:off x="10846704" y="4674618"/>
            <a:ext cx="896190" cy="1042506"/>
          </a:xfrm>
          <a:prstGeom prst="rect">
            <a:avLst/>
          </a:prstGeom>
        </p:spPr>
      </p:pic>
    </p:spTree>
    <p:extLst>
      <p:ext uri="{BB962C8B-B14F-4D97-AF65-F5344CB8AC3E}">
        <p14:creationId xmlns:p14="http://schemas.microsoft.com/office/powerpoint/2010/main" val="4280390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Course Goals</a:t>
            </a:r>
          </a:p>
        </p:txBody>
      </p:sp>
      <p:sp>
        <p:nvSpPr>
          <p:cNvPr id="3" name="Text Placeholder 2"/>
          <p:cNvSpPr>
            <a:spLocks noGrp="1"/>
          </p:cNvSpPr>
          <p:nvPr>
            <p:ph type="body" sz="quarter" idx="13"/>
          </p:nvPr>
        </p:nvSpPr>
        <p:spPr>
          <a:xfrm>
            <a:off x="555786" y="1338066"/>
            <a:ext cx="9188715" cy="5213444"/>
          </a:xfrm>
        </p:spPr>
        <p:txBody>
          <a:bodyPr>
            <a:normAutofit/>
          </a:bodyPr>
          <a:lstStyle/>
          <a:p>
            <a:r>
              <a:rPr lang="en-US">
                <a:solidFill>
                  <a:schemeClr val="tx1"/>
                </a:solidFill>
              </a:rPr>
              <a:t>This course is intended for non-licensed personnel who have accepted the delegation to provide</a:t>
            </a:r>
            <a:r>
              <a:rPr lang="en-US" b="1">
                <a:solidFill>
                  <a:schemeClr val="tx1"/>
                </a:solidFill>
              </a:rPr>
              <a:t> </a:t>
            </a:r>
            <a:r>
              <a:rPr lang="en-US">
                <a:solidFill>
                  <a:schemeClr val="tx1"/>
                </a:solidFill>
              </a:rPr>
              <a:t>medication administration to students in a school setting</a:t>
            </a:r>
          </a:p>
          <a:p>
            <a:r>
              <a:rPr lang="en-US">
                <a:solidFill>
                  <a:schemeClr val="tx1"/>
                </a:solidFill>
              </a:rPr>
              <a:t>702 KAR 1:160, Section 4(3)(g), proof that all unlicensed school personnel who have accepted delegation to perform medication administration in school have completed a training course provided by the KDE </a:t>
            </a:r>
          </a:p>
          <a:p>
            <a:r>
              <a:rPr lang="en-US">
                <a:solidFill>
                  <a:schemeClr val="tx1"/>
                </a:solidFill>
              </a:rPr>
              <a:t>KBN to ensure compliance with 201 KAR 20:400</a:t>
            </a:r>
          </a:p>
          <a:p>
            <a:r>
              <a:rPr lang="en-US">
                <a:solidFill>
                  <a:schemeClr val="tx1"/>
                </a:solidFill>
              </a:rPr>
              <a:t>Per KRS 156.502, the delegation is only valid for the current school year </a:t>
            </a:r>
          </a:p>
          <a:p>
            <a:pPr marL="0" indent="0">
              <a:buNone/>
            </a:pPr>
            <a:endParaRPr lang="en-US"/>
          </a:p>
        </p:txBody>
      </p:sp>
      <p:pic>
        <p:nvPicPr>
          <p:cNvPr id="4" name="Picture 3" descr="KDE School health logo">
            <a:extLst>
              <a:ext uri="{FF2B5EF4-FFF2-40B4-BE49-F238E27FC236}">
                <a16:creationId xmlns:a16="http://schemas.microsoft.com/office/drawing/2014/main" id="{3B5C6FA9-235E-CE15-D7F1-2531966F583B}"/>
              </a:ext>
            </a:extLst>
          </p:cNvPr>
          <p:cNvPicPr>
            <a:picLocks noChangeAspect="1"/>
          </p:cNvPicPr>
          <p:nvPr/>
        </p:nvPicPr>
        <p:blipFill>
          <a:blip r:embed="rId2"/>
          <a:stretch>
            <a:fillRect/>
          </a:stretch>
        </p:blipFill>
        <p:spPr>
          <a:xfrm>
            <a:off x="10683519" y="145295"/>
            <a:ext cx="1231473" cy="1432529"/>
          </a:xfrm>
          <a:prstGeom prst="rect">
            <a:avLst/>
          </a:prstGeom>
        </p:spPr>
      </p:pic>
    </p:spTree>
    <p:extLst>
      <p:ext uri="{BB962C8B-B14F-4D97-AF65-F5344CB8AC3E}">
        <p14:creationId xmlns:p14="http://schemas.microsoft.com/office/powerpoint/2010/main" val="13203950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255214" cy="1320800"/>
          </a:xfrm>
        </p:spPr>
        <p:txBody>
          <a:bodyPr>
            <a:normAutofit/>
          </a:bodyPr>
          <a:lstStyle/>
          <a:p>
            <a:r>
              <a:rPr lang="en-US"/>
              <a:t>Administering Medication Safely</a:t>
            </a:r>
          </a:p>
        </p:txBody>
      </p:sp>
      <p:sp>
        <p:nvSpPr>
          <p:cNvPr id="3" name="Text Placeholder 2"/>
          <p:cNvSpPr>
            <a:spLocks noGrp="1"/>
          </p:cNvSpPr>
          <p:nvPr>
            <p:ph type="body" sz="quarter" idx="13"/>
          </p:nvPr>
        </p:nvSpPr>
        <p:spPr>
          <a:xfrm>
            <a:off x="555786" y="1504061"/>
            <a:ext cx="11407614" cy="3723260"/>
          </a:xfrm>
        </p:spPr>
        <p:txBody>
          <a:bodyPr>
            <a:normAutofit/>
          </a:bodyPr>
          <a:lstStyle/>
          <a:p>
            <a:r>
              <a:rPr lang="en-US">
                <a:solidFill>
                  <a:schemeClr val="tx1"/>
                </a:solidFill>
              </a:rPr>
              <a:t>Only prepare and administer one individual’s medication at a time  </a:t>
            </a:r>
          </a:p>
          <a:p>
            <a:r>
              <a:rPr lang="en-US">
                <a:solidFill>
                  <a:schemeClr val="tx1"/>
                </a:solidFill>
              </a:rPr>
              <a:t>Never document the medication has been administered before the student receives it  </a:t>
            </a:r>
          </a:p>
          <a:p>
            <a:r>
              <a:rPr lang="en-US">
                <a:solidFill>
                  <a:schemeClr val="tx1"/>
                </a:solidFill>
              </a:rPr>
              <a:t>To safely manage and administer medications to students, the “six rights of medication administration” must be followed</a:t>
            </a:r>
          </a:p>
        </p:txBody>
      </p:sp>
      <p:pic>
        <p:nvPicPr>
          <p:cNvPr id="4" name="Picture 3" descr="KDE School health logo">
            <a:extLst>
              <a:ext uri="{FF2B5EF4-FFF2-40B4-BE49-F238E27FC236}">
                <a16:creationId xmlns:a16="http://schemas.microsoft.com/office/drawing/2014/main" id="{1D019418-32E8-7BE4-3B80-2F633A247B30}"/>
              </a:ext>
            </a:extLst>
          </p:cNvPr>
          <p:cNvPicPr>
            <a:picLocks noChangeAspect="1"/>
          </p:cNvPicPr>
          <p:nvPr/>
        </p:nvPicPr>
        <p:blipFill>
          <a:blip r:embed="rId2"/>
          <a:stretch>
            <a:fillRect/>
          </a:stretch>
        </p:blipFill>
        <p:spPr>
          <a:xfrm>
            <a:off x="10982916" y="4706068"/>
            <a:ext cx="896190" cy="1042506"/>
          </a:xfrm>
          <a:prstGeom prst="rect">
            <a:avLst/>
          </a:prstGeom>
        </p:spPr>
      </p:pic>
    </p:spTree>
    <p:extLst>
      <p:ext uri="{BB962C8B-B14F-4D97-AF65-F5344CB8AC3E}">
        <p14:creationId xmlns:p14="http://schemas.microsoft.com/office/powerpoint/2010/main" val="30422993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278B1-1160-CFE0-18D6-CA81A626A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BE5EDF-A44D-4EE3-17EF-9D535F7D7B06}"/>
              </a:ext>
            </a:extLst>
          </p:cNvPr>
          <p:cNvSpPr>
            <a:spLocks noGrp="1"/>
          </p:cNvSpPr>
          <p:nvPr>
            <p:ph type="title"/>
          </p:nvPr>
        </p:nvSpPr>
        <p:spPr>
          <a:xfrm>
            <a:off x="555786" y="382455"/>
            <a:ext cx="11080428" cy="1012535"/>
          </a:xfrm>
        </p:spPr>
        <p:txBody>
          <a:bodyPr/>
          <a:lstStyle/>
          <a:p>
            <a:r>
              <a:rPr lang="en-US"/>
              <a:t>Best Practice</a:t>
            </a:r>
          </a:p>
        </p:txBody>
      </p:sp>
      <p:sp>
        <p:nvSpPr>
          <p:cNvPr id="3" name="Text Placeholder 2">
            <a:extLst>
              <a:ext uri="{FF2B5EF4-FFF2-40B4-BE49-F238E27FC236}">
                <a16:creationId xmlns:a16="http://schemas.microsoft.com/office/drawing/2014/main" id="{C950BC99-E9BA-ADB1-DDB7-F1121D8F7A30}"/>
              </a:ext>
            </a:extLst>
          </p:cNvPr>
          <p:cNvSpPr>
            <a:spLocks noGrp="1"/>
          </p:cNvSpPr>
          <p:nvPr>
            <p:ph type="body" sz="quarter" idx="13"/>
          </p:nvPr>
        </p:nvSpPr>
        <p:spPr>
          <a:xfrm>
            <a:off x="555786" y="1452785"/>
            <a:ext cx="11080428" cy="3820255"/>
          </a:xfrm>
        </p:spPr>
        <p:txBody>
          <a:bodyPr>
            <a:normAutofit fontScale="77500" lnSpcReduction="20000"/>
          </a:bodyPr>
          <a:lstStyle/>
          <a:p>
            <a:pPr hangingPunct="0">
              <a:lnSpc>
                <a:spcPct val="100000"/>
              </a:lnSpc>
            </a:pPr>
            <a:r>
              <a:rPr lang="en-US">
                <a:solidFill>
                  <a:schemeClr val="tx1"/>
                </a:solidFill>
              </a:rPr>
              <a:t>As best practice and according to the student’s developmental level, the student should understand why the medication is being administered, and should be made aware of any common side effects</a:t>
            </a:r>
          </a:p>
          <a:p>
            <a:pPr hangingPunct="0">
              <a:lnSpc>
                <a:spcPct val="100000"/>
              </a:lnSpc>
            </a:pPr>
            <a:r>
              <a:rPr lang="en-US">
                <a:solidFill>
                  <a:schemeClr val="tx1"/>
                </a:solidFill>
              </a:rPr>
              <a:t>The student should also be able to verbalize understanding that these medications are considered a part of treatment and that the parent/guardian will be notified should he/she refuse the scheduled medication  </a:t>
            </a:r>
          </a:p>
          <a:p>
            <a:pPr>
              <a:lnSpc>
                <a:spcPct val="100000"/>
              </a:lnSpc>
            </a:pPr>
            <a:r>
              <a:rPr lang="en-US">
                <a:solidFill>
                  <a:schemeClr val="tx1"/>
                </a:solidFill>
              </a:rPr>
              <a:t>Medication Administration Documentation</a:t>
            </a:r>
            <a:r>
              <a:rPr lang="en-US" i="1">
                <a:solidFill>
                  <a:schemeClr val="tx1"/>
                </a:solidFill>
              </a:rPr>
              <a:t> </a:t>
            </a:r>
            <a:r>
              <a:rPr lang="en-US" b="1" i="1">
                <a:solidFill>
                  <a:schemeClr val="tx1"/>
                </a:solidFill>
              </a:rPr>
              <a:t>(</a:t>
            </a:r>
            <a:r>
              <a:rPr lang="en-US">
                <a:solidFill>
                  <a:schemeClr val="tx1"/>
                </a:solidFill>
              </a:rPr>
              <a:t>Medication Log/Medication Administration Record, Electronic Record)</a:t>
            </a:r>
          </a:p>
          <a:p>
            <a:pPr>
              <a:lnSpc>
                <a:spcPct val="100000"/>
              </a:lnSpc>
            </a:pPr>
            <a:r>
              <a:rPr lang="en-US">
                <a:solidFill>
                  <a:schemeClr val="tx1"/>
                </a:solidFill>
              </a:rPr>
              <a:t>The use of mediplanners (pill organizers) for student medications in schools is generally not recommended by major health organizations due to concerns regarding safety, accuracy and legal liability. Please refer to the </a:t>
            </a:r>
            <a:r>
              <a:rPr lang="en-US">
                <a:solidFill>
                  <a:schemeClr val="tx1"/>
                </a:solidFill>
                <a:hlinkClick r:id="rId2"/>
              </a:rPr>
              <a:t>KDE Medication Training Program for Unlicensed School Personnel Training Manual</a:t>
            </a:r>
            <a:endParaRPr lang="en-US">
              <a:solidFill>
                <a:schemeClr val="tx1"/>
              </a:solidFill>
            </a:endParaRPr>
          </a:p>
          <a:p>
            <a:endParaRPr lang="en-US" b="1" i="1"/>
          </a:p>
          <a:p>
            <a:endParaRPr lang="en-US"/>
          </a:p>
          <a:p>
            <a:endParaRPr lang="en-US"/>
          </a:p>
        </p:txBody>
      </p:sp>
      <p:pic>
        <p:nvPicPr>
          <p:cNvPr id="4" name="Picture 3" descr="KDE School health logo">
            <a:extLst>
              <a:ext uri="{FF2B5EF4-FFF2-40B4-BE49-F238E27FC236}">
                <a16:creationId xmlns:a16="http://schemas.microsoft.com/office/drawing/2014/main" id="{7945E87D-4FCE-4B0B-BF5B-23D5260A48C0}"/>
              </a:ext>
            </a:extLst>
          </p:cNvPr>
          <p:cNvPicPr>
            <a:picLocks noChangeAspect="1"/>
          </p:cNvPicPr>
          <p:nvPr/>
        </p:nvPicPr>
        <p:blipFill>
          <a:blip r:embed="rId3"/>
          <a:stretch>
            <a:fillRect/>
          </a:stretch>
        </p:blipFill>
        <p:spPr>
          <a:xfrm>
            <a:off x="10740024" y="227054"/>
            <a:ext cx="896190" cy="1042506"/>
          </a:xfrm>
          <a:prstGeom prst="rect">
            <a:avLst/>
          </a:prstGeom>
        </p:spPr>
      </p:pic>
    </p:spTree>
    <p:extLst>
      <p:ext uri="{BB962C8B-B14F-4D97-AF65-F5344CB8AC3E}">
        <p14:creationId xmlns:p14="http://schemas.microsoft.com/office/powerpoint/2010/main" val="18425352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240" y="131985"/>
            <a:ext cx="10637160" cy="1137575"/>
          </a:xfrm>
        </p:spPr>
        <p:txBody>
          <a:bodyPr/>
          <a:lstStyle/>
          <a:p>
            <a:r>
              <a:rPr lang="en-US"/>
              <a:t>Compare Information</a:t>
            </a:r>
          </a:p>
        </p:txBody>
      </p:sp>
      <p:sp>
        <p:nvSpPr>
          <p:cNvPr id="3" name="Text Placeholder 2"/>
          <p:cNvSpPr>
            <a:spLocks noGrp="1"/>
          </p:cNvSpPr>
          <p:nvPr>
            <p:ph type="body" sz="quarter" idx="13"/>
          </p:nvPr>
        </p:nvSpPr>
        <p:spPr>
          <a:xfrm>
            <a:off x="555786" y="1269561"/>
            <a:ext cx="10828494" cy="4293040"/>
          </a:xfrm>
        </p:spPr>
        <p:txBody>
          <a:bodyPr>
            <a:normAutofit/>
          </a:bodyPr>
          <a:lstStyle/>
          <a:p>
            <a:r>
              <a:rPr lang="en-US">
                <a:solidFill>
                  <a:schemeClr val="tx1"/>
                </a:solidFill>
              </a:rPr>
              <a:t>Compare the information on the medication label with the information on the medication log </a:t>
            </a:r>
          </a:p>
          <a:p>
            <a:r>
              <a:rPr lang="en-US">
                <a:solidFill>
                  <a:schemeClr val="tx1"/>
                </a:solidFill>
              </a:rPr>
              <a:t>This information must match whenever a change in the dose of the same medication is ordered by the prescribing medical provider, a new medication log must be created</a:t>
            </a:r>
          </a:p>
          <a:p>
            <a:r>
              <a:rPr lang="en-US">
                <a:solidFill>
                  <a:schemeClr val="tx1"/>
                </a:solidFill>
              </a:rPr>
              <a:t>Contact the school nurse immediately and do not give the medication if the medication label is missing or the label cannot be read </a:t>
            </a:r>
          </a:p>
          <a:p>
            <a:endParaRPr lang="en-US"/>
          </a:p>
        </p:txBody>
      </p:sp>
      <p:pic>
        <p:nvPicPr>
          <p:cNvPr id="4" name="Picture 3" descr="KDE School health logo">
            <a:extLst>
              <a:ext uri="{FF2B5EF4-FFF2-40B4-BE49-F238E27FC236}">
                <a16:creationId xmlns:a16="http://schemas.microsoft.com/office/drawing/2014/main" id="{A66343BD-3A64-25C3-4761-66D1B4A794E9}"/>
              </a:ext>
            </a:extLst>
          </p:cNvPr>
          <p:cNvPicPr>
            <a:picLocks noChangeAspect="1"/>
          </p:cNvPicPr>
          <p:nvPr/>
        </p:nvPicPr>
        <p:blipFill>
          <a:blip r:embed="rId2"/>
          <a:stretch>
            <a:fillRect/>
          </a:stretch>
        </p:blipFill>
        <p:spPr>
          <a:xfrm>
            <a:off x="10936185" y="4772988"/>
            <a:ext cx="896190" cy="1042506"/>
          </a:xfrm>
          <a:prstGeom prst="rect">
            <a:avLst/>
          </a:prstGeom>
        </p:spPr>
      </p:pic>
    </p:spTree>
    <p:extLst>
      <p:ext uri="{BB962C8B-B14F-4D97-AF65-F5344CB8AC3E}">
        <p14:creationId xmlns:p14="http://schemas.microsoft.com/office/powerpoint/2010/main" val="34269847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866" y="257370"/>
            <a:ext cx="10828494" cy="748470"/>
          </a:xfrm>
        </p:spPr>
        <p:txBody>
          <a:bodyPr/>
          <a:lstStyle/>
          <a:p>
            <a:r>
              <a:rPr lang="en-US"/>
              <a:t>Record Keeping</a:t>
            </a:r>
          </a:p>
        </p:txBody>
      </p:sp>
      <p:sp>
        <p:nvSpPr>
          <p:cNvPr id="3" name="Text Placeholder 2"/>
          <p:cNvSpPr>
            <a:spLocks noGrp="1"/>
          </p:cNvSpPr>
          <p:nvPr>
            <p:ph type="body" sz="quarter" idx="13"/>
          </p:nvPr>
        </p:nvSpPr>
        <p:spPr>
          <a:xfrm>
            <a:off x="555786" y="1005841"/>
            <a:ext cx="10828494" cy="4632960"/>
          </a:xfrm>
        </p:spPr>
        <p:txBody>
          <a:bodyPr>
            <a:normAutofit fontScale="92500" lnSpcReduction="20000"/>
          </a:bodyPr>
          <a:lstStyle/>
          <a:p>
            <a:r>
              <a:rPr lang="en-US">
                <a:solidFill>
                  <a:schemeClr val="tx1"/>
                </a:solidFill>
              </a:rPr>
              <a:t>Record-keeping is very important when medication is given at school</a:t>
            </a:r>
          </a:p>
          <a:p>
            <a:r>
              <a:rPr lang="en-US">
                <a:solidFill>
                  <a:schemeClr val="tx1"/>
                </a:solidFill>
              </a:rPr>
              <a:t>A medication “log” (medication administration record) must be kept for each student who takes medications at school</a:t>
            </a:r>
          </a:p>
          <a:p>
            <a:r>
              <a:rPr lang="en-US">
                <a:solidFill>
                  <a:schemeClr val="tx1"/>
                </a:solidFill>
              </a:rPr>
              <a:t>The log can be kept on paper or in the Kentucky Student Information System (</a:t>
            </a:r>
            <a:r>
              <a:rPr lang="en-US" b="1">
                <a:solidFill>
                  <a:schemeClr val="tx1"/>
                </a:solidFill>
              </a:rPr>
              <a:t>preferred</a:t>
            </a:r>
            <a:r>
              <a:rPr lang="en-US">
                <a:solidFill>
                  <a:schemeClr val="tx1"/>
                </a:solidFill>
              </a:rPr>
              <a:t>) for each student</a:t>
            </a:r>
          </a:p>
          <a:p>
            <a:r>
              <a:rPr lang="en-US">
                <a:solidFill>
                  <a:schemeClr val="tx1"/>
                </a:solidFill>
              </a:rPr>
              <a:t>When using paper documentation, multiple medications should not be charted on the same medication log. Each prescribed medication must be documented on its own log.</a:t>
            </a:r>
          </a:p>
          <a:p>
            <a:r>
              <a:rPr lang="en-US">
                <a:solidFill>
                  <a:schemeClr val="tx1"/>
                </a:solidFill>
              </a:rPr>
              <a:t>The log contains the student’s name, the prescribed medication and dosage, the route the medication is to be given, the time the medication is scheduled to be given and any student allergies (allergies in red ink if on paper)</a:t>
            </a:r>
          </a:p>
          <a:p>
            <a:pPr>
              <a:buFont typeface="Wingdings" panose="05000000000000000000" pitchFamily="2" charset="2"/>
              <a:buChar char="ü"/>
            </a:pPr>
            <a:r>
              <a:rPr lang="en-US" b="1">
                <a:solidFill>
                  <a:schemeClr val="tx1"/>
                </a:solidFill>
              </a:rPr>
              <a:t>It is also recommended that a picture of the student be attached to the document if paper is used for identification purposes</a:t>
            </a:r>
          </a:p>
          <a:p>
            <a:endParaRPr lang="en-US"/>
          </a:p>
        </p:txBody>
      </p:sp>
      <p:pic>
        <p:nvPicPr>
          <p:cNvPr id="4" name="Picture 3" descr="KDE School health logo">
            <a:extLst>
              <a:ext uri="{FF2B5EF4-FFF2-40B4-BE49-F238E27FC236}">
                <a16:creationId xmlns:a16="http://schemas.microsoft.com/office/drawing/2014/main" id="{B3769BC0-351B-E654-F78A-55D06AE8AAD9}"/>
              </a:ext>
            </a:extLst>
          </p:cNvPr>
          <p:cNvPicPr>
            <a:picLocks noChangeAspect="1"/>
          </p:cNvPicPr>
          <p:nvPr/>
        </p:nvPicPr>
        <p:blipFill>
          <a:blip r:embed="rId2"/>
          <a:stretch>
            <a:fillRect/>
          </a:stretch>
        </p:blipFill>
        <p:spPr>
          <a:xfrm>
            <a:off x="10936185" y="4772988"/>
            <a:ext cx="896190" cy="1042506"/>
          </a:xfrm>
          <a:prstGeom prst="rect">
            <a:avLst/>
          </a:prstGeom>
        </p:spPr>
      </p:pic>
    </p:spTree>
    <p:extLst>
      <p:ext uri="{BB962C8B-B14F-4D97-AF65-F5344CB8AC3E}">
        <p14:creationId xmlns:p14="http://schemas.microsoft.com/office/powerpoint/2010/main" val="21544363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016" y="257025"/>
            <a:ext cx="10505344" cy="1033390"/>
          </a:xfrm>
        </p:spPr>
        <p:txBody>
          <a:bodyPr/>
          <a:lstStyle/>
          <a:p>
            <a:r>
              <a:rPr lang="en-US"/>
              <a:t>Medication Record</a:t>
            </a:r>
          </a:p>
        </p:txBody>
      </p:sp>
      <p:sp>
        <p:nvSpPr>
          <p:cNvPr id="3" name="Text Placeholder 2"/>
          <p:cNvSpPr>
            <a:spLocks noGrp="1"/>
          </p:cNvSpPr>
          <p:nvPr>
            <p:ph type="body" sz="quarter" idx="13"/>
          </p:nvPr>
        </p:nvSpPr>
        <p:spPr>
          <a:xfrm>
            <a:off x="376016" y="1290415"/>
            <a:ext cx="11260198" cy="4272185"/>
          </a:xfrm>
        </p:spPr>
        <p:txBody>
          <a:bodyPr>
            <a:normAutofit fontScale="85000" lnSpcReduction="20000"/>
          </a:bodyPr>
          <a:lstStyle/>
          <a:p>
            <a:pPr marL="0" indent="0">
              <a:buNone/>
            </a:pPr>
            <a:r>
              <a:rPr lang="en-US">
                <a:solidFill>
                  <a:schemeClr val="tx1"/>
                </a:solidFill>
              </a:rPr>
              <a:t>The medication record (log) may be used to also make notes of additional comments of any unusual circumstance related to the student receiving the medication</a:t>
            </a:r>
          </a:p>
          <a:p>
            <a:r>
              <a:rPr lang="en-US">
                <a:solidFill>
                  <a:schemeClr val="tx1"/>
                </a:solidFill>
              </a:rPr>
              <a:t>This medication record becomes a permanent part of the student’s file (in student’s cumulative health folder) and provides legal documentation for those who administer medications to students</a:t>
            </a:r>
          </a:p>
          <a:p>
            <a:r>
              <a:rPr lang="en-US">
                <a:solidFill>
                  <a:schemeClr val="tx1"/>
                </a:solidFill>
              </a:rPr>
              <a:t>When a student receives a medication, the actual time must be recorded on the medication record (initial if on paper)</a:t>
            </a:r>
          </a:p>
          <a:p>
            <a:r>
              <a:rPr lang="en-US">
                <a:solidFill>
                  <a:schemeClr val="tx1"/>
                </a:solidFill>
              </a:rPr>
              <a:t>This must also be done when a medication is missed due to an absence, field trip or if the student refuses to take the medication</a:t>
            </a:r>
          </a:p>
          <a:p>
            <a:r>
              <a:rPr lang="en-US">
                <a:solidFill>
                  <a:schemeClr val="tx1"/>
                </a:solidFill>
              </a:rPr>
              <a:t>The medication administration record (log) is a legal and permanent document</a:t>
            </a:r>
          </a:p>
          <a:p>
            <a:pPr>
              <a:buFont typeface="Wingdings" panose="05000000000000000000" pitchFamily="2" charset="2"/>
              <a:buChar char="ü"/>
            </a:pPr>
            <a:r>
              <a:rPr lang="en-US" b="1">
                <a:solidFill>
                  <a:schemeClr val="tx1"/>
                </a:solidFill>
              </a:rPr>
              <a:t>Use only ink and never use “whiteout” if using a paper log. If a mistake is made in the recording of the time of the medication administration on a paper log, draw a single line through the time, write “void” and initial beside the time </a:t>
            </a:r>
          </a:p>
        </p:txBody>
      </p:sp>
      <p:pic>
        <p:nvPicPr>
          <p:cNvPr id="4" name="Picture 3" descr="KDE School health logo">
            <a:extLst>
              <a:ext uri="{FF2B5EF4-FFF2-40B4-BE49-F238E27FC236}">
                <a16:creationId xmlns:a16="http://schemas.microsoft.com/office/drawing/2014/main" id="{CE4B3F5E-EA55-F2E8-9244-B7689EE76C4C}"/>
              </a:ext>
            </a:extLst>
          </p:cNvPr>
          <p:cNvPicPr>
            <a:picLocks noChangeAspect="1"/>
          </p:cNvPicPr>
          <p:nvPr/>
        </p:nvPicPr>
        <p:blipFill>
          <a:blip r:embed="rId2"/>
          <a:stretch>
            <a:fillRect/>
          </a:stretch>
        </p:blipFill>
        <p:spPr>
          <a:xfrm>
            <a:off x="10808130" y="247909"/>
            <a:ext cx="896190" cy="1042506"/>
          </a:xfrm>
          <a:prstGeom prst="rect">
            <a:avLst/>
          </a:prstGeom>
        </p:spPr>
      </p:pic>
    </p:spTree>
    <p:extLst>
      <p:ext uri="{BB962C8B-B14F-4D97-AF65-F5344CB8AC3E}">
        <p14:creationId xmlns:p14="http://schemas.microsoft.com/office/powerpoint/2010/main" val="11586894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906" y="257025"/>
            <a:ext cx="10417014" cy="946935"/>
          </a:xfrm>
        </p:spPr>
        <p:txBody>
          <a:bodyPr>
            <a:normAutofit fontScale="90000"/>
          </a:bodyPr>
          <a:lstStyle/>
          <a:p>
            <a:r>
              <a:rPr lang="en-US"/>
              <a:t>Kentucky Student Information  System (KSIS)</a:t>
            </a:r>
          </a:p>
        </p:txBody>
      </p:sp>
      <p:sp>
        <p:nvSpPr>
          <p:cNvPr id="3" name="Text Placeholder 2"/>
          <p:cNvSpPr>
            <a:spLocks noGrp="1"/>
          </p:cNvSpPr>
          <p:nvPr>
            <p:ph type="body" sz="quarter" idx="13"/>
          </p:nvPr>
        </p:nvSpPr>
        <p:spPr>
          <a:xfrm>
            <a:off x="372906" y="1203960"/>
            <a:ext cx="11316174" cy="4297680"/>
          </a:xfrm>
        </p:spPr>
        <p:txBody>
          <a:bodyPr>
            <a:normAutofit lnSpcReduction="10000"/>
          </a:bodyPr>
          <a:lstStyle/>
          <a:p>
            <a:pPr marL="0" indent="0" hangingPunct="0">
              <a:buNone/>
            </a:pPr>
            <a:r>
              <a:rPr lang="en-US">
                <a:solidFill>
                  <a:schemeClr val="tx1"/>
                </a:solidFill>
              </a:rPr>
              <a:t>Medication administration may also be documented in the Kentucky Student Information System. This is a permanent record for medication administration.</a:t>
            </a:r>
          </a:p>
          <a:p>
            <a:pPr marL="0" indent="0" hangingPunct="0">
              <a:buNone/>
            </a:pPr>
            <a:r>
              <a:rPr lang="en-US">
                <a:solidFill>
                  <a:schemeClr val="tx1"/>
                </a:solidFill>
              </a:rPr>
              <a:t>Advantages to electronic medical records include:</a:t>
            </a:r>
          </a:p>
          <a:p>
            <a:pPr lvl="1" hangingPunct="0"/>
            <a:r>
              <a:rPr lang="en-US">
                <a:solidFill>
                  <a:schemeClr val="tx1"/>
                </a:solidFill>
              </a:rPr>
              <a:t>Records follow student electronically when transferring from school to school within the district</a:t>
            </a:r>
          </a:p>
          <a:p>
            <a:pPr lvl="1" hangingPunct="0"/>
            <a:r>
              <a:rPr lang="en-US">
                <a:solidFill>
                  <a:schemeClr val="tx1"/>
                </a:solidFill>
              </a:rPr>
              <a:t>Discontinuation of paper logs/charts to file or store</a:t>
            </a:r>
          </a:p>
          <a:p>
            <a:pPr lvl="1" hangingPunct="0"/>
            <a:r>
              <a:rPr lang="en-US">
                <a:solidFill>
                  <a:schemeClr val="tx1"/>
                </a:solidFill>
              </a:rPr>
              <a:t>Easier case management of students with chronic health conditions</a:t>
            </a:r>
          </a:p>
          <a:p>
            <a:pPr lvl="1" hangingPunct="0"/>
            <a:r>
              <a:rPr lang="en-US">
                <a:solidFill>
                  <a:schemeClr val="tx1"/>
                </a:solidFill>
              </a:rPr>
              <a:t>Ability to track health office visits and outcomes </a:t>
            </a:r>
          </a:p>
          <a:p>
            <a:pPr>
              <a:buFont typeface="Wingdings" panose="05000000000000000000" pitchFamily="2" charset="2"/>
              <a:buChar char="ü"/>
            </a:pPr>
            <a:r>
              <a:rPr lang="en-US">
                <a:solidFill>
                  <a:schemeClr val="tx1"/>
                </a:solidFill>
              </a:rPr>
              <a:t>See local school district medication administration form and follow local school district policies for documentation </a:t>
            </a:r>
          </a:p>
        </p:txBody>
      </p:sp>
      <p:pic>
        <p:nvPicPr>
          <p:cNvPr id="4" name="Picture 3" descr="KDE School health logo">
            <a:extLst>
              <a:ext uri="{FF2B5EF4-FFF2-40B4-BE49-F238E27FC236}">
                <a16:creationId xmlns:a16="http://schemas.microsoft.com/office/drawing/2014/main" id="{50255A81-0F2A-EDE4-C738-BEE2BDDFE3E5}"/>
              </a:ext>
            </a:extLst>
          </p:cNvPr>
          <p:cNvPicPr>
            <a:picLocks noChangeAspect="1"/>
          </p:cNvPicPr>
          <p:nvPr/>
        </p:nvPicPr>
        <p:blipFill>
          <a:blip r:embed="rId2"/>
          <a:stretch>
            <a:fillRect/>
          </a:stretch>
        </p:blipFill>
        <p:spPr>
          <a:xfrm>
            <a:off x="10922904" y="209240"/>
            <a:ext cx="896190" cy="1042506"/>
          </a:xfrm>
          <a:prstGeom prst="rect">
            <a:avLst/>
          </a:prstGeom>
        </p:spPr>
      </p:pic>
    </p:spTree>
    <p:extLst>
      <p:ext uri="{BB962C8B-B14F-4D97-AF65-F5344CB8AC3E}">
        <p14:creationId xmlns:p14="http://schemas.microsoft.com/office/powerpoint/2010/main" val="10492660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0968159" cy="782635"/>
          </a:xfrm>
        </p:spPr>
        <p:txBody>
          <a:bodyPr>
            <a:normAutofit/>
          </a:bodyPr>
          <a:lstStyle/>
          <a:p>
            <a:r>
              <a:rPr lang="en-US"/>
              <a:t>Hand Hygiene  </a:t>
            </a:r>
          </a:p>
        </p:txBody>
      </p:sp>
      <p:sp>
        <p:nvSpPr>
          <p:cNvPr id="3" name="Text Placeholder 2"/>
          <p:cNvSpPr>
            <a:spLocks noGrp="1"/>
          </p:cNvSpPr>
          <p:nvPr>
            <p:ph type="body" sz="quarter" idx="13"/>
          </p:nvPr>
        </p:nvSpPr>
        <p:spPr>
          <a:xfrm>
            <a:off x="555785" y="1039661"/>
            <a:ext cx="11243733" cy="4597052"/>
          </a:xfrm>
        </p:spPr>
        <p:txBody>
          <a:bodyPr>
            <a:normAutofit/>
          </a:bodyPr>
          <a:lstStyle/>
          <a:p>
            <a:r>
              <a:rPr lang="en-US">
                <a:solidFill>
                  <a:schemeClr val="tx1"/>
                </a:solidFill>
              </a:rPr>
              <a:t>Before administering any medication to a student, always wash your hands </a:t>
            </a:r>
          </a:p>
          <a:p>
            <a:r>
              <a:rPr lang="en-US">
                <a:solidFill>
                  <a:schemeClr val="tx1"/>
                </a:solidFill>
              </a:rPr>
              <a:t>If the student will touch the medication, they should also wash their hands </a:t>
            </a:r>
          </a:p>
          <a:p>
            <a:r>
              <a:rPr lang="en-US">
                <a:solidFill>
                  <a:schemeClr val="tx1"/>
                </a:solidFill>
              </a:rPr>
              <a:t>Good hand washing techniques include washing the hands with soap and water </a:t>
            </a:r>
          </a:p>
          <a:p>
            <a:r>
              <a:rPr lang="en-US">
                <a:solidFill>
                  <a:schemeClr val="tx1"/>
                </a:solidFill>
              </a:rPr>
              <a:t>Alcohol –based hand sanitizers are an excellent alternative to and washing when soap and water is not available. However, if the hands are visibly soiled, hands should be washed with soap and water</a:t>
            </a:r>
          </a:p>
        </p:txBody>
      </p:sp>
      <p:pic>
        <p:nvPicPr>
          <p:cNvPr id="4" name="Picture 3" descr="KDE School health logo">
            <a:extLst>
              <a:ext uri="{FF2B5EF4-FFF2-40B4-BE49-F238E27FC236}">
                <a16:creationId xmlns:a16="http://schemas.microsoft.com/office/drawing/2014/main" id="{81851701-0FAB-3231-E0D6-5D3E56993305}"/>
              </a:ext>
            </a:extLst>
          </p:cNvPr>
          <p:cNvPicPr>
            <a:picLocks noChangeAspect="1"/>
          </p:cNvPicPr>
          <p:nvPr/>
        </p:nvPicPr>
        <p:blipFill>
          <a:blip r:embed="rId2"/>
          <a:stretch>
            <a:fillRect/>
          </a:stretch>
        </p:blipFill>
        <p:spPr>
          <a:xfrm>
            <a:off x="11075849" y="4775833"/>
            <a:ext cx="896190" cy="1042506"/>
          </a:xfrm>
          <a:prstGeom prst="rect">
            <a:avLst/>
          </a:prstGeom>
        </p:spPr>
      </p:pic>
    </p:spTree>
    <p:extLst>
      <p:ext uri="{BB962C8B-B14F-4D97-AF65-F5344CB8AC3E}">
        <p14:creationId xmlns:p14="http://schemas.microsoft.com/office/powerpoint/2010/main" val="41345950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855495"/>
          </a:xfrm>
        </p:spPr>
        <p:txBody>
          <a:bodyPr>
            <a:normAutofit/>
          </a:bodyPr>
          <a:lstStyle/>
          <a:p>
            <a:r>
              <a:rPr lang="en-US"/>
              <a:t>Hand Washing Steps</a:t>
            </a:r>
          </a:p>
        </p:txBody>
      </p:sp>
      <p:sp>
        <p:nvSpPr>
          <p:cNvPr id="3" name="Text Placeholder 2"/>
          <p:cNvSpPr>
            <a:spLocks noGrp="1"/>
          </p:cNvSpPr>
          <p:nvPr>
            <p:ph type="body" sz="quarter" idx="13"/>
          </p:nvPr>
        </p:nvSpPr>
        <p:spPr>
          <a:xfrm>
            <a:off x="555786" y="1112520"/>
            <a:ext cx="11080428" cy="4389121"/>
          </a:xfrm>
        </p:spPr>
        <p:txBody>
          <a:bodyPr>
            <a:normAutofit fontScale="70000" lnSpcReduction="20000"/>
          </a:bodyPr>
          <a:lstStyle/>
          <a:p>
            <a:pPr marL="396875" lvl="0" indent="-396875" hangingPunct="0">
              <a:buFont typeface="+mj-lt"/>
              <a:buAutoNum type="arabicPeriod"/>
            </a:pPr>
            <a:r>
              <a:rPr lang="en-US" sz="3200">
                <a:solidFill>
                  <a:schemeClr val="tx1"/>
                </a:solidFill>
              </a:rPr>
              <a:t>Wet hands</a:t>
            </a:r>
          </a:p>
          <a:p>
            <a:pPr marL="396875" lvl="0" indent="-396875" hangingPunct="0">
              <a:buFont typeface="+mj-lt"/>
              <a:buAutoNum type="arabicPeriod"/>
            </a:pPr>
            <a:r>
              <a:rPr lang="en-US" sz="3200">
                <a:solidFill>
                  <a:schemeClr val="tx1"/>
                </a:solidFill>
              </a:rPr>
              <a:t>Apply soap and rub hands together for 20 seconds</a:t>
            </a:r>
          </a:p>
          <a:p>
            <a:pPr marL="396875" lvl="0" indent="-396875" hangingPunct="0">
              <a:buFont typeface="+mj-lt"/>
              <a:buAutoNum type="arabicPeriod"/>
            </a:pPr>
            <a:r>
              <a:rPr lang="en-US" sz="3200">
                <a:solidFill>
                  <a:schemeClr val="tx1"/>
                </a:solidFill>
              </a:rPr>
              <a:t>Scrub backs of hands, wrists, between fingers and under fingernails</a:t>
            </a:r>
          </a:p>
          <a:p>
            <a:pPr marL="396875" lvl="0" indent="-396875" hangingPunct="0">
              <a:buFont typeface="+mj-lt"/>
              <a:buAutoNum type="arabicPeriod"/>
            </a:pPr>
            <a:r>
              <a:rPr lang="en-US" sz="3200">
                <a:solidFill>
                  <a:schemeClr val="tx1"/>
                </a:solidFill>
              </a:rPr>
              <a:t>Rinse</a:t>
            </a:r>
          </a:p>
          <a:p>
            <a:pPr marL="396875" lvl="0" indent="-396875" hangingPunct="0">
              <a:buFont typeface="+mj-lt"/>
              <a:buAutoNum type="arabicPeriod"/>
            </a:pPr>
            <a:r>
              <a:rPr lang="en-US" sz="3200">
                <a:solidFill>
                  <a:schemeClr val="tx1"/>
                </a:solidFill>
              </a:rPr>
              <a:t>Towel dry</a:t>
            </a:r>
          </a:p>
          <a:p>
            <a:pPr marL="396875" lvl="0" indent="-396875" hangingPunct="0">
              <a:buFont typeface="+mj-lt"/>
              <a:buAutoNum type="arabicPeriod"/>
            </a:pPr>
            <a:r>
              <a:rPr lang="en-US" sz="3200">
                <a:solidFill>
                  <a:schemeClr val="tx1"/>
                </a:solidFill>
              </a:rPr>
              <a:t>Turn off water with towel </a:t>
            </a:r>
          </a:p>
          <a:p>
            <a:pPr marL="0" indent="0" hangingPunct="0">
              <a:buNone/>
            </a:pPr>
            <a:r>
              <a:rPr lang="en-US" sz="3200" b="1">
                <a:solidFill>
                  <a:schemeClr val="tx1"/>
                </a:solidFill>
              </a:rPr>
              <a:t>Alcohol-based hand sanitizers are an excellent alternative when soap and water are not available</a:t>
            </a:r>
          </a:p>
          <a:p>
            <a:pPr lvl="1" hangingPunct="0">
              <a:buFont typeface="Wingdings" panose="05000000000000000000" pitchFamily="2" charset="2"/>
              <a:buChar char="ü"/>
            </a:pPr>
            <a:r>
              <a:rPr lang="en-US" sz="3200" b="1">
                <a:solidFill>
                  <a:schemeClr val="tx1"/>
                </a:solidFill>
              </a:rPr>
              <a:t>However, if hands are visibly soiled, soap and water must be used</a:t>
            </a:r>
          </a:p>
          <a:p>
            <a:pPr marL="0" indent="0" hangingPunct="0">
              <a:buNone/>
            </a:pPr>
            <a:r>
              <a:rPr lang="en-US" sz="3200">
                <a:solidFill>
                  <a:schemeClr val="tx1"/>
                </a:solidFill>
              </a:rPr>
              <a:t>How to use an Alcohol Based Hand Sanitizer:</a:t>
            </a:r>
          </a:p>
          <a:p>
            <a:pPr marL="350838" lvl="0" indent="-350838" hangingPunct="0">
              <a:buFont typeface="+mj-lt"/>
              <a:buAutoNum type="arabicPeriod"/>
            </a:pPr>
            <a:r>
              <a:rPr lang="en-US" sz="3200">
                <a:solidFill>
                  <a:schemeClr val="tx1"/>
                </a:solidFill>
              </a:rPr>
              <a:t>Apply ½ tsp (nickel size) of the sanitizer to the palm of the hand</a:t>
            </a:r>
          </a:p>
          <a:p>
            <a:pPr marL="350838" lvl="0" indent="-350838" hangingPunct="0">
              <a:buFont typeface="+mj-lt"/>
              <a:buAutoNum type="arabicPeriod"/>
            </a:pPr>
            <a:r>
              <a:rPr lang="en-US" sz="3200">
                <a:solidFill>
                  <a:schemeClr val="tx1"/>
                </a:solidFill>
              </a:rPr>
              <a:t>Rub hands together, covering all surfaces until they are </a:t>
            </a:r>
            <a:r>
              <a:rPr lang="en-US" sz="3200" u="sng">
                <a:solidFill>
                  <a:schemeClr val="tx1"/>
                </a:solidFill>
              </a:rPr>
              <a:t>dry</a:t>
            </a:r>
            <a:r>
              <a:rPr lang="en-US" sz="3200">
                <a:solidFill>
                  <a:schemeClr val="tx1"/>
                </a:solidFill>
              </a:rPr>
              <a:t> (approximately 20 seconds)</a:t>
            </a:r>
            <a:br>
              <a:rPr lang="en-US">
                <a:solidFill>
                  <a:schemeClr val="tx1"/>
                </a:solidFill>
              </a:rPr>
            </a:br>
            <a:endParaRPr lang="en-US">
              <a:solidFill>
                <a:schemeClr val="tx1"/>
              </a:solidFill>
            </a:endParaRPr>
          </a:p>
        </p:txBody>
      </p:sp>
      <p:pic>
        <p:nvPicPr>
          <p:cNvPr id="5" name="Picture 4" descr="KDE School health logo">
            <a:extLst>
              <a:ext uri="{FF2B5EF4-FFF2-40B4-BE49-F238E27FC236}">
                <a16:creationId xmlns:a16="http://schemas.microsoft.com/office/drawing/2014/main" id="{BEC0A16A-2C25-61CE-C65B-D523D8481CE5}"/>
              </a:ext>
            </a:extLst>
          </p:cNvPr>
          <p:cNvPicPr>
            <a:picLocks noChangeAspect="1"/>
          </p:cNvPicPr>
          <p:nvPr/>
        </p:nvPicPr>
        <p:blipFill>
          <a:blip r:embed="rId2"/>
          <a:stretch>
            <a:fillRect/>
          </a:stretch>
        </p:blipFill>
        <p:spPr>
          <a:xfrm>
            <a:off x="10740024" y="290639"/>
            <a:ext cx="896190" cy="1042506"/>
          </a:xfrm>
          <a:prstGeom prst="rect">
            <a:avLst/>
          </a:prstGeom>
        </p:spPr>
      </p:pic>
    </p:spTree>
    <p:extLst>
      <p:ext uri="{BB962C8B-B14F-4D97-AF65-F5344CB8AC3E}">
        <p14:creationId xmlns:p14="http://schemas.microsoft.com/office/powerpoint/2010/main" val="30652660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651E2-CFFA-D031-1DB9-8550F455A7BC}"/>
              </a:ext>
            </a:extLst>
          </p:cNvPr>
          <p:cNvSpPr>
            <a:spLocks noGrp="1"/>
          </p:cNvSpPr>
          <p:nvPr>
            <p:ph type="title"/>
          </p:nvPr>
        </p:nvSpPr>
        <p:spPr>
          <a:xfrm>
            <a:off x="304800" y="14605"/>
            <a:ext cx="10911840" cy="1082675"/>
          </a:xfrm>
        </p:spPr>
        <p:txBody>
          <a:bodyPr/>
          <a:lstStyle/>
          <a:p>
            <a:r>
              <a:rPr lang="en-US"/>
              <a:t>Stock Emergency Medications </a:t>
            </a:r>
          </a:p>
        </p:txBody>
      </p:sp>
      <p:sp>
        <p:nvSpPr>
          <p:cNvPr id="3" name="Content Placeholder 2">
            <a:extLst>
              <a:ext uri="{FF2B5EF4-FFF2-40B4-BE49-F238E27FC236}">
                <a16:creationId xmlns:a16="http://schemas.microsoft.com/office/drawing/2014/main" id="{82CC7BFD-7E75-59D0-6192-00F08C6B1B2C}"/>
              </a:ext>
            </a:extLst>
          </p:cNvPr>
          <p:cNvSpPr>
            <a:spLocks noGrp="1"/>
          </p:cNvSpPr>
          <p:nvPr>
            <p:ph idx="1"/>
          </p:nvPr>
        </p:nvSpPr>
        <p:spPr>
          <a:xfrm>
            <a:off x="304800" y="1097280"/>
            <a:ext cx="11125200" cy="4507389"/>
          </a:xfrm>
        </p:spPr>
        <p:txBody>
          <a:bodyPr>
            <a:normAutofit fontScale="70000" lnSpcReduction="20000"/>
          </a:bodyPr>
          <a:lstStyle/>
          <a:p>
            <a:r>
              <a:rPr lang="en-US">
                <a:solidFill>
                  <a:schemeClr val="tx1"/>
                </a:solidFill>
              </a:rPr>
              <a:t>In the state of Kentucky, administration of stock medications in the school setting are regulated by statutes KRS 158.838, KRS 217.186, and KRS 158.836. </a:t>
            </a:r>
          </a:p>
          <a:p>
            <a:r>
              <a:rPr lang="en-US">
                <a:solidFill>
                  <a:schemeClr val="tx1"/>
                </a:solidFill>
              </a:rPr>
              <a:t>These laws state that schools are authorized to maintain stock epinephrine for the treatment of anaphylaxis. </a:t>
            </a:r>
          </a:p>
          <a:p>
            <a:r>
              <a:rPr lang="en-US">
                <a:solidFill>
                  <a:schemeClr val="tx1"/>
                </a:solidFill>
              </a:rPr>
              <a:t>The statutes permit schools to stock naloxone for opioid overdoses; and</a:t>
            </a:r>
          </a:p>
          <a:p>
            <a:r>
              <a:rPr lang="en-US">
                <a:solidFill>
                  <a:schemeClr val="tx1"/>
                </a:solidFill>
              </a:rPr>
              <a:t>The statutes support the possession and use of emergency asthma medications by students with life-threatening allergies or conditions.</a:t>
            </a:r>
          </a:p>
          <a:p>
            <a:r>
              <a:rPr lang="en-US">
                <a:solidFill>
                  <a:schemeClr val="tx1"/>
                </a:solidFill>
              </a:rPr>
              <a:t>Schools are encouraged to keep the following in multiple locations within the school premises in the event of an emergency: epinephrine devices, bronchodilator rescue inhalers/nebulizer treatments, and Glucagon. </a:t>
            </a:r>
          </a:p>
          <a:p>
            <a:r>
              <a:rPr lang="en-US">
                <a:solidFill>
                  <a:schemeClr val="tx1"/>
                </a:solidFill>
              </a:rPr>
              <a:t>It is important to note that KRS 158.836 limits liability for schools and personnel administering these medications in good faith.</a:t>
            </a:r>
          </a:p>
          <a:p>
            <a:r>
              <a:rPr lang="en-US">
                <a:solidFill>
                  <a:schemeClr val="tx1"/>
                </a:solidFill>
              </a:rPr>
              <a:t>The Kentucky Department for Public Health (KDPH) has issued statewide protocols for Naloxone, Epinephrine and bronchodilator rescue inhalers (BRI) in Kentucky schools. Please visit their corresponding webpages for the most up-to-date information regarding these medications. </a:t>
            </a:r>
          </a:p>
        </p:txBody>
      </p:sp>
    </p:spTree>
    <p:extLst>
      <p:ext uri="{BB962C8B-B14F-4D97-AF65-F5344CB8AC3E}">
        <p14:creationId xmlns:p14="http://schemas.microsoft.com/office/powerpoint/2010/main" val="14464048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145" y="365125"/>
            <a:ext cx="10802655" cy="1325563"/>
          </a:xfrm>
        </p:spPr>
        <p:txBody>
          <a:bodyPr>
            <a:normAutofit/>
          </a:bodyPr>
          <a:lstStyle/>
          <a:p>
            <a:r>
              <a:rPr lang="en-US"/>
              <a:t>Emergency Medications for Life-Threatening Emergencies</a:t>
            </a:r>
          </a:p>
        </p:txBody>
      </p:sp>
      <p:sp>
        <p:nvSpPr>
          <p:cNvPr id="3" name="Text Placeholder 2"/>
          <p:cNvSpPr>
            <a:spLocks noGrp="1"/>
          </p:cNvSpPr>
          <p:nvPr>
            <p:ph sz="half" idx="1"/>
          </p:nvPr>
        </p:nvSpPr>
        <p:spPr>
          <a:xfrm>
            <a:off x="838200" y="1825625"/>
            <a:ext cx="5181600" cy="3444745"/>
          </a:xfrm>
        </p:spPr>
        <p:txBody>
          <a:bodyPr>
            <a:normAutofit/>
          </a:bodyPr>
          <a:lstStyle/>
          <a:p>
            <a:r>
              <a:rPr lang="en-US">
                <a:solidFill>
                  <a:schemeClr val="tx1"/>
                </a:solidFill>
              </a:rPr>
              <a:t>Adrena Click </a:t>
            </a:r>
          </a:p>
          <a:p>
            <a:r>
              <a:rPr lang="en-US">
                <a:solidFill>
                  <a:schemeClr val="tx1"/>
                </a:solidFill>
              </a:rPr>
              <a:t>Auvi-Q</a:t>
            </a:r>
          </a:p>
          <a:p>
            <a:r>
              <a:rPr lang="en-US">
                <a:solidFill>
                  <a:schemeClr val="tx1"/>
                </a:solidFill>
              </a:rPr>
              <a:t>Diastat</a:t>
            </a:r>
          </a:p>
          <a:p>
            <a:r>
              <a:rPr lang="en-US">
                <a:solidFill>
                  <a:schemeClr val="tx1"/>
                </a:solidFill>
              </a:rPr>
              <a:t>Epipen</a:t>
            </a:r>
          </a:p>
          <a:p>
            <a:r>
              <a:rPr lang="en-US">
                <a:solidFill>
                  <a:schemeClr val="tx1"/>
                </a:solidFill>
              </a:rPr>
              <a:t>Glucagon/Baqsimi</a:t>
            </a:r>
          </a:p>
          <a:p>
            <a:r>
              <a:rPr lang="en-US">
                <a:solidFill>
                  <a:schemeClr val="tx1"/>
                </a:solidFill>
              </a:rPr>
              <a:t>Klonopin </a:t>
            </a:r>
          </a:p>
          <a:p>
            <a:endParaRPr lang="en-US"/>
          </a:p>
        </p:txBody>
      </p:sp>
      <p:sp>
        <p:nvSpPr>
          <p:cNvPr id="5" name="Content Placeholder 4">
            <a:extLst>
              <a:ext uri="{FF2B5EF4-FFF2-40B4-BE49-F238E27FC236}">
                <a16:creationId xmlns:a16="http://schemas.microsoft.com/office/drawing/2014/main" id="{9455D069-2CC2-9198-50B2-CD5BC4673E6B}"/>
              </a:ext>
            </a:extLst>
          </p:cNvPr>
          <p:cNvSpPr>
            <a:spLocks noGrp="1"/>
          </p:cNvSpPr>
          <p:nvPr>
            <p:ph sz="half" idx="2"/>
          </p:nvPr>
        </p:nvSpPr>
        <p:spPr>
          <a:xfrm>
            <a:off x="5960519" y="1690688"/>
            <a:ext cx="5181600" cy="3510463"/>
          </a:xfrm>
        </p:spPr>
        <p:txBody>
          <a:bodyPr>
            <a:normAutofit/>
          </a:bodyPr>
          <a:lstStyle/>
          <a:p>
            <a:r>
              <a:rPr lang="en-US">
                <a:solidFill>
                  <a:schemeClr val="tx1"/>
                </a:solidFill>
              </a:rPr>
              <a:t>Midazolam/Nayzilam</a:t>
            </a:r>
          </a:p>
          <a:p>
            <a:r>
              <a:rPr lang="en-US">
                <a:solidFill>
                  <a:schemeClr val="tx1"/>
                </a:solidFill>
              </a:rPr>
              <a:t>Narcan</a:t>
            </a:r>
          </a:p>
          <a:p>
            <a:r>
              <a:rPr lang="en-US">
                <a:solidFill>
                  <a:schemeClr val="tx1"/>
                </a:solidFill>
              </a:rPr>
              <a:t>Neffy</a:t>
            </a:r>
          </a:p>
          <a:p>
            <a:r>
              <a:rPr lang="en-US">
                <a:solidFill>
                  <a:schemeClr val="tx1"/>
                </a:solidFill>
              </a:rPr>
              <a:t>Solu-Coref </a:t>
            </a:r>
          </a:p>
          <a:p>
            <a:r>
              <a:rPr lang="en-US">
                <a:solidFill>
                  <a:schemeClr val="tx1"/>
                </a:solidFill>
              </a:rPr>
              <a:t>Valtoco</a:t>
            </a:r>
          </a:p>
        </p:txBody>
      </p:sp>
      <p:sp>
        <p:nvSpPr>
          <p:cNvPr id="7" name="TextBox 6">
            <a:extLst>
              <a:ext uri="{FF2B5EF4-FFF2-40B4-BE49-F238E27FC236}">
                <a16:creationId xmlns:a16="http://schemas.microsoft.com/office/drawing/2014/main" id="{BB78D086-8CE2-BDD8-E44C-1CD6FCFEAC37}"/>
              </a:ext>
            </a:extLst>
          </p:cNvPr>
          <p:cNvSpPr txBox="1"/>
          <p:nvPr/>
        </p:nvSpPr>
        <p:spPr>
          <a:xfrm>
            <a:off x="2972844" y="5041419"/>
            <a:ext cx="6093912" cy="369332"/>
          </a:xfrm>
          <a:prstGeom prst="rect">
            <a:avLst/>
          </a:prstGeom>
          <a:noFill/>
        </p:spPr>
        <p:txBody>
          <a:bodyPr wrap="square">
            <a:spAutoFit/>
          </a:bodyPr>
          <a:lstStyle/>
          <a:p>
            <a:pPr>
              <a:buFont typeface="Wingdings" panose="05000000000000000000" pitchFamily="2" charset="2"/>
              <a:buChar char="ü"/>
            </a:pPr>
            <a:r>
              <a:rPr lang="en-US" b="1"/>
              <a:t>See Module III for more information on these medications</a:t>
            </a:r>
          </a:p>
        </p:txBody>
      </p:sp>
      <p:pic>
        <p:nvPicPr>
          <p:cNvPr id="4" name="Picture 3" descr="KDE School health logo">
            <a:extLst>
              <a:ext uri="{FF2B5EF4-FFF2-40B4-BE49-F238E27FC236}">
                <a16:creationId xmlns:a16="http://schemas.microsoft.com/office/drawing/2014/main" id="{607651B4-3A05-7274-0500-AF9F788A6853}"/>
              </a:ext>
            </a:extLst>
          </p:cNvPr>
          <p:cNvPicPr>
            <a:picLocks noChangeAspect="1"/>
          </p:cNvPicPr>
          <p:nvPr/>
        </p:nvPicPr>
        <p:blipFill>
          <a:blip r:embed="rId2"/>
          <a:stretch>
            <a:fillRect/>
          </a:stretch>
        </p:blipFill>
        <p:spPr>
          <a:xfrm>
            <a:off x="11082838" y="4725730"/>
            <a:ext cx="896190" cy="1042506"/>
          </a:xfrm>
          <a:prstGeom prst="rect">
            <a:avLst/>
          </a:prstGeom>
        </p:spPr>
      </p:pic>
    </p:spTree>
    <p:extLst>
      <p:ext uri="{BB962C8B-B14F-4D97-AF65-F5344CB8AC3E}">
        <p14:creationId xmlns:p14="http://schemas.microsoft.com/office/powerpoint/2010/main" val="1966023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Course Description</a:t>
            </a:r>
            <a:br>
              <a:rPr lang="en-US"/>
            </a:br>
            <a:endParaRPr lang="en-US"/>
          </a:p>
        </p:txBody>
      </p:sp>
      <p:sp>
        <p:nvSpPr>
          <p:cNvPr id="3" name="Text Placeholder 2"/>
          <p:cNvSpPr>
            <a:spLocks noGrp="1"/>
          </p:cNvSpPr>
          <p:nvPr>
            <p:ph type="body" sz="quarter" idx="13"/>
          </p:nvPr>
        </p:nvSpPr>
        <p:spPr>
          <a:xfrm>
            <a:off x="555786" y="1191560"/>
            <a:ext cx="9188715" cy="4901324"/>
          </a:xfrm>
        </p:spPr>
        <p:txBody>
          <a:bodyPr>
            <a:normAutofit/>
          </a:bodyPr>
          <a:lstStyle/>
          <a:p>
            <a:pPr marL="0" indent="0" hangingPunct="0">
              <a:buNone/>
            </a:pPr>
            <a:r>
              <a:rPr lang="en-US">
                <a:solidFill>
                  <a:schemeClr val="tx1"/>
                </a:solidFill>
              </a:rPr>
              <a:t>Five modules</a:t>
            </a:r>
          </a:p>
          <a:p>
            <a:pPr hangingPunct="0"/>
            <a:r>
              <a:rPr lang="en-US">
                <a:solidFill>
                  <a:schemeClr val="tx1"/>
                </a:solidFill>
              </a:rPr>
              <a:t>Module I: Laws, Policies and Procedures</a:t>
            </a:r>
          </a:p>
          <a:p>
            <a:pPr hangingPunct="0"/>
            <a:r>
              <a:rPr lang="en-US">
                <a:solidFill>
                  <a:schemeClr val="tx1"/>
                </a:solidFill>
              </a:rPr>
              <a:t>Module II: Administration of Medications</a:t>
            </a:r>
          </a:p>
          <a:p>
            <a:pPr hangingPunct="0"/>
            <a:r>
              <a:rPr lang="en-US">
                <a:solidFill>
                  <a:schemeClr val="tx1"/>
                </a:solidFill>
              </a:rPr>
              <a:t>Module III:  Administration of Emergency Medications</a:t>
            </a:r>
          </a:p>
          <a:p>
            <a:pPr hangingPunct="0"/>
            <a:r>
              <a:rPr lang="en-US">
                <a:solidFill>
                  <a:schemeClr val="tx1"/>
                </a:solidFill>
              </a:rPr>
              <a:t>Module IV: Local School Board Policies and Procedure</a:t>
            </a:r>
          </a:p>
          <a:p>
            <a:pPr hangingPunct="0"/>
            <a:r>
              <a:rPr lang="en-US">
                <a:solidFill>
                  <a:schemeClr val="tx1"/>
                </a:solidFill>
              </a:rPr>
              <a:t>Module V: Understanding HIPPA vs. FERPA for Unlicensed School Personnel</a:t>
            </a:r>
          </a:p>
          <a:p>
            <a:endParaRPr lang="en-US"/>
          </a:p>
        </p:txBody>
      </p:sp>
      <p:pic>
        <p:nvPicPr>
          <p:cNvPr id="4" name="Picture 3" descr="KDE School health logo">
            <a:extLst>
              <a:ext uri="{FF2B5EF4-FFF2-40B4-BE49-F238E27FC236}">
                <a16:creationId xmlns:a16="http://schemas.microsoft.com/office/drawing/2014/main" id="{1D74EAB5-F075-7BB1-FA15-FE15CDC973DB}"/>
              </a:ext>
            </a:extLst>
          </p:cNvPr>
          <p:cNvPicPr>
            <a:picLocks noChangeAspect="1"/>
          </p:cNvPicPr>
          <p:nvPr/>
        </p:nvPicPr>
        <p:blipFill>
          <a:blip r:embed="rId2"/>
          <a:stretch>
            <a:fillRect/>
          </a:stretch>
        </p:blipFill>
        <p:spPr>
          <a:xfrm>
            <a:off x="10520694" y="157313"/>
            <a:ext cx="1389312" cy="1616137"/>
          </a:xfrm>
          <a:prstGeom prst="rect">
            <a:avLst/>
          </a:prstGeom>
        </p:spPr>
      </p:pic>
    </p:spTree>
    <p:extLst>
      <p:ext uri="{BB962C8B-B14F-4D97-AF65-F5344CB8AC3E}">
        <p14:creationId xmlns:p14="http://schemas.microsoft.com/office/powerpoint/2010/main" val="36361770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Hypoglycemia (1)</a:t>
            </a:r>
          </a:p>
        </p:txBody>
      </p:sp>
      <p:sp>
        <p:nvSpPr>
          <p:cNvPr id="3" name="Text Placeholder 2"/>
          <p:cNvSpPr>
            <a:spLocks noGrp="1"/>
          </p:cNvSpPr>
          <p:nvPr>
            <p:ph type="body" sz="quarter" idx="13"/>
          </p:nvPr>
        </p:nvSpPr>
        <p:spPr>
          <a:xfrm>
            <a:off x="555786" y="1371348"/>
            <a:ext cx="9188715" cy="5096950"/>
          </a:xfrm>
        </p:spPr>
        <p:txBody>
          <a:bodyPr/>
          <a:lstStyle/>
          <a:p>
            <a:r>
              <a:rPr lang="en-US">
                <a:solidFill>
                  <a:schemeClr val="tx1"/>
                </a:solidFill>
              </a:rPr>
              <a:t>Hypoglycemia, or low blood sugar, is a common complication for individuals with Type 1 Diabetes (those who require insulin.) </a:t>
            </a:r>
          </a:p>
          <a:p>
            <a:r>
              <a:rPr lang="en-US">
                <a:solidFill>
                  <a:schemeClr val="tx1"/>
                </a:solidFill>
              </a:rPr>
              <a:t>Most individuals with diabetes can recognize changes and feelings in his or her body as the blood sugar drops and can intervene before the blood sugar level becomes too low</a:t>
            </a:r>
          </a:p>
          <a:p>
            <a:r>
              <a:rPr lang="en-US">
                <a:solidFill>
                  <a:schemeClr val="tx1"/>
                </a:solidFill>
              </a:rPr>
              <a:t>In younger students, the student may become irritable, start crying or become very emotional and aren’t able to recognize that their blood sugar is dropping.</a:t>
            </a:r>
          </a:p>
          <a:p>
            <a:endParaRPr lang="en-US"/>
          </a:p>
          <a:p>
            <a:endParaRPr lang="en-US"/>
          </a:p>
          <a:p>
            <a:endParaRPr lang="en-US"/>
          </a:p>
        </p:txBody>
      </p:sp>
      <p:pic>
        <p:nvPicPr>
          <p:cNvPr id="4" name="Picture 3" descr="KDE School health logo">
            <a:extLst>
              <a:ext uri="{FF2B5EF4-FFF2-40B4-BE49-F238E27FC236}">
                <a16:creationId xmlns:a16="http://schemas.microsoft.com/office/drawing/2014/main" id="{DAF0FBC1-B8CF-5B94-D78F-049D45A80C1C}"/>
              </a:ext>
            </a:extLst>
          </p:cNvPr>
          <p:cNvPicPr>
            <a:picLocks noChangeAspect="1"/>
          </p:cNvPicPr>
          <p:nvPr/>
        </p:nvPicPr>
        <p:blipFill>
          <a:blip r:embed="rId2"/>
          <a:stretch>
            <a:fillRect/>
          </a:stretch>
        </p:blipFill>
        <p:spPr>
          <a:xfrm>
            <a:off x="10438803" y="151580"/>
            <a:ext cx="1405774" cy="1655186"/>
          </a:xfrm>
          <a:prstGeom prst="rect">
            <a:avLst/>
          </a:prstGeom>
        </p:spPr>
      </p:pic>
    </p:spTree>
    <p:extLst>
      <p:ext uri="{BB962C8B-B14F-4D97-AF65-F5344CB8AC3E}">
        <p14:creationId xmlns:p14="http://schemas.microsoft.com/office/powerpoint/2010/main" val="996613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Hypoglycemia (2)</a:t>
            </a:r>
          </a:p>
        </p:txBody>
      </p:sp>
      <p:sp>
        <p:nvSpPr>
          <p:cNvPr id="3" name="Text Placeholder 2"/>
          <p:cNvSpPr>
            <a:spLocks noGrp="1"/>
          </p:cNvSpPr>
          <p:nvPr>
            <p:ph type="body" sz="quarter" idx="13"/>
          </p:nvPr>
        </p:nvSpPr>
        <p:spPr>
          <a:xfrm>
            <a:off x="555786" y="1344826"/>
            <a:ext cx="9188715" cy="4901324"/>
          </a:xfrm>
        </p:spPr>
        <p:txBody>
          <a:bodyPr>
            <a:normAutofit/>
          </a:bodyPr>
          <a:lstStyle/>
          <a:p>
            <a:pPr hangingPunct="0"/>
            <a:r>
              <a:rPr lang="en-US">
                <a:solidFill>
                  <a:schemeClr val="tx1"/>
                </a:solidFill>
              </a:rPr>
              <a:t>Sometimes an extremely low blood sugar level will cause the student to become unable to help themselves due to an impaired level of consciousness or motor function.  Hypoglycemia may result from:  </a:t>
            </a:r>
          </a:p>
          <a:p>
            <a:pPr lvl="1" hangingPunct="0"/>
            <a:r>
              <a:rPr lang="en-US">
                <a:solidFill>
                  <a:schemeClr val="tx1"/>
                </a:solidFill>
              </a:rPr>
              <a:t>Too much insulin</a:t>
            </a:r>
          </a:p>
          <a:p>
            <a:pPr lvl="1" hangingPunct="0"/>
            <a:r>
              <a:rPr lang="en-US">
                <a:solidFill>
                  <a:schemeClr val="tx1"/>
                </a:solidFill>
              </a:rPr>
              <a:t>Student administered insulin without eating</a:t>
            </a:r>
          </a:p>
          <a:p>
            <a:pPr lvl="1" hangingPunct="0"/>
            <a:r>
              <a:rPr lang="en-US">
                <a:solidFill>
                  <a:schemeClr val="tx1"/>
                </a:solidFill>
              </a:rPr>
              <a:t>Too little food consumed</a:t>
            </a:r>
          </a:p>
          <a:p>
            <a:pPr lvl="1" hangingPunct="0"/>
            <a:r>
              <a:rPr lang="en-US">
                <a:solidFill>
                  <a:schemeClr val="tx1"/>
                </a:solidFill>
              </a:rPr>
              <a:t>Delay in receiving snack/meal</a:t>
            </a:r>
          </a:p>
          <a:p>
            <a:pPr lvl="1" hangingPunct="0"/>
            <a:r>
              <a:rPr lang="en-US">
                <a:solidFill>
                  <a:schemeClr val="tx1"/>
                </a:solidFill>
              </a:rPr>
              <a:t>Increased physical activity</a:t>
            </a:r>
          </a:p>
          <a:p>
            <a:pPr lvl="1" hangingPunct="0"/>
            <a:r>
              <a:rPr lang="en-US">
                <a:solidFill>
                  <a:schemeClr val="tx1"/>
                </a:solidFill>
              </a:rPr>
              <a:t>Illness (at times)</a:t>
            </a:r>
          </a:p>
          <a:p>
            <a:pPr lvl="1" hangingPunct="0"/>
            <a:r>
              <a:rPr lang="en-US">
                <a:solidFill>
                  <a:schemeClr val="tx1"/>
                </a:solidFill>
              </a:rPr>
              <a:t>Alcohol use (a concern in adolescents)</a:t>
            </a:r>
          </a:p>
          <a:p>
            <a:endParaRPr lang="en-US"/>
          </a:p>
        </p:txBody>
      </p:sp>
      <p:pic>
        <p:nvPicPr>
          <p:cNvPr id="4" name="Picture 3" descr="KDE School health logo">
            <a:extLst>
              <a:ext uri="{FF2B5EF4-FFF2-40B4-BE49-F238E27FC236}">
                <a16:creationId xmlns:a16="http://schemas.microsoft.com/office/drawing/2014/main" id="{F9FA5F15-7E37-3057-7C20-CB1C3371AA39}"/>
              </a:ext>
            </a:extLst>
          </p:cNvPr>
          <p:cNvPicPr>
            <a:picLocks noChangeAspect="1"/>
          </p:cNvPicPr>
          <p:nvPr/>
        </p:nvPicPr>
        <p:blipFill>
          <a:blip r:embed="rId2"/>
          <a:stretch>
            <a:fillRect/>
          </a:stretch>
        </p:blipFill>
        <p:spPr>
          <a:xfrm>
            <a:off x="10455007" y="242684"/>
            <a:ext cx="1341945" cy="1580033"/>
          </a:xfrm>
          <a:prstGeom prst="rect">
            <a:avLst/>
          </a:prstGeom>
        </p:spPr>
      </p:pic>
    </p:spTree>
    <p:extLst>
      <p:ext uri="{BB962C8B-B14F-4D97-AF65-F5344CB8AC3E}">
        <p14:creationId xmlns:p14="http://schemas.microsoft.com/office/powerpoint/2010/main" val="15046885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Hypoglycemia (3)</a:t>
            </a:r>
          </a:p>
        </p:txBody>
      </p:sp>
      <p:sp>
        <p:nvSpPr>
          <p:cNvPr id="3" name="Text Placeholder 2"/>
          <p:cNvSpPr>
            <a:spLocks noGrp="1"/>
          </p:cNvSpPr>
          <p:nvPr>
            <p:ph type="body" sz="quarter" idx="13"/>
          </p:nvPr>
        </p:nvSpPr>
        <p:spPr>
          <a:xfrm>
            <a:off x="555786" y="1235549"/>
            <a:ext cx="10134381" cy="4901324"/>
          </a:xfrm>
        </p:spPr>
        <p:txBody>
          <a:bodyPr>
            <a:normAutofit/>
          </a:bodyPr>
          <a:lstStyle/>
          <a:p>
            <a:r>
              <a:rPr lang="en-US">
                <a:solidFill>
                  <a:schemeClr val="tx1"/>
                </a:solidFill>
              </a:rPr>
              <a:t>Hypoglycemia symptoms are characterized as mild, moderate, or severe</a:t>
            </a:r>
          </a:p>
          <a:p>
            <a:r>
              <a:rPr lang="en-US">
                <a:solidFill>
                  <a:schemeClr val="tx1"/>
                </a:solidFill>
              </a:rPr>
              <a:t>Students who receive insulin for the treatment of diabetes should have a written individual health care plan (IHP) or Emergency Diabetes Care Plan/Action Plan describing how to treat all these symptoms according to the severity of the hypoglycemia </a:t>
            </a:r>
          </a:p>
          <a:p>
            <a:r>
              <a:rPr lang="en-US">
                <a:solidFill>
                  <a:schemeClr val="tx1"/>
                </a:solidFill>
              </a:rPr>
              <a:t>It is also very important to list common symptoms that the student has with hypoglycemic episodes this will allow school staff to recognize that the student may be experiencing low blood sugar levels</a:t>
            </a:r>
          </a:p>
        </p:txBody>
      </p:sp>
      <p:pic>
        <p:nvPicPr>
          <p:cNvPr id="4" name="Picture 3" descr="KDE School health logo">
            <a:extLst>
              <a:ext uri="{FF2B5EF4-FFF2-40B4-BE49-F238E27FC236}">
                <a16:creationId xmlns:a16="http://schemas.microsoft.com/office/drawing/2014/main" id="{318F7862-AB45-021E-FE43-6FE72F923AEA}"/>
              </a:ext>
            </a:extLst>
          </p:cNvPr>
          <p:cNvPicPr>
            <a:picLocks noChangeAspect="1"/>
          </p:cNvPicPr>
          <p:nvPr/>
        </p:nvPicPr>
        <p:blipFill>
          <a:blip r:embed="rId2"/>
          <a:stretch>
            <a:fillRect/>
          </a:stretch>
        </p:blipFill>
        <p:spPr>
          <a:xfrm>
            <a:off x="10690167" y="194716"/>
            <a:ext cx="1337469" cy="1574763"/>
          </a:xfrm>
          <a:prstGeom prst="rect">
            <a:avLst/>
          </a:prstGeom>
        </p:spPr>
      </p:pic>
    </p:spTree>
    <p:extLst>
      <p:ext uri="{BB962C8B-B14F-4D97-AF65-F5344CB8AC3E}">
        <p14:creationId xmlns:p14="http://schemas.microsoft.com/office/powerpoint/2010/main" val="40052375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1B570-2B2D-1C5C-6F5A-7BE334FF1765}"/>
              </a:ext>
            </a:extLst>
          </p:cNvPr>
          <p:cNvSpPr>
            <a:spLocks noGrp="1"/>
          </p:cNvSpPr>
          <p:nvPr>
            <p:ph type="title"/>
          </p:nvPr>
        </p:nvSpPr>
        <p:spPr>
          <a:xfrm>
            <a:off x="555785" y="257025"/>
            <a:ext cx="11048781" cy="1320800"/>
          </a:xfrm>
        </p:spPr>
        <p:txBody>
          <a:bodyPr/>
          <a:lstStyle/>
          <a:p>
            <a:r>
              <a:rPr lang="en-US"/>
              <a:t>Hypoglycemia Signs and Symptoms </a:t>
            </a:r>
          </a:p>
        </p:txBody>
      </p:sp>
      <p:sp>
        <p:nvSpPr>
          <p:cNvPr id="3" name="Text Placeholder 2">
            <a:extLst>
              <a:ext uri="{FF2B5EF4-FFF2-40B4-BE49-F238E27FC236}">
                <a16:creationId xmlns:a16="http://schemas.microsoft.com/office/drawing/2014/main" id="{A3A4CB2B-9DD6-1CB9-1B0F-97AC809B5285}"/>
              </a:ext>
            </a:extLst>
          </p:cNvPr>
          <p:cNvSpPr>
            <a:spLocks noGrp="1"/>
          </p:cNvSpPr>
          <p:nvPr>
            <p:ph type="body" sz="quarter" idx="13"/>
          </p:nvPr>
        </p:nvSpPr>
        <p:spPr>
          <a:xfrm>
            <a:off x="555785" y="1324563"/>
            <a:ext cx="10766149" cy="4211713"/>
          </a:xfrm>
        </p:spPr>
        <p:txBody>
          <a:bodyPr>
            <a:normAutofit lnSpcReduction="10000"/>
          </a:bodyPr>
          <a:lstStyle/>
          <a:p>
            <a:r>
              <a:rPr lang="en-US">
                <a:solidFill>
                  <a:schemeClr val="tx1"/>
                </a:solidFill>
              </a:rPr>
              <a:t>Shakiness or trembling</a:t>
            </a:r>
          </a:p>
          <a:p>
            <a:r>
              <a:rPr lang="en-US">
                <a:solidFill>
                  <a:schemeClr val="tx1"/>
                </a:solidFill>
              </a:rPr>
              <a:t>Looking pale (pallor)</a:t>
            </a:r>
          </a:p>
          <a:p>
            <a:r>
              <a:rPr lang="en-US">
                <a:solidFill>
                  <a:schemeClr val="tx1"/>
                </a:solidFill>
              </a:rPr>
              <a:t>Sweating</a:t>
            </a:r>
          </a:p>
          <a:p>
            <a:r>
              <a:rPr lang="en-US">
                <a:solidFill>
                  <a:schemeClr val="tx1"/>
                </a:solidFill>
              </a:rPr>
              <a:t>Headache</a:t>
            </a:r>
          </a:p>
          <a:p>
            <a:r>
              <a:rPr lang="en-US">
                <a:solidFill>
                  <a:schemeClr val="tx1"/>
                </a:solidFill>
              </a:rPr>
              <a:t>Hunger or nausea</a:t>
            </a:r>
          </a:p>
          <a:p>
            <a:r>
              <a:rPr lang="en-US">
                <a:solidFill>
                  <a:schemeClr val="tx1"/>
                </a:solidFill>
              </a:rPr>
              <a:t>Irregular or fast heartbeat</a:t>
            </a:r>
          </a:p>
          <a:p>
            <a:r>
              <a:rPr lang="en-US">
                <a:solidFill>
                  <a:schemeClr val="tx1"/>
                </a:solidFill>
              </a:rPr>
              <a:t>Dizziness or lightheadedness</a:t>
            </a:r>
          </a:p>
          <a:p>
            <a:r>
              <a:rPr lang="en-US">
                <a:solidFill>
                  <a:schemeClr val="tx1"/>
                </a:solidFill>
              </a:rPr>
              <a:t>Nervousness or anxiety</a:t>
            </a:r>
          </a:p>
          <a:p>
            <a:r>
              <a:rPr lang="en-US">
                <a:solidFill>
                  <a:schemeClr val="tx1"/>
                </a:solidFill>
              </a:rPr>
              <a:t>Irritability or confusion</a:t>
            </a:r>
          </a:p>
        </p:txBody>
      </p:sp>
      <p:pic>
        <p:nvPicPr>
          <p:cNvPr id="4" name="Picture 3" descr="KDE School health logo">
            <a:extLst>
              <a:ext uri="{FF2B5EF4-FFF2-40B4-BE49-F238E27FC236}">
                <a16:creationId xmlns:a16="http://schemas.microsoft.com/office/drawing/2014/main" id="{8D85FE09-B76B-B841-2ABC-7B4CCC51C550}"/>
              </a:ext>
            </a:extLst>
          </p:cNvPr>
          <p:cNvPicPr>
            <a:picLocks noChangeAspect="1"/>
          </p:cNvPicPr>
          <p:nvPr/>
        </p:nvPicPr>
        <p:blipFill>
          <a:blip r:embed="rId2"/>
          <a:stretch>
            <a:fillRect/>
          </a:stretch>
        </p:blipFill>
        <p:spPr>
          <a:xfrm>
            <a:off x="10488058" y="257024"/>
            <a:ext cx="1337469" cy="1574763"/>
          </a:xfrm>
          <a:prstGeom prst="rect">
            <a:avLst/>
          </a:prstGeom>
        </p:spPr>
      </p:pic>
    </p:spTree>
    <p:extLst>
      <p:ext uri="{BB962C8B-B14F-4D97-AF65-F5344CB8AC3E}">
        <p14:creationId xmlns:p14="http://schemas.microsoft.com/office/powerpoint/2010/main" val="6764152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550606"/>
            <a:ext cx="9188715" cy="861684"/>
          </a:xfrm>
        </p:spPr>
        <p:txBody>
          <a:bodyPr>
            <a:normAutofit fontScale="90000"/>
          </a:bodyPr>
          <a:lstStyle/>
          <a:p>
            <a:r>
              <a:rPr lang="en-US"/>
              <a:t>Student Showing Signs of Hypoglycemia</a:t>
            </a:r>
          </a:p>
        </p:txBody>
      </p:sp>
      <p:sp>
        <p:nvSpPr>
          <p:cNvPr id="3" name="Text Placeholder 2"/>
          <p:cNvSpPr>
            <a:spLocks noGrp="1"/>
          </p:cNvSpPr>
          <p:nvPr>
            <p:ph type="body" sz="quarter" idx="13"/>
          </p:nvPr>
        </p:nvSpPr>
        <p:spPr>
          <a:xfrm>
            <a:off x="555786" y="1412290"/>
            <a:ext cx="9188715" cy="4223739"/>
          </a:xfrm>
        </p:spPr>
        <p:txBody>
          <a:bodyPr>
            <a:normAutofit fontScale="92500"/>
          </a:bodyPr>
          <a:lstStyle/>
          <a:p>
            <a:r>
              <a:rPr lang="en-US">
                <a:solidFill>
                  <a:schemeClr val="tx1"/>
                </a:solidFill>
              </a:rPr>
              <a:t>If a student shows signs of hypoglycemia, unlicensed school personnel should consult the student’s Individualized Healthcare Plan (IHP) or Emergency Diabetes Care Plan/Action Plan for guidance on how the hypoglycemia is to be treated</a:t>
            </a:r>
          </a:p>
          <a:p>
            <a:r>
              <a:rPr lang="en-US">
                <a:solidFill>
                  <a:schemeClr val="tx1"/>
                </a:solidFill>
              </a:rPr>
              <a:t>The IHP or Diabetes Medical Management Plan may include giving the student a source of sugar, such as juice or a snack.  If the symptoms progress, it is possible that the administration of the emergency medications may become necessary.  </a:t>
            </a:r>
          </a:p>
          <a:p>
            <a:r>
              <a:rPr lang="en-US">
                <a:solidFill>
                  <a:schemeClr val="tx1"/>
                </a:solidFill>
              </a:rPr>
              <a:t>In younger students, the student may become irritable, start crying or become very emotional.  </a:t>
            </a:r>
          </a:p>
          <a:p>
            <a:endParaRPr lang="en-US"/>
          </a:p>
        </p:txBody>
      </p:sp>
      <p:pic>
        <p:nvPicPr>
          <p:cNvPr id="4" name="Picture 3" descr="KDE School health logo">
            <a:extLst>
              <a:ext uri="{FF2B5EF4-FFF2-40B4-BE49-F238E27FC236}">
                <a16:creationId xmlns:a16="http://schemas.microsoft.com/office/drawing/2014/main" id="{295B29BD-8878-1AE5-55C9-8BA7DC11F316}"/>
              </a:ext>
            </a:extLst>
          </p:cNvPr>
          <p:cNvPicPr>
            <a:picLocks noChangeAspect="1"/>
          </p:cNvPicPr>
          <p:nvPr/>
        </p:nvPicPr>
        <p:blipFill>
          <a:blip r:embed="rId3"/>
          <a:stretch>
            <a:fillRect/>
          </a:stretch>
        </p:blipFill>
        <p:spPr>
          <a:xfrm>
            <a:off x="10521108" y="242685"/>
            <a:ext cx="1416514" cy="1667832"/>
          </a:xfrm>
          <a:prstGeom prst="rect">
            <a:avLst/>
          </a:prstGeom>
        </p:spPr>
      </p:pic>
    </p:spTree>
    <p:extLst>
      <p:ext uri="{BB962C8B-B14F-4D97-AF65-F5344CB8AC3E}">
        <p14:creationId xmlns:p14="http://schemas.microsoft.com/office/powerpoint/2010/main" val="32940611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79945"/>
            <a:ext cx="9605488" cy="857678"/>
          </a:xfrm>
        </p:spPr>
        <p:txBody>
          <a:bodyPr>
            <a:normAutofit/>
          </a:bodyPr>
          <a:lstStyle/>
          <a:p>
            <a:r>
              <a:rPr lang="en-US"/>
              <a:t>Glucagon Emergency Administration</a:t>
            </a:r>
          </a:p>
        </p:txBody>
      </p:sp>
      <p:sp>
        <p:nvSpPr>
          <p:cNvPr id="3" name="Text Placeholder 2"/>
          <p:cNvSpPr>
            <a:spLocks noGrp="1"/>
          </p:cNvSpPr>
          <p:nvPr>
            <p:ph type="body" sz="quarter" idx="13"/>
          </p:nvPr>
        </p:nvSpPr>
        <p:spPr>
          <a:xfrm>
            <a:off x="555786" y="1037623"/>
            <a:ext cx="9188715" cy="5083399"/>
          </a:xfrm>
        </p:spPr>
        <p:txBody>
          <a:bodyPr>
            <a:normAutofit fontScale="85000" lnSpcReduction="20000"/>
          </a:bodyPr>
          <a:lstStyle/>
          <a:p>
            <a:r>
              <a:rPr lang="en-US">
                <a:solidFill>
                  <a:schemeClr val="tx1"/>
                </a:solidFill>
              </a:rPr>
              <a:t>Glucagon is a life-saving medication prescribed for the student experiencing severe symptoms of hypoglycemia (severe sleepiness, loss of consciousness, seizure or inability to swallow)</a:t>
            </a:r>
          </a:p>
          <a:p>
            <a:r>
              <a:rPr lang="en-US">
                <a:solidFill>
                  <a:schemeClr val="tx1"/>
                </a:solidFill>
              </a:rPr>
              <a:t>Can be prescribed as an injectable form (Glucagon®, Gvoke®,  GlucaGen®, Zegalogue®) or nasal powder (Baqsimi®)</a:t>
            </a:r>
          </a:p>
          <a:p>
            <a:r>
              <a:rPr lang="en-US">
                <a:solidFill>
                  <a:schemeClr val="tx1"/>
                </a:solidFill>
              </a:rPr>
              <a:t>Glucagon is used to treat low blood sugar level when the patient is unable to take liquid or food by mouth</a:t>
            </a:r>
          </a:p>
          <a:p>
            <a:r>
              <a:rPr lang="en-US">
                <a:solidFill>
                  <a:schemeClr val="tx1"/>
                </a:solidFill>
              </a:rPr>
              <a:t>Generally, after administration, the level of glucose in the blood increases within five to 15 minutes</a:t>
            </a:r>
          </a:p>
          <a:p>
            <a:r>
              <a:rPr lang="en-US">
                <a:solidFill>
                  <a:schemeClr val="tx1"/>
                </a:solidFill>
              </a:rPr>
              <a:t>Glucagon does not harm the patient </a:t>
            </a:r>
          </a:p>
          <a:p>
            <a:r>
              <a:rPr lang="en-US">
                <a:solidFill>
                  <a:schemeClr val="tx1"/>
                </a:solidFill>
              </a:rPr>
              <a:t>However, after receiving Glucagon (regardless of form), the student may experience nausea and vomiting. Position the student on their side after administering Glucagon </a:t>
            </a:r>
          </a:p>
          <a:p>
            <a:r>
              <a:rPr lang="en-US">
                <a:solidFill>
                  <a:schemeClr val="tx1"/>
                </a:solidFill>
              </a:rPr>
              <a:t>Potential life-threatening complications can occur if hypoglycemia isn’t treated promptly</a:t>
            </a:r>
          </a:p>
        </p:txBody>
      </p:sp>
      <p:pic>
        <p:nvPicPr>
          <p:cNvPr id="4" name="Picture 3" descr="KDE School health logo">
            <a:extLst>
              <a:ext uri="{FF2B5EF4-FFF2-40B4-BE49-F238E27FC236}">
                <a16:creationId xmlns:a16="http://schemas.microsoft.com/office/drawing/2014/main" id="{7A46B702-0346-1DFA-3C0C-70473588E5A4}"/>
              </a:ext>
            </a:extLst>
          </p:cNvPr>
          <p:cNvPicPr>
            <a:picLocks noChangeAspect="1"/>
          </p:cNvPicPr>
          <p:nvPr/>
        </p:nvPicPr>
        <p:blipFill>
          <a:blip r:embed="rId2"/>
          <a:stretch>
            <a:fillRect/>
          </a:stretch>
        </p:blipFill>
        <p:spPr>
          <a:xfrm>
            <a:off x="10161274" y="139849"/>
            <a:ext cx="1724511" cy="2030474"/>
          </a:xfrm>
          <a:prstGeom prst="rect">
            <a:avLst/>
          </a:prstGeom>
        </p:spPr>
      </p:pic>
    </p:spTree>
    <p:extLst>
      <p:ext uri="{BB962C8B-B14F-4D97-AF65-F5344CB8AC3E}">
        <p14:creationId xmlns:p14="http://schemas.microsoft.com/office/powerpoint/2010/main" val="39688685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98033"/>
            <a:ext cx="8596668" cy="1320800"/>
          </a:xfrm>
        </p:spPr>
        <p:txBody>
          <a:bodyPr/>
          <a:lstStyle/>
          <a:p>
            <a:r>
              <a:rPr lang="en-US"/>
              <a:t>Parent Responsibility - Glucagon</a:t>
            </a:r>
          </a:p>
        </p:txBody>
      </p:sp>
      <p:sp>
        <p:nvSpPr>
          <p:cNvPr id="3" name="Text Placeholder 2"/>
          <p:cNvSpPr>
            <a:spLocks noGrp="1"/>
          </p:cNvSpPr>
          <p:nvPr>
            <p:ph type="body" sz="quarter" idx="13"/>
          </p:nvPr>
        </p:nvSpPr>
        <p:spPr>
          <a:xfrm>
            <a:off x="555786" y="1242821"/>
            <a:ext cx="9188715" cy="4901324"/>
          </a:xfrm>
        </p:spPr>
        <p:txBody>
          <a:bodyPr>
            <a:normAutofit/>
          </a:bodyPr>
          <a:lstStyle/>
          <a:p>
            <a:r>
              <a:rPr lang="en-US">
                <a:solidFill>
                  <a:schemeClr val="tx1"/>
                </a:solidFill>
              </a:rPr>
              <a:t>It is the responsibility of the parent/guardian to provide the Glucagon along with written orders from the student’s medical provider as well as signed parental/guardian permission. These orders should be a part of the student’s Diabetes Medical Management Plan and should be updated at least once per school year of any time there have been changes to the student’s treatment plan</a:t>
            </a:r>
          </a:p>
          <a:p>
            <a:r>
              <a:rPr lang="en-US">
                <a:solidFill>
                  <a:schemeClr val="tx1"/>
                </a:solidFill>
              </a:rPr>
              <a:t>KRS 158.838 requires “each local public school district to have at least one school employee who has met the requirements of KRS 156.502 on duty during the entire school day “to administer Glucagon in an emergency” </a:t>
            </a:r>
          </a:p>
        </p:txBody>
      </p:sp>
      <p:pic>
        <p:nvPicPr>
          <p:cNvPr id="4" name="Picture 3" descr="KDE School health logo">
            <a:extLst>
              <a:ext uri="{FF2B5EF4-FFF2-40B4-BE49-F238E27FC236}">
                <a16:creationId xmlns:a16="http://schemas.microsoft.com/office/drawing/2014/main" id="{2E29E211-FEDE-F074-FA10-B25CCE5963FE}"/>
              </a:ext>
            </a:extLst>
          </p:cNvPr>
          <p:cNvPicPr>
            <a:picLocks noChangeAspect="1"/>
          </p:cNvPicPr>
          <p:nvPr/>
        </p:nvPicPr>
        <p:blipFill>
          <a:blip r:embed="rId2"/>
          <a:stretch>
            <a:fillRect/>
          </a:stretch>
        </p:blipFill>
        <p:spPr>
          <a:xfrm>
            <a:off x="10678539" y="152983"/>
            <a:ext cx="1133954" cy="1335140"/>
          </a:xfrm>
          <a:prstGeom prst="rect">
            <a:avLst/>
          </a:prstGeom>
        </p:spPr>
      </p:pic>
    </p:spTree>
    <p:extLst>
      <p:ext uri="{BB962C8B-B14F-4D97-AF65-F5344CB8AC3E}">
        <p14:creationId xmlns:p14="http://schemas.microsoft.com/office/powerpoint/2010/main" val="29464963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Glucagon Storage and Handling</a:t>
            </a:r>
          </a:p>
        </p:txBody>
      </p:sp>
      <p:sp>
        <p:nvSpPr>
          <p:cNvPr id="3" name="Text Placeholder 2"/>
          <p:cNvSpPr>
            <a:spLocks noGrp="1"/>
          </p:cNvSpPr>
          <p:nvPr>
            <p:ph type="body" sz="quarter" idx="13"/>
          </p:nvPr>
        </p:nvSpPr>
        <p:spPr>
          <a:xfrm>
            <a:off x="555786" y="1577825"/>
            <a:ext cx="9188715" cy="5096950"/>
          </a:xfrm>
        </p:spPr>
        <p:txBody>
          <a:bodyPr>
            <a:normAutofit/>
          </a:bodyPr>
          <a:lstStyle/>
          <a:p>
            <a:r>
              <a:rPr lang="en-US" sz="2400">
                <a:solidFill>
                  <a:schemeClr val="tx1"/>
                </a:solidFill>
              </a:rPr>
              <a:t>Glucagon should be stored at room temperature in an area where trained school personnel will have easy access to it.</a:t>
            </a:r>
          </a:p>
          <a:p>
            <a:r>
              <a:rPr lang="en-US" sz="2400">
                <a:solidFill>
                  <a:schemeClr val="tx1"/>
                </a:solidFill>
              </a:rPr>
              <a:t>As per KRS 158.838, the expiration date of the Glucagon kit should be checked monthly and the parent/guardian notified one month in advance of the expiration date</a:t>
            </a:r>
          </a:p>
          <a:p>
            <a:endParaRPr lang="en-US" sz="2400"/>
          </a:p>
        </p:txBody>
      </p:sp>
      <p:pic>
        <p:nvPicPr>
          <p:cNvPr id="5" name="Picture 4" descr="KDE School health logo">
            <a:extLst>
              <a:ext uri="{FF2B5EF4-FFF2-40B4-BE49-F238E27FC236}">
                <a16:creationId xmlns:a16="http://schemas.microsoft.com/office/drawing/2014/main" id="{3F17B5AA-DBF3-E2D6-155C-11D73321A81F}"/>
              </a:ext>
            </a:extLst>
          </p:cNvPr>
          <p:cNvPicPr>
            <a:picLocks noChangeAspect="1"/>
          </p:cNvPicPr>
          <p:nvPr/>
        </p:nvPicPr>
        <p:blipFill>
          <a:blip r:embed="rId2"/>
          <a:stretch>
            <a:fillRect/>
          </a:stretch>
        </p:blipFill>
        <p:spPr>
          <a:xfrm>
            <a:off x="10421957" y="95232"/>
            <a:ext cx="1621542" cy="1909236"/>
          </a:xfrm>
          <a:prstGeom prst="rect">
            <a:avLst/>
          </a:prstGeom>
        </p:spPr>
      </p:pic>
    </p:spTree>
    <p:extLst>
      <p:ext uri="{BB962C8B-B14F-4D97-AF65-F5344CB8AC3E}">
        <p14:creationId xmlns:p14="http://schemas.microsoft.com/office/powerpoint/2010/main" val="1627977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C2A9-6976-E6D0-9B19-9723E4EADE61}"/>
              </a:ext>
            </a:extLst>
          </p:cNvPr>
          <p:cNvSpPr>
            <a:spLocks noGrp="1"/>
          </p:cNvSpPr>
          <p:nvPr>
            <p:ph type="title"/>
          </p:nvPr>
        </p:nvSpPr>
        <p:spPr/>
        <p:txBody>
          <a:bodyPr/>
          <a:lstStyle/>
          <a:p>
            <a:r>
              <a:rPr lang="en-US"/>
              <a:t>Injectable Glucagon</a:t>
            </a:r>
          </a:p>
        </p:txBody>
      </p:sp>
      <p:pic>
        <p:nvPicPr>
          <p:cNvPr id="5" name="Picture 4">
            <a:extLst>
              <a:ext uri="{FF2B5EF4-FFF2-40B4-BE49-F238E27FC236}">
                <a16:creationId xmlns:a16="http://schemas.microsoft.com/office/drawing/2014/main" id="{1FC33B51-FBED-7057-ED69-FD3448C67EA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603344" y="417509"/>
            <a:ext cx="5017443" cy="999831"/>
          </a:xfrm>
          <a:prstGeom prst="rect">
            <a:avLst/>
          </a:prstGeom>
        </p:spPr>
      </p:pic>
      <p:sp>
        <p:nvSpPr>
          <p:cNvPr id="3" name="Text Placeholder 2">
            <a:extLst>
              <a:ext uri="{FF2B5EF4-FFF2-40B4-BE49-F238E27FC236}">
                <a16:creationId xmlns:a16="http://schemas.microsoft.com/office/drawing/2014/main" id="{A7D9CE79-F74E-FF1D-ECAE-912408662289}"/>
              </a:ext>
            </a:extLst>
          </p:cNvPr>
          <p:cNvSpPr>
            <a:spLocks noGrp="1"/>
          </p:cNvSpPr>
          <p:nvPr>
            <p:ph type="body" sz="quarter" idx="13"/>
          </p:nvPr>
        </p:nvSpPr>
        <p:spPr>
          <a:xfrm>
            <a:off x="555786" y="1773451"/>
            <a:ext cx="11302538" cy="4901324"/>
          </a:xfrm>
        </p:spPr>
        <p:txBody>
          <a:bodyPr/>
          <a:lstStyle/>
          <a:p>
            <a:pPr marL="0" indent="0">
              <a:buNone/>
            </a:pPr>
            <a:r>
              <a:rPr lang="en-US" b="1">
                <a:solidFill>
                  <a:schemeClr val="tx1"/>
                </a:solidFill>
              </a:rPr>
              <a:t>How to Administer Glucagon Injectable (Glucagon® or GlucaGen®)</a:t>
            </a:r>
            <a:endParaRPr lang="en-US" sz="1800" b="1">
              <a:solidFill>
                <a:schemeClr val="tx1"/>
              </a:solidFill>
              <a:cs typeface="Times New Roman" panose="02020603050405020304" pitchFamily="18" charset="0"/>
            </a:endParaRPr>
          </a:p>
          <a:p>
            <a:pPr lvl="1">
              <a:buFont typeface="Wingdings" panose="05000000000000000000" pitchFamily="2" charset="2"/>
              <a:buChar char="ü"/>
            </a:pPr>
            <a:r>
              <a:rPr lang="en-US">
                <a:solidFill>
                  <a:schemeClr val="tx1"/>
                </a:solidFill>
                <a:cs typeface="Times New Roman" panose="02020603050405020304" pitchFamily="18" charset="0"/>
              </a:rPr>
              <a:t>Identify someone to call 9-1-1</a:t>
            </a:r>
          </a:p>
          <a:p>
            <a:pPr lvl="1">
              <a:buFont typeface="Wingdings" panose="05000000000000000000" pitchFamily="2" charset="2"/>
              <a:buChar char="ü"/>
            </a:pPr>
            <a:r>
              <a:rPr lang="en-US">
                <a:solidFill>
                  <a:schemeClr val="tx1"/>
                </a:solidFill>
                <a:cs typeface="Times New Roman" panose="02020603050405020304" pitchFamily="18" charset="0"/>
              </a:rPr>
              <a:t>Refer to the student’s Diabetes Medical Management Plan for the correct dose</a:t>
            </a:r>
          </a:p>
          <a:p>
            <a:pPr lvl="1">
              <a:buFont typeface="Wingdings" panose="05000000000000000000" pitchFamily="2" charset="2"/>
              <a:buChar char="ü"/>
            </a:pPr>
            <a:r>
              <a:rPr lang="en-US">
                <a:solidFill>
                  <a:schemeClr val="tx1"/>
                </a:solidFill>
                <a:cs typeface="Times New Roman" panose="02020603050405020304" pitchFamily="18" charset="0"/>
              </a:rPr>
              <a:t>Open the kit</a:t>
            </a:r>
          </a:p>
          <a:p>
            <a:pPr lvl="1">
              <a:buFont typeface="Wingdings" panose="05000000000000000000" pitchFamily="2" charset="2"/>
              <a:buChar char="ü"/>
            </a:pPr>
            <a:r>
              <a:rPr lang="en-US">
                <a:solidFill>
                  <a:schemeClr val="tx1"/>
                </a:solidFill>
                <a:cs typeface="Times New Roman" panose="02020603050405020304" pitchFamily="18" charset="0"/>
              </a:rPr>
              <a:t>Remove the flip-top seal from the vial</a:t>
            </a:r>
          </a:p>
          <a:p>
            <a:pPr lvl="1">
              <a:buFont typeface="Wingdings" panose="05000000000000000000" pitchFamily="2" charset="2"/>
              <a:buChar char="ü"/>
            </a:pPr>
            <a:r>
              <a:rPr lang="en-US">
                <a:solidFill>
                  <a:schemeClr val="tx1"/>
                </a:solidFill>
                <a:cs typeface="Times New Roman" panose="02020603050405020304" pitchFamily="18" charset="0"/>
              </a:rPr>
              <a:t>Remove the needle protector from the syringe</a:t>
            </a:r>
          </a:p>
          <a:p>
            <a:pPr lvl="1">
              <a:buFont typeface="Wingdings" panose="05000000000000000000" pitchFamily="2" charset="2"/>
              <a:buChar char="ü"/>
            </a:pPr>
            <a:r>
              <a:rPr lang="en-US">
                <a:solidFill>
                  <a:schemeClr val="tx1"/>
                </a:solidFill>
                <a:cs typeface="Times New Roman" panose="02020603050405020304" pitchFamily="18" charset="0"/>
              </a:rPr>
              <a:t>Slowly Inject all sterile water from the syringe into the vial of Glucagon (leave the needle in the vial if possible)</a:t>
            </a:r>
          </a:p>
          <a:p>
            <a:pPr lvl="1">
              <a:buFont typeface="Wingdings" panose="05000000000000000000" pitchFamily="2" charset="2"/>
              <a:buChar char="ü"/>
            </a:pPr>
            <a:r>
              <a:rPr lang="en-US">
                <a:solidFill>
                  <a:schemeClr val="tx1"/>
                </a:solidFill>
                <a:cs typeface="Times New Roman" panose="02020603050405020304" pitchFamily="18" charset="0"/>
              </a:rPr>
              <a:t>Gently swirl the vial (do not shake) until the solution is clear</a:t>
            </a:r>
          </a:p>
          <a:p>
            <a:pPr lvl="1">
              <a:buFont typeface="Wingdings" panose="05000000000000000000" pitchFamily="2" charset="2"/>
              <a:buChar char="ü"/>
            </a:pPr>
            <a:r>
              <a:rPr lang="en-US">
                <a:solidFill>
                  <a:schemeClr val="tx1"/>
                </a:solidFill>
                <a:cs typeface="Times New Roman" panose="02020603050405020304" pitchFamily="18" charset="0"/>
              </a:rPr>
              <a:t>Withdraw the prescribed amount of Glucagon from the vial back into the syringe</a:t>
            </a:r>
            <a:endParaRPr lang="en-US">
              <a:solidFill>
                <a:schemeClr val="tx1"/>
              </a:solidFill>
            </a:endParaRPr>
          </a:p>
        </p:txBody>
      </p:sp>
      <p:pic>
        <p:nvPicPr>
          <p:cNvPr id="4" name="Picture 3" descr="KDE School health logo">
            <a:extLst>
              <a:ext uri="{FF2B5EF4-FFF2-40B4-BE49-F238E27FC236}">
                <a16:creationId xmlns:a16="http://schemas.microsoft.com/office/drawing/2014/main" id="{FCA72690-E719-C846-C53B-AE37AB14A87E}"/>
              </a:ext>
            </a:extLst>
          </p:cNvPr>
          <p:cNvPicPr>
            <a:picLocks noChangeAspect="1"/>
          </p:cNvPicPr>
          <p:nvPr/>
        </p:nvPicPr>
        <p:blipFill>
          <a:blip r:embed="rId3"/>
          <a:stretch>
            <a:fillRect/>
          </a:stretch>
        </p:blipFill>
        <p:spPr>
          <a:xfrm>
            <a:off x="10527608" y="219228"/>
            <a:ext cx="1216116" cy="1431879"/>
          </a:xfrm>
          <a:prstGeom prst="rect">
            <a:avLst/>
          </a:prstGeom>
        </p:spPr>
      </p:pic>
    </p:spTree>
    <p:extLst>
      <p:ext uri="{BB962C8B-B14F-4D97-AF65-F5344CB8AC3E}">
        <p14:creationId xmlns:p14="http://schemas.microsoft.com/office/powerpoint/2010/main" val="33355573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57C7E-2B02-1173-9A6A-C65AA73ED237}"/>
              </a:ext>
            </a:extLst>
          </p:cNvPr>
          <p:cNvSpPr>
            <a:spLocks noGrp="1"/>
          </p:cNvSpPr>
          <p:nvPr>
            <p:ph type="title"/>
          </p:nvPr>
        </p:nvSpPr>
        <p:spPr>
          <a:xfrm>
            <a:off x="457463" y="391897"/>
            <a:ext cx="7791801" cy="784451"/>
          </a:xfrm>
        </p:spPr>
        <p:txBody>
          <a:bodyPr>
            <a:normAutofit/>
          </a:bodyPr>
          <a:lstStyle/>
          <a:p>
            <a:r>
              <a:rPr lang="en-US" sz="4000"/>
              <a:t>Injectable Glucagon Continued</a:t>
            </a:r>
          </a:p>
        </p:txBody>
      </p:sp>
      <p:sp>
        <p:nvSpPr>
          <p:cNvPr id="3" name="Text Placeholder 2">
            <a:extLst>
              <a:ext uri="{FF2B5EF4-FFF2-40B4-BE49-F238E27FC236}">
                <a16:creationId xmlns:a16="http://schemas.microsoft.com/office/drawing/2014/main" id="{B0F3FE7F-C4BC-50F8-492A-8DA00E587C16}"/>
              </a:ext>
            </a:extLst>
          </p:cNvPr>
          <p:cNvSpPr>
            <a:spLocks noGrp="1"/>
          </p:cNvSpPr>
          <p:nvPr>
            <p:ph type="body" sz="quarter" idx="13"/>
          </p:nvPr>
        </p:nvSpPr>
        <p:spPr>
          <a:xfrm>
            <a:off x="555786" y="1222253"/>
            <a:ext cx="10181040" cy="4460792"/>
          </a:xfrm>
        </p:spPr>
        <p:txBody>
          <a:bodyPr>
            <a:noAutofit/>
          </a:bodyPr>
          <a:lstStyle/>
          <a:p>
            <a:pPr marR="0" lvl="0">
              <a:lnSpc>
                <a:spcPct val="100000"/>
              </a:lnSpc>
              <a:spcBef>
                <a:spcPts val="0"/>
              </a:spcBef>
              <a:buFont typeface="Wingdings" panose="05000000000000000000" pitchFamily="2" charset="2"/>
              <a:buChar char="ü"/>
              <a:tabLst>
                <a:tab pos="457200" algn="l"/>
              </a:tabLst>
            </a:pPr>
            <a:r>
              <a:rPr lang="en-US" sz="22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200">
                <a:solidFill>
                  <a:schemeClr val="tx1"/>
                </a:solidFill>
                <a:effectLst/>
                <a:ea typeface="Calibri" panose="020F0502020204030204" pitchFamily="34" charset="0"/>
                <a:cs typeface="Calibri" panose="020F0502020204030204" pitchFamily="34" charset="0"/>
              </a:rPr>
              <a:t>Inject at a 90° angle into the upper arm, thigh or buttocks (may inject through clothing if necessary).</a:t>
            </a:r>
          </a:p>
          <a:p>
            <a:pPr marR="0" lvl="0">
              <a:lnSpc>
                <a:spcPct val="100000"/>
              </a:lnSpc>
              <a:spcBef>
                <a:spcPts val="0"/>
              </a:spcBef>
              <a:buFont typeface="Wingdings" panose="05000000000000000000" pitchFamily="2" charset="2"/>
              <a:buChar char="ü"/>
              <a:tabLst>
                <a:tab pos="457200" algn="l"/>
              </a:tabLst>
            </a:pPr>
            <a:r>
              <a:rPr lang="en-US" sz="2200">
                <a:solidFill>
                  <a:schemeClr val="tx1"/>
                </a:solidFill>
                <a:effectLst/>
                <a:ea typeface="Calibri" panose="020F0502020204030204" pitchFamily="34" charset="0"/>
                <a:cs typeface="Calibri" panose="020F0502020204030204" pitchFamily="34" charset="0"/>
              </a:rPr>
              <a:t>Slowly inject Glucagon into the site.</a:t>
            </a:r>
          </a:p>
          <a:p>
            <a:pPr marR="0" lvl="0">
              <a:lnSpc>
                <a:spcPct val="100000"/>
              </a:lnSpc>
              <a:spcBef>
                <a:spcPts val="0"/>
              </a:spcBef>
              <a:buFont typeface="Wingdings" panose="05000000000000000000" pitchFamily="2" charset="2"/>
              <a:buChar char="ü"/>
              <a:tabLst>
                <a:tab pos="457200" algn="l"/>
              </a:tabLst>
            </a:pPr>
            <a:r>
              <a:rPr lang="en-US" sz="2200">
                <a:solidFill>
                  <a:schemeClr val="tx1"/>
                </a:solidFill>
                <a:effectLst/>
                <a:ea typeface="Calibri" panose="020F0502020204030204" pitchFamily="34" charset="0"/>
                <a:cs typeface="Calibri" panose="020F0502020204030204" pitchFamily="34" charset="0"/>
              </a:rPr>
              <a:t>Withdraw the needle and apply light pressure at the injection site.</a:t>
            </a:r>
          </a:p>
          <a:p>
            <a:pPr marR="0" lvl="0">
              <a:lnSpc>
                <a:spcPct val="100000"/>
              </a:lnSpc>
              <a:spcBef>
                <a:spcPts val="0"/>
              </a:spcBef>
              <a:buFont typeface="Wingdings" panose="05000000000000000000" pitchFamily="2" charset="2"/>
              <a:buChar char="ü"/>
              <a:tabLst>
                <a:tab pos="457200" algn="l"/>
              </a:tabLst>
            </a:pPr>
            <a:r>
              <a:rPr lang="en-US" sz="2200">
                <a:solidFill>
                  <a:schemeClr val="tx1"/>
                </a:solidFill>
                <a:effectLst/>
                <a:ea typeface="Calibri" panose="020F0502020204030204" pitchFamily="34" charset="0"/>
                <a:cs typeface="Calibri" panose="020F0502020204030204" pitchFamily="34" charset="0"/>
              </a:rPr>
              <a:t>Turn the person on their side as they may vomit.</a:t>
            </a:r>
          </a:p>
          <a:p>
            <a:pPr marR="0" lvl="0">
              <a:lnSpc>
                <a:spcPct val="100000"/>
              </a:lnSpc>
              <a:spcBef>
                <a:spcPts val="0"/>
              </a:spcBef>
              <a:buFont typeface="Wingdings" panose="05000000000000000000" pitchFamily="2" charset="2"/>
              <a:buChar char="ü"/>
              <a:tabLst>
                <a:tab pos="457200" algn="l"/>
              </a:tabLst>
            </a:pPr>
            <a:r>
              <a:rPr lang="en-US" sz="2200">
                <a:solidFill>
                  <a:schemeClr val="tx1"/>
                </a:solidFill>
                <a:effectLst/>
                <a:ea typeface="Calibri" panose="020F0502020204030204" pitchFamily="34" charset="0"/>
                <a:cs typeface="Calibri" panose="020F0502020204030204" pitchFamily="34" charset="0"/>
              </a:rPr>
              <a:t>Place the used needle back in the kit and close the lid (do not recap).</a:t>
            </a:r>
          </a:p>
          <a:p>
            <a:pPr marR="0" lvl="0">
              <a:lnSpc>
                <a:spcPct val="100000"/>
              </a:lnSpc>
              <a:spcBef>
                <a:spcPts val="0"/>
              </a:spcBef>
              <a:buFont typeface="Wingdings" panose="05000000000000000000" pitchFamily="2" charset="2"/>
              <a:buChar char="ü"/>
              <a:tabLst>
                <a:tab pos="457200" algn="l"/>
              </a:tabLst>
            </a:pPr>
            <a:r>
              <a:rPr lang="en-US" sz="2200">
                <a:solidFill>
                  <a:schemeClr val="tx1"/>
                </a:solidFill>
                <a:effectLst/>
                <a:ea typeface="Calibri" panose="020F0502020204030204" pitchFamily="34" charset="0"/>
                <a:cs typeface="Calibri" panose="020F0502020204030204" pitchFamily="34" charset="0"/>
              </a:rPr>
              <a:t>Give the used kit to emergency management services (EMS) personnel.</a:t>
            </a:r>
          </a:p>
          <a:p>
            <a:pPr marR="0" lvl="0">
              <a:lnSpc>
                <a:spcPct val="100000"/>
              </a:lnSpc>
              <a:spcBef>
                <a:spcPts val="0"/>
              </a:spcBef>
              <a:buFont typeface="Wingdings" panose="05000000000000000000" pitchFamily="2" charset="2"/>
              <a:buChar char="ü"/>
              <a:tabLst>
                <a:tab pos="457200" algn="l"/>
              </a:tabLst>
            </a:pPr>
            <a:r>
              <a:rPr lang="en-US" sz="2200">
                <a:solidFill>
                  <a:schemeClr val="tx1"/>
                </a:solidFill>
                <a:effectLst/>
                <a:ea typeface="Calibri" panose="020F0502020204030204" pitchFamily="34" charset="0"/>
                <a:cs typeface="Calibri" panose="020F0502020204030204" pitchFamily="34" charset="0"/>
              </a:rPr>
              <a:t>Document the administration of Glucagon on the Medication Administration Record</a:t>
            </a:r>
          </a:p>
          <a:p>
            <a:pPr marL="0" marR="0" indent="0">
              <a:lnSpc>
                <a:spcPct val="100000"/>
              </a:lnSpc>
              <a:spcBef>
                <a:spcPts val="0"/>
              </a:spcBef>
              <a:buNone/>
            </a:pPr>
            <a:r>
              <a:rPr lang="en-US" sz="2200">
                <a:solidFill>
                  <a:schemeClr val="tx1"/>
                </a:solidFill>
                <a:effectLst/>
                <a:ea typeface="Calibri" panose="020F0502020204030204" pitchFamily="34" charset="0"/>
                <a:cs typeface="Calibri" panose="020F0502020204030204" pitchFamily="34" charset="0"/>
              </a:rPr>
              <a:t>		For More Information: </a:t>
            </a:r>
            <a:r>
              <a:rPr lang="en-US" sz="2200" u="sng">
                <a:solidFill>
                  <a:srgbClr val="0000FF"/>
                </a:solidFill>
                <a:effectLst/>
                <a:ea typeface="Calibri" panose="020F0502020204030204" pitchFamily="34" charset="0"/>
                <a:cs typeface="Calibri" panose="020F0502020204030204" pitchFamily="34" charset="0"/>
                <a:hlinkClick r:id="rId2"/>
              </a:rPr>
              <a:t>Glucagen Hypo Kit</a:t>
            </a:r>
            <a:endParaRPr lang="en-US" sz="2200">
              <a:effectLst/>
              <a:ea typeface="Calibri" panose="020F0502020204030204" pitchFamily="34" charset="0"/>
              <a:cs typeface="Calibri" panose="020F0502020204030204" pitchFamily="34" charset="0"/>
            </a:endParaRPr>
          </a:p>
        </p:txBody>
      </p:sp>
      <p:pic>
        <p:nvPicPr>
          <p:cNvPr id="4" name="Picture 3" descr="KDE School health logo">
            <a:extLst>
              <a:ext uri="{FF2B5EF4-FFF2-40B4-BE49-F238E27FC236}">
                <a16:creationId xmlns:a16="http://schemas.microsoft.com/office/drawing/2014/main" id="{88FB3613-D446-0C68-8687-0E14D13311EB}"/>
              </a:ext>
            </a:extLst>
          </p:cNvPr>
          <p:cNvPicPr>
            <a:picLocks noChangeAspect="1"/>
          </p:cNvPicPr>
          <p:nvPr/>
        </p:nvPicPr>
        <p:blipFill>
          <a:blip r:embed="rId3"/>
          <a:stretch>
            <a:fillRect/>
          </a:stretch>
        </p:blipFill>
        <p:spPr>
          <a:xfrm>
            <a:off x="10828610" y="116553"/>
            <a:ext cx="1133954" cy="1335140"/>
          </a:xfrm>
          <a:prstGeom prst="rect">
            <a:avLst/>
          </a:prstGeom>
        </p:spPr>
      </p:pic>
      <p:pic>
        <p:nvPicPr>
          <p:cNvPr id="5" name="Picture 4">
            <a:extLst>
              <a:ext uri="{FF2B5EF4-FFF2-40B4-BE49-F238E27FC236}">
                <a16:creationId xmlns:a16="http://schemas.microsoft.com/office/drawing/2014/main" id="{A057410E-E48C-99B7-0CCF-7BC06236544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302269" y="563934"/>
            <a:ext cx="3526341" cy="706982"/>
          </a:xfrm>
          <a:prstGeom prst="rect">
            <a:avLst/>
          </a:prstGeom>
        </p:spPr>
      </p:pic>
    </p:spTree>
    <p:extLst>
      <p:ext uri="{BB962C8B-B14F-4D97-AF65-F5344CB8AC3E}">
        <p14:creationId xmlns:p14="http://schemas.microsoft.com/office/powerpoint/2010/main" val="317002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244328" cy="773489"/>
          </a:xfrm>
        </p:spPr>
        <p:txBody>
          <a:bodyPr/>
          <a:lstStyle/>
          <a:p>
            <a:r>
              <a:rPr lang="en-US"/>
              <a:t>Course Completion</a:t>
            </a:r>
          </a:p>
        </p:txBody>
      </p:sp>
      <p:sp>
        <p:nvSpPr>
          <p:cNvPr id="3" name="Text Placeholder 2"/>
          <p:cNvSpPr>
            <a:spLocks noGrp="1"/>
          </p:cNvSpPr>
          <p:nvPr>
            <p:ph type="body" sz="quarter" idx="13"/>
          </p:nvPr>
        </p:nvSpPr>
        <p:spPr>
          <a:xfrm>
            <a:off x="555786" y="1175657"/>
            <a:ext cx="11070157" cy="4383314"/>
          </a:xfrm>
        </p:spPr>
        <p:txBody>
          <a:bodyPr>
            <a:normAutofit/>
          </a:bodyPr>
          <a:lstStyle/>
          <a:p>
            <a:pPr>
              <a:buFont typeface="Wingdings" panose="05000000000000000000" pitchFamily="2" charset="2"/>
              <a:buChar char="ü"/>
            </a:pPr>
            <a:r>
              <a:rPr lang="en-US">
                <a:solidFill>
                  <a:schemeClr val="tx1"/>
                </a:solidFill>
              </a:rPr>
              <a:t>Upon successful completion of this course (course exam and skill competency evaluation), the non-licensed school employee will receive a proof of completion certificate</a:t>
            </a:r>
          </a:p>
          <a:p>
            <a:pPr>
              <a:buFont typeface="Wingdings" panose="05000000000000000000" pitchFamily="2" charset="2"/>
              <a:buChar char="ü"/>
            </a:pPr>
            <a:r>
              <a:rPr lang="en-US">
                <a:solidFill>
                  <a:schemeClr val="tx1"/>
                </a:solidFill>
              </a:rPr>
              <a:t>This in no way identifies the individual as a Certified Medication Administration Technician</a:t>
            </a:r>
          </a:p>
          <a:p>
            <a:pPr>
              <a:buFont typeface="Wingdings" panose="05000000000000000000" pitchFamily="2" charset="2"/>
              <a:buChar char="ü"/>
            </a:pPr>
            <a:r>
              <a:rPr lang="en-US">
                <a:solidFill>
                  <a:schemeClr val="tx1"/>
                </a:solidFill>
              </a:rPr>
              <a:t>This training and competency evaluation must be renewed each school year</a:t>
            </a:r>
          </a:p>
          <a:p>
            <a:pPr marL="0" indent="0">
              <a:buNone/>
            </a:pPr>
            <a:endParaRPr lang="en-US"/>
          </a:p>
        </p:txBody>
      </p:sp>
      <p:pic>
        <p:nvPicPr>
          <p:cNvPr id="4" name="Picture 3" descr="KDE School health logo">
            <a:extLst>
              <a:ext uri="{FF2B5EF4-FFF2-40B4-BE49-F238E27FC236}">
                <a16:creationId xmlns:a16="http://schemas.microsoft.com/office/drawing/2014/main" id="{CDB6A1B4-1791-1281-9DCE-40660B3CCD8E}"/>
              </a:ext>
            </a:extLst>
          </p:cNvPr>
          <p:cNvPicPr>
            <a:picLocks noChangeAspect="1"/>
          </p:cNvPicPr>
          <p:nvPr/>
        </p:nvPicPr>
        <p:blipFill>
          <a:blip r:embed="rId2"/>
          <a:stretch>
            <a:fillRect/>
          </a:stretch>
        </p:blipFill>
        <p:spPr>
          <a:xfrm>
            <a:off x="10903924" y="4639837"/>
            <a:ext cx="896190" cy="1042506"/>
          </a:xfrm>
          <a:prstGeom prst="rect">
            <a:avLst/>
          </a:prstGeom>
        </p:spPr>
      </p:pic>
    </p:spTree>
    <p:extLst>
      <p:ext uri="{BB962C8B-B14F-4D97-AF65-F5344CB8AC3E}">
        <p14:creationId xmlns:p14="http://schemas.microsoft.com/office/powerpoint/2010/main" val="25330673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88771-56CB-21DD-B3CA-3A934C6B80A8}"/>
              </a:ext>
            </a:extLst>
          </p:cNvPr>
          <p:cNvSpPr>
            <a:spLocks noGrp="1"/>
          </p:cNvSpPr>
          <p:nvPr>
            <p:ph type="title"/>
          </p:nvPr>
        </p:nvSpPr>
        <p:spPr>
          <a:xfrm>
            <a:off x="494563" y="0"/>
            <a:ext cx="8596668" cy="1095375"/>
          </a:xfrm>
        </p:spPr>
        <p:txBody>
          <a:bodyPr/>
          <a:lstStyle/>
          <a:p>
            <a:r>
              <a:rPr lang="en-US"/>
              <a:t>Discontinued Glucagon Kits</a:t>
            </a:r>
          </a:p>
        </p:txBody>
      </p:sp>
      <p:sp>
        <p:nvSpPr>
          <p:cNvPr id="3" name="Text Placeholder 2">
            <a:extLst>
              <a:ext uri="{FF2B5EF4-FFF2-40B4-BE49-F238E27FC236}">
                <a16:creationId xmlns:a16="http://schemas.microsoft.com/office/drawing/2014/main" id="{6D0618EC-09D0-A8A9-E185-4E7FD0D5A834}"/>
              </a:ext>
            </a:extLst>
          </p:cNvPr>
          <p:cNvSpPr>
            <a:spLocks noGrp="1"/>
          </p:cNvSpPr>
          <p:nvPr>
            <p:ph type="body" sz="quarter" idx="13"/>
          </p:nvPr>
        </p:nvSpPr>
        <p:spPr>
          <a:xfrm>
            <a:off x="494563" y="1334663"/>
            <a:ext cx="9188715" cy="4901324"/>
          </a:xfrm>
        </p:spPr>
        <p:txBody>
          <a:bodyPr>
            <a:normAutofit fontScale="77500" lnSpcReduction="20000"/>
          </a:bodyPr>
          <a:lstStyle/>
          <a:p>
            <a:pPr>
              <a:lnSpc>
                <a:spcPct val="120000"/>
              </a:lnSpc>
              <a:spcBef>
                <a:spcPts val="0"/>
              </a:spcBef>
              <a:buFont typeface="Arial" panose="020B0604020202020204" pitchFamily="34" charset="0"/>
              <a:buChar char="•"/>
            </a:pPr>
            <a:r>
              <a:rPr lang="en-US" sz="2600">
                <a:solidFill>
                  <a:schemeClr val="tx1"/>
                </a:solidFill>
              </a:rPr>
              <a:t>Please note the following important information regarding discontinued glucagon emergency kits:</a:t>
            </a:r>
          </a:p>
          <a:p>
            <a:pPr marL="742950" lvl="1" indent="-285750">
              <a:lnSpc>
                <a:spcPct val="120000"/>
              </a:lnSpc>
              <a:spcBef>
                <a:spcPts val="0"/>
              </a:spcBef>
              <a:buFont typeface="Arial" panose="020B0604020202020204" pitchFamily="34" charset="0"/>
              <a:buChar char="•"/>
            </a:pPr>
            <a:r>
              <a:rPr lang="en-US" sz="2600" b="1">
                <a:solidFill>
                  <a:schemeClr val="tx1"/>
                </a:solidFill>
              </a:rPr>
              <a:t>Eli Lilly Glucagon Emergency Kit:</a:t>
            </a:r>
            <a:r>
              <a:rPr lang="en-US" sz="2600">
                <a:solidFill>
                  <a:schemeClr val="tx1"/>
                </a:solidFill>
              </a:rPr>
              <a:t> Discontinued on </a:t>
            </a:r>
            <a:r>
              <a:rPr lang="en-US" sz="2600" b="1">
                <a:solidFill>
                  <a:schemeClr val="tx1"/>
                </a:solidFill>
              </a:rPr>
              <a:t>Dec. 31, 2022.</a:t>
            </a:r>
            <a:endParaRPr lang="en-US" sz="2600">
              <a:solidFill>
                <a:schemeClr val="tx1"/>
              </a:solidFill>
            </a:endParaRPr>
          </a:p>
          <a:p>
            <a:pPr marL="742950" lvl="1" indent="-285750">
              <a:lnSpc>
                <a:spcPct val="120000"/>
              </a:lnSpc>
              <a:spcBef>
                <a:spcPts val="0"/>
              </a:spcBef>
              <a:buFont typeface="Arial" panose="020B0604020202020204" pitchFamily="34" charset="0"/>
              <a:buChar char="•"/>
            </a:pPr>
            <a:r>
              <a:rPr lang="en-US" sz="2600" b="1">
                <a:solidFill>
                  <a:schemeClr val="tx1"/>
                </a:solidFill>
              </a:rPr>
              <a:t>Novo Nordisk GlucaGen HypoKit:</a:t>
            </a:r>
            <a:r>
              <a:rPr lang="en-US" sz="2600">
                <a:solidFill>
                  <a:schemeClr val="tx1"/>
                </a:solidFill>
              </a:rPr>
              <a:t> Discontinued on </a:t>
            </a:r>
            <a:r>
              <a:rPr lang="en-US" sz="2600" b="1">
                <a:solidFill>
                  <a:schemeClr val="tx1"/>
                </a:solidFill>
              </a:rPr>
              <a:t>July 1, 2024.</a:t>
            </a:r>
            <a:endParaRPr lang="en-US" sz="2600">
              <a:solidFill>
                <a:schemeClr val="tx1"/>
              </a:solidFill>
            </a:endParaRPr>
          </a:p>
          <a:p>
            <a:pPr>
              <a:lnSpc>
                <a:spcPct val="120000"/>
              </a:lnSpc>
              <a:spcBef>
                <a:spcPts val="0"/>
              </a:spcBef>
            </a:pPr>
            <a:r>
              <a:rPr lang="en-US" sz="2600">
                <a:solidFill>
                  <a:schemeClr val="tx1"/>
                </a:solidFill>
              </a:rPr>
              <a:t>After consultation with local pediatric diabetes providers, KDE has chosen to keep the guidance regarding these two medications in our training materials as there may be students who present to school with these discontinued kits</a:t>
            </a:r>
          </a:p>
          <a:p>
            <a:pPr>
              <a:lnSpc>
                <a:spcPct val="120000"/>
              </a:lnSpc>
              <a:spcBef>
                <a:spcPts val="0"/>
              </a:spcBef>
            </a:pPr>
            <a:r>
              <a:rPr lang="en-US" sz="2600">
                <a:solidFill>
                  <a:schemeClr val="tx1"/>
                </a:solidFill>
              </a:rPr>
              <a:t>It is crucial that school nurses determine if the prescribed medication is not expired </a:t>
            </a:r>
          </a:p>
          <a:p>
            <a:pPr>
              <a:lnSpc>
                <a:spcPct val="120000"/>
              </a:lnSpc>
              <a:spcBef>
                <a:spcPts val="0"/>
              </a:spcBef>
              <a:buFont typeface="Arial" panose="020B0604020202020204" pitchFamily="34" charset="0"/>
              <a:buChar char="•"/>
            </a:pPr>
            <a:r>
              <a:rPr lang="en-US" sz="2600">
                <a:solidFill>
                  <a:schemeClr val="tx1"/>
                </a:solidFill>
              </a:rPr>
              <a:t>If an expired glucagon emergency kit is identified:</a:t>
            </a:r>
          </a:p>
          <a:p>
            <a:pPr marL="742950" lvl="1" indent="-285750">
              <a:lnSpc>
                <a:spcPct val="120000"/>
              </a:lnSpc>
              <a:spcBef>
                <a:spcPts val="0"/>
              </a:spcBef>
              <a:buFont typeface="Arial" panose="020B0604020202020204" pitchFamily="34" charset="0"/>
              <a:buChar char="•"/>
            </a:pPr>
            <a:r>
              <a:rPr lang="en-US" sz="2600" b="1">
                <a:solidFill>
                  <a:schemeClr val="tx1"/>
                </a:solidFill>
              </a:rPr>
              <a:t>Do not administer the expired medication</a:t>
            </a:r>
            <a:endParaRPr lang="en-US" sz="2600">
              <a:solidFill>
                <a:schemeClr val="tx1"/>
              </a:solidFill>
            </a:endParaRPr>
          </a:p>
          <a:p>
            <a:pPr marL="742950" lvl="1" indent="-285750">
              <a:lnSpc>
                <a:spcPct val="120000"/>
              </a:lnSpc>
              <a:spcBef>
                <a:spcPts val="0"/>
              </a:spcBef>
              <a:buFont typeface="Arial" panose="020B0604020202020204" pitchFamily="34" charset="0"/>
              <a:buChar char="•"/>
            </a:pPr>
            <a:r>
              <a:rPr lang="en-US" sz="2600">
                <a:solidFill>
                  <a:schemeClr val="tx1"/>
                </a:solidFill>
              </a:rPr>
              <a:t>Immediately notify the student's parent/guardian</a:t>
            </a:r>
          </a:p>
          <a:p>
            <a:pPr marL="742950" lvl="1" indent="-285750">
              <a:lnSpc>
                <a:spcPct val="120000"/>
              </a:lnSpc>
              <a:spcBef>
                <a:spcPts val="0"/>
              </a:spcBef>
              <a:buFont typeface="Arial" panose="020B0604020202020204" pitchFamily="34" charset="0"/>
              <a:buChar char="•"/>
            </a:pPr>
            <a:r>
              <a:rPr lang="en-US" sz="2600">
                <a:solidFill>
                  <a:schemeClr val="tx1"/>
                </a:solidFill>
              </a:rPr>
              <a:t>Follow established school protocols for emergency situations and medication replacement</a:t>
            </a:r>
          </a:p>
          <a:p>
            <a:pPr marL="457200" lvl="1" indent="0">
              <a:buNone/>
            </a:pPr>
            <a:endParaRPr lang="en-US"/>
          </a:p>
        </p:txBody>
      </p:sp>
      <p:pic>
        <p:nvPicPr>
          <p:cNvPr id="4" name="Picture 3" descr="KDE school health logo">
            <a:extLst>
              <a:ext uri="{FF2B5EF4-FFF2-40B4-BE49-F238E27FC236}">
                <a16:creationId xmlns:a16="http://schemas.microsoft.com/office/drawing/2014/main" id="{EDE9DC5C-A238-511A-FF2F-335B529B044D}"/>
              </a:ext>
            </a:extLst>
          </p:cNvPr>
          <p:cNvPicPr>
            <a:picLocks noChangeAspect="1"/>
          </p:cNvPicPr>
          <p:nvPr/>
        </p:nvPicPr>
        <p:blipFill>
          <a:blip r:embed="rId3"/>
          <a:stretch>
            <a:fillRect/>
          </a:stretch>
        </p:blipFill>
        <p:spPr>
          <a:xfrm>
            <a:off x="10903973" y="4474663"/>
            <a:ext cx="1070573" cy="1260514"/>
          </a:xfrm>
          <a:prstGeom prst="rect">
            <a:avLst/>
          </a:prstGeom>
        </p:spPr>
      </p:pic>
      <p:pic>
        <p:nvPicPr>
          <p:cNvPr id="5" name="Picture 4">
            <a:extLst>
              <a:ext uri="{FF2B5EF4-FFF2-40B4-BE49-F238E27FC236}">
                <a16:creationId xmlns:a16="http://schemas.microsoft.com/office/drawing/2014/main" id="{A51F685C-4E4C-3913-84AC-66151C1A1F3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74557" y="414461"/>
            <a:ext cx="5017443" cy="1005927"/>
          </a:xfrm>
          <a:prstGeom prst="rect">
            <a:avLst/>
          </a:prstGeom>
        </p:spPr>
      </p:pic>
    </p:spTree>
    <p:extLst>
      <p:ext uri="{BB962C8B-B14F-4D97-AF65-F5344CB8AC3E}">
        <p14:creationId xmlns:p14="http://schemas.microsoft.com/office/powerpoint/2010/main" val="28527746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B6617-BB99-C515-4E55-F6C1F1AE1C1A}"/>
              </a:ext>
            </a:extLst>
          </p:cNvPr>
          <p:cNvSpPr>
            <a:spLocks noGrp="1"/>
          </p:cNvSpPr>
          <p:nvPr>
            <p:ph type="title"/>
          </p:nvPr>
        </p:nvSpPr>
        <p:spPr/>
        <p:txBody>
          <a:bodyPr/>
          <a:lstStyle/>
          <a:p>
            <a:r>
              <a:rPr lang="en-US"/>
              <a:t>Gvoke HypoPen (Glucagon Injection) (1)</a:t>
            </a:r>
          </a:p>
        </p:txBody>
      </p:sp>
      <p:sp>
        <p:nvSpPr>
          <p:cNvPr id="3" name="Text Placeholder 2">
            <a:extLst>
              <a:ext uri="{FF2B5EF4-FFF2-40B4-BE49-F238E27FC236}">
                <a16:creationId xmlns:a16="http://schemas.microsoft.com/office/drawing/2014/main" id="{2FF8F8EE-A279-88FD-B3B0-59F23E7424D7}"/>
              </a:ext>
            </a:extLst>
          </p:cNvPr>
          <p:cNvSpPr>
            <a:spLocks noGrp="1"/>
          </p:cNvSpPr>
          <p:nvPr>
            <p:ph type="body" sz="quarter" idx="13"/>
          </p:nvPr>
        </p:nvSpPr>
        <p:spPr>
          <a:xfrm>
            <a:off x="555786" y="1577825"/>
            <a:ext cx="10947956" cy="4172359"/>
          </a:xfrm>
        </p:spPr>
        <p:txBody>
          <a:bodyPr>
            <a:normAutofit fontScale="70000" lnSpcReduction="20000"/>
          </a:bodyPr>
          <a:lstStyle/>
          <a:p>
            <a:pPr marL="0" marR="0">
              <a:lnSpc>
                <a:spcPct val="120000"/>
              </a:lnSpc>
              <a:spcBef>
                <a:spcPts val="0"/>
              </a:spcBef>
              <a:buNone/>
            </a:pPr>
            <a:r>
              <a:rPr lang="en-US" sz="3200" b="1">
                <a:solidFill>
                  <a:schemeClr val="tx1"/>
                </a:solidFill>
                <a:effectLst/>
                <a:ea typeface="Calibri" panose="020F0502020204030204" pitchFamily="34" charset="0"/>
                <a:cs typeface="Calibri" panose="020F0502020204030204" pitchFamily="34" charset="0"/>
              </a:rPr>
              <a:t>How to Administer GVOKE HypoPen</a:t>
            </a:r>
          </a:p>
          <a:p>
            <a:pPr marL="114300" marR="0" lvl="0" indent="-457200">
              <a:lnSpc>
                <a:spcPct val="120000"/>
              </a:lnSpc>
              <a:spcBef>
                <a:spcPts val="0"/>
              </a:spcBef>
              <a:buFont typeface="Wingdings" panose="05000000000000000000" pitchFamily="2" charset="2"/>
              <a:buChar char="ü"/>
            </a:pPr>
            <a:r>
              <a:rPr lang="en-US" sz="3200">
                <a:solidFill>
                  <a:schemeClr val="tx1"/>
                </a:solidFill>
                <a:effectLst/>
                <a:ea typeface="Calibri" panose="020F0502020204030204" pitchFamily="34" charset="0"/>
                <a:cs typeface="Calibri" panose="020F0502020204030204" pitchFamily="34" charset="0"/>
              </a:rPr>
              <a:t>Remove GVOKE HypoPen from foil pouch </a:t>
            </a:r>
          </a:p>
          <a:p>
            <a:pPr marL="114300" marR="0" lvl="0" indent="-457200">
              <a:lnSpc>
                <a:spcPct val="120000"/>
              </a:lnSpc>
              <a:spcBef>
                <a:spcPts val="0"/>
              </a:spcBef>
              <a:buFont typeface="Wingdings" panose="05000000000000000000" pitchFamily="2" charset="2"/>
              <a:buChar char="ü"/>
            </a:pPr>
            <a:r>
              <a:rPr lang="en-US" sz="3200">
                <a:solidFill>
                  <a:schemeClr val="tx1"/>
                </a:solidFill>
                <a:effectLst/>
                <a:ea typeface="Calibri" panose="020F0502020204030204" pitchFamily="34" charset="0"/>
                <a:cs typeface="Calibri" panose="020F0502020204030204" pitchFamily="34" charset="0"/>
              </a:rPr>
              <a:t>Check Expiration Date </a:t>
            </a:r>
          </a:p>
          <a:p>
            <a:pPr marL="0" marR="0" lvl="0" indent="0">
              <a:lnSpc>
                <a:spcPct val="120000"/>
              </a:lnSpc>
              <a:spcBef>
                <a:spcPts val="0"/>
              </a:spcBef>
              <a:buNone/>
            </a:pPr>
            <a:r>
              <a:rPr lang="en-US" sz="2800">
                <a:solidFill>
                  <a:schemeClr val="tx1"/>
                </a:solidFill>
                <a:effectLst/>
                <a:ea typeface="Calibri" panose="020F0502020204030204" pitchFamily="34" charset="0"/>
                <a:cs typeface="Calibri" panose="020F0502020204030204" pitchFamily="34" charset="0"/>
              </a:rPr>
              <a:t>Do not use GVOKE HypoPen if the expiration date has passed. If GVOKE HypoPen is expired, throw it away in a food and drug administration (FDA) Cleared sharps container and use a new GVOKE HypoPen</a:t>
            </a:r>
          </a:p>
          <a:p>
            <a:pPr marL="114300" marR="0" lvl="0" indent="-457200">
              <a:lnSpc>
                <a:spcPct val="120000"/>
              </a:lnSpc>
              <a:spcBef>
                <a:spcPts val="0"/>
              </a:spcBef>
              <a:buFont typeface="Wingdings" panose="05000000000000000000" pitchFamily="2" charset="2"/>
              <a:buChar char="ü"/>
            </a:pPr>
            <a:r>
              <a:rPr lang="en-US" sz="3200">
                <a:solidFill>
                  <a:schemeClr val="tx1"/>
                </a:solidFill>
                <a:effectLst/>
                <a:ea typeface="Calibri" panose="020F0502020204030204" pitchFamily="34" charset="0"/>
                <a:cs typeface="Calibri" panose="020F0502020204030204" pitchFamily="34" charset="0"/>
              </a:rPr>
              <a:t>Inspect the Solution</a:t>
            </a:r>
          </a:p>
          <a:p>
            <a:pPr marL="914400" lvl="3" indent="-285750">
              <a:lnSpc>
                <a:spcPct val="120000"/>
              </a:lnSpc>
              <a:spcBef>
                <a:spcPts val="0"/>
              </a:spcBef>
              <a:buFont typeface="+mj-lt"/>
              <a:buAutoNum type="alphaLcPeriod"/>
            </a:pPr>
            <a:r>
              <a:rPr lang="en-US" sz="2600">
                <a:solidFill>
                  <a:schemeClr val="tx1"/>
                </a:solidFill>
                <a:effectLst/>
                <a:ea typeface="Calibri" panose="020F0502020204030204" pitchFamily="34" charset="0"/>
                <a:cs typeface="Calibri" panose="020F0502020204030204" pitchFamily="34" charset="0"/>
              </a:rPr>
              <a:t>Look at the liquid through viewing window and ensure it is clear and colorless, or a pale yellow. Do not use the injection if the liquid contains lumps, flakes or particles. Do not inject if solution is not visible in the viewing window.</a:t>
            </a:r>
          </a:p>
          <a:p>
            <a:pPr marL="0" marR="0" lvl="1" indent="0">
              <a:lnSpc>
                <a:spcPct val="120000"/>
              </a:lnSpc>
              <a:spcBef>
                <a:spcPts val="0"/>
              </a:spcBef>
              <a:buNone/>
            </a:pPr>
            <a:r>
              <a:rPr lang="en-US" sz="3200">
                <a:solidFill>
                  <a:schemeClr val="tx1"/>
                </a:solidFill>
                <a:ea typeface="Calibri" panose="020F0502020204030204" pitchFamily="34" charset="0"/>
                <a:cs typeface="Calibri" panose="020F0502020204030204" pitchFamily="34" charset="0"/>
              </a:rPr>
              <a:t>I</a:t>
            </a:r>
            <a:r>
              <a:rPr lang="en-US" sz="3200">
                <a:solidFill>
                  <a:schemeClr val="tx1"/>
                </a:solidFill>
                <a:effectLst/>
                <a:ea typeface="Calibri" panose="020F0502020204030204" pitchFamily="34" charset="0"/>
                <a:cs typeface="Calibri" panose="020F0502020204030204" pitchFamily="34" charset="0"/>
              </a:rPr>
              <a:t>f you do not have another GVOKE HypoPen to utilize, call for emergency help right away.</a:t>
            </a:r>
          </a:p>
          <a:p>
            <a:pPr marL="0" indent="0">
              <a:buNone/>
            </a:pPr>
            <a:endParaRPr lang="en-US">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KDE School health logo">
            <a:extLst>
              <a:ext uri="{FF2B5EF4-FFF2-40B4-BE49-F238E27FC236}">
                <a16:creationId xmlns:a16="http://schemas.microsoft.com/office/drawing/2014/main" id="{9DDE1D6C-AF46-BED9-B084-6DF3DE6974A7}"/>
              </a:ext>
            </a:extLst>
          </p:cNvPr>
          <p:cNvPicPr>
            <a:picLocks noChangeAspect="1"/>
          </p:cNvPicPr>
          <p:nvPr/>
        </p:nvPicPr>
        <p:blipFill>
          <a:blip r:embed="rId2"/>
          <a:stretch>
            <a:fillRect/>
          </a:stretch>
        </p:blipFill>
        <p:spPr>
          <a:xfrm>
            <a:off x="10838442" y="136217"/>
            <a:ext cx="1133954" cy="1335140"/>
          </a:xfrm>
          <a:prstGeom prst="rect">
            <a:avLst/>
          </a:prstGeom>
        </p:spPr>
      </p:pic>
      <p:pic>
        <p:nvPicPr>
          <p:cNvPr id="7" name="Picture 6">
            <a:extLst>
              <a:ext uri="{FF2B5EF4-FFF2-40B4-BE49-F238E27FC236}">
                <a16:creationId xmlns:a16="http://schemas.microsoft.com/office/drawing/2014/main" id="{3CAE8FB5-3DB4-959B-128A-7EE6BD5D79E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27521" y="-71065"/>
            <a:ext cx="2615411" cy="1749704"/>
          </a:xfrm>
          <a:prstGeom prst="rect">
            <a:avLst/>
          </a:prstGeom>
        </p:spPr>
      </p:pic>
    </p:spTree>
    <p:extLst>
      <p:ext uri="{BB962C8B-B14F-4D97-AF65-F5344CB8AC3E}">
        <p14:creationId xmlns:p14="http://schemas.microsoft.com/office/powerpoint/2010/main" val="37193762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92F12-19E0-E075-8E41-F958F64E9004}"/>
              </a:ext>
            </a:extLst>
          </p:cNvPr>
          <p:cNvSpPr>
            <a:spLocks noGrp="1"/>
          </p:cNvSpPr>
          <p:nvPr>
            <p:ph type="title"/>
          </p:nvPr>
        </p:nvSpPr>
        <p:spPr>
          <a:xfrm>
            <a:off x="555786" y="690370"/>
            <a:ext cx="7074046" cy="893349"/>
          </a:xfrm>
        </p:spPr>
        <p:txBody>
          <a:bodyPr>
            <a:normAutofit fontScale="90000"/>
          </a:bodyPr>
          <a:lstStyle/>
          <a:p>
            <a:r>
              <a:rPr lang="en-US"/>
              <a:t>Gvoke HypoPen (Glucagon Injection) (2)</a:t>
            </a:r>
          </a:p>
        </p:txBody>
      </p:sp>
      <p:sp>
        <p:nvSpPr>
          <p:cNvPr id="3" name="Text Placeholder 2">
            <a:extLst>
              <a:ext uri="{FF2B5EF4-FFF2-40B4-BE49-F238E27FC236}">
                <a16:creationId xmlns:a16="http://schemas.microsoft.com/office/drawing/2014/main" id="{E7CF744D-1637-2342-DCCE-DF757E57E26A}"/>
              </a:ext>
            </a:extLst>
          </p:cNvPr>
          <p:cNvSpPr>
            <a:spLocks noGrp="1"/>
          </p:cNvSpPr>
          <p:nvPr>
            <p:ph type="body" sz="quarter" idx="13"/>
          </p:nvPr>
        </p:nvSpPr>
        <p:spPr>
          <a:xfrm>
            <a:off x="555786" y="1822612"/>
            <a:ext cx="10888962" cy="4038361"/>
          </a:xfrm>
        </p:spPr>
        <p:txBody>
          <a:bodyPr/>
          <a:lstStyle/>
          <a:p>
            <a:pPr marR="0" lvl="0">
              <a:lnSpc>
                <a:spcPct val="100000"/>
              </a:lnSpc>
              <a:spcBef>
                <a:spcPts val="0"/>
              </a:spcBef>
              <a:buFont typeface="Wingdings" panose="05000000000000000000" pitchFamily="2" charset="2"/>
              <a:buChar char="ü"/>
            </a:pPr>
            <a:r>
              <a:rPr lang="en-US" sz="2000">
                <a:solidFill>
                  <a:schemeClr val="tx1"/>
                </a:solidFill>
                <a:effectLst/>
                <a:ea typeface="Calibri" panose="020F0502020204030204" pitchFamily="34" charset="0"/>
                <a:cs typeface="Calibri" panose="020F0502020204030204" pitchFamily="34" charset="0"/>
              </a:rPr>
              <a:t>Pull off Red Cap </a:t>
            </a:r>
          </a:p>
          <a:p>
            <a:pPr marL="742950" marR="0" lvl="1" indent="-285750">
              <a:lnSpc>
                <a:spcPct val="100000"/>
              </a:lnSpc>
              <a:spcBef>
                <a:spcPts val="0"/>
              </a:spcBef>
              <a:buFont typeface="+mj-lt"/>
              <a:buAutoNum type="alphaLcPeriod"/>
            </a:pPr>
            <a:r>
              <a:rPr lang="en-US" sz="2000">
                <a:solidFill>
                  <a:schemeClr val="tx1"/>
                </a:solidFill>
                <a:effectLst/>
                <a:ea typeface="Calibri" panose="020F0502020204030204" pitchFamily="34" charset="0"/>
                <a:cs typeface="Calibri" panose="020F0502020204030204" pitchFamily="34" charset="0"/>
              </a:rPr>
              <a:t>Pull the red needle cap straight off of the device</a:t>
            </a:r>
          </a:p>
          <a:p>
            <a:pPr marL="742950" marR="0" lvl="1" indent="-285750">
              <a:lnSpc>
                <a:spcPct val="100000"/>
              </a:lnSpc>
              <a:spcBef>
                <a:spcPts val="0"/>
              </a:spcBef>
              <a:buFont typeface="+mj-lt"/>
              <a:buAutoNum type="alphaLcPeriod"/>
            </a:pPr>
            <a:r>
              <a:rPr lang="en-US" sz="2000">
                <a:solidFill>
                  <a:schemeClr val="tx1"/>
                </a:solidFill>
                <a:effectLst/>
                <a:ea typeface="Calibri" panose="020F0502020204030204" pitchFamily="34" charset="0"/>
                <a:cs typeface="Calibri" panose="020F0502020204030204" pitchFamily="34" charset="0"/>
              </a:rPr>
              <a:t>Important: Do not put your thumb, fingers or hand on or near the needle guard or needly opening to help prevent accidental needle sticks.</a:t>
            </a:r>
          </a:p>
          <a:p>
            <a:pPr marR="0" lvl="0">
              <a:lnSpc>
                <a:spcPct val="100000"/>
              </a:lnSpc>
              <a:spcBef>
                <a:spcPts val="0"/>
              </a:spcBef>
              <a:buFont typeface="Wingdings" panose="05000000000000000000" pitchFamily="2" charset="2"/>
              <a:buChar char="ü"/>
            </a:pPr>
            <a:r>
              <a:rPr lang="en-US" sz="2000">
                <a:solidFill>
                  <a:schemeClr val="tx1"/>
                </a:solidFill>
                <a:effectLst/>
                <a:ea typeface="Calibri" panose="020F0502020204030204" pitchFamily="34" charset="0"/>
                <a:cs typeface="Calibri" panose="020F0502020204030204" pitchFamily="34" charset="0"/>
              </a:rPr>
              <a:t>Choose Injection Site and Expose Bare Skin</a:t>
            </a:r>
          </a:p>
          <a:p>
            <a:pPr marL="742950" marR="0" lvl="1" indent="-285750">
              <a:lnSpc>
                <a:spcPct val="100000"/>
              </a:lnSpc>
              <a:spcBef>
                <a:spcPts val="0"/>
              </a:spcBef>
              <a:buFont typeface="+mj-lt"/>
              <a:buAutoNum type="alphaLcPeriod"/>
            </a:pPr>
            <a:r>
              <a:rPr lang="en-US" sz="2000">
                <a:solidFill>
                  <a:schemeClr val="tx1"/>
                </a:solidFill>
                <a:effectLst/>
                <a:ea typeface="Calibri" panose="020F0502020204030204" pitchFamily="34" charset="0"/>
                <a:cs typeface="Calibri" panose="020F0502020204030204" pitchFamily="34" charset="0"/>
              </a:rPr>
              <a:t>Choose the lower abdomen, outer thigh or outer upper arm for your injection site</a:t>
            </a:r>
          </a:p>
          <a:p>
            <a:pPr marL="742950" marR="0" lvl="1" indent="-285750">
              <a:lnSpc>
                <a:spcPct val="100000"/>
              </a:lnSpc>
              <a:spcBef>
                <a:spcPts val="0"/>
              </a:spcBef>
              <a:buFont typeface="+mj-lt"/>
              <a:buAutoNum type="alphaLcPeriod"/>
            </a:pPr>
            <a:r>
              <a:rPr lang="en-US" sz="2000">
                <a:solidFill>
                  <a:schemeClr val="tx1"/>
                </a:solidFill>
                <a:effectLst/>
                <a:ea typeface="Calibri" panose="020F0502020204030204" pitchFamily="34" charset="0"/>
                <a:cs typeface="Calibri" panose="020F0502020204030204" pitchFamily="34" charset="0"/>
              </a:rPr>
              <a:t>Remove any clothing covering the injection site. The injection must be performed straight into the skin</a:t>
            </a:r>
          </a:p>
          <a:p>
            <a:pPr marR="0" lvl="0">
              <a:lnSpc>
                <a:spcPct val="100000"/>
              </a:lnSpc>
              <a:spcBef>
                <a:spcPts val="0"/>
              </a:spcBef>
              <a:buFont typeface="Wingdings" panose="05000000000000000000" pitchFamily="2" charset="2"/>
              <a:buChar char="ü"/>
            </a:pPr>
            <a:r>
              <a:rPr lang="en-US" sz="2000">
                <a:solidFill>
                  <a:schemeClr val="tx1"/>
                </a:solidFill>
                <a:effectLst/>
                <a:ea typeface="Calibri" panose="020F0502020204030204" pitchFamily="34" charset="0"/>
                <a:cs typeface="Calibri" panose="020F0502020204030204" pitchFamily="34" charset="0"/>
              </a:rPr>
              <a:t>Choose Injection Site and Expose Bare Skin</a:t>
            </a:r>
          </a:p>
          <a:p>
            <a:pPr marL="742950" marR="0" lvl="1" indent="-285750">
              <a:lnSpc>
                <a:spcPct val="100000"/>
              </a:lnSpc>
              <a:spcBef>
                <a:spcPts val="0"/>
              </a:spcBef>
              <a:buFont typeface="+mj-lt"/>
              <a:buAutoNum type="alphaLcPeriod"/>
            </a:pPr>
            <a:r>
              <a:rPr lang="en-US" sz="2000">
                <a:solidFill>
                  <a:schemeClr val="tx1"/>
                </a:solidFill>
                <a:effectLst/>
                <a:ea typeface="Calibri" panose="020F0502020204030204" pitchFamily="34" charset="0"/>
                <a:cs typeface="Calibri" panose="020F0502020204030204" pitchFamily="34" charset="0"/>
              </a:rPr>
              <a:t>Choose the lower abdomen, outer thigh or outer upper arm for your injection site</a:t>
            </a:r>
          </a:p>
          <a:p>
            <a:pPr marL="742950" marR="0" lvl="1" indent="-285750">
              <a:lnSpc>
                <a:spcPct val="100000"/>
              </a:lnSpc>
              <a:spcBef>
                <a:spcPts val="0"/>
              </a:spcBef>
              <a:buFont typeface="+mj-lt"/>
              <a:buAutoNum type="alphaLcPeriod"/>
            </a:pPr>
            <a:r>
              <a:rPr lang="en-US" sz="2000">
                <a:solidFill>
                  <a:schemeClr val="tx1"/>
                </a:solidFill>
                <a:effectLst/>
                <a:ea typeface="Calibri" panose="020F0502020204030204" pitchFamily="34" charset="0"/>
                <a:cs typeface="Calibri" panose="020F0502020204030204" pitchFamily="34" charset="0"/>
              </a:rPr>
              <a:t>Remove any clothing covering the injection site. The injection must be performed straight into the skin</a:t>
            </a:r>
          </a:p>
        </p:txBody>
      </p:sp>
      <p:pic>
        <p:nvPicPr>
          <p:cNvPr id="4" name="Picture 3">
            <a:extLst>
              <a:ext uri="{FF2B5EF4-FFF2-40B4-BE49-F238E27FC236}">
                <a16:creationId xmlns:a16="http://schemas.microsoft.com/office/drawing/2014/main" id="{F9660FE5-FE34-0AD9-81F7-85BFBC86991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681127" y="257025"/>
            <a:ext cx="1133954" cy="1335140"/>
          </a:xfrm>
          <a:prstGeom prst="rect">
            <a:avLst/>
          </a:prstGeom>
        </p:spPr>
      </p:pic>
      <p:pic>
        <p:nvPicPr>
          <p:cNvPr id="5" name="Picture 4">
            <a:extLst>
              <a:ext uri="{FF2B5EF4-FFF2-40B4-BE49-F238E27FC236}">
                <a16:creationId xmlns:a16="http://schemas.microsoft.com/office/drawing/2014/main" id="{8270BE42-03CD-1F5A-E95E-DB2989E45C3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492165" y="0"/>
            <a:ext cx="2615411" cy="1749704"/>
          </a:xfrm>
          <a:prstGeom prst="rect">
            <a:avLst/>
          </a:prstGeom>
        </p:spPr>
      </p:pic>
    </p:spTree>
    <p:extLst>
      <p:ext uri="{BB962C8B-B14F-4D97-AF65-F5344CB8AC3E}">
        <p14:creationId xmlns:p14="http://schemas.microsoft.com/office/powerpoint/2010/main" val="20136371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606FC-E742-E7F6-D35A-BC814151FC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A8E1FC-7C85-2FFD-4318-42031BD91DD4}"/>
              </a:ext>
            </a:extLst>
          </p:cNvPr>
          <p:cNvSpPr>
            <a:spLocks noGrp="1"/>
          </p:cNvSpPr>
          <p:nvPr>
            <p:ph type="title"/>
          </p:nvPr>
        </p:nvSpPr>
        <p:spPr>
          <a:xfrm>
            <a:off x="555786" y="257025"/>
            <a:ext cx="8596668" cy="981840"/>
          </a:xfrm>
        </p:spPr>
        <p:txBody>
          <a:bodyPr>
            <a:normAutofit fontScale="90000"/>
          </a:bodyPr>
          <a:lstStyle/>
          <a:p>
            <a:r>
              <a:rPr lang="en-US"/>
              <a:t>Gvoke HypoPen (Glucagon Injection) (3)</a:t>
            </a:r>
          </a:p>
        </p:txBody>
      </p:sp>
      <p:sp>
        <p:nvSpPr>
          <p:cNvPr id="3" name="Text Placeholder 2">
            <a:extLst>
              <a:ext uri="{FF2B5EF4-FFF2-40B4-BE49-F238E27FC236}">
                <a16:creationId xmlns:a16="http://schemas.microsoft.com/office/drawing/2014/main" id="{984EE1B7-B25D-4FDF-40CF-6B969BEFED7E}"/>
              </a:ext>
            </a:extLst>
          </p:cNvPr>
          <p:cNvSpPr>
            <a:spLocks noGrp="1"/>
          </p:cNvSpPr>
          <p:nvPr>
            <p:ph type="body" sz="quarter" idx="13"/>
          </p:nvPr>
        </p:nvSpPr>
        <p:spPr>
          <a:xfrm>
            <a:off x="376919" y="1323978"/>
            <a:ext cx="10888962" cy="4901324"/>
          </a:xfrm>
        </p:spPr>
        <p:txBody>
          <a:bodyPr>
            <a:normAutofit/>
          </a:bodyPr>
          <a:lstStyle/>
          <a:p>
            <a:pPr marR="0" lvl="0">
              <a:lnSpc>
                <a:spcPct val="100000"/>
              </a:lnSpc>
              <a:spcBef>
                <a:spcPts val="0"/>
              </a:spcBef>
              <a:buFont typeface="Wingdings" panose="05000000000000000000" pitchFamily="2" charset="2"/>
              <a:buChar char="ü"/>
            </a:pPr>
            <a:r>
              <a:rPr lang="en-US" sz="2200">
                <a:solidFill>
                  <a:schemeClr val="tx1"/>
                </a:solidFill>
                <a:effectLst/>
                <a:ea typeface="Calibri" panose="020F0502020204030204" pitchFamily="34" charset="0"/>
                <a:cs typeface="Calibri" panose="020F0502020204030204" pitchFamily="34" charset="0"/>
              </a:rPr>
              <a:t>Choose Injection Site and Expose Bare Skin</a:t>
            </a:r>
          </a:p>
          <a:p>
            <a:pPr marL="742950" marR="0" lvl="1" indent="-285750">
              <a:lnSpc>
                <a:spcPct val="100000"/>
              </a:lnSpc>
              <a:spcBef>
                <a:spcPts val="0"/>
              </a:spcBef>
              <a:buFont typeface="+mj-lt"/>
              <a:buAutoNum type="alphaLcPeriod"/>
            </a:pPr>
            <a:r>
              <a:rPr lang="en-US" sz="2200">
                <a:solidFill>
                  <a:schemeClr val="tx1"/>
                </a:solidFill>
                <a:effectLst/>
                <a:ea typeface="Calibri" panose="020F0502020204030204" pitchFamily="34" charset="0"/>
                <a:cs typeface="Calibri" panose="020F0502020204030204" pitchFamily="34" charset="0"/>
              </a:rPr>
              <a:t>Choose the lower abdomen, outer thigh or outer upper arm for your injection site</a:t>
            </a:r>
          </a:p>
          <a:p>
            <a:pPr marL="742950" marR="0" lvl="1" indent="-285750">
              <a:lnSpc>
                <a:spcPct val="100000"/>
              </a:lnSpc>
              <a:spcBef>
                <a:spcPts val="0"/>
              </a:spcBef>
              <a:buFont typeface="+mj-lt"/>
              <a:buAutoNum type="alphaLcPeriod"/>
            </a:pPr>
            <a:r>
              <a:rPr lang="en-US" sz="2200">
                <a:solidFill>
                  <a:schemeClr val="tx1"/>
                </a:solidFill>
                <a:effectLst/>
                <a:ea typeface="Calibri" panose="020F0502020204030204" pitchFamily="34" charset="0"/>
                <a:cs typeface="Calibri" panose="020F0502020204030204" pitchFamily="34" charset="0"/>
              </a:rPr>
              <a:t>Remove any clothing covering the injection site. The injection must be performed straight into the skin</a:t>
            </a:r>
          </a:p>
          <a:p>
            <a:pPr marR="0" lvl="0">
              <a:lnSpc>
                <a:spcPct val="100000"/>
              </a:lnSpc>
              <a:spcBef>
                <a:spcPts val="0"/>
              </a:spcBef>
              <a:buFont typeface="Wingdings" panose="05000000000000000000" pitchFamily="2" charset="2"/>
              <a:buChar char="ü"/>
            </a:pPr>
            <a:r>
              <a:rPr lang="en-US" sz="2200">
                <a:solidFill>
                  <a:schemeClr val="tx1"/>
                </a:solidFill>
                <a:effectLst/>
                <a:ea typeface="Calibri" panose="020F0502020204030204" pitchFamily="34" charset="0"/>
                <a:cs typeface="Calibri" panose="020F0502020204030204" pitchFamily="34" charset="0"/>
              </a:rPr>
              <a:t>Push and Hold to Start Injection </a:t>
            </a:r>
          </a:p>
          <a:p>
            <a:pPr marL="742950" marR="0" lvl="1" indent="-285750">
              <a:lnSpc>
                <a:spcPct val="100000"/>
              </a:lnSpc>
              <a:spcBef>
                <a:spcPts val="0"/>
              </a:spcBef>
              <a:buFont typeface="+mj-lt"/>
              <a:buAutoNum type="alphaLcPeriod"/>
            </a:pPr>
            <a:r>
              <a:rPr lang="en-US" sz="2200">
                <a:solidFill>
                  <a:schemeClr val="tx1"/>
                </a:solidFill>
                <a:effectLst/>
                <a:ea typeface="Calibri" panose="020F0502020204030204" pitchFamily="34" charset="0"/>
                <a:cs typeface="Calibri" panose="020F0502020204030204" pitchFamily="34" charset="0"/>
              </a:rPr>
              <a:t>Push and hold GVOKE HypoPen straight down against the injection site. Listen for a “Click”</a:t>
            </a:r>
          </a:p>
          <a:p>
            <a:pPr marL="742950" marR="0" lvl="1" indent="-285750">
              <a:lnSpc>
                <a:spcPct val="100000"/>
              </a:lnSpc>
              <a:spcBef>
                <a:spcPts val="0"/>
              </a:spcBef>
              <a:buFont typeface="+mj-lt"/>
              <a:buAutoNum type="alphaLcPeriod"/>
            </a:pPr>
            <a:r>
              <a:rPr lang="en-US" sz="2200">
                <a:solidFill>
                  <a:schemeClr val="tx1"/>
                </a:solidFill>
                <a:effectLst/>
                <a:ea typeface="Calibri" panose="020F0502020204030204" pitchFamily="34" charset="0"/>
                <a:cs typeface="Calibri" panose="020F0502020204030204" pitchFamily="34" charset="0"/>
              </a:rPr>
              <a:t>Continue to hold the device down and count </a:t>
            </a:r>
            <a:r>
              <a:rPr lang="en-US" sz="2200" b="1">
                <a:solidFill>
                  <a:schemeClr val="tx1"/>
                </a:solidFill>
                <a:effectLst/>
                <a:ea typeface="Calibri" panose="020F0502020204030204" pitchFamily="34" charset="0"/>
                <a:cs typeface="Calibri" panose="020F0502020204030204" pitchFamily="34" charset="0"/>
              </a:rPr>
              <a:t>slowly to five seconds</a:t>
            </a:r>
            <a:endParaRPr lang="en-US" sz="2200">
              <a:solidFill>
                <a:schemeClr val="tx1"/>
              </a:solidFill>
              <a:effectLst/>
              <a:ea typeface="Calibri" panose="020F0502020204030204" pitchFamily="34" charset="0"/>
              <a:cs typeface="Calibri" panose="020F0502020204030204" pitchFamily="34" charset="0"/>
            </a:endParaRPr>
          </a:p>
          <a:p>
            <a:pPr marL="742950" marR="0" lvl="1" indent="-285750">
              <a:lnSpc>
                <a:spcPct val="100000"/>
              </a:lnSpc>
              <a:spcBef>
                <a:spcPts val="0"/>
              </a:spcBef>
              <a:buFont typeface="+mj-lt"/>
              <a:buAutoNum type="alphaLcPeriod"/>
            </a:pPr>
            <a:r>
              <a:rPr lang="en-US" sz="2200">
                <a:solidFill>
                  <a:schemeClr val="tx1"/>
                </a:solidFill>
                <a:effectLst/>
                <a:ea typeface="Calibri" panose="020F0502020204030204" pitchFamily="34" charset="0"/>
                <a:cs typeface="Calibri" panose="020F0502020204030204" pitchFamily="34" charset="0"/>
              </a:rPr>
              <a:t>When the injection is complete, the viewing window will be red</a:t>
            </a:r>
          </a:p>
          <a:p>
            <a:pPr marL="742950" marR="0" lvl="1" indent="-285750">
              <a:lnSpc>
                <a:spcPct val="100000"/>
              </a:lnSpc>
              <a:spcBef>
                <a:spcPts val="0"/>
              </a:spcBef>
              <a:buFont typeface="+mj-lt"/>
              <a:buAutoNum type="alphaLcPeriod"/>
            </a:pPr>
            <a:r>
              <a:rPr lang="en-US" sz="2200">
                <a:solidFill>
                  <a:schemeClr val="tx1"/>
                </a:solidFill>
                <a:effectLst/>
                <a:ea typeface="Calibri" panose="020F0502020204030204" pitchFamily="34" charset="0"/>
                <a:cs typeface="Calibri" panose="020F0502020204030204" pitchFamily="34" charset="0"/>
              </a:rPr>
              <a:t>Important: Do not lift up Gvoke HypoPen until the injection is complete. </a:t>
            </a:r>
          </a:p>
          <a:p>
            <a:pPr marR="0" lvl="0">
              <a:lnSpc>
                <a:spcPct val="100000"/>
              </a:lnSpc>
              <a:spcBef>
                <a:spcPts val="0"/>
              </a:spcBef>
              <a:buFont typeface="Wingdings" panose="05000000000000000000" pitchFamily="2" charset="2"/>
              <a:buChar char="ü"/>
            </a:pPr>
            <a:r>
              <a:rPr lang="en-US" sz="2200">
                <a:solidFill>
                  <a:schemeClr val="tx1"/>
                </a:solidFill>
                <a:effectLst/>
                <a:ea typeface="Calibri" panose="020F0502020204030204" pitchFamily="34" charset="0"/>
                <a:cs typeface="Calibri" panose="020F0502020204030204" pitchFamily="34" charset="0"/>
              </a:rPr>
              <a:t>Lift the device straight up from the injection site (the yellow needle guard will lock over the needle)</a:t>
            </a:r>
          </a:p>
          <a:p>
            <a:endParaRPr lang="en-US"/>
          </a:p>
        </p:txBody>
      </p:sp>
      <p:pic>
        <p:nvPicPr>
          <p:cNvPr id="4" name="Picture 3">
            <a:extLst>
              <a:ext uri="{FF2B5EF4-FFF2-40B4-BE49-F238E27FC236}">
                <a16:creationId xmlns:a16="http://schemas.microsoft.com/office/drawing/2014/main" id="{64040B1D-6464-FDF7-A7AF-01C6A509870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681127" y="257025"/>
            <a:ext cx="1133954" cy="1335140"/>
          </a:xfrm>
          <a:prstGeom prst="rect">
            <a:avLst/>
          </a:prstGeom>
        </p:spPr>
      </p:pic>
      <p:pic>
        <p:nvPicPr>
          <p:cNvPr id="5" name="Picture 4">
            <a:extLst>
              <a:ext uri="{FF2B5EF4-FFF2-40B4-BE49-F238E27FC236}">
                <a16:creationId xmlns:a16="http://schemas.microsoft.com/office/drawing/2014/main" id="{A48A19D1-25AA-61CE-EF4F-5FE99E0D63E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82139" y="448841"/>
            <a:ext cx="1998988" cy="1337318"/>
          </a:xfrm>
          <a:prstGeom prst="rect">
            <a:avLst/>
          </a:prstGeom>
        </p:spPr>
      </p:pic>
    </p:spTree>
    <p:extLst>
      <p:ext uri="{BB962C8B-B14F-4D97-AF65-F5344CB8AC3E}">
        <p14:creationId xmlns:p14="http://schemas.microsoft.com/office/powerpoint/2010/main" val="22418443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18262-C11A-D406-6801-19C8573654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42E648-15CE-FF9B-C004-EBF7E822B764}"/>
              </a:ext>
            </a:extLst>
          </p:cNvPr>
          <p:cNvSpPr>
            <a:spLocks noGrp="1"/>
          </p:cNvSpPr>
          <p:nvPr>
            <p:ph type="title"/>
          </p:nvPr>
        </p:nvSpPr>
        <p:spPr>
          <a:xfrm>
            <a:off x="555786" y="115871"/>
            <a:ext cx="8596668" cy="1139156"/>
          </a:xfrm>
        </p:spPr>
        <p:txBody>
          <a:bodyPr>
            <a:noAutofit/>
          </a:bodyPr>
          <a:lstStyle/>
          <a:p>
            <a:r>
              <a:rPr lang="en-US" sz="3700"/>
              <a:t>Gvoke HypoPen (Glucagon Injection) (4)</a:t>
            </a:r>
          </a:p>
        </p:txBody>
      </p:sp>
      <p:sp>
        <p:nvSpPr>
          <p:cNvPr id="3" name="Text Placeholder 2">
            <a:extLst>
              <a:ext uri="{FF2B5EF4-FFF2-40B4-BE49-F238E27FC236}">
                <a16:creationId xmlns:a16="http://schemas.microsoft.com/office/drawing/2014/main" id="{97F75CA1-949A-1945-D60F-120F2F39730E}"/>
              </a:ext>
            </a:extLst>
          </p:cNvPr>
          <p:cNvSpPr>
            <a:spLocks noGrp="1"/>
          </p:cNvSpPr>
          <p:nvPr>
            <p:ph type="body" sz="quarter" idx="13"/>
          </p:nvPr>
        </p:nvSpPr>
        <p:spPr>
          <a:xfrm>
            <a:off x="359142" y="1165137"/>
            <a:ext cx="11277072" cy="4527726"/>
          </a:xfrm>
        </p:spPr>
        <p:txBody>
          <a:bodyPr>
            <a:noAutofit/>
          </a:bodyPr>
          <a:lstStyle/>
          <a:p>
            <a:pPr marR="0" lvl="0">
              <a:lnSpc>
                <a:spcPct val="100000"/>
              </a:lnSpc>
              <a:spcBef>
                <a:spcPts val="0"/>
              </a:spcBef>
              <a:buFont typeface="Wingdings" panose="05000000000000000000" pitchFamily="2" charset="2"/>
              <a:buChar char="ü"/>
            </a:pPr>
            <a:r>
              <a:rPr lang="en-US" sz="2000">
                <a:solidFill>
                  <a:schemeClr val="tx1"/>
                </a:solidFill>
                <a:effectLst/>
                <a:ea typeface="Calibri" panose="020F0502020204030204" pitchFamily="34" charset="0"/>
                <a:cs typeface="Calibri" panose="020F0502020204030204" pitchFamily="34" charset="0"/>
              </a:rPr>
              <a:t>Turn Patient to Side </a:t>
            </a:r>
          </a:p>
          <a:p>
            <a:pPr marL="742950" marR="0" lvl="1" indent="-285750">
              <a:lnSpc>
                <a:spcPct val="100000"/>
              </a:lnSpc>
              <a:spcBef>
                <a:spcPts val="0"/>
              </a:spcBef>
              <a:buFont typeface="+mj-lt"/>
              <a:buAutoNum type="alphaLcPeriod"/>
            </a:pPr>
            <a:r>
              <a:rPr lang="en-US" sz="2000">
                <a:solidFill>
                  <a:schemeClr val="tx1"/>
                </a:solidFill>
                <a:effectLst/>
                <a:ea typeface="Calibri" panose="020F0502020204030204" pitchFamily="34" charset="0"/>
                <a:cs typeface="Calibri" panose="020F0502020204030204" pitchFamily="34" charset="0"/>
              </a:rPr>
              <a:t>When an unconscious person wakes up, he or she may throw up. Turn the unconscious patient on their side to prevent choking</a:t>
            </a:r>
          </a:p>
          <a:p>
            <a:pPr marR="0" lvl="0">
              <a:lnSpc>
                <a:spcPct val="100000"/>
              </a:lnSpc>
              <a:spcBef>
                <a:spcPts val="0"/>
              </a:spcBef>
              <a:buFont typeface="Wingdings" panose="05000000000000000000" pitchFamily="2" charset="2"/>
              <a:buChar char="ü"/>
            </a:pPr>
            <a:r>
              <a:rPr lang="en-US" sz="2000">
                <a:solidFill>
                  <a:schemeClr val="tx1"/>
                </a:solidFill>
                <a:effectLst/>
                <a:ea typeface="Calibri" panose="020F0502020204030204" pitchFamily="34" charset="0"/>
                <a:cs typeface="Calibri" panose="020F0502020204030204" pitchFamily="34" charset="0"/>
              </a:rPr>
              <a:t>Make Sure Patient Received Immediate Medical Attention After Use </a:t>
            </a:r>
          </a:p>
          <a:p>
            <a:pPr marL="742950" marR="0" lvl="1" indent="-285750">
              <a:lnSpc>
                <a:spcPct val="100000"/>
              </a:lnSpc>
              <a:spcBef>
                <a:spcPts val="0"/>
              </a:spcBef>
              <a:buFont typeface="+mj-lt"/>
              <a:buAutoNum type="alphaLcPeriod"/>
            </a:pPr>
            <a:r>
              <a:rPr lang="en-US" sz="2000">
                <a:solidFill>
                  <a:schemeClr val="tx1"/>
                </a:solidFill>
                <a:effectLst/>
                <a:ea typeface="Calibri" panose="020F0502020204030204" pitchFamily="34" charset="0"/>
                <a:cs typeface="Calibri" panose="020F0502020204030204" pitchFamily="34" charset="0"/>
              </a:rPr>
              <a:t>Call for emergency help right after GVOKE HypoPen has been injected</a:t>
            </a:r>
          </a:p>
          <a:p>
            <a:pPr marR="0" lvl="0">
              <a:lnSpc>
                <a:spcPct val="100000"/>
              </a:lnSpc>
              <a:spcBef>
                <a:spcPts val="0"/>
              </a:spcBef>
              <a:buFont typeface="Wingdings" panose="05000000000000000000" pitchFamily="2" charset="2"/>
              <a:buChar char="ü"/>
            </a:pPr>
            <a:r>
              <a:rPr lang="en-US" sz="2000">
                <a:solidFill>
                  <a:schemeClr val="tx1"/>
                </a:solidFill>
                <a:effectLst/>
                <a:ea typeface="Calibri" panose="020F0502020204030204" pitchFamily="34" charset="0"/>
                <a:cs typeface="Calibri" panose="020F0502020204030204" pitchFamily="34" charset="0"/>
              </a:rPr>
              <a:t>Document administration and continue to observe until EMS arrive</a:t>
            </a:r>
          </a:p>
          <a:p>
            <a:pPr marR="0" lvl="0">
              <a:lnSpc>
                <a:spcPct val="100000"/>
              </a:lnSpc>
              <a:spcBef>
                <a:spcPts val="0"/>
              </a:spcBef>
              <a:buFont typeface="Wingdings" panose="05000000000000000000" pitchFamily="2" charset="2"/>
              <a:buChar char="ü"/>
            </a:pPr>
            <a:r>
              <a:rPr lang="en-US" sz="2000">
                <a:solidFill>
                  <a:schemeClr val="tx1"/>
                </a:solidFill>
                <a:effectLst/>
                <a:ea typeface="Calibri" panose="020F0502020204030204" pitchFamily="34" charset="0"/>
                <a:cs typeface="Calibri" panose="020F0502020204030204" pitchFamily="34" charset="0"/>
              </a:rPr>
              <a:t>Feed the patient as soon as he or she wakes up and can swallow. Give the patient a fast-acting source of sugar (such as a regular soft drink or fruit juice) and a long-acting source of sugar (such as crackers and cheese or a sandwich).</a:t>
            </a:r>
          </a:p>
          <a:p>
            <a:pPr marL="0" marR="0" lvl="0" indent="0">
              <a:lnSpc>
                <a:spcPct val="100000"/>
              </a:lnSpc>
              <a:spcBef>
                <a:spcPts val="0"/>
              </a:spcBef>
              <a:buNone/>
            </a:pPr>
            <a:r>
              <a:rPr lang="en-US" sz="2000">
                <a:solidFill>
                  <a:schemeClr val="tx1"/>
                </a:solidFill>
                <a:ea typeface="Calibri" panose="020F0502020204030204" pitchFamily="34" charset="0"/>
                <a:cs typeface="Calibri" panose="020F0502020204030204" pitchFamily="34" charset="0"/>
              </a:rPr>
              <a:t>**</a:t>
            </a:r>
            <a:r>
              <a:rPr lang="en-US" sz="2000">
                <a:solidFill>
                  <a:schemeClr val="tx1"/>
                </a:solidFill>
                <a:effectLst/>
                <a:ea typeface="Calibri" panose="020F0502020204030204" pitchFamily="34" charset="0"/>
                <a:cs typeface="Calibri" panose="020F0502020204030204" pitchFamily="34" charset="0"/>
              </a:rPr>
              <a:t>If the patient does not wake up within 15 minutes, give another dose of glucagon if a second GVOKE HypoPen is available and notify emergency medical services right away. </a:t>
            </a:r>
          </a:p>
          <a:p>
            <a:pPr marL="0" marR="0">
              <a:lnSpc>
                <a:spcPct val="100000"/>
              </a:lnSpc>
              <a:spcBef>
                <a:spcPts val="0"/>
              </a:spcBef>
              <a:buNone/>
            </a:pPr>
            <a:r>
              <a:rPr lang="en-US" sz="2000" b="1">
                <a:solidFill>
                  <a:schemeClr val="tx1"/>
                </a:solidFill>
                <a:effectLst/>
                <a:ea typeface="Calibri" panose="020F0502020204030204" pitchFamily="34" charset="0"/>
                <a:cs typeface="Calibri" panose="020F0502020204030204" pitchFamily="34" charset="0"/>
              </a:rPr>
              <a:t>Sources and Resources: </a:t>
            </a:r>
            <a:endParaRPr lang="en-US" sz="2000">
              <a:solidFill>
                <a:schemeClr val="tx1"/>
              </a:solidFill>
              <a:effectLst/>
              <a:ea typeface="Calibri" panose="020F0502020204030204" pitchFamily="34" charset="0"/>
              <a:cs typeface="Calibri" panose="020F0502020204030204" pitchFamily="34" charset="0"/>
            </a:endParaRPr>
          </a:p>
          <a:p>
            <a:pPr marL="342900" marR="0" lvl="0" indent="-342900">
              <a:lnSpc>
                <a:spcPct val="100000"/>
              </a:lnSpc>
              <a:spcBef>
                <a:spcPts val="0"/>
              </a:spcBef>
              <a:buFont typeface="Symbol" panose="05050102010706020507" pitchFamily="18" charset="2"/>
              <a:buChar char=""/>
            </a:pPr>
            <a:r>
              <a:rPr lang="en-US" sz="2000">
                <a:solidFill>
                  <a:schemeClr val="tx1"/>
                </a:solidFill>
                <a:effectLst/>
                <a:ea typeface="Calibri" panose="020F0502020204030204" pitchFamily="34" charset="0"/>
                <a:cs typeface="Calibri" panose="020F0502020204030204" pitchFamily="34" charset="0"/>
              </a:rPr>
              <a:t>Xeris Pharmaceuticals,</a:t>
            </a:r>
            <a:r>
              <a:rPr lang="en-US" sz="2000" spc="10">
                <a:solidFill>
                  <a:schemeClr val="tx1"/>
                </a:solidFill>
                <a:effectLst/>
                <a:ea typeface="Calibri" panose="020F0502020204030204" pitchFamily="34" charset="0"/>
                <a:cs typeface="Calibri" panose="020F0502020204030204" pitchFamily="34" charset="0"/>
              </a:rPr>
              <a:t> </a:t>
            </a:r>
            <a:r>
              <a:rPr lang="en-US" sz="2000" spc="-20">
                <a:solidFill>
                  <a:schemeClr val="tx1"/>
                </a:solidFill>
                <a:effectLst/>
                <a:ea typeface="Calibri" panose="020F0502020204030204" pitchFamily="34" charset="0"/>
                <a:cs typeface="Calibri" panose="020F0502020204030204" pitchFamily="34" charset="0"/>
              </a:rPr>
              <a:t>Inc.  </a:t>
            </a:r>
            <a:endParaRPr lang="en-US" sz="2000">
              <a:solidFill>
                <a:schemeClr val="tx1"/>
              </a:solidFill>
              <a:effectLst/>
              <a:ea typeface="Calibri" panose="020F0502020204030204" pitchFamily="34" charset="0"/>
              <a:cs typeface="Calibri" panose="020F0502020204030204" pitchFamily="34" charset="0"/>
            </a:endParaRPr>
          </a:p>
          <a:p>
            <a:pPr marL="342900" marR="0" lvl="0" indent="-342900">
              <a:lnSpc>
                <a:spcPct val="100000"/>
              </a:lnSpc>
              <a:spcBef>
                <a:spcPts val="0"/>
              </a:spcBef>
              <a:buFont typeface="Symbol" panose="05050102010706020507" pitchFamily="18" charset="2"/>
              <a:buChar char=""/>
            </a:pPr>
            <a:r>
              <a:rPr lang="en-US" sz="2000" u="sng" spc="-20">
                <a:solidFill>
                  <a:srgbClr val="0563C1"/>
                </a:solidFill>
                <a:effectLst/>
                <a:ea typeface="Calibri" panose="020F0502020204030204" pitchFamily="34" charset="0"/>
                <a:cs typeface="Calibri" panose="020F0502020204030204" pitchFamily="34" charset="0"/>
                <a:hlinkClick r:id="rId2"/>
              </a:rPr>
              <a:t>Gvoke HypoPen</a:t>
            </a:r>
            <a:endParaRPr lang="en-US" sz="2000" b="1">
              <a:solidFill>
                <a:srgbClr val="2F5496"/>
              </a:solidFill>
              <a:effectLst/>
              <a:ea typeface="Calibri" panose="020F0502020204030204" pitchFamily="34" charset="0"/>
              <a:cs typeface="Calibri" panose="020F0502020204030204" pitchFamily="34" charset="0"/>
            </a:endParaRPr>
          </a:p>
        </p:txBody>
      </p:sp>
      <p:pic>
        <p:nvPicPr>
          <p:cNvPr id="4" name="Picture 3" descr="KDE School health logo">
            <a:extLst>
              <a:ext uri="{FF2B5EF4-FFF2-40B4-BE49-F238E27FC236}">
                <a16:creationId xmlns:a16="http://schemas.microsoft.com/office/drawing/2014/main" id="{9D0A1F37-A77B-1047-0E67-17D34EC56670}"/>
              </a:ext>
            </a:extLst>
          </p:cNvPr>
          <p:cNvPicPr>
            <a:picLocks noChangeAspect="1"/>
          </p:cNvPicPr>
          <p:nvPr/>
        </p:nvPicPr>
        <p:blipFill>
          <a:blip r:embed="rId3"/>
          <a:stretch>
            <a:fillRect/>
          </a:stretch>
        </p:blipFill>
        <p:spPr>
          <a:xfrm>
            <a:off x="10833755" y="115871"/>
            <a:ext cx="1133954" cy="1335140"/>
          </a:xfrm>
          <a:prstGeom prst="rect">
            <a:avLst/>
          </a:prstGeom>
        </p:spPr>
      </p:pic>
      <p:pic>
        <p:nvPicPr>
          <p:cNvPr id="5" name="Picture 4">
            <a:extLst>
              <a:ext uri="{FF2B5EF4-FFF2-40B4-BE49-F238E27FC236}">
                <a16:creationId xmlns:a16="http://schemas.microsoft.com/office/drawing/2014/main" id="{9C25C78B-095B-9BDA-AD06-913AB5B231A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669264" y="54830"/>
            <a:ext cx="2164491" cy="1448040"/>
          </a:xfrm>
          <a:prstGeom prst="rect">
            <a:avLst/>
          </a:prstGeom>
        </p:spPr>
      </p:pic>
    </p:spTree>
    <p:extLst>
      <p:ext uri="{BB962C8B-B14F-4D97-AF65-F5344CB8AC3E}">
        <p14:creationId xmlns:p14="http://schemas.microsoft.com/office/powerpoint/2010/main" val="42610344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E582-70DA-2D48-BCCE-DA8AA9880014}"/>
              </a:ext>
            </a:extLst>
          </p:cNvPr>
          <p:cNvSpPr>
            <a:spLocks noGrp="1"/>
          </p:cNvSpPr>
          <p:nvPr>
            <p:ph type="title"/>
          </p:nvPr>
        </p:nvSpPr>
        <p:spPr>
          <a:xfrm>
            <a:off x="367086" y="317938"/>
            <a:ext cx="8845739" cy="971700"/>
          </a:xfrm>
        </p:spPr>
        <p:txBody>
          <a:bodyPr>
            <a:normAutofit fontScale="90000"/>
          </a:bodyPr>
          <a:lstStyle/>
          <a:p>
            <a:r>
              <a:rPr lang="en-US"/>
              <a:t>Zegalogue® (dasiglucaon) Injection (1)</a:t>
            </a:r>
          </a:p>
        </p:txBody>
      </p:sp>
      <p:sp>
        <p:nvSpPr>
          <p:cNvPr id="3" name="Text Placeholder 2">
            <a:extLst>
              <a:ext uri="{FF2B5EF4-FFF2-40B4-BE49-F238E27FC236}">
                <a16:creationId xmlns:a16="http://schemas.microsoft.com/office/drawing/2014/main" id="{E2E8E6E4-70DE-5F18-F233-DCD6FCE19312}"/>
              </a:ext>
            </a:extLst>
          </p:cNvPr>
          <p:cNvSpPr>
            <a:spLocks noGrp="1"/>
          </p:cNvSpPr>
          <p:nvPr>
            <p:ph type="body" sz="quarter" idx="13"/>
          </p:nvPr>
        </p:nvSpPr>
        <p:spPr>
          <a:xfrm>
            <a:off x="367087" y="1409191"/>
            <a:ext cx="11439569" cy="4861075"/>
          </a:xfrm>
        </p:spPr>
        <p:txBody>
          <a:bodyPr>
            <a:normAutofit/>
          </a:bodyPr>
          <a:lstStyle/>
          <a:p>
            <a:pPr marL="0" marR="0">
              <a:lnSpc>
                <a:spcPct val="100000"/>
              </a:lnSpc>
              <a:spcBef>
                <a:spcPts val="0"/>
              </a:spcBef>
              <a:buNone/>
            </a:pPr>
            <a:r>
              <a:rPr lang="en-US" sz="2000" b="1">
                <a:solidFill>
                  <a:schemeClr val="tx1"/>
                </a:solidFill>
                <a:effectLst/>
                <a:ea typeface="Calibri" panose="020F0502020204030204" pitchFamily="34" charset="0"/>
                <a:cs typeface="Calibri" panose="020F0502020204030204" pitchFamily="34" charset="0"/>
              </a:rPr>
              <a:t>Important:</a:t>
            </a:r>
            <a:r>
              <a:rPr lang="en-US" sz="2000">
                <a:solidFill>
                  <a:schemeClr val="tx1"/>
                </a:solidFill>
                <a:effectLst/>
                <a:ea typeface="Calibri" panose="020F0502020204030204" pitchFamily="34" charset="0"/>
                <a:cs typeface="Calibri" panose="020F0502020204030204" pitchFamily="34" charset="0"/>
              </a:rPr>
              <a:t> ZEGALOGUE is used to treat very low blood sugar (severe hypoglycemia) where you need help from others. </a:t>
            </a:r>
          </a:p>
          <a:p>
            <a:pPr marL="0" marR="0">
              <a:lnSpc>
                <a:spcPct val="100000"/>
              </a:lnSpc>
              <a:spcBef>
                <a:spcPts val="0"/>
              </a:spcBef>
              <a:buNone/>
            </a:pPr>
            <a:r>
              <a:rPr lang="en-US" sz="2000">
                <a:solidFill>
                  <a:schemeClr val="tx1"/>
                </a:solidFill>
                <a:effectLst/>
                <a:ea typeface="Calibri" panose="020F0502020204030204" pitchFamily="34" charset="0"/>
                <a:cs typeface="Calibri" panose="020F0502020204030204" pitchFamily="34" charset="0"/>
              </a:rPr>
              <a:t>Zegalogue (dasiglucagon) injection 0.6mg/0.6mL </a:t>
            </a:r>
          </a:p>
          <a:p>
            <a:pPr marL="0" marR="0">
              <a:lnSpc>
                <a:spcPct val="100000"/>
              </a:lnSpc>
              <a:spcBef>
                <a:spcPts val="0"/>
              </a:spcBef>
              <a:buNone/>
            </a:pPr>
            <a:r>
              <a:rPr lang="en-US" sz="2000">
                <a:solidFill>
                  <a:schemeClr val="tx1"/>
                </a:solidFill>
                <a:effectLst/>
                <a:ea typeface="Calibri" panose="020F0502020204030204" pitchFamily="34" charset="0"/>
                <a:cs typeface="Calibri" panose="020F0502020204030204" pitchFamily="34" charset="0"/>
              </a:rPr>
              <a:t>Emergency Use for Very Low Blood Sugar </a:t>
            </a:r>
          </a:p>
          <a:p>
            <a:pPr marL="0" marR="0">
              <a:lnSpc>
                <a:spcPct val="100000"/>
              </a:lnSpc>
              <a:spcBef>
                <a:spcPts val="0"/>
              </a:spcBef>
              <a:buNone/>
            </a:pPr>
            <a:r>
              <a:rPr lang="en-US" sz="2000">
                <a:solidFill>
                  <a:schemeClr val="tx1"/>
                </a:solidFill>
                <a:effectLst/>
                <a:ea typeface="Calibri" panose="020F0502020204030204" pitchFamily="34" charset="0"/>
                <a:cs typeface="Calibri" panose="020F0502020204030204" pitchFamily="34" charset="0"/>
              </a:rPr>
              <a:t>Single Dose Prefilled Syringe Injection for subcutaneous use </a:t>
            </a:r>
          </a:p>
          <a:p>
            <a:pPr marL="0" marR="0">
              <a:lnSpc>
                <a:spcPct val="100000"/>
              </a:lnSpc>
              <a:spcBef>
                <a:spcPts val="0"/>
              </a:spcBef>
              <a:buNone/>
            </a:pPr>
            <a:r>
              <a:rPr lang="en-US" sz="2000">
                <a:solidFill>
                  <a:schemeClr val="tx1"/>
                </a:solidFill>
                <a:effectLst/>
                <a:ea typeface="Calibri" panose="020F0502020204030204" pitchFamily="34" charset="0"/>
                <a:cs typeface="Calibri" panose="020F0502020204030204" pitchFamily="34" charset="0"/>
              </a:rPr>
              <a:t>Zegalogue contains one dose of dasiglucagon in a prefilled syringe and cannot be reused. </a:t>
            </a:r>
          </a:p>
          <a:p>
            <a:pPr marL="0" marR="0">
              <a:lnSpc>
                <a:spcPct val="100000"/>
              </a:lnSpc>
              <a:spcBef>
                <a:spcPts val="0"/>
              </a:spcBef>
              <a:buNone/>
            </a:pPr>
            <a:endParaRPr lang="en-US" sz="2000">
              <a:solidFill>
                <a:schemeClr val="tx1"/>
              </a:solidFill>
              <a:effectLst/>
              <a:ea typeface="Calibri" panose="020F0502020204030204" pitchFamily="34" charset="0"/>
              <a:cs typeface="Calibri" panose="020F0502020204030204" pitchFamily="34" charset="0"/>
            </a:endParaRPr>
          </a:p>
          <a:p>
            <a:pPr marL="0" marR="0">
              <a:lnSpc>
                <a:spcPct val="100000"/>
              </a:lnSpc>
              <a:spcBef>
                <a:spcPts val="0"/>
              </a:spcBef>
              <a:buNone/>
            </a:pPr>
            <a:r>
              <a:rPr lang="en-US" sz="2000" b="1">
                <a:solidFill>
                  <a:schemeClr val="tx1"/>
                </a:solidFill>
                <a:effectLst/>
                <a:ea typeface="Calibri" panose="020F0502020204030204" pitchFamily="34" charset="0"/>
                <a:cs typeface="Calibri" panose="020F0502020204030204" pitchFamily="34" charset="0"/>
              </a:rPr>
              <a:t>How to Administer </a:t>
            </a:r>
          </a:p>
          <a:p>
            <a:pPr marR="0" lvl="0">
              <a:lnSpc>
                <a:spcPct val="100000"/>
              </a:lnSpc>
              <a:spcBef>
                <a:spcPts val="0"/>
              </a:spcBef>
              <a:buFont typeface="Wingdings" panose="05000000000000000000" pitchFamily="2" charset="2"/>
              <a:buChar char="ü"/>
            </a:pPr>
            <a:r>
              <a:rPr lang="en-US" sz="2000">
                <a:solidFill>
                  <a:schemeClr val="tx1"/>
                </a:solidFill>
                <a:effectLst/>
                <a:ea typeface="Calibri" panose="020F0502020204030204" pitchFamily="34" charset="0"/>
                <a:cs typeface="Calibri" panose="020F0502020204030204" pitchFamily="34" charset="0"/>
              </a:rPr>
              <a:t>Remove the grey cap from the needle end</a:t>
            </a:r>
          </a:p>
          <a:p>
            <a:pPr marR="0" lvl="0">
              <a:lnSpc>
                <a:spcPct val="100000"/>
              </a:lnSpc>
              <a:spcBef>
                <a:spcPts val="0"/>
              </a:spcBef>
              <a:buFont typeface="Wingdings" panose="05000000000000000000" pitchFamily="2" charset="2"/>
              <a:buChar char="ü"/>
            </a:pPr>
            <a:r>
              <a:rPr lang="en-US" sz="2000">
                <a:solidFill>
                  <a:schemeClr val="tx1"/>
                </a:solidFill>
                <a:effectLst/>
                <a:ea typeface="Calibri" panose="020F0502020204030204" pitchFamily="34" charset="0"/>
                <a:cs typeface="Calibri" panose="020F0502020204030204" pitchFamily="34" charset="0"/>
              </a:rPr>
              <a:t>Push and hold down Zegalogue for 10 seconds and check window is red </a:t>
            </a:r>
          </a:p>
          <a:p>
            <a:pPr marL="742950" marR="0" lvl="1" indent="-285750">
              <a:lnSpc>
                <a:spcPct val="100000"/>
              </a:lnSpc>
              <a:spcBef>
                <a:spcPts val="0"/>
              </a:spcBef>
              <a:buFont typeface="+mj-lt"/>
              <a:buAutoNum type="alphaLcPeriod"/>
            </a:pPr>
            <a:r>
              <a:rPr lang="en-US" sz="2000">
                <a:solidFill>
                  <a:schemeClr val="tx1"/>
                </a:solidFill>
                <a:effectLst/>
                <a:ea typeface="Calibri" panose="020F0502020204030204" pitchFamily="34" charset="0"/>
                <a:cs typeface="Calibri" panose="020F0502020204030204" pitchFamily="34" charset="0"/>
              </a:rPr>
              <a:t>Push straight down on skin until the yellow needle guard is fully pressed down. You may hear the first click</a:t>
            </a:r>
          </a:p>
          <a:p>
            <a:pPr marL="742950" marR="0" lvl="1" indent="-285750">
              <a:lnSpc>
                <a:spcPct val="100000"/>
              </a:lnSpc>
              <a:spcBef>
                <a:spcPts val="0"/>
              </a:spcBef>
              <a:buFont typeface="+mj-lt"/>
              <a:buAutoNum type="alphaLcPeriod"/>
            </a:pPr>
            <a:r>
              <a:rPr lang="en-US" sz="2000">
                <a:solidFill>
                  <a:schemeClr val="tx1"/>
                </a:solidFill>
                <a:effectLst/>
                <a:ea typeface="Calibri" panose="020F0502020204030204" pitchFamily="34" charset="0"/>
                <a:cs typeface="Calibri" panose="020F0502020204030204" pitchFamily="34" charset="0"/>
              </a:rPr>
              <a:t>Keep holding down and slowly count to </a:t>
            </a:r>
            <a:r>
              <a:rPr lang="en-US" sz="2000" b="1">
                <a:solidFill>
                  <a:schemeClr val="tx1"/>
                </a:solidFill>
                <a:effectLst/>
                <a:ea typeface="Calibri" panose="020F0502020204030204" pitchFamily="34" charset="0"/>
                <a:cs typeface="Calibri" panose="020F0502020204030204" pitchFamily="34" charset="0"/>
              </a:rPr>
              <a:t>10 seconds</a:t>
            </a:r>
            <a:r>
              <a:rPr lang="en-US" sz="2000">
                <a:solidFill>
                  <a:schemeClr val="tx1"/>
                </a:solidFill>
                <a:effectLst/>
                <a:ea typeface="Calibri" panose="020F0502020204030204" pitchFamily="34" charset="0"/>
                <a:cs typeface="Calibri" panose="020F0502020204030204" pitchFamily="34" charset="0"/>
              </a:rPr>
              <a:t>. After 10 seconds you may hear a second click and see the medicine window turn red.</a:t>
            </a:r>
          </a:p>
        </p:txBody>
      </p:sp>
      <p:pic>
        <p:nvPicPr>
          <p:cNvPr id="4" name="Picture 3">
            <a:extLst>
              <a:ext uri="{FF2B5EF4-FFF2-40B4-BE49-F238E27FC236}">
                <a16:creationId xmlns:a16="http://schemas.microsoft.com/office/drawing/2014/main" id="{57B41DFE-3DEE-375A-E249-623C73DC34E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90959" y="136218"/>
            <a:ext cx="1133954" cy="1335140"/>
          </a:xfrm>
          <a:prstGeom prst="rect">
            <a:avLst/>
          </a:prstGeom>
        </p:spPr>
      </p:pic>
    </p:spTree>
    <p:extLst>
      <p:ext uri="{BB962C8B-B14F-4D97-AF65-F5344CB8AC3E}">
        <p14:creationId xmlns:p14="http://schemas.microsoft.com/office/powerpoint/2010/main" val="27406604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CE6FE-F8D4-B024-8CBA-4E4223E281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6B6C90-96B5-B586-8E56-99C6DB6C9DF4}"/>
              </a:ext>
            </a:extLst>
          </p:cNvPr>
          <p:cNvSpPr>
            <a:spLocks noGrp="1"/>
          </p:cNvSpPr>
          <p:nvPr>
            <p:ph type="title"/>
          </p:nvPr>
        </p:nvSpPr>
        <p:spPr/>
        <p:txBody>
          <a:bodyPr/>
          <a:lstStyle/>
          <a:p>
            <a:r>
              <a:rPr lang="en-US"/>
              <a:t>Zegalogue® (dasiglucaon) Injection (2)</a:t>
            </a:r>
          </a:p>
        </p:txBody>
      </p:sp>
      <p:sp>
        <p:nvSpPr>
          <p:cNvPr id="3" name="Text Placeholder 2">
            <a:extLst>
              <a:ext uri="{FF2B5EF4-FFF2-40B4-BE49-F238E27FC236}">
                <a16:creationId xmlns:a16="http://schemas.microsoft.com/office/drawing/2014/main" id="{98952BFC-C90A-427B-2067-2D5B4C26388C}"/>
              </a:ext>
            </a:extLst>
          </p:cNvPr>
          <p:cNvSpPr>
            <a:spLocks noGrp="1"/>
          </p:cNvSpPr>
          <p:nvPr>
            <p:ph type="body" sz="quarter" idx="13"/>
          </p:nvPr>
        </p:nvSpPr>
        <p:spPr>
          <a:xfrm>
            <a:off x="376215" y="1577825"/>
            <a:ext cx="11439569" cy="4901324"/>
          </a:xfrm>
        </p:spPr>
        <p:txBody>
          <a:bodyPr>
            <a:normAutofit/>
          </a:bodyPr>
          <a:lstStyle/>
          <a:p>
            <a:pPr marR="0" lvl="0">
              <a:lnSpc>
                <a:spcPct val="100000"/>
              </a:lnSpc>
              <a:spcBef>
                <a:spcPts val="0"/>
              </a:spcBef>
              <a:buFont typeface="Wingdings" panose="05000000000000000000" pitchFamily="2" charset="2"/>
              <a:buChar char="ü"/>
            </a:pPr>
            <a:r>
              <a:rPr lang="en-US" sz="2200">
                <a:solidFill>
                  <a:schemeClr val="tx1"/>
                </a:solidFill>
                <a:effectLst/>
                <a:latin typeface="Calibri" panose="020F0502020204030204" pitchFamily="34" charset="0"/>
                <a:ea typeface="Calibri" panose="020F0502020204030204" pitchFamily="34" charset="0"/>
                <a:cs typeface="Calibri" panose="020F0502020204030204" pitchFamily="34" charset="0"/>
              </a:rPr>
              <a:t>Remove Zegalogue from Injection Site </a:t>
            </a:r>
          </a:p>
          <a:p>
            <a:pPr marR="0" lvl="0">
              <a:lnSpc>
                <a:spcPct val="100000"/>
              </a:lnSpc>
              <a:spcBef>
                <a:spcPts val="0"/>
              </a:spcBef>
              <a:buFont typeface="Wingdings" panose="05000000000000000000" pitchFamily="2" charset="2"/>
              <a:buChar char="ü"/>
            </a:pPr>
            <a:r>
              <a:rPr lang="en-US" sz="2200">
                <a:solidFill>
                  <a:schemeClr val="tx1"/>
                </a:solidFill>
                <a:effectLst/>
                <a:latin typeface="Calibri" panose="020F0502020204030204" pitchFamily="34" charset="0"/>
                <a:ea typeface="Calibri" panose="020F0502020204030204" pitchFamily="34" charset="0"/>
                <a:cs typeface="Calibri" panose="020F0502020204030204" pitchFamily="34" charset="0"/>
              </a:rPr>
              <a:t>After you have given the injection, roll the unconscious patient to their side to prevent choking</a:t>
            </a:r>
          </a:p>
          <a:p>
            <a:pPr marR="0" lvl="0">
              <a:lnSpc>
                <a:spcPct val="100000"/>
              </a:lnSpc>
              <a:spcBef>
                <a:spcPts val="0"/>
              </a:spcBef>
              <a:buFont typeface="Wingdings" panose="05000000000000000000" pitchFamily="2" charset="2"/>
              <a:buChar char="ü"/>
            </a:pPr>
            <a:r>
              <a:rPr lang="en-US" sz="2200">
                <a:solidFill>
                  <a:schemeClr val="tx1"/>
                </a:solidFill>
                <a:effectLst/>
                <a:latin typeface="Calibri" panose="020F0502020204030204" pitchFamily="34" charset="0"/>
                <a:ea typeface="Calibri" panose="020F0502020204030204" pitchFamily="34" charset="0"/>
                <a:cs typeface="Calibri" panose="020F0502020204030204" pitchFamily="34" charset="0"/>
              </a:rPr>
              <a:t>Call for emergency medical help or a healthcare provider right away after you have injected Zegalogue</a:t>
            </a:r>
          </a:p>
          <a:p>
            <a:pPr marR="0" lvl="0">
              <a:lnSpc>
                <a:spcPct val="100000"/>
              </a:lnSpc>
              <a:spcBef>
                <a:spcPts val="0"/>
              </a:spcBef>
              <a:buFont typeface="Wingdings" panose="05000000000000000000" pitchFamily="2" charset="2"/>
              <a:buChar char="ü"/>
            </a:pPr>
            <a:r>
              <a:rPr lang="en-US" sz="2200">
                <a:solidFill>
                  <a:schemeClr val="tx1"/>
                </a:solidFill>
                <a:effectLst/>
                <a:latin typeface="Calibri" panose="020F0502020204030204" pitchFamily="34" charset="0"/>
                <a:ea typeface="Calibri" panose="020F0502020204030204" pitchFamily="34" charset="0"/>
                <a:cs typeface="Calibri" panose="020F0502020204030204" pitchFamily="34" charset="0"/>
              </a:rPr>
              <a:t>Document administration and continue to observe until EMS arrive</a:t>
            </a:r>
          </a:p>
          <a:p>
            <a:pPr marR="0" lvl="0">
              <a:lnSpc>
                <a:spcPct val="100000"/>
              </a:lnSpc>
              <a:spcBef>
                <a:spcPts val="0"/>
              </a:spcBef>
              <a:buFont typeface="Wingdings" panose="05000000000000000000" pitchFamily="2" charset="2"/>
              <a:buChar char="ü"/>
            </a:pPr>
            <a:r>
              <a:rPr lang="en-US" sz="2200">
                <a:solidFill>
                  <a:schemeClr val="tx1"/>
                </a:solidFill>
                <a:effectLst/>
                <a:latin typeface="Calibri" panose="020F0502020204030204" pitchFamily="34" charset="0"/>
                <a:ea typeface="Calibri" panose="020F0502020204030204" pitchFamily="34" charset="0"/>
                <a:cs typeface="Calibri" panose="020F0502020204030204" pitchFamily="34" charset="0"/>
              </a:rPr>
              <a:t>If the patient does not respond after 15 minutes, another dose may be given, if available.</a:t>
            </a:r>
          </a:p>
          <a:p>
            <a:pPr marR="0" lvl="0">
              <a:lnSpc>
                <a:spcPct val="100000"/>
              </a:lnSpc>
              <a:spcBef>
                <a:spcPts val="0"/>
              </a:spcBef>
              <a:buFont typeface="Wingdings" panose="05000000000000000000" pitchFamily="2" charset="2"/>
              <a:buChar char="ü"/>
            </a:pPr>
            <a:r>
              <a:rPr lang="en-US" sz="2200">
                <a:solidFill>
                  <a:schemeClr val="tx1"/>
                </a:solidFill>
                <a:effectLst/>
                <a:latin typeface="Calibri" panose="020F0502020204030204" pitchFamily="34" charset="0"/>
                <a:ea typeface="Calibri" panose="020F0502020204030204" pitchFamily="34" charset="0"/>
                <a:cs typeface="Calibri" panose="020F0502020204030204" pitchFamily="34" charset="0"/>
              </a:rPr>
              <a:t>Once the person is safely able to consume food or drink, give the individual a fast-acting source of sugar (such as fruit or juice) and a long-acting source of sugar (such as crackers with cheese or peanut butter).</a:t>
            </a:r>
          </a:p>
          <a:p>
            <a:pPr marR="0" lvl="0">
              <a:lnSpc>
                <a:spcPct val="100000"/>
              </a:lnSpc>
              <a:spcBef>
                <a:spcPts val="0"/>
              </a:spcBef>
              <a:buFont typeface="Wingdings" panose="05000000000000000000" pitchFamily="2" charset="2"/>
              <a:buChar char="ü"/>
            </a:pPr>
            <a:r>
              <a:rPr lang="en-US" sz="2200">
                <a:solidFill>
                  <a:schemeClr val="tx1"/>
                </a:solidFill>
                <a:effectLst/>
                <a:latin typeface="Calibri" panose="020F0502020204030204" pitchFamily="34" charset="0"/>
                <a:ea typeface="Calibri" panose="020F0502020204030204" pitchFamily="34" charset="0"/>
                <a:cs typeface="Calibri" panose="020F0502020204030204" pitchFamily="34" charset="0"/>
              </a:rPr>
              <a:t>Dispose of used Zegalogue in an FDA-cleared sharps disposal container right away after use. </a:t>
            </a:r>
          </a:p>
          <a:p>
            <a:pPr marL="114300" marR="0" indent="-342900">
              <a:lnSpc>
                <a:spcPct val="100000"/>
              </a:lnSpc>
              <a:spcBef>
                <a:spcPts val="0"/>
              </a:spcBef>
              <a:buFont typeface="Wingdings" panose="05000000000000000000" pitchFamily="2" charset="2"/>
              <a:buChar char="ü"/>
            </a:pPr>
            <a:r>
              <a:rPr lang="en-US" sz="2200">
                <a:solidFill>
                  <a:schemeClr val="tx1"/>
                </a:solidFill>
                <a:effectLst/>
                <a:latin typeface="Calibri" panose="020F0502020204030204" pitchFamily="34" charset="0"/>
                <a:ea typeface="Calibri" panose="020F0502020204030204" pitchFamily="34" charset="0"/>
                <a:cs typeface="Calibri" panose="020F0502020204030204" pitchFamily="34" charset="0"/>
              </a:rPr>
              <a:t>Sources and Resources: </a:t>
            </a:r>
          </a:p>
          <a:p>
            <a:pPr marL="365760" marR="0" lvl="0" indent="0">
              <a:lnSpc>
                <a:spcPct val="100000"/>
              </a:lnSpc>
              <a:spcBef>
                <a:spcPts val="0"/>
              </a:spcBef>
              <a:buNone/>
            </a:pPr>
            <a:r>
              <a:rPr lang="en-US" sz="220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2"/>
              </a:rPr>
              <a:t>Zegalogue website</a:t>
            </a:r>
            <a:endParaRPr lang="en-US" sz="22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15000"/>
              </a:lnSpc>
              <a:spcAft>
                <a:spcPts val="1000"/>
              </a:spcAft>
            </a:pP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E077A84-5060-0798-5204-99B5F335828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90959" y="136218"/>
            <a:ext cx="1133954" cy="1335140"/>
          </a:xfrm>
          <a:prstGeom prst="rect">
            <a:avLst/>
          </a:prstGeom>
        </p:spPr>
      </p:pic>
      <p:pic>
        <p:nvPicPr>
          <p:cNvPr id="5" name="Picture 4">
            <a:extLst>
              <a:ext uri="{FF2B5EF4-FFF2-40B4-BE49-F238E27FC236}">
                <a16:creationId xmlns:a16="http://schemas.microsoft.com/office/drawing/2014/main" id="{C79A3444-DF29-D386-B619-BF9A6F23040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020670" y="257025"/>
            <a:ext cx="3499407" cy="1304657"/>
          </a:xfrm>
          <a:prstGeom prst="rect">
            <a:avLst/>
          </a:prstGeom>
        </p:spPr>
      </p:pic>
    </p:spTree>
    <p:extLst>
      <p:ext uri="{BB962C8B-B14F-4D97-AF65-F5344CB8AC3E}">
        <p14:creationId xmlns:p14="http://schemas.microsoft.com/office/powerpoint/2010/main" val="28979660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0AE9C-3F94-4994-9BDD-D947667D9F2A}"/>
              </a:ext>
            </a:extLst>
          </p:cNvPr>
          <p:cNvSpPr>
            <a:spLocks noGrp="1"/>
          </p:cNvSpPr>
          <p:nvPr>
            <p:ph type="title"/>
          </p:nvPr>
        </p:nvSpPr>
        <p:spPr/>
        <p:txBody>
          <a:bodyPr>
            <a:normAutofit/>
          </a:bodyPr>
          <a:lstStyle/>
          <a:p>
            <a:r>
              <a:rPr lang="en-US"/>
              <a:t>Basqsimi (Glucagon) Nasal Powder</a:t>
            </a:r>
          </a:p>
        </p:txBody>
      </p:sp>
      <p:sp>
        <p:nvSpPr>
          <p:cNvPr id="3" name="Text Placeholder 2">
            <a:extLst>
              <a:ext uri="{FF2B5EF4-FFF2-40B4-BE49-F238E27FC236}">
                <a16:creationId xmlns:a16="http://schemas.microsoft.com/office/drawing/2014/main" id="{28245AEF-A9B0-4301-8CFC-A7FAACF0A39E}"/>
              </a:ext>
            </a:extLst>
          </p:cNvPr>
          <p:cNvSpPr>
            <a:spLocks noGrp="1"/>
          </p:cNvSpPr>
          <p:nvPr>
            <p:ph type="body" sz="quarter" idx="13"/>
          </p:nvPr>
        </p:nvSpPr>
        <p:spPr>
          <a:xfrm>
            <a:off x="555786" y="1468651"/>
            <a:ext cx="9188715" cy="4391375"/>
          </a:xfrm>
        </p:spPr>
        <p:txBody>
          <a:bodyPr>
            <a:normAutofit/>
          </a:bodyPr>
          <a:lstStyle/>
          <a:p>
            <a:pPr>
              <a:buFont typeface="Wingdings" panose="05000000000000000000" pitchFamily="2" charset="2"/>
              <a:buChar char="ü"/>
            </a:pPr>
            <a:r>
              <a:rPr lang="en-US" sz="2400">
                <a:solidFill>
                  <a:schemeClr val="tx1"/>
                </a:solidFill>
                <a:ea typeface="Calibri" panose="020F0502020204030204" pitchFamily="34" charset="0"/>
                <a:cs typeface="Calibri" panose="020F0502020204030204" pitchFamily="34" charset="0"/>
              </a:rPr>
              <a:t>FDA approved for age 4 and above</a:t>
            </a:r>
          </a:p>
          <a:p>
            <a:pPr>
              <a:buFont typeface="Wingdings" panose="05000000000000000000" pitchFamily="2" charset="2"/>
              <a:buChar char="ü"/>
            </a:pPr>
            <a:r>
              <a:rPr lang="en-US" sz="2400">
                <a:solidFill>
                  <a:schemeClr val="tx1"/>
                </a:solidFill>
                <a:ea typeface="Calibri" panose="020F0502020204030204" pitchFamily="34" charset="0"/>
                <a:cs typeface="Calibri" panose="020F0502020204030204" pitchFamily="34" charset="0"/>
              </a:rPr>
              <a:t>Should be stored at room temperature</a:t>
            </a:r>
          </a:p>
          <a:p>
            <a:pPr>
              <a:buFont typeface="Wingdings" panose="05000000000000000000" pitchFamily="2" charset="2"/>
              <a:buChar char="ü"/>
            </a:pPr>
            <a:r>
              <a:rPr lang="en-US" sz="2400">
                <a:solidFill>
                  <a:schemeClr val="tx1"/>
                </a:solidFill>
                <a:ea typeface="Calibri" panose="020F0502020204030204" pitchFamily="34" charset="0"/>
                <a:cs typeface="Calibri" panose="020F0502020204030204" pitchFamily="34" charset="0"/>
              </a:rPr>
              <a:t>Should be carried by student, readily accessible</a:t>
            </a:r>
          </a:p>
          <a:p>
            <a:pPr>
              <a:buFont typeface="Wingdings" panose="05000000000000000000" pitchFamily="2" charset="2"/>
              <a:buChar char="ü"/>
            </a:pPr>
            <a:r>
              <a:rPr lang="en-US" sz="2400">
                <a:solidFill>
                  <a:schemeClr val="tx1"/>
                </a:solidFill>
                <a:ea typeface="Calibri" panose="020F0502020204030204" pitchFamily="34" charset="0"/>
                <a:cs typeface="Calibri" panose="020F0502020204030204" pitchFamily="34" charset="0"/>
              </a:rPr>
              <a:t>Given as a puff in the nose</a:t>
            </a:r>
          </a:p>
          <a:p>
            <a:pPr>
              <a:buFont typeface="Wingdings" panose="05000000000000000000" pitchFamily="2" charset="2"/>
              <a:buChar char="ü"/>
            </a:pPr>
            <a:r>
              <a:rPr lang="en-US" sz="2400">
                <a:solidFill>
                  <a:schemeClr val="tx1"/>
                </a:solidFill>
                <a:ea typeface="Calibri" panose="020F0502020204030204" pitchFamily="34" charset="0"/>
                <a:cs typeface="Calibri" panose="020F0502020204030204" pitchFamily="34" charset="0"/>
              </a:rPr>
              <a:t>Should still be given if person is unconscious</a:t>
            </a:r>
          </a:p>
          <a:p>
            <a:pPr>
              <a:buFont typeface="Wingdings" panose="05000000000000000000" pitchFamily="2" charset="2"/>
              <a:buChar char="ü"/>
            </a:pPr>
            <a:r>
              <a:rPr lang="en-US" sz="2400">
                <a:solidFill>
                  <a:schemeClr val="tx1"/>
                </a:solidFill>
                <a:ea typeface="Calibri" panose="020F0502020204030204" pitchFamily="34" charset="0"/>
                <a:cs typeface="Calibri" panose="020F0502020204030204" pitchFamily="34" charset="0"/>
              </a:rPr>
              <a:t>Can still be given if nose is congested</a:t>
            </a:r>
          </a:p>
          <a:p>
            <a:pPr>
              <a:buFont typeface="Wingdings" panose="05000000000000000000" pitchFamily="2" charset="2"/>
              <a:buChar char="ü"/>
            </a:pPr>
            <a:r>
              <a:rPr lang="en-US" sz="2400">
                <a:solidFill>
                  <a:schemeClr val="tx1"/>
                </a:solidFill>
                <a:ea typeface="Calibri" panose="020F0502020204030204" pitchFamily="34" charset="0"/>
                <a:cs typeface="Calibri" panose="020F0502020204030204" pitchFamily="34" charset="0"/>
              </a:rPr>
              <a:t>A second dose may be ordered if no response after 15 minutes</a:t>
            </a:r>
          </a:p>
          <a:p>
            <a:pPr>
              <a:buFont typeface="Wingdings" panose="05000000000000000000" pitchFamily="2" charset="2"/>
              <a:buChar char="ü"/>
            </a:pPr>
            <a:r>
              <a:rPr lang="en-US" sz="2400">
                <a:solidFill>
                  <a:schemeClr val="tx1"/>
                </a:solidFill>
                <a:ea typeface="Calibri" panose="020F0502020204030204" pitchFamily="34" charset="0"/>
                <a:cs typeface="Calibri" panose="020F0502020204030204" pitchFamily="34" charset="0"/>
              </a:rPr>
              <a:t>As per KRS 158.838, the expiration date of the Glucagon kit should be checked monthly, and the parent/guardian notified one month in advance of the expiration date</a:t>
            </a:r>
            <a:endParaRPr lang="en-US">
              <a:solidFill>
                <a:schemeClr val="tx1"/>
              </a:solidFill>
            </a:endParaRPr>
          </a:p>
          <a:p>
            <a:endParaRPr lang="en-US"/>
          </a:p>
        </p:txBody>
      </p:sp>
      <p:pic>
        <p:nvPicPr>
          <p:cNvPr id="4" name="Picture 3" descr="photo of baqsimi nasal powder">
            <a:extLst>
              <a:ext uri="{FF2B5EF4-FFF2-40B4-BE49-F238E27FC236}">
                <a16:creationId xmlns:a16="http://schemas.microsoft.com/office/drawing/2014/main" id="{CB4CB08D-387F-49B0-AE3A-57A7377355B6}"/>
              </a:ext>
            </a:extLst>
          </p:cNvPr>
          <p:cNvPicPr>
            <a:picLocks noChangeAspect="1"/>
          </p:cNvPicPr>
          <p:nvPr/>
        </p:nvPicPr>
        <p:blipFill rotWithShape="1">
          <a:blip r:embed="rId2"/>
          <a:srcRect r="29099"/>
          <a:stretch/>
        </p:blipFill>
        <p:spPr>
          <a:xfrm>
            <a:off x="9744501" y="3429000"/>
            <a:ext cx="2286608" cy="2304488"/>
          </a:xfrm>
          <a:prstGeom prst="rect">
            <a:avLst/>
          </a:prstGeom>
        </p:spPr>
      </p:pic>
      <p:pic>
        <p:nvPicPr>
          <p:cNvPr id="5" name="Picture 4" descr="KDE School health logo">
            <a:extLst>
              <a:ext uri="{FF2B5EF4-FFF2-40B4-BE49-F238E27FC236}">
                <a16:creationId xmlns:a16="http://schemas.microsoft.com/office/drawing/2014/main" id="{0486DE7D-030E-0308-791F-96D48C6EC817}"/>
              </a:ext>
            </a:extLst>
          </p:cNvPr>
          <p:cNvPicPr>
            <a:picLocks noChangeAspect="1"/>
          </p:cNvPicPr>
          <p:nvPr/>
        </p:nvPicPr>
        <p:blipFill>
          <a:blip r:embed="rId3"/>
          <a:stretch>
            <a:fillRect/>
          </a:stretch>
        </p:blipFill>
        <p:spPr>
          <a:xfrm>
            <a:off x="10717039" y="242685"/>
            <a:ext cx="1133954" cy="1335140"/>
          </a:xfrm>
          <a:prstGeom prst="rect">
            <a:avLst/>
          </a:prstGeom>
        </p:spPr>
      </p:pic>
    </p:spTree>
    <p:extLst>
      <p:ext uri="{BB962C8B-B14F-4D97-AF65-F5344CB8AC3E}">
        <p14:creationId xmlns:p14="http://schemas.microsoft.com/office/powerpoint/2010/main" val="12704709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83C7B-8335-4E3F-B7FE-16B78783B7FC}"/>
              </a:ext>
            </a:extLst>
          </p:cNvPr>
          <p:cNvSpPr>
            <a:spLocks noGrp="1"/>
          </p:cNvSpPr>
          <p:nvPr>
            <p:ph type="title"/>
          </p:nvPr>
        </p:nvSpPr>
        <p:spPr>
          <a:xfrm>
            <a:off x="555785" y="257025"/>
            <a:ext cx="9836911" cy="666900"/>
          </a:xfrm>
        </p:spPr>
        <p:txBody>
          <a:bodyPr>
            <a:normAutofit/>
          </a:bodyPr>
          <a:lstStyle/>
          <a:p>
            <a:r>
              <a:rPr lang="en-US" sz="3200"/>
              <a:t>Administering Baqsimi (glucagon)™ Nasal Powder</a:t>
            </a:r>
          </a:p>
        </p:txBody>
      </p:sp>
      <p:sp>
        <p:nvSpPr>
          <p:cNvPr id="3" name="Text Placeholder 2">
            <a:extLst>
              <a:ext uri="{FF2B5EF4-FFF2-40B4-BE49-F238E27FC236}">
                <a16:creationId xmlns:a16="http://schemas.microsoft.com/office/drawing/2014/main" id="{601E8E78-803D-49D2-A68B-0106E9F59DC5}"/>
              </a:ext>
            </a:extLst>
          </p:cNvPr>
          <p:cNvSpPr>
            <a:spLocks noGrp="1"/>
          </p:cNvSpPr>
          <p:nvPr>
            <p:ph type="body" sz="quarter" idx="13"/>
          </p:nvPr>
        </p:nvSpPr>
        <p:spPr>
          <a:xfrm>
            <a:off x="555785" y="978338"/>
            <a:ext cx="9188715" cy="4901324"/>
          </a:xfrm>
        </p:spPr>
        <p:txBody>
          <a:bodyPr>
            <a:normAutofit fontScale="62500" lnSpcReduction="20000"/>
          </a:bodyPr>
          <a:lstStyle/>
          <a:p>
            <a:pPr>
              <a:buFont typeface="Wingdings" panose="05000000000000000000" pitchFamily="2" charset="2"/>
              <a:buChar char="ü"/>
            </a:pPr>
            <a:r>
              <a:rPr lang="en-US" sz="2900">
                <a:solidFill>
                  <a:schemeClr val="tx1"/>
                </a:solidFill>
              </a:rPr>
              <a:t>Identify someone to call 911</a:t>
            </a:r>
          </a:p>
          <a:p>
            <a:pPr lvl="0" hangingPunct="0">
              <a:lnSpc>
                <a:spcPct val="120000"/>
              </a:lnSpc>
              <a:spcBef>
                <a:spcPts val="0"/>
              </a:spcBef>
              <a:buFont typeface="Wingdings" panose="05000000000000000000" pitchFamily="2" charset="2"/>
              <a:buChar char="ü"/>
            </a:pPr>
            <a:r>
              <a:rPr lang="en-US" sz="2900">
                <a:solidFill>
                  <a:schemeClr val="tx1"/>
                </a:solidFill>
              </a:rPr>
              <a:t>Refer to student’s Diabetes Management Plan for Glucagon dose </a:t>
            </a:r>
          </a:p>
          <a:p>
            <a:pPr lvl="0" hangingPunct="0">
              <a:lnSpc>
                <a:spcPct val="120000"/>
              </a:lnSpc>
              <a:spcBef>
                <a:spcPts val="0"/>
              </a:spcBef>
              <a:buFont typeface="Wingdings" panose="05000000000000000000" pitchFamily="2" charset="2"/>
              <a:buChar char="ü"/>
            </a:pPr>
            <a:r>
              <a:rPr lang="en-US" sz="2900">
                <a:solidFill>
                  <a:schemeClr val="tx1"/>
                </a:solidFill>
              </a:rPr>
              <a:t>Open kit</a:t>
            </a:r>
          </a:p>
          <a:p>
            <a:pPr>
              <a:buFont typeface="Wingdings" panose="05000000000000000000" pitchFamily="2" charset="2"/>
              <a:buChar char="ü"/>
            </a:pPr>
            <a:r>
              <a:rPr lang="en-US" sz="2900">
                <a:solidFill>
                  <a:schemeClr val="tx1"/>
                </a:solidFill>
              </a:rPr>
              <a:t>Remove shrink wrap by pulling on red stripe</a:t>
            </a:r>
          </a:p>
          <a:p>
            <a:pPr>
              <a:buFont typeface="Wingdings" panose="05000000000000000000" pitchFamily="2" charset="2"/>
              <a:buChar char="ü"/>
            </a:pPr>
            <a:r>
              <a:rPr lang="en-US" sz="2900">
                <a:solidFill>
                  <a:schemeClr val="tx1"/>
                </a:solidFill>
              </a:rPr>
              <a:t>Open the lid sand remove the device from the tube (</a:t>
            </a:r>
            <a:r>
              <a:rPr lang="en-US" sz="2900" b="1">
                <a:solidFill>
                  <a:schemeClr val="tx1"/>
                </a:solidFill>
              </a:rPr>
              <a:t>Caution: Do not press plunger until you are ready to administer)</a:t>
            </a:r>
          </a:p>
          <a:p>
            <a:pPr>
              <a:buFont typeface="Wingdings" panose="05000000000000000000" pitchFamily="2" charset="2"/>
              <a:buChar char="ü"/>
            </a:pPr>
            <a:r>
              <a:rPr lang="en-US" sz="2900">
                <a:solidFill>
                  <a:schemeClr val="tx1"/>
                </a:solidFill>
              </a:rPr>
              <a:t>Hold device between fingers and thumb</a:t>
            </a:r>
          </a:p>
          <a:p>
            <a:pPr>
              <a:buFont typeface="Wingdings" panose="05000000000000000000" pitchFamily="2" charset="2"/>
              <a:buChar char="ü"/>
            </a:pPr>
            <a:r>
              <a:rPr lang="en-US" sz="2900">
                <a:solidFill>
                  <a:schemeClr val="tx1"/>
                </a:solidFill>
              </a:rPr>
              <a:t>Insert tip gently into one nostril until finger(s) touch the outside of the nose</a:t>
            </a:r>
          </a:p>
          <a:p>
            <a:pPr>
              <a:buFont typeface="Wingdings" panose="05000000000000000000" pitchFamily="2" charset="2"/>
              <a:buChar char="ü"/>
            </a:pPr>
            <a:r>
              <a:rPr lang="en-US" sz="2900">
                <a:solidFill>
                  <a:schemeClr val="tx1"/>
                </a:solidFill>
              </a:rPr>
              <a:t>Push plunger firmly all the way in</a:t>
            </a:r>
          </a:p>
          <a:p>
            <a:pPr>
              <a:buFont typeface="Wingdings" panose="05000000000000000000" pitchFamily="2" charset="2"/>
              <a:buChar char="ü"/>
            </a:pPr>
            <a:r>
              <a:rPr lang="en-US" sz="2900">
                <a:solidFill>
                  <a:schemeClr val="tx1"/>
                </a:solidFill>
              </a:rPr>
              <a:t>Dose is complete when the green line disappears</a:t>
            </a:r>
          </a:p>
          <a:p>
            <a:pPr>
              <a:buFont typeface="Wingdings" panose="05000000000000000000" pitchFamily="2" charset="2"/>
              <a:buChar char="ü"/>
            </a:pPr>
            <a:r>
              <a:rPr lang="en-US" sz="2900">
                <a:solidFill>
                  <a:schemeClr val="tx1"/>
                </a:solidFill>
              </a:rPr>
              <a:t>Turn person to the side, as they may vomit</a:t>
            </a:r>
          </a:p>
          <a:p>
            <a:pPr>
              <a:buFont typeface="Wingdings" panose="05000000000000000000" pitchFamily="2" charset="2"/>
              <a:buChar char="ü"/>
            </a:pPr>
            <a:r>
              <a:rPr lang="en-US" sz="2900">
                <a:solidFill>
                  <a:schemeClr val="tx1"/>
                </a:solidFill>
              </a:rPr>
              <a:t>Throw away used device and tube</a:t>
            </a:r>
          </a:p>
          <a:p>
            <a:pPr>
              <a:buFont typeface="Wingdings" panose="05000000000000000000" pitchFamily="2" charset="2"/>
              <a:buChar char="ü"/>
            </a:pPr>
            <a:r>
              <a:rPr lang="en-US" sz="2900">
                <a:solidFill>
                  <a:schemeClr val="tx1"/>
                </a:solidFill>
              </a:rPr>
              <a:t>Document administration on student’s medication administration record</a:t>
            </a:r>
          </a:p>
          <a:p>
            <a:pPr>
              <a:buFont typeface="Wingdings" panose="05000000000000000000" pitchFamily="2" charset="2"/>
              <a:buChar char="ü"/>
            </a:pPr>
            <a:r>
              <a:rPr lang="en-US" sz="2900">
                <a:solidFill>
                  <a:schemeClr val="tx1"/>
                </a:solidFill>
              </a:rPr>
              <a:t>When person is safely able to swallow, give a fast-acting source or sugar such as juice and encourage the person to eat as soon as possible</a:t>
            </a:r>
          </a:p>
          <a:p>
            <a:pPr>
              <a:buFont typeface="Wingdings" panose="05000000000000000000" pitchFamily="2" charset="2"/>
              <a:buChar char="ü"/>
            </a:pPr>
            <a:r>
              <a:rPr lang="en-US" sz="2900">
                <a:solidFill>
                  <a:schemeClr val="tx1"/>
                </a:solidFill>
              </a:rPr>
              <a:t>(Modified from Eli Lilly and Company, 2019)</a:t>
            </a:r>
          </a:p>
          <a:p>
            <a:pPr marL="742950" indent="-742950">
              <a:buFont typeface="+mj-lt"/>
              <a:buAutoNum type="arabicPeriod"/>
            </a:pPr>
            <a:endParaRPr lang="en-US"/>
          </a:p>
        </p:txBody>
      </p:sp>
      <p:pic>
        <p:nvPicPr>
          <p:cNvPr id="4" name="Picture 3" descr="KDE School health logo">
            <a:extLst>
              <a:ext uri="{FF2B5EF4-FFF2-40B4-BE49-F238E27FC236}">
                <a16:creationId xmlns:a16="http://schemas.microsoft.com/office/drawing/2014/main" id="{48C25173-2BBC-E505-C986-C3A99B1DE706}"/>
              </a:ext>
            </a:extLst>
          </p:cNvPr>
          <p:cNvPicPr>
            <a:picLocks noChangeAspect="1"/>
          </p:cNvPicPr>
          <p:nvPr/>
        </p:nvPicPr>
        <p:blipFill>
          <a:blip r:embed="rId2"/>
          <a:stretch>
            <a:fillRect/>
          </a:stretch>
        </p:blipFill>
        <p:spPr>
          <a:xfrm>
            <a:off x="10813292" y="75982"/>
            <a:ext cx="1133954" cy="1335140"/>
          </a:xfrm>
          <a:prstGeom prst="rect">
            <a:avLst/>
          </a:prstGeom>
        </p:spPr>
      </p:pic>
      <p:pic>
        <p:nvPicPr>
          <p:cNvPr id="5" name="Picture 4" descr="Baqsimi nasal powder">
            <a:extLst>
              <a:ext uri="{FF2B5EF4-FFF2-40B4-BE49-F238E27FC236}">
                <a16:creationId xmlns:a16="http://schemas.microsoft.com/office/drawing/2014/main" id="{69D2F11A-5B0E-EE78-F5EF-B02E0629DD05}"/>
              </a:ext>
            </a:extLst>
          </p:cNvPr>
          <p:cNvPicPr>
            <a:picLocks noChangeAspect="1"/>
          </p:cNvPicPr>
          <p:nvPr/>
        </p:nvPicPr>
        <p:blipFill>
          <a:blip r:embed="rId3"/>
          <a:stretch>
            <a:fillRect/>
          </a:stretch>
        </p:blipFill>
        <p:spPr>
          <a:xfrm>
            <a:off x="9350016" y="3171492"/>
            <a:ext cx="2286198" cy="2304488"/>
          </a:xfrm>
          <a:prstGeom prst="rect">
            <a:avLst/>
          </a:prstGeom>
        </p:spPr>
      </p:pic>
    </p:spTree>
    <p:extLst>
      <p:ext uri="{BB962C8B-B14F-4D97-AF65-F5344CB8AC3E}">
        <p14:creationId xmlns:p14="http://schemas.microsoft.com/office/powerpoint/2010/main" val="34792609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09775"/>
          </a:xfrm>
        </p:spPr>
        <p:txBody>
          <a:bodyPr/>
          <a:lstStyle/>
          <a:p>
            <a:r>
              <a:rPr lang="en-US"/>
              <a:t>Seizures</a:t>
            </a:r>
          </a:p>
        </p:txBody>
      </p:sp>
      <p:sp>
        <p:nvSpPr>
          <p:cNvPr id="3" name="Text Placeholder 2"/>
          <p:cNvSpPr>
            <a:spLocks noGrp="1"/>
          </p:cNvSpPr>
          <p:nvPr>
            <p:ph type="body" sz="quarter" idx="13"/>
          </p:nvPr>
        </p:nvSpPr>
        <p:spPr>
          <a:xfrm>
            <a:off x="555786" y="1066800"/>
            <a:ext cx="10839801" cy="4563270"/>
          </a:xfrm>
        </p:spPr>
        <p:txBody>
          <a:bodyPr>
            <a:normAutofit/>
          </a:bodyPr>
          <a:lstStyle/>
          <a:p>
            <a:pPr marL="0" indent="0" hangingPunct="0">
              <a:buNone/>
            </a:pPr>
            <a:r>
              <a:rPr lang="en-US" sz="2400">
                <a:solidFill>
                  <a:schemeClr val="tx1"/>
                </a:solidFill>
              </a:rPr>
              <a:t>Seizures can take many different forms, often not resembling the convulsions that many associate with epilepsy. Common types of seizures include:</a:t>
            </a:r>
          </a:p>
          <a:p>
            <a:pPr lvl="0" hangingPunct="0"/>
            <a:r>
              <a:rPr lang="en-US" sz="2400">
                <a:solidFill>
                  <a:schemeClr val="tx1"/>
                </a:solidFill>
              </a:rPr>
              <a:t>Generalized Tonic Clonic (Grand Mal)- Convulsions, muscle rigidity, jerking</a:t>
            </a:r>
          </a:p>
          <a:p>
            <a:pPr lvl="0" hangingPunct="0"/>
            <a:r>
              <a:rPr lang="en-US" sz="2400">
                <a:solidFill>
                  <a:schemeClr val="tx1"/>
                </a:solidFill>
              </a:rPr>
              <a:t>Absence (Petit Mal)- Blank stare lasting only a few seconds, sometimes accompanied by blinking or chewing motions</a:t>
            </a:r>
          </a:p>
          <a:p>
            <a:pPr lvl="0" hangingPunct="0"/>
            <a:r>
              <a:rPr lang="en-US" sz="2400">
                <a:solidFill>
                  <a:schemeClr val="tx1"/>
                </a:solidFill>
              </a:rPr>
              <a:t>Complex Partial (Psychomotor/Temporal Lobe)- random activity where the student is out of touch with their surroundings</a:t>
            </a:r>
          </a:p>
          <a:p>
            <a:pPr lvl="0" hangingPunct="0"/>
            <a:r>
              <a:rPr lang="en-US" sz="2400">
                <a:solidFill>
                  <a:schemeClr val="tx1"/>
                </a:solidFill>
              </a:rPr>
              <a:t>Simple Partial - jerking in one or more parts of the body or sensory distortions that may or may not be obvious to onlookers</a:t>
            </a:r>
          </a:p>
          <a:p>
            <a:pPr lvl="0" hangingPunct="0"/>
            <a:r>
              <a:rPr lang="en-US" sz="2400">
                <a:solidFill>
                  <a:schemeClr val="tx1"/>
                </a:solidFill>
              </a:rPr>
              <a:t>Atonic (Drop Attacks)- sudden collapse with recovery within a minute</a:t>
            </a:r>
          </a:p>
          <a:p>
            <a:pPr lvl="0" hangingPunct="0"/>
            <a:r>
              <a:rPr lang="en-US" sz="2400">
                <a:solidFill>
                  <a:schemeClr val="tx1"/>
                </a:solidFill>
              </a:rPr>
              <a:t>Myoclonic - sudden, brief, massive jerks involving all or part of the body</a:t>
            </a:r>
          </a:p>
        </p:txBody>
      </p:sp>
      <p:pic>
        <p:nvPicPr>
          <p:cNvPr id="4" name="Picture 3" descr="KDE School health logo">
            <a:extLst>
              <a:ext uri="{FF2B5EF4-FFF2-40B4-BE49-F238E27FC236}">
                <a16:creationId xmlns:a16="http://schemas.microsoft.com/office/drawing/2014/main" id="{16976507-9A2F-87CF-134C-C88FD1B73939}"/>
              </a:ext>
            </a:extLst>
          </p:cNvPr>
          <p:cNvPicPr>
            <a:picLocks noChangeAspect="1"/>
          </p:cNvPicPr>
          <p:nvPr/>
        </p:nvPicPr>
        <p:blipFill>
          <a:blip r:embed="rId2"/>
          <a:stretch>
            <a:fillRect/>
          </a:stretch>
        </p:blipFill>
        <p:spPr>
          <a:xfrm>
            <a:off x="10828610" y="63910"/>
            <a:ext cx="1133954" cy="1335140"/>
          </a:xfrm>
          <a:prstGeom prst="rect">
            <a:avLst/>
          </a:prstGeom>
        </p:spPr>
      </p:pic>
    </p:spTree>
    <p:extLst>
      <p:ext uri="{BB962C8B-B14F-4D97-AF65-F5344CB8AC3E}">
        <p14:creationId xmlns:p14="http://schemas.microsoft.com/office/powerpoint/2010/main" val="3343494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a:t>Medication Administration Competency Verification</a:t>
            </a:r>
            <a:br>
              <a:rPr lang="en-US"/>
            </a:br>
            <a:endParaRPr lang="en-US"/>
          </a:p>
        </p:txBody>
      </p:sp>
      <p:sp>
        <p:nvSpPr>
          <p:cNvPr id="3" name="Text Placeholder 2"/>
          <p:cNvSpPr>
            <a:spLocks noGrp="1"/>
          </p:cNvSpPr>
          <p:nvPr>
            <p:ph type="body" sz="quarter" idx="13"/>
          </p:nvPr>
        </p:nvSpPr>
        <p:spPr>
          <a:xfrm>
            <a:off x="593288" y="1236473"/>
            <a:ext cx="9188715" cy="4901324"/>
          </a:xfrm>
        </p:spPr>
        <p:txBody>
          <a:bodyPr>
            <a:normAutofit/>
          </a:bodyPr>
          <a:lstStyle/>
          <a:p>
            <a:pPr marL="0" indent="0">
              <a:lnSpc>
                <a:spcPct val="120000"/>
              </a:lnSpc>
              <a:spcBef>
                <a:spcPts val="0"/>
              </a:spcBef>
              <a:buNone/>
            </a:pPr>
            <a:r>
              <a:rPr lang="en-US" sz="2100" b="1">
                <a:solidFill>
                  <a:schemeClr val="tx1"/>
                </a:solidFill>
              </a:rPr>
              <a:t>Personnel will be required to score a 100% on the skill competency evaluation and 85% on an open book final exam which will include demonstration of:</a:t>
            </a:r>
          </a:p>
          <a:p>
            <a:pPr hangingPunct="0">
              <a:lnSpc>
                <a:spcPct val="120000"/>
              </a:lnSpc>
              <a:spcBef>
                <a:spcPts val="0"/>
              </a:spcBef>
            </a:pPr>
            <a:r>
              <a:rPr lang="en-US" sz="2100">
                <a:solidFill>
                  <a:schemeClr val="tx1"/>
                </a:solidFill>
              </a:rPr>
              <a:t>Reviewing student medication history on Medication Administration Record/Medication log for documentation of allergies and other co-existing medical condition</a:t>
            </a:r>
          </a:p>
          <a:p>
            <a:pPr hangingPunct="0">
              <a:lnSpc>
                <a:spcPct val="120000"/>
              </a:lnSpc>
              <a:spcBef>
                <a:spcPts val="0"/>
              </a:spcBef>
            </a:pPr>
            <a:r>
              <a:rPr lang="en-US" sz="2100">
                <a:solidFill>
                  <a:schemeClr val="tx1"/>
                </a:solidFill>
              </a:rPr>
              <a:t>Using proper hygiene/universal precautions in medication preparation</a:t>
            </a:r>
          </a:p>
          <a:p>
            <a:pPr hangingPunct="0">
              <a:lnSpc>
                <a:spcPct val="120000"/>
              </a:lnSpc>
              <a:spcBef>
                <a:spcPts val="0"/>
              </a:spcBef>
            </a:pPr>
            <a:r>
              <a:rPr lang="en-US" sz="2100">
                <a:solidFill>
                  <a:schemeClr val="tx1"/>
                </a:solidFill>
              </a:rPr>
              <a:t>Accurately identify student/client medication information by comparing medication label to the transcribed Medication Administration Record/Log</a:t>
            </a:r>
          </a:p>
          <a:p>
            <a:pPr hangingPunct="0">
              <a:lnSpc>
                <a:spcPct val="120000"/>
              </a:lnSpc>
              <a:spcBef>
                <a:spcPts val="0"/>
              </a:spcBef>
            </a:pPr>
            <a:r>
              <a:rPr lang="en-US" sz="2100">
                <a:solidFill>
                  <a:schemeClr val="tx1"/>
                </a:solidFill>
              </a:rPr>
              <a:t>Correct administration of emergency medications prescribed for the treatment of hyperglycemia, anaphylaxis, seizures and opioid overdose</a:t>
            </a:r>
          </a:p>
          <a:p>
            <a:pPr hangingPunct="0">
              <a:lnSpc>
                <a:spcPct val="120000"/>
              </a:lnSpc>
              <a:spcBef>
                <a:spcPts val="0"/>
              </a:spcBef>
            </a:pPr>
            <a:r>
              <a:rPr lang="en-US" sz="2100">
                <a:solidFill>
                  <a:schemeClr val="tx1"/>
                </a:solidFill>
              </a:rPr>
              <a:t>Understanding of local school district policies and procedures</a:t>
            </a:r>
          </a:p>
        </p:txBody>
      </p:sp>
      <p:pic>
        <p:nvPicPr>
          <p:cNvPr id="4" name="Picture 3" descr="KDE School health logo">
            <a:extLst>
              <a:ext uri="{FF2B5EF4-FFF2-40B4-BE49-F238E27FC236}">
                <a16:creationId xmlns:a16="http://schemas.microsoft.com/office/drawing/2014/main" id="{ECC24078-F931-1A5E-7654-586FA7442F3A}"/>
              </a:ext>
            </a:extLst>
          </p:cNvPr>
          <p:cNvPicPr>
            <a:picLocks noChangeAspect="1"/>
          </p:cNvPicPr>
          <p:nvPr/>
        </p:nvPicPr>
        <p:blipFill>
          <a:blip r:embed="rId3"/>
          <a:stretch>
            <a:fillRect/>
          </a:stretch>
        </p:blipFill>
        <p:spPr>
          <a:xfrm>
            <a:off x="10411552" y="108241"/>
            <a:ext cx="1422254" cy="1654457"/>
          </a:xfrm>
          <a:prstGeom prst="rect">
            <a:avLst/>
          </a:prstGeom>
        </p:spPr>
      </p:pic>
    </p:spTree>
    <p:extLst>
      <p:ext uri="{BB962C8B-B14F-4D97-AF65-F5344CB8AC3E}">
        <p14:creationId xmlns:p14="http://schemas.microsoft.com/office/powerpoint/2010/main" val="202261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Seizure Symptoms </a:t>
            </a:r>
          </a:p>
        </p:txBody>
      </p:sp>
      <p:sp>
        <p:nvSpPr>
          <p:cNvPr id="3" name="Text Placeholder 2"/>
          <p:cNvSpPr>
            <a:spLocks noGrp="1"/>
          </p:cNvSpPr>
          <p:nvPr>
            <p:ph type="body" sz="quarter" idx="13"/>
          </p:nvPr>
        </p:nvSpPr>
        <p:spPr>
          <a:xfrm>
            <a:off x="555786" y="1427148"/>
            <a:ext cx="9188715" cy="5247627"/>
          </a:xfrm>
        </p:spPr>
        <p:txBody>
          <a:bodyPr>
            <a:normAutofit/>
          </a:bodyPr>
          <a:lstStyle/>
          <a:p>
            <a:r>
              <a:rPr lang="en-US">
                <a:solidFill>
                  <a:schemeClr val="tx1"/>
                </a:solidFill>
              </a:rPr>
              <a:t>Epilepsy is a neurological disorder that causes a student to have recurrent seizures</a:t>
            </a:r>
          </a:p>
          <a:p>
            <a:r>
              <a:rPr lang="en-US">
                <a:solidFill>
                  <a:schemeClr val="tx1"/>
                </a:solidFill>
              </a:rPr>
              <a:t>Seizures are caused by a brief disruption in the brain’s electrical activity resulting in:</a:t>
            </a:r>
          </a:p>
          <a:p>
            <a:pPr lvl="1"/>
            <a:r>
              <a:rPr lang="en-US">
                <a:solidFill>
                  <a:schemeClr val="tx1"/>
                </a:solidFill>
              </a:rPr>
              <a:t>Altered or loss of awareness </a:t>
            </a:r>
          </a:p>
          <a:p>
            <a:pPr lvl="1"/>
            <a:r>
              <a:rPr lang="en-US">
                <a:solidFill>
                  <a:schemeClr val="tx1"/>
                </a:solidFill>
              </a:rPr>
              <a:t>Shaking</a:t>
            </a:r>
          </a:p>
          <a:p>
            <a:pPr lvl="1"/>
            <a:r>
              <a:rPr lang="en-US">
                <a:solidFill>
                  <a:schemeClr val="tx1"/>
                </a:solidFill>
              </a:rPr>
              <a:t>Convulsing</a:t>
            </a:r>
          </a:p>
          <a:p>
            <a:pPr lvl="1"/>
            <a:r>
              <a:rPr lang="en-US">
                <a:solidFill>
                  <a:schemeClr val="tx1"/>
                </a:solidFill>
              </a:rPr>
              <a:t>Confusion </a:t>
            </a:r>
          </a:p>
          <a:p>
            <a:pPr lvl="1"/>
            <a:r>
              <a:rPr lang="en-US">
                <a:solidFill>
                  <a:schemeClr val="tx1"/>
                </a:solidFill>
              </a:rPr>
              <a:t>Sensory experiences </a:t>
            </a:r>
          </a:p>
          <a:p>
            <a:endParaRPr lang="en-US"/>
          </a:p>
        </p:txBody>
      </p:sp>
      <p:pic>
        <p:nvPicPr>
          <p:cNvPr id="4" name="Picture 3" descr="KDE School health logo">
            <a:extLst>
              <a:ext uri="{FF2B5EF4-FFF2-40B4-BE49-F238E27FC236}">
                <a16:creationId xmlns:a16="http://schemas.microsoft.com/office/drawing/2014/main" id="{ED6951A3-0386-0EFF-CDBD-AFCC551062AD}"/>
              </a:ext>
            </a:extLst>
          </p:cNvPr>
          <p:cNvPicPr>
            <a:picLocks noChangeAspect="1"/>
          </p:cNvPicPr>
          <p:nvPr/>
        </p:nvPicPr>
        <p:blipFill>
          <a:blip r:embed="rId2"/>
          <a:stretch>
            <a:fillRect/>
          </a:stretch>
        </p:blipFill>
        <p:spPr>
          <a:xfrm>
            <a:off x="10488058" y="242685"/>
            <a:ext cx="1394619" cy="1642052"/>
          </a:xfrm>
          <a:prstGeom prst="rect">
            <a:avLst/>
          </a:prstGeom>
        </p:spPr>
      </p:pic>
    </p:spTree>
    <p:extLst>
      <p:ext uri="{BB962C8B-B14F-4D97-AF65-F5344CB8AC3E}">
        <p14:creationId xmlns:p14="http://schemas.microsoft.com/office/powerpoint/2010/main" val="19911048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935452"/>
            <a:ext cx="8596668" cy="844188"/>
          </a:xfrm>
        </p:spPr>
        <p:txBody>
          <a:bodyPr/>
          <a:lstStyle/>
          <a:p>
            <a:r>
              <a:rPr lang="en-US"/>
              <a:t>Achieve Good Seizure Control </a:t>
            </a:r>
          </a:p>
        </p:txBody>
      </p:sp>
      <p:sp>
        <p:nvSpPr>
          <p:cNvPr id="3" name="Text Placeholder 2"/>
          <p:cNvSpPr>
            <a:spLocks noGrp="1"/>
          </p:cNvSpPr>
          <p:nvPr>
            <p:ph type="body" sz="quarter" idx="13"/>
          </p:nvPr>
        </p:nvSpPr>
        <p:spPr>
          <a:xfrm>
            <a:off x="555786" y="1775495"/>
            <a:ext cx="9502614" cy="4654803"/>
          </a:xfrm>
        </p:spPr>
        <p:txBody>
          <a:bodyPr>
            <a:normAutofit/>
          </a:bodyPr>
          <a:lstStyle/>
          <a:p>
            <a:pPr marL="0" indent="0" hangingPunct="0">
              <a:buNone/>
            </a:pPr>
            <a:r>
              <a:rPr lang="en-US" sz="2600">
                <a:solidFill>
                  <a:schemeClr val="tx1"/>
                </a:solidFill>
              </a:rPr>
              <a:t>Many students achieve good seizure control with prescribed medication. However, a seizure is generally considered an emergency under the following conditions:</a:t>
            </a:r>
          </a:p>
          <a:p>
            <a:pPr lvl="0" hangingPunct="0">
              <a:lnSpc>
                <a:spcPct val="100000"/>
              </a:lnSpc>
              <a:spcBef>
                <a:spcPts val="0"/>
              </a:spcBef>
            </a:pPr>
            <a:r>
              <a:rPr lang="en-US" sz="2600">
                <a:solidFill>
                  <a:schemeClr val="tx1"/>
                </a:solidFill>
              </a:rPr>
              <a:t>A convulsive (tonic-clonic) seizure lasts longer than five minutes</a:t>
            </a:r>
          </a:p>
          <a:p>
            <a:pPr lvl="0" hangingPunct="0">
              <a:lnSpc>
                <a:spcPct val="100000"/>
              </a:lnSpc>
              <a:spcBef>
                <a:spcPts val="0"/>
              </a:spcBef>
            </a:pPr>
            <a:r>
              <a:rPr lang="en-US" sz="2600">
                <a:solidFill>
                  <a:schemeClr val="tx1"/>
                </a:solidFill>
              </a:rPr>
              <a:t>A student has repeated seizures without regaining consciousness</a:t>
            </a:r>
          </a:p>
          <a:p>
            <a:pPr lvl="0" hangingPunct="0">
              <a:lnSpc>
                <a:spcPct val="100000"/>
              </a:lnSpc>
              <a:spcBef>
                <a:spcPts val="0"/>
              </a:spcBef>
            </a:pPr>
            <a:r>
              <a:rPr lang="en-US" sz="2600">
                <a:solidFill>
                  <a:schemeClr val="tx1"/>
                </a:solidFill>
              </a:rPr>
              <a:t>A student is injured or has diabetes</a:t>
            </a:r>
          </a:p>
          <a:p>
            <a:pPr lvl="0" hangingPunct="0">
              <a:lnSpc>
                <a:spcPct val="100000"/>
              </a:lnSpc>
              <a:spcBef>
                <a:spcPts val="0"/>
              </a:spcBef>
            </a:pPr>
            <a:r>
              <a:rPr lang="en-US" sz="2600">
                <a:solidFill>
                  <a:schemeClr val="tx1"/>
                </a:solidFill>
              </a:rPr>
              <a:t>A student has a first-time seizure</a:t>
            </a:r>
          </a:p>
          <a:p>
            <a:pPr lvl="0" hangingPunct="0">
              <a:lnSpc>
                <a:spcPct val="100000"/>
              </a:lnSpc>
              <a:spcBef>
                <a:spcPts val="0"/>
              </a:spcBef>
            </a:pPr>
            <a:r>
              <a:rPr lang="en-US" sz="2600">
                <a:solidFill>
                  <a:schemeClr val="tx1"/>
                </a:solidFill>
              </a:rPr>
              <a:t>A student has breathing difficulties</a:t>
            </a:r>
          </a:p>
          <a:p>
            <a:pPr lvl="0" hangingPunct="0">
              <a:lnSpc>
                <a:spcPct val="100000"/>
              </a:lnSpc>
              <a:spcBef>
                <a:spcPts val="0"/>
              </a:spcBef>
            </a:pPr>
            <a:r>
              <a:rPr lang="en-US" sz="2600">
                <a:solidFill>
                  <a:schemeClr val="tx1"/>
                </a:solidFill>
              </a:rPr>
              <a:t>A student has a seizure in water</a:t>
            </a:r>
          </a:p>
        </p:txBody>
      </p:sp>
      <p:pic>
        <p:nvPicPr>
          <p:cNvPr id="4" name="Picture 3" descr="KDE School health logo">
            <a:extLst>
              <a:ext uri="{FF2B5EF4-FFF2-40B4-BE49-F238E27FC236}">
                <a16:creationId xmlns:a16="http://schemas.microsoft.com/office/drawing/2014/main" id="{94A58003-1FA1-B471-517E-077B9A4F7892}"/>
              </a:ext>
            </a:extLst>
          </p:cNvPr>
          <p:cNvPicPr>
            <a:picLocks noChangeAspect="1"/>
          </p:cNvPicPr>
          <p:nvPr/>
        </p:nvPicPr>
        <p:blipFill>
          <a:blip r:embed="rId2"/>
          <a:stretch>
            <a:fillRect/>
          </a:stretch>
        </p:blipFill>
        <p:spPr>
          <a:xfrm>
            <a:off x="10758248" y="242685"/>
            <a:ext cx="1133954" cy="1335140"/>
          </a:xfrm>
          <a:prstGeom prst="rect">
            <a:avLst/>
          </a:prstGeom>
        </p:spPr>
      </p:pic>
    </p:spTree>
    <p:extLst>
      <p:ext uri="{BB962C8B-B14F-4D97-AF65-F5344CB8AC3E}">
        <p14:creationId xmlns:p14="http://schemas.microsoft.com/office/powerpoint/2010/main" val="29875036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473335"/>
            <a:ext cx="8596668" cy="1320800"/>
          </a:xfrm>
        </p:spPr>
        <p:txBody>
          <a:bodyPr/>
          <a:lstStyle/>
          <a:p>
            <a:r>
              <a:rPr lang="en-US"/>
              <a:t>Seizure Management </a:t>
            </a:r>
          </a:p>
        </p:txBody>
      </p:sp>
      <p:sp>
        <p:nvSpPr>
          <p:cNvPr id="3" name="Text Placeholder 2"/>
          <p:cNvSpPr>
            <a:spLocks noGrp="1"/>
          </p:cNvSpPr>
          <p:nvPr>
            <p:ph type="body" sz="quarter" idx="13"/>
          </p:nvPr>
        </p:nvSpPr>
        <p:spPr>
          <a:xfrm>
            <a:off x="555786" y="1577825"/>
            <a:ext cx="9188715" cy="5096950"/>
          </a:xfrm>
        </p:spPr>
        <p:txBody>
          <a:bodyPr>
            <a:normAutofit/>
          </a:bodyPr>
          <a:lstStyle/>
          <a:p>
            <a:pPr>
              <a:lnSpc>
                <a:spcPct val="100000"/>
              </a:lnSpc>
              <a:spcBef>
                <a:spcPts val="0"/>
              </a:spcBef>
            </a:pPr>
            <a:r>
              <a:rPr lang="en-US">
                <a:solidFill>
                  <a:schemeClr val="tx1"/>
                </a:solidFill>
              </a:rPr>
              <a:t>Seizure symptoms depend on where in the brain the disruption occurs and how much the brain is affected by the seizure </a:t>
            </a:r>
          </a:p>
          <a:p>
            <a:pPr>
              <a:lnSpc>
                <a:spcPct val="100000"/>
              </a:lnSpc>
              <a:spcBef>
                <a:spcPts val="0"/>
              </a:spcBef>
            </a:pPr>
            <a:r>
              <a:rPr lang="en-US">
                <a:solidFill>
                  <a:schemeClr val="tx1"/>
                </a:solidFill>
              </a:rPr>
              <a:t>Seizures may last from a few seconds to a few minutes </a:t>
            </a:r>
          </a:p>
          <a:p>
            <a:pPr>
              <a:lnSpc>
                <a:spcPct val="100000"/>
              </a:lnSpc>
              <a:spcBef>
                <a:spcPts val="0"/>
              </a:spcBef>
            </a:pPr>
            <a:r>
              <a:rPr lang="en-US">
                <a:solidFill>
                  <a:schemeClr val="tx1"/>
                </a:solidFill>
              </a:rPr>
              <a:t>Most seizures are not medical emergencies and resolve after one or two minutes </a:t>
            </a:r>
          </a:p>
          <a:p>
            <a:pPr>
              <a:lnSpc>
                <a:spcPct val="100000"/>
              </a:lnSpc>
              <a:spcBef>
                <a:spcPts val="0"/>
              </a:spcBef>
            </a:pPr>
            <a:r>
              <a:rPr lang="en-US">
                <a:solidFill>
                  <a:schemeClr val="tx1"/>
                </a:solidFill>
              </a:rPr>
              <a:t>Use a watch to time the seizure from the beginning to the end</a:t>
            </a:r>
          </a:p>
          <a:p>
            <a:endParaRPr lang="en-US"/>
          </a:p>
        </p:txBody>
      </p:sp>
      <p:pic>
        <p:nvPicPr>
          <p:cNvPr id="4" name="Picture 3" descr="KDE School health logo">
            <a:extLst>
              <a:ext uri="{FF2B5EF4-FFF2-40B4-BE49-F238E27FC236}">
                <a16:creationId xmlns:a16="http://schemas.microsoft.com/office/drawing/2014/main" id="{2D99E80D-A482-08F4-6A7F-99680169BD98}"/>
              </a:ext>
            </a:extLst>
          </p:cNvPr>
          <p:cNvPicPr>
            <a:picLocks noChangeAspect="1"/>
          </p:cNvPicPr>
          <p:nvPr/>
        </p:nvPicPr>
        <p:blipFill>
          <a:blip r:embed="rId2"/>
          <a:stretch>
            <a:fillRect/>
          </a:stretch>
        </p:blipFill>
        <p:spPr>
          <a:xfrm>
            <a:off x="10758248" y="103955"/>
            <a:ext cx="1133954" cy="1335140"/>
          </a:xfrm>
          <a:prstGeom prst="rect">
            <a:avLst/>
          </a:prstGeom>
        </p:spPr>
      </p:pic>
    </p:spTree>
    <p:extLst>
      <p:ext uri="{BB962C8B-B14F-4D97-AF65-F5344CB8AC3E}">
        <p14:creationId xmlns:p14="http://schemas.microsoft.com/office/powerpoint/2010/main" val="4128483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Priorities During a Seizure </a:t>
            </a:r>
          </a:p>
        </p:txBody>
      </p:sp>
      <p:sp>
        <p:nvSpPr>
          <p:cNvPr id="3" name="Text Placeholder 2"/>
          <p:cNvSpPr>
            <a:spLocks noGrp="1"/>
          </p:cNvSpPr>
          <p:nvPr>
            <p:ph type="body" sz="quarter" idx="13"/>
          </p:nvPr>
        </p:nvSpPr>
        <p:spPr>
          <a:xfrm>
            <a:off x="555786" y="1327710"/>
            <a:ext cx="10417014" cy="5273265"/>
          </a:xfrm>
        </p:spPr>
        <p:txBody>
          <a:bodyPr>
            <a:normAutofit/>
          </a:bodyPr>
          <a:lstStyle/>
          <a:p>
            <a:pPr marL="0" indent="0">
              <a:buNone/>
            </a:pPr>
            <a:r>
              <a:rPr lang="en-US" sz="2600">
                <a:solidFill>
                  <a:schemeClr val="tx1"/>
                </a:solidFill>
              </a:rPr>
              <a:t>The first two priorities during a seizure are airway patency (keeping the airway open) and safety </a:t>
            </a:r>
          </a:p>
          <a:p>
            <a:r>
              <a:rPr lang="en-US" sz="2600">
                <a:solidFill>
                  <a:schemeClr val="tx1"/>
                </a:solidFill>
              </a:rPr>
              <a:t>Do not try to place an object in the student’s mouth between the teeth, during a seizure</a:t>
            </a:r>
          </a:p>
          <a:p>
            <a:pPr lvl="1"/>
            <a:r>
              <a:rPr lang="en-US" sz="2600">
                <a:solidFill>
                  <a:schemeClr val="tx1"/>
                </a:solidFill>
              </a:rPr>
              <a:t>Efforts to hold the tongue down could injure teeth or jaw </a:t>
            </a:r>
          </a:p>
          <a:p>
            <a:r>
              <a:rPr lang="en-US" sz="2600">
                <a:solidFill>
                  <a:schemeClr val="tx1"/>
                </a:solidFill>
              </a:rPr>
              <a:t>Turn the student to one side</a:t>
            </a:r>
          </a:p>
          <a:p>
            <a:pPr lvl="1"/>
            <a:r>
              <a:rPr lang="en-US" sz="2600">
                <a:solidFill>
                  <a:schemeClr val="tx1"/>
                </a:solidFill>
              </a:rPr>
              <a:t>This will help keep the airway open </a:t>
            </a:r>
          </a:p>
          <a:p>
            <a:pPr lvl="1"/>
            <a:r>
              <a:rPr lang="en-US" sz="2600">
                <a:solidFill>
                  <a:schemeClr val="tx1"/>
                </a:solidFill>
              </a:rPr>
              <a:t>Do not attempt to hold the student down or restrain their movements </a:t>
            </a:r>
          </a:p>
          <a:p>
            <a:pPr>
              <a:buFont typeface="Wingdings" panose="05000000000000000000" pitchFamily="2" charset="2"/>
              <a:buChar char="ü"/>
            </a:pPr>
            <a:r>
              <a:rPr lang="en-US" sz="2600">
                <a:solidFill>
                  <a:schemeClr val="tx1"/>
                </a:solidFill>
              </a:rPr>
              <a:t>Clear the area around the person of anything hard or sharp </a:t>
            </a:r>
          </a:p>
        </p:txBody>
      </p:sp>
      <p:pic>
        <p:nvPicPr>
          <p:cNvPr id="4" name="Picture 3" descr="KDE School health logo">
            <a:extLst>
              <a:ext uri="{FF2B5EF4-FFF2-40B4-BE49-F238E27FC236}">
                <a16:creationId xmlns:a16="http://schemas.microsoft.com/office/drawing/2014/main" id="{0E200A87-80C7-24E9-8442-F0ACFF993D57}"/>
              </a:ext>
            </a:extLst>
          </p:cNvPr>
          <p:cNvPicPr>
            <a:picLocks noChangeAspect="1"/>
          </p:cNvPicPr>
          <p:nvPr/>
        </p:nvPicPr>
        <p:blipFill>
          <a:blip r:embed="rId2"/>
          <a:stretch>
            <a:fillRect/>
          </a:stretch>
        </p:blipFill>
        <p:spPr>
          <a:xfrm>
            <a:off x="10824923" y="242685"/>
            <a:ext cx="1133954" cy="1335140"/>
          </a:xfrm>
          <a:prstGeom prst="rect">
            <a:avLst/>
          </a:prstGeom>
        </p:spPr>
      </p:pic>
    </p:spTree>
    <p:extLst>
      <p:ext uri="{BB962C8B-B14F-4D97-AF65-F5344CB8AC3E}">
        <p14:creationId xmlns:p14="http://schemas.microsoft.com/office/powerpoint/2010/main" val="4969235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942510"/>
          </a:xfrm>
        </p:spPr>
        <p:txBody>
          <a:bodyPr/>
          <a:lstStyle/>
          <a:p>
            <a:r>
              <a:rPr lang="en-US"/>
              <a:t>Seizure Emergency Action Plan</a:t>
            </a:r>
          </a:p>
        </p:txBody>
      </p:sp>
      <p:sp>
        <p:nvSpPr>
          <p:cNvPr id="3" name="Text Placeholder 2"/>
          <p:cNvSpPr>
            <a:spLocks noGrp="1"/>
          </p:cNvSpPr>
          <p:nvPr>
            <p:ph type="body" sz="quarter" idx="13"/>
          </p:nvPr>
        </p:nvSpPr>
        <p:spPr>
          <a:xfrm>
            <a:off x="555786" y="1046758"/>
            <a:ext cx="10417014" cy="4311858"/>
          </a:xfrm>
        </p:spPr>
        <p:txBody>
          <a:bodyPr>
            <a:noAutofit/>
          </a:bodyPr>
          <a:lstStyle/>
          <a:p>
            <a:r>
              <a:rPr lang="en-US" sz="2100">
                <a:solidFill>
                  <a:schemeClr val="tx1"/>
                </a:solidFill>
              </a:rPr>
              <a:t>Students receiving medication for the control of their seizures shall have a written Seizure Emergency Action Plan with instructions for how to manage the student’s seizures during school hours </a:t>
            </a:r>
          </a:p>
          <a:p>
            <a:r>
              <a:rPr lang="en-US" sz="2100">
                <a:solidFill>
                  <a:schemeClr val="tx1"/>
                </a:solidFill>
              </a:rPr>
              <a:t>The student’s health care provider will determine in the Seizure Emergency Action Plan what medication shall be given for seizure activity </a:t>
            </a:r>
          </a:p>
          <a:p>
            <a:r>
              <a:rPr lang="en-US" sz="2100">
                <a:solidFill>
                  <a:schemeClr val="tx1"/>
                </a:solidFill>
              </a:rPr>
              <a:t>According to KRS 158.838, the Seizure Emergency Action Plan may include the administration of Food and Drug Association (FDA) approved seizure management medication. In Kentucky, unlicensed school personnel may administer these medications after receiving training per KRS 156.502  </a:t>
            </a:r>
          </a:p>
          <a:p>
            <a:r>
              <a:rPr lang="en-US" sz="2100">
                <a:solidFill>
                  <a:schemeClr val="tx1"/>
                </a:solidFill>
              </a:rPr>
              <a:t>Personnel trained in medication administration for the treatment of seizures and how to contact them if a seizure occurs shall be identified and shared with school personnel </a:t>
            </a:r>
          </a:p>
          <a:p>
            <a:r>
              <a:rPr lang="en-US" sz="2100">
                <a:solidFill>
                  <a:schemeClr val="tx1"/>
                </a:solidFill>
              </a:rPr>
              <a:t>Per KRS 158.838, the expiration date of the emergency seizure medication(s) should be checked monthly, and the parent/guardian should be notified by school personnel one month in advance of the expiration date</a:t>
            </a:r>
          </a:p>
        </p:txBody>
      </p:sp>
      <p:pic>
        <p:nvPicPr>
          <p:cNvPr id="4" name="Picture 3" descr="KDE School health logo">
            <a:extLst>
              <a:ext uri="{FF2B5EF4-FFF2-40B4-BE49-F238E27FC236}">
                <a16:creationId xmlns:a16="http://schemas.microsoft.com/office/drawing/2014/main" id="{0B8B532B-A6A3-5A0D-4C23-2EF42FC6E749}"/>
              </a:ext>
            </a:extLst>
          </p:cNvPr>
          <p:cNvPicPr>
            <a:picLocks noChangeAspect="1"/>
          </p:cNvPicPr>
          <p:nvPr/>
        </p:nvPicPr>
        <p:blipFill>
          <a:blip r:embed="rId2"/>
          <a:stretch>
            <a:fillRect/>
          </a:stretch>
        </p:blipFill>
        <p:spPr>
          <a:xfrm>
            <a:off x="10507327" y="242684"/>
            <a:ext cx="1365825" cy="1608149"/>
          </a:xfrm>
          <a:prstGeom prst="rect">
            <a:avLst/>
          </a:prstGeom>
        </p:spPr>
      </p:pic>
    </p:spTree>
    <p:extLst>
      <p:ext uri="{BB962C8B-B14F-4D97-AF65-F5344CB8AC3E}">
        <p14:creationId xmlns:p14="http://schemas.microsoft.com/office/powerpoint/2010/main" val="27951905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Approved Seizure Federal Drug Administration (FDA) Medications </a:t>
            </a:r>
          </a:p>
        </p:txBody>
      </p:sp>
      <p:sp>
        <p:nvSpPr>
          <p:cNvPr id="3" name="Text Placeholder 2"/>
          <p:cNvSpPr>
            <a:spLocks noGrp="1"/>
          </p:cNvSpPr>
          <p:nvPr>
            <p:ph type="body" sz="quarter" idx="13"/>
          </p:nvPr>
        </p:nvSpPr>
        <p:spPr>
          <a:xfrm>
            <a:off x="555786" y="1773451"/>
            <a:ext cx="11065407" cy="3762825"/>
          </a:xfrm>
        </p:spPr>
        <p:txBody>
          <a:bodyPr>
            <a:normAutofit fontScale="92500" lnSpcReduction="20000"/>
          </a:bodyPr>
          <a:lstStyle/>
          <a:p>
            <a:r>
              <a:rPr lang="en-US">
                <a:solidFill>
                  <a:schemeClr val="tx1"/>
                </a:solidFill>
              </a:rPr>
              <a:t>Seizure rescue and seizure management medications approved by the FDA for the treatment of seizures may be delegated to be administered by trained, unlicensed school personnel.</a:t>
            </a:r>
          </a:p>
          <a:p>
            <a:r>
              <a:rPr lang="en-US">
                <a:solidFill>
                  <a:schemeClr val="tx1"/>
                </a:solidFill>
              </a:rPr>
              <a:t>Non-FDA approved medications for management of seizures may not be delegated to unlicensed school personnel (KRS 158.838).</a:t>
            </a:r>
          </a:p>
          <a:p>
            <a:r>
              <a:rPr lang="en-US">
                <a:solidFill>
                  <a:schemeClr val="tx1"/>
                </a:solidFill>
              </a:rPr>
              <a:t>Commonly prescribed seizure medications include the following:</a:t>
            </a:r>
          </a:p>
          <a:p>
            <a:pPr lvl="1"/>
            <a:r>
              <a:rPr lang="en-US">
                <a:solidFill>
                  <a:schemeClr val="tx1"/>
                </a:solidFill>
              </a:rPr>
              <a:t>Diazepam Rectal Gel</a:t>
            </a:r>
          </a:p>
          <a:p>
            <a:pPr lvl="1"/>
            <a:r>
              <a:rPr lang="en-US">
                <a:solidFill>
                  <a:schemeClr val="tx1"/>
                </a:solidFill>
              </a:rPr>
              <a:t>Valtoco® </a:t>
            </a:r>
          </a:p>
          <a:p>
            <a:pPr lvl="1"/>
            <a:r>
              <a:rPr lang="en-US">
                <a:solidFill>
                  <a:schemeClr val="tx1"/>
                </a:solidFill>
              </a:rPr>
              <a:t>Klonopin® </a:t>
            </a:r>
          </a:p>
          <a:p>
            <a:pPr lvl="1"/>
            <a:r>
              <a:rPr lang="en-US">
                <a:solidFill>
                  <a:schemeClr val="tx1"/>
                </a:solidFill>
              </a:rPr>
              <a:t>Midazolam®</a:t>
            </a:r>
          </a:p>
          <a:p>
            <a:pPr lvl="1"/>
            <a:r>
              <a:rPr lang="en-US">
                <a:solidFill>
                  <a:schemeClr val="tx1"/>
                </a:solidFill>
              </a:rPr>
              <a:t>Nayzilam®</a:t>
            </a:r>
          </a:p>
          <a:p>
            <a:pPr lvl="1"/>
            <a:endParaRPr lang="en-US"/>
          </a:p>
        </p:txBody>
      </p:sp>
      <p:pic>
        <p:nvPicPr>
          <p:cNvPr id="4" name="Picture 3" descr="KDE School health logo">
            <a:extLst>
              <a:ext uri="{FF2B5EF4-FFF2-40B4-BE49-F238E27FC236}">
                <a16:creationId xmlns:a16="http://schemas.microsoft.com/office/drawing/2014/main" id="{92EC1100-3ECF-E7C4-81E7-57DE936893AA}"/>
              </a:ext>
            </a:extLst>
          </p:cNvPr>
          <p:cNvPicPr>
            <a:picLocks noChangeAspect="1"/>
          </p:cNvPicPr>
          <p:nvPr/>
        </p:nvPicPr>
        <p:blipFill>
          <a:blip r:embed="rId2"/>
          <a:stretch>
            <a:fillRect/>
          </a:stretch>
        </p:blipFill>
        <p:spPr>
          <a:xfrm>
            <a:off x="10653473" y="257025"/>
            <a:ext cx="1133954" cy="1335140"/>
          </a:xfrm>
          <a:prstGeom prst="rect">
            <a:avLst/>
          </a:prstGeom>
        </p:spPr>
      </p:pic>
    </p:spTree>
    <p:extLst>
      <p:ext uri="{BB962C8B-B14F-4D97-AF65-F5344CB8AC3E}">
        <p14:creationId xmlns:p14="http://schemas.microsoft.com/office/powerpoint/2010/main" val="33469494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98899-8CA6-2FC8-76E9-EDF811A262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89AFA3-95EB-1266-0605-9E20F6DFEEB5}"/>
              </a:ext>
            </a:extLst>
          </p:cNvPr>
          <p:cNvSpPr>
            <a:spLocks noGrp="1"/>
          </p:cNvSpPr>
          <p:nvPr>
            <p:ph type="title"/>
          </p:nvPr>
        </p:nvSpPr>
        <p:spPr/>
        <p:txBody>
          <a:bodyPr>
            <a:normAutofit/>
          </a:bodyPr>
          <a:lstStyle/>
          <a:p>
            <a:r>
              <a:rPr lang="en-US" sz="3800"/>
              <a:t>How to Administer Diastat® AcuDial (Diazepam Rectal Gel) </a:t>
            </a:r>
          </a:p>
        </p:txBody>
      </p:sp>
      <p:sp>
        <p:nvSpPr>
          <p:cNvPr id="3" name="Text Placeholder 2">
            <a:extLst>
              <a:ext uri="{FF2B5EF4-FFF2-40B4-BE49-F238E27FC236}">
                <a16:creationId xmlns:a16="http://schemas.microsoft.com/office/drawing/2014/main" id="{713A83B2-41ED-6E7C-46EC-6A01AE28B54B}"/>
              </a:ext>
            </a:extLst>
          </p:cNvPr>
          <p:cNvSpPr>
            <a:spLocks noGrp="1"/>
          </p:cNvSpPr>
          <p:nvPr>
            <p:ph type="body" sz="quarter" idx="13"/>
          </p:nvPr>
        </p:nvSpPr>
        <p:spPr>
          <a:xfrm>
            <a:off x="555786" y="1371090"/>
            <a:ext cx="10731646" cy="5486910"/>
          </a:xfrm>
        </p:spPr>
        <p:txBody>
          <a:bodyPr>
            <a:normAutofit/>
          </a:bodyPr>
          <a:lstStyle/>
          <a:p>
            <a:pPr lvl="0" hangingPunct="0">
              <a:lnSpc>
                <a:spcPct val="100000"/>
              </a:lnSpc>
              <a:spcBef>
                <a:spcPts val="0"/>
              </a:spcBef>
              <a:buFont typeface="Wingdings" panose="05000000000000000000" pitchFamily="2" charset="2"/>
              <a:buChar char="ü"/>
            </a:pPr>
            <a:r>
              <a:rPr lang="en-US">
                <a:solidFill>
                  <a:schemeClr val="tx1"/>
                </a:solidFill>
              </a:rPr>
              <a:t>Identify someone to call 9-1-1</a:t>
            </a:r>
          </a:p>
          <a:p>
            <a:pPr lvl="0" hangingPunct="0">
              <a:lnSpc>
                <a:spcPct val="100000"/>
              </a:lnSpc>
              <a:spcBef>
                <a:spcPts val="0"/>
              </a:spcBef>
              <a:buFont typeface="Wingdings" panose="05000000000000000000" pitchFamily="2" charset="2"/>
              <a:buChar char="ü"/>
            </a:pPr>
            <a:r>
              <a:rPr lang="en-US">
                <a:solidFill>
                  <a:schemeClr val="tx1"/>
                </a:solidFill>
              </a:rPr>
              <a:t>Turn student on side where they can’t fall</a:t>
            </a:r>
          </a:p>
          <a:p>
            <a:pPr lvl="0" hangingPunct="0">
              <a:lnSpc>
                <a:spcPct val="100000"/>
              </a:lnSpc>
              <a:spcBef>
                <a:spcPts val="0"/>
              </a:spcBef>
              <a:buFont typeface="Wingdings" panose="05000000000000000000" pitchFamily="2" charset="2"/>
              <a:buChar char="ü"/>
            </a:pPr>
            <a:r>
              <a:rPr lang="en-US">
                <a:solidFill>
                  <a:schemeClr val="tx1"/>
                </a:solidFill>
              </a:rPr>
              <a:t>Put on gloves</a:t>
            </a:r>
          </a:p>
          <a:p>
            <a:pPr lvl="0" hangingPunct="0">
              <a:lnSpc>
                <a:spcPct val="100000"/>
              </a:lnSpc>
              <a:spcBef>
                <a:spcPts val="0"/>
              </a:spcBef>
              <a:buFont typeface="Wingdings" panose="05000000000000000000" pitchFamily="2" charset="2"/>
              <a:buChar char="ü"/>
            </a:pPr>
            <a:r>
              <a:rPr lang="en-US">
                <a:solidFill>
                  <a:schemeClr val="tx1"/>
                </a:solidFill>
              </a:rPr>
              <a:t>Remove medication (syringe)from container (Note: Seal pin is attached to the cap)                                                                                                     </a:t>
            </a:r>
          </a:p>
          <a:p>
            <a:pPr lvl="0" hangingPunct="0">
              <a:lnSpc>
                <a:spcPct val="100000"/>
              </a:lnSpc>
              <a:spcBef>
                <a:spcPts val="0"/>
              </a:spcBef>
              <a:buFont typeface="Wingdings" panose="05000000000000000000" pitchFamily="2" charset="2"/>
              <a:buChar char="ü"/>
            </a:pPr>
            <a:r>
              <a:rPr lang="en-US">
                <a:solidFill>
                  <a:schemeClr val="tx1"/>
                </a:solidFill>
              </a:rPr>
              <a:t>Push up with thumb and pull to remove  protective cap from syringe tip (Be sure seal pin is removed with the cap)                                                                   </a:t>
            </a:r>
          </a:p>
          <a:p>
            <a:pPr lvl="0" hangingPunct="0">
              <a:lnSpc>
                <a:spcPct val="100000"/>
              </a:lnSpc>
              <a:spcBef>
                <a:spcPts val="0"/>
              </a:spcBef>
              <a:buFont typeface="Wingdings" panose="05000000000000000000" pitchFamily="2" charset="2"/>
              <a:buChar char="ü"/>
            </a:pPr>
            <a:r>
              <a:rPr lang="en-US">
                <a:solidFill>
                  <a:schemeClr val="tx1"/>
                </a:solidFill>
              </a:rPr>
              <a:t>Lubricate rectal tip with lubricating jelly from kit </a:t>
            </a:r>
          </a:p>
          <a:p>
            <a:pPr lvl="0" hangingPunct="0">
              <a:lnSpc>
                <a:spcPct val="100000"/>
              </a:lnSpc>
              <a:spcBef>
                <a:spcPts val="0"/>
              </a:spcBef>
              <a:buFont typeface="Wingdings" panose="05000000000000000000" pitchFamily="2" charset="2"/>
              <a:buChar char="ü"/>
            </a:pPr>
            <a:r>
              <a:rPr lang="en-US">
                <a:solidFill>
                  <a:schemeClr val="tx1"/>
                </a:solidFill>
              </a:rPr>
              <a:t>Turn student on side facing you and lower clothing                                                                                                   </a:t>
            </a:r>
          </a:p>
          <a:p>
            <a:pPr lvl="0" hangingPunct="0">
              <a:lnSpc>
                <a:spcPct val="100000"/>
              </a:lnSpc>
              <a:spcBef>
                <a:spcPts val="0"/>
              </a:spcBef>
              <a:buFont typeface="Wingdings" panose="05000000000000000000" pitchFamily="2" charset="2"/>
              <a:buChar char="ü"/>
            </a:pPr>
            <a:r>
              <a:rPr lang="en-US">
                <a:solidFill>
                  <a:schemeClr val="tx1"/>
                </a:solidFill>
              </a:rPr>
              <a:t>Bend upper leg forward to expose rectum                                                                                                  </a:t>
            </a:r>
          </a:p>
          <a:p>
            <a:endParaRPr lang="en-US"/>
          </a:p>
        </p:txBody>
      </p:sp>
      <p:pic>
        <p:nvPicPr>
          <p:cNvPr id="4" name="Picture 3">
            <a:extLst>
              <a:ext uri="{FF2B5EF4-FFF2-40B4-BE49-F238E27FC236}">
                <a16:creationId xmlns:a16="http://schemas.microsoft.com/office/drawing/2014/main" id="{A10EF6C4-7C53-5B7C-FFCD-60C06E8BB77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77298" y="170630"/>
            <a:ext cx="1133954" cy="1335140"/>
          </a:xfrm>
          <a:prstGeom prst="rect">
            <a:avLst/>
          </a:prstGeom>
        </p:spPr>
      </p:pic>
      <p:pic>
        <p:nvPicPr>
          <p:cNvPr id="5" name="Picture 4">
            <a:extLst>
              <a:ext uri="{FF2B5EF4-FFF2-40B4-BE49-F238E27FC236}">
                <a16:creationId xmlns:a16="http://schemas.microsoft.com/office/drawing/2014/main" id="{B54584EA-92CA-37AE-04FB-EEAB3AA1C46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075174" y="191062"/>
            <a:ext cx="1472816" cy="1180028"/>
          </a:xfrm>
          <a:prstGeom prst="rect">
            <a:avLst/>
          </a:prstGeom>
        </p:spPr>
      </p:pic>
    </p:spTree>
    <p:extLst>
      <p:ext uri="{BB962C8B-B14F-4D97-AF65-F5344CB8AC3E}">
        <p14:creationId xmlns:p14="http://schemas.microsoft.com/office/powerpoint/2010/main" val="37398989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128" y="0"/>
            <a:ext cx="8596668" cy="1320800"/>
          </a:xfrm>
        </p:spPr>
        <p:txBody>
          <a:bodyPr>
            <a:normAutofit fontScale="90000"/>
          </a:bodyPr>
          <a:lstStyle/>
          <a:p>
            <a:r>
              <a:rPr lang="en-US"/>
              <a:t>How to Administer Diastat® AcuDial (Diazepam Rectal Gel) Continued</a:t>
            </a:r>
          </a:p>
        </p:txBody>
      </p:sp>
      <p:sp>
        <p:nvSpPr>
          <p:cNvPr id="3" name="Text Placeholder 2"/>
          <p:cNvSpPr>
            <a:spLocks noGrp="1"/>
          </p:cNvSpPr>
          <p:nvPr>
            <p:ph type="body" sz="quarter" idx="13"/>
          </p:nvPr>
        </p:nvSpPr>
        <p:spPr>
          <a:xfrm>
            <a:off x="406008" y="1185056"/>
            <a:ext cx="11084952" cy="4921104"/>
          </a:xfrm>
        </p:spPr>
        <p:txBody>
          <a:bodyPr>
            <a:normAutofit/>
          </a:bodyPr>
          <a:lstStyle/>
          <a:p>
            <a:pPr lvl="0" hangingPunct="0">
              <a:lnSpc>
                <a:spcPct val="100000"/>
              </a:lnSpc>
              <a:spcBef>
                <a:spcPts val="0"/>
              </a:spcBef>
              <a:buFont typeface="Wingdings" panose="05000000000000000000" pitchFamily="2" charset="2"/>
              <a:buChar char="ü"/>
            </a:pPr>
            <a:r>
              <a:rPr lang="en-US" sz="2400"/>
              <a:t>Separate buttocks to expose rectum   </a:t>
            </a:r>
          </a:p>
          <a:p>
            <a:pPr lvl="0" hangingPunct="0">
              <a:lnSpc>
                <a:spcPct val="100000"/>
              </a:lnSpc>
              <a:spcBef>
                <a:spcPts val="0"/>
              </a:spcBef>
              <a:buFont typeface="Wingdings" panose="05000000000000000000" pitchFamily="2" charset="2"/>
              <a:buChar char="ü"/>
            </a:pPr>
            <a:r>
              <a:rPr lang="en-US" sz="2400"/>
              <a:t>Gently insert lubricated syringe tip into rectum. (Rim of syringe should be against rectal opening)                                                            </a:t>
            </a:r>
          </a:p>
          <a:p>
            <a:pPr lvl="0" hangingPunct="0">
              <a:lnSpc>
                <a:spcPct val="100000"/>
              </a:lnSpc>
              <a:spcBef>
                <a:spcPts val="0"/>
              </a:spcBef>
              <a:buFont typeface="Wingdings" panose="05000000000000000000" pitchFamily="2" charset="2"/>
              <a:buChar char="ü"/>
            </a:pPr>
            <a:r>
              <a:rPr lang="en-US" sz="2400"/>
              <a:t>Slowly count to three while gently pushing plunger until it stops </a:t>
            </a:r>
          </a:p>
          <a:p>
            <a:pPr lvl="0" hangingPunct="0">
              <a:lnSpc>
                <a:spcPct val="100000"/>
              </a:lnSpc>
              <a:spcBef>
                <a:spcPts val="0"/>
              </a:spcBef>
              <a:buFont typeface="Wingdings" panose="05000000000000000000" pitchFamily="2" charset="2"/>
              <a:buChar char="ü"/>
            </a:pPr>
            <a:r>
              <a:rPr lang="en-US" sz="2400"/>
              <a:t>Slowly count to three while holding buttocks together to prevent leakage                                                             </a:t>
            </a:r>
          </a:p>
          <a:p>
            <a:pPr lvl="0" hangingPunct="0">
              <a:lnSpc>
                <a:spcPct val="100000"/>
              </a:lnSpc>
              <a:spcBef>
                <a:spcPts val="0"/>
              </a:spcBef>
              <a:buFont typeface="Wingdings" panose="05000000000000000000" pitchFamily="2" charset="2"/>
              <a:buChar char="ü"/>
            </a:pPr>
            <a:r>
              <a:rPr lang="en-US" sz="2400"/>
              <a:t>Keep student on their side and note the time Diastat® was given; continue to observe until EMS arrives</a:t>
            </a:r>
          </a:p>
          <a:p>
            <a:pPr lvl="0" hangingPunct="0">
              <a:lnSpc>
                <a:spcPct val="100000"/>
              </a:lnSpc>
              <a:spcBef>
                <a:spcPts val="0"/>
              </a:spcBef>
              <a:buFont typeface="Wingdings" panose="05000000000000000000" pitchFamily="2" charset="2"/>
              <a:buChar char="ü"/>
            </a:pPr>
            <a:r>
              <a:rPr lang="en-US" sz="2400"/>
              <a:t>Give EMS the used Diastat® syringe (Note: you may recap the syringe)</a:t>
            </a:r>
          </a:p>
          <a:p>
            <a:pPr lvl="0" hangingPunct="0">
              <a:lnSpc>
                <a:spcPct val="100000"/>
              </a:lnSpc>
              <a:spcBef>
                <a:spcPts val="0"/>
              </a:spcBef>
              <a:buFont typeface="Wingdings" panose="05000000000000000000" pitchFamily="2" charset="2"/>
              <a:buChar char="ü"/>
            </a:pPr>
            <a:r>
              <a:rPr lang="en-US" sz="2400"/>
              <a:t>Document the administration of Diastat® in the student’s Medication Administration Record</a:t>
            </a:r>
          </a:p>
          <a:p>
            <a:pPr marL="0" lvl="0" indent="0" hangingPunct="0">
              <a:lnSpc>
                <a:spcPct val="100000"/>
              </a:lnSpc>
              <a:spcBef>
                <a:spcPts val="0"/>
              </a:spcBef>
              <a:buNone/>
            </a:pPr>
            <a:r>
              <a:rPr lang="en-US" sz="2000">
                <a:latin typeface="Calibri" panose="020F0502020204030204" pitchFamily="34" charset="0"/>
                <a:ea typeface="Calibri" panose="020F0502020204030204" pitchFamily="34" charset="0"/>
                <a:cs typeface="Calibri" panose="020F0502020204030204" pitchFamily="34" charset="0"/>
              </a:rPr>
              <a:t>Sources and Resources: </a:t>
            </a:r>
          </a:p>
          <a:p>
            <a:pPr lvl="0" hangingPunct="0">
              <a:lnSpc>
                <a:spcPct val="100000"/>
              </a:lnSpc>
              <a:spcBef>
                <a:spcPts val="0"/>
              </a:spcBef>
            </a:pPr>
            <a:r>
              <a:rPr lang="en-US" sz="2000">
                <a:latin typeface="Calibri" panose="020F0502020204030204" pitchFamily="34" charset="0"/>
                <a:ea typeface="Calibri" panose="020F0502020204030204" pitchFamily="34" charset="0"/>
                <a:cs typeface="Calibri" panose="020F0502020204030204" pitchFamily="34" charset="0"/>
              </a:rPr>
              <a:t>Diastat® Manufactured by: DPT Laboratories</a:t>
            </a:r>
            <a:endParaRPr lang="en-US" sz="2600"/>
          </a:p>
          <a:p>
            <a:pPr marL="0" indent="0">
              <a:buNone/>
            </a:pPr>
            <a:endParaRPr lang="en-US"/>
          </a:p>
        </p:txBody>
      </p:sp>
      <p:pic>
        <p:nvPicPr>
          <p:cNvPr id="4" name="Picture 3" descr="KDE School health logo">
            <a:extLst>
              <a:ext uri="{FF2B5EF4-FFF2-40B4-BE49-F238E27FC236}">
                <a16:creationId xmlns:a16="http://schemas.microsoft.com/office/drawing/2014/main" id="{C8CDBBFC-5A47-0D7F-3711-D6EE323E7E7B}"/>
              </a:ext>
            </a:extLst>
          </p:cNvPr>
          <p:cNvPicPr>
            <a:picLocks noChangeAspect="1"/>
          </p:cNvPicPr>
          <p:nvPr/>
        </p:nvPicPr>
        <p:blipFill>
          <a:blip r:embed="rId2"/>
          <a:stretch>
            <a:fillRect/>
          </a:stretch>
        </p:blipFill>
        <p:spPr>
          <a:xfrm>
            <a:off x="10777298" y="170630"/>
            <a:ext cx="1133954" cy="1335140"/>
          </a:xfrm>
          <a:prstGeom prst="rect">
            <a:avLst/>
          </a:prstGeom>
        </p:spPr>
      </p:pic>
      <p:pic>
        <p:nvPicPr>
          <p:cNvPr id="5" name="Picture 4">
            <a:extLst>
              <a:ext uri="{FF2B5EF4-FFF2-40B4-BE49-F238E27FC236}">
                <a16:creationId xmlns:a16="http://schemas.microsoft.com/office/drawing/2014/main" id="{0DD01713-DE91-A040-3A54-4BD753059D8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073796" y="248186"/>
            <a:ext cx="1472816" cy="1180028"/>
          </a:xfrm>
          <a:prstGeom prst="rect">
            <a:avLst/>
          </a:prstGeom>
        </p:spPr>
      </p:pic>
    </p:spTree>
    <p:extLst>
      <p:ext uri="{BB962C8B-B14F-4D97-AF65-F5344CB8AC3E}">
        <p14:creationId xmlns:p14="http://schemas.microsoft.com/office/powerpoint/2010/main" val="30108984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894735"/>
            <a:ext cx="8596668" cy="683090"/>
          </a:xfrm>
        </p:spPr>
        <p:txBody>
          <a:bodyPr>
            <a:normAutofit fontScale="90000"/>
          </a:bodyPr>
          <a:lstStyle/>
          <a:p>
            <a:r>
              <a:rPr lang="en-US"/>
              <a:t>Dial and Lock Reminder</a:t>
            </a:r>
            <a:br>
              <a:rPr lang="en-US"/>
            </a:br>
            <a:endParaRPr lang="en-US"/>
          </a:p>
        </p:txBody>
      </p:sp>
      <p:sp>
        <p:nvSpPr>
          <p:cNvPr id="3" name="Text Placeholder 2"/>
          <p:cNvSpPr>
            <a:spLocks noGrp="1"/>
          </p:cNvSpPr>
          <p:nvPr>
            <p:ph type="body" sz="quarter" idx="13"/>
          </p:nvPr>
        </p:nvSpPr>
        <p:spPr>
          <a:xfrm>
            <a:off x="485338" y="1294275"/>
            <a:ext cx="10377685" cy="5221990"/>
          </a:xfrm>
        </p:spPr>
        <p:txBody>
          <a:bodyPr>
            <a:normAutofit/>
          </a:bodyPr>
          <a:lstStyle/>
          <a:p>
            <a:pPr marL="0" indent="0">
              <a:lnSpc>
                <a:spcPct val="100000"/>
              </a:lnSpc>
              <a:spcBef>
                <a:spcPts val="0"/>
              </a:spcBef>
              <a:buNone/>
            </a:pPr>
            <a:r>
              <a:rPr lang="en-US" sz="2500" b="1">
                <a:solidFill>
                  <a:schemeClr val="tx1"/>
                </a:solidFill>
              </a:rPr>
              <a:t>IMPORTANT: Check the dose when receiving Diastat® from a parent</a:t>
            </a:r>
          </a:p>
          <a:p>
            <a:pPr>
              <a:lnSpc>
                <a:spcPct val="100000"/>
              </a:lnSpc>
              <a:spcBef>
                <a:spcPts val="0"/>
              </a:spcBef>
            </a:pPr>
            <a:r>
              <a:rPr lang="en-US" sz="2500">
                <a:solidFill>
                  <a:schemeClr val="tx1"/>
                </a:solidFill>
              </a:rPr>
              <a:t>DIASTAT®</a:t>
            </a:r>
            <a:r>
              <a:rPr lang="en-US" sz="2500" baseline="30000">
                <a:solidFill>
                  <a:schemeClr val="tx1"/>
                </a:solidFill>
              </a:rPr>
              <a:t>®</a:t>
            </a:r>
            <a:r>
              <a:rPr lang="en-US" sz="2500">
                <a:solidFill>
                  <a:schemeClr val="tx1"/>
                </a:solidFill>
              </a:rPr>
              <a:t> AcuDial™ has a unique locking mechanism that ensures that the student receives the correct dose. </a:t>
            </a:r>
            <a:r>
              <a:rPr lang="en-US" sz="2500" u="sng">
                <a:solidFill>
                  <a:schemeClr val="tx1"/>
                </a:solidFill>
              </a:rPr>
              <a:t>ALWAYS</a:t>
            </a:r>
            <a:r>
              <a:rPr lang="en-US" sz="2500">
                <a:solidFill>
                  <a:schemeClr val="tx1"/>
                </a:solidFill>
              </a:rPr>
              <a:t> make sure that the green "READY" is visible</a:t>
            </a:r>
          </a:p>
          <a:p>
            <a:pPr>
              <a:lnSpc>
                <a:spcPct val="100000"/>
              </a:lnSpc>
              <a:spcBef>
                <a:spcPts val="0"/>
              </a:spcBef>
            </a:pPr>
            <a:endParaRPr lang="en-US" sz="2500">
              <a:solidFill>
                <a:schemeClr val="tx1"/>
              </a:solidFill>
            </a:endParaRPr>
          </a:p>
          <a:p>
            <a:pPr>
              <a:lnSpc>
                <a:spcPct val="100000"/>
              </a:lnSpc>
              <a:spcBef>
                <a:spcPts val="0"/>
              </a:spcBef>
            </a:pPr>
            <a:endParaRPr lang="en-US" sz="2500">
              <a:solidFill>
                <a:schemeClr val="tx1"/>
              </a:solidFill>
            </a:endParaRPr>
          </a:p>
          <a:p>
            <a:pPr>
              <a:lnSpc>
                <a:spcPct val="100000"/>
              </a:lnSpc>
              <a:spcBef>
                <a:spcPts val="0"/>
              </a:spcBef>
            </a:pPr>
            <a:endParaRPr lang="en-US" sz="2500">
              <a:solidFill>
                <a:schemeClr val="tx1"/>
              </a:solidFill>
            </a:endParaRPr>
          </a:p>
          <a:p>
            <a:pPr lvl="0" hangingPunct="0">
              <a:lnSpc>
                <a:spcPct val="100000"/>
              </a:lnSpc>
              <a:spcBef>
                <a:spcPts val="0"/>
              </a:spcBef>
            </a:pPr>
            <a:r>
              <a:rPr lang="en-US" sz="2500">
                <a:solidFill>
                  <a:schemeClr val="tx1"/>
                </a:solidFill>
              </a:rPr>
              <a:t>If the prescription is for a child, ensure that you have the smaller tip size. Tip sizes come in 4.4 cm or 6.0 cm</a:t>
            </a:r>
          </a:p>
          <a:p>
            <a:pPr lvl="0" hangingPunct="0">
              <a:lnSpc>
                <a:spcPct val="100000"/>
              </a:lnSpc>
              <a:spcBef>
                <a:spcPts val="0"/>
              </a:spcBef>
            </a:pPr>
            <a:r>
              <a:rPr lang="en-US" sz="2500">
                <a:solidFill>
                  <a:schemeClr val="tx1"/>
                </a:solidFill>
              </a:rPr>
              <a:t>Because you receive two DIASTAT® AcuDial delivery systems as part of your twin pack with each prescription, be sure to double-check both</a:t>
            </a:r>
          </a:p>
          <a:p>
            <a:endParaRPr lang="en-US"/>
          </a:p>
          <a:p>
            <a:endParaRPr lang="en-US"/>
          </a:p>
        </p:txBody>
      </p:sp>
      <p:pic>
        <p:nvPicPr>
          <p:cNvPr id="4" name="Picture 3" descr="content-3"/>
          <p:cNvPicPr/>
          <p:nvPr/>
        </p:nvPicPr>
        <p:blipFill>
          <a:blip r:embed="rId2">
            <a:extLst>
              <a:ext uri="{28A0092B-C50C-407E-A947-70E740481C1C}">
                <a14:useLocalDpi xmlns:a14="http://schemas.microsoft.com/office/drawing/2010/main" val="0"/>
              </a:ext>
            </a:extLst>
          </a:blip>
          <a:srcRect/>
          <a:stretch>
            <a:fillRect/>
          </a:stretch>
        </p:blipFill>
        <p:spPr bwMode="auto">
          <a:xfrm>
            <a:off x="3542541" y="2951669"/>
            <a:ext cx="3457575" cy="1095375"/>
          </a:xfrm>
          <a:prstGeom prst="rect">
            <a:avLst/>
          </a:prstGeom>
          <a:noFill/>
          <a:ln>
            <a:noFill/>
          </a:ln>
        </p:spPr>
      </p:pic>
      <p:pic>
        <p:nvPicPr>
          <p:cNvPr id="5" name="Picture 4" descr="KDE School health logo">
            <a:extLst>
              <a:ext uri="{FF2B5EF4-FFF2-40B4-BE49-F238E27FC236}">
                <a16:creationId xmlns:a16="http://schemas.microsoft.com/office/drawing/2014/main" id="{7F0BEA37-121C-00E7-34D9-D923488F03B2}"/>
              </a:ext>
            </a:extLst>
          </p:cNvPr>
          <p:cNvPicPr>
            <a:picLocks noChangeAspect="1"/>
          </p:cNvPicPr>
          <p:nvPr/>
        </p:nvPicPr>
        <p:blipFill>
          <a:blip r:embed="rId3"/>
          <a:stretch>
            <a:fillRect/>
          </a:stretch>
        </p:blipFill>
        <p:spPr>
          <a:xfrm>
            <a:off x="10708395" y="117645"/>
            <a:ext cx="1288582" cy="1517202"/>
          </a:xfrm>
          <a:prstGeom prst="rect">
            <a:avLst/>
          </a:prstGeom>
        </p:spPr>
      </p:pic>
      <p:pic>
        <p:nvPicPr>
          <p:cNvPr id="6" name="Picture 5">
            <a:extLst>
              <a:ext uri="{FF2B5EF4-FFF2-40B4-BE49-F238E27FC236}">
                <a16:creationId xmlns:a16="http://schemas.microsoft.com/office/drawing/2014/main" id="{E5EB83DA-E95C-7894-21FC-50B7848D965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798905" y="117645"/>
            <a:ext cx="1475360" cy="1176630"/>
          </a:xfrm>
          <a:prstGeom prst="rect">
            <a:avLst/>
          </a:prstGeom>
        </p:spPr>
      </p:pic>
    </p:spTree>
    <p:extLst>
      <p:ext uri="{BB962C8B-B14F-4D97-AF65-F5344CB8AC3E}">
        <p14:creationId xmlns:p14="http://schemas.microsoft.com/office/powerpoint/2010/main" val="9756321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What should you do if you don't see the green "READY" band?</a:t>
            </a:r>
          </a:p>
        </p:txBody>
      </p:sp>
      <p:sp>
        <p:nvSpPr>
          <p:cNvPr id="3" name="Text Placeholder 2"/>
          <p:cNvSpPr>
            <a:spLocks noGrp="1"/>
          </p:cNvSpPr>
          <p:nvPr>
            <p:ph type="body" sz="quarter" idx="13"/>
          </p:nvPr>
        </p:nvSpPr>
        <p:spPr/>
        <p:txBody>
          <a:bodyPr>
            <a:normAutofit/>
          </a:bodyPr>
          <a:lstStyle/>
          <a:p>
            <a:r>
              <a:rPr lang="en-US">
                <a:solidFill>
                  <a:schemeClr val="tx1"/>
                </a:solidFill>
              </a:rPr>
              <a:t>If you don't see the green "READY" band, it means that the medicine in your DIASTAT® AcuDial is not properly locked in</a:t>
            </a:r>
          </a:p>
          <a:p>
            <a:r>
              <a:rPr lang="en-US" b="1">
                <a:solidFill>
                  <a:schemeClr val="tx1"/>
                </a:solidFill>
              </a:rPr>
              <a:t>Do not accept the prescription</a:t>
            </a:r>
            <a:r>
              <a:rPr lang="en-US">
                <a:solidFill>
                  <a:schemeClr val="tx1"/>
                </a:solidFill>
              </a:rPr>
              <a:t> and have parent contact the pharmacist and return the DIASTAT® AcuDial to the pharmacy immediately </a:t>
            </a:r>
          </a:p>
          <a:p>
            <a:r>
              <a:rPr lang="en-US" b="1">
                <a:solidFill>
                  <a:schemeClr val="tx1"/>
                </a:solidFill>
              </a:rPr>
              <a:t>Do not use a DIASTAT® AcuDial that does not have the correct dose properly locked in</a:t>
            </a:r>
            <a:endParaRPr lang="en-US">
              <a:solidFill>
                <a:schemeClr val="tx1"/>
              </a:solidFill>
            </a:endParaRPr>
          </a:p>
        </p:txBody>
      </p:sp>
      <p:pic>
        <p:nvPicPr>
          <p:cNvPr id="4" name="Picture 3" descr="KDE School health logo">
            <a:extLst>
              <a:ext uri="{FF2B5EF4-FFF2-40B4-BE49-F238E27FC236}">
                <a16:creationId xmlns:a16="http://schemas.microsoft.com/office/drawing/2014/main" id="{C4F6A254-0BA1-5FA3-3BCB-43604F80399B}"/>
              </a:ext>
            </a:extLst>
          </p:cNvPr>
          <p:cNvPicPr>
            <a:picLocks noChangeAspect="1"/>
          </p:cNvPicPr>
          <p:nvPr/>
        </p:nvPicPr>
        <p:blipFill>
          <a:blip r:embed="rId2"/>
          <a:stretch>
            <a:fillRect/>
          </a:stretch>
        </p:blipFill>
        <p:spPr>
          <a:xfrm>
            <a:off x="10796348" y="161105"/>
            <a:ext cx="1133954" cy="1335140"/>
          </a:xfrm>
          <a:prstGeom prst="rect">
            <a:avLst/>
          </a:prstGeom>
        </p:spPr>
      </p:pic>
      <p:pic>
        <p:nvPicPr>
          <p:cNvPr id="5" name="Picture 4">
            <a:extLst>
              <a:ext uri="{FF2B5EF4-FFF2-40B4-BE49-F238E27FC236}">
                <a16:creationId xmlns:a16="http://schemas.microsoft.com/office/drawing/2014/main" id="{6181D1BB-5208-DA52-F0F0-72DE0CA2D34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006821" y="210264"/>
            <a:ext cx="1475360" cy="1176630"/>
          </a:xfrm>
          <a:prstGeom prst="rect">
            <a:avLst/>
          </a:prstGeom>
        </p:spPr>
      </p:pic>
    </p:spTree>
    <p:extLst>
      <p:ext uri="{BB962C8B-B14F-4D97-AF65-F5344CB8AC3E}">
        <p14:creationId xmlns:p14="http://schemas.microsoft.com/office/powerpoint/2010/main" val="2113559373"/>
      </p:ext>
    </p:extLst>
  </p:cSld>
  <p:clrMapOvr>
    <a:masterClrMapping/>
  </p:clrMapOvr>
</p:sld>
</file>

<file path=ppt/theme/theme1.xml><?xml version="1.0" encoding="utf-8"?>
<a:theme xmlns:a="http://schemas.openxmlformats.org/drawingml/2006/main" name="KDE PowerPoint Template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DE PowerPoint Template 2021" id="{F76599F0-613E-C840-99F1-ED09AB5FDFB0}" vid="{CF243692-12E2-084D-9E1C-7583DB7C83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KDE Document" ma:contentTypeID="0x0101001BEB557DBE01834EAB47A683706DCD5B0043B1EEB972325A40A2A16705AE23EA45" ma:contentTypeVersion="28" ma:contentTypeDescription="" ma:contentTypeScope="" ma:versionID="44e2d754a8b0c394dbabdf70516d8ac0">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6f38eb1e008c7a035d2df6072afc5d61"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OFO - Office of Finance and Operations</Accessibility_x0020_Office>
    <Accessibility_x0020_Audit_x0020_Status xmlns="3a62de7d-ba57-4f43-9dae-9623ba637be0">OK</Accessibility_x0020_Audit_x0020_Status>
    <Accessibility_x0020_Audience xmlns="3a62de7d-ba57-4f43-9dae-9623ba637be0">Public</Accessibility_x0020_Audienc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2024-09-19T04:00:00+00:00</Accessibility_x0020_Audit_x0020_Dat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2024-09-19T04:00:00+00:00</Publication_x0020_Date>
    <Audience1 xmlns="3a62de7d-ba57-4f43-9dae-9623ba637be0"/>
    <_dlc_DocId xmlns="3a62de7d-ba57-4f43-9dae-9623ba637be0">KYED-112-630</_dlc_DocId>
    <_dlc_DocIdUrl xmlns="3a62de7d-ba57-4f43-9dae-9623ba637be0">
      <Url>https://education-edit.ky.gov/districts/SHS/_layouts/15/DocIdRedir.aspx?ID=KYED-112-630</Url>
      <Description>KYED-112-630</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35598B2C-9802-4EC6-AFA2-203F5818C44E}">
  <ds:schemaRefs>
    <ds:schemaRef ds:uri="http://schemas.microsoft.com/sharepoint/v3/contenttype/forms"/>
  </ds:schemaRefs>
</ds:datastoreItem>
</file>

<file path=customXml/itemProps2.xml><?xml version="1.0" encoding="utf-8"?>
<ds:datastoreItem xmlns:ds="http://schemas.openxmlformats.org/officeDocument/2006/customXml" ds:itemID="{E41EF995-D8E3-4326-B519-969C0429CEE9}">
  <ds:schemaRefs>
    <ds:schemaRef ds:uri="3a62de7d-ba57-4f43-9dae-9623ba637be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599DFC2-6710-4702-AFF8-8CD924AB6DC6}">
  <ds:schemaRefs>
    <ds:schemaRef ds:uri="3a62de7d-ba57-4f43-9dae-9623ba637be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0372C61A-8D0F-4196-A8BD-7489644BF5A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KDE PowerPoint Template 2022</Template>
  <Application>Microsoft Office PowerPoint</Application>
  <PresentationFormat>Widescreen</PresentationFormat>
  <Slides>168</Slides>
  <Notes>19</Notes>
  <HiddenSlides>0</HiddenSlides>
  <ScaleCrop>false</ScaleCrop>
  <HeadingPairs>
    <vt:vector size="4" baseType="variant">
      <vt:variant>
        <vt:lpstr>Theme</vt:lpstr>
      </vt:variant>
      <vt:variant>
        <vt:i4>1</vt:i4>
      </vt:variant>
      <vt:variant>
        <vt:lpstr>Slide Titles</vt:lpstr>
      </vt:variant>
      <vt:variant>
        <vt:i4>168</vt:i4>
      </vt:variant>
    </vt:vector>
  </HeadingPairs>
  <TitlesOfParts>
    <vt:vector size="169" baseType="lpstr">
      <vt:lpstr>KDE PowerPoint Template 2022</vt:lpstr>
      <vt:lpstr>Medication Administration Training Program for Unlicensed School Personnel Emergency Medications</vt:lpstr>
      <vt:lpstr>ACKNOWLEDGEMENT </vt:lpstr>
      <vt:lpstr>Please Note:</vt:lpstr>
      <vt:lpstr>Recommended Individuals</vt:lpstr>
      <vt:lpstr>Course Objectives </vt:lpstr>
      <vt:lpstr>Course Goals</vt:lpstr>
      <vt:lpstr>Course Description </vt:lpstr>
      <vt:lpstr>Course Completion</vt:lpstr>
      <vt:lpstr>Medication Administration Competency Verification </vt:lpstr>
      <vt:lpstr>MODULE I:  LAWS, POLICIES AND PROCEDURES </vt:lpstr>
      <vt:lpstr>Laws Related to Medication Administration </vt:lpstr>
      <vt:lpstr>Who Can Prescribe Medicine?</vt:lpstr>
      <vt:lpstr>School Nurse </vt:lpstr>
      <vt:lpstr>Advanced Practice Registered Nursing</vt:lpstr>
      <vt:lpstr>Registered Nursing Practice  </vt:lpstr>
      <vt:lpstr>Registered Nursing Practice Continued</vt:lpstr>
      <vt:lpstr>Licensed Practical Nursing Practice  </vt:lpstr>
      <vt:lpstr>Administering Medication</vt:lpstr>
      <vt:lpstr>Different Educational Preparation</vt:lpstr>
      <vt:lpstr>KBN Legal Authority</vt:lpstr>
      <vt:lpstr>Kentucky Administrative Regulation</vt:lpstr>
      <vt:lpstr>Role of Unlicensed Personnel in Medication Administration</vt:lpstr>
      <vt:lpstr>Accepting Delegation</vt:lpstr>
      <vt:lpstr>Consent to Delegate</vt:lpstr>
      <vt:lpstr>Confidentiality and Privacy </vt:lpstr>
      <vt:lpstr>FERPA Continued</vt:lpstr>
      <vt:lpstr>Other Legal Considerations in Medication Administration </vt:lpstr>
      <vt:lpstr>National Association of School Nurses (NASN)</vt:lpstr>
      <vt:lpstr>Administration of Medication </vt:lpstr>
      <vt:lpstr>Student Self-Medication  </vt:lpstr>
      <vt:lpstr>Student Self Medication Continued</vt:lpstr>
      <vt:lpstr>Medication Safety </vt:lpstr>
      <vt:lpstr>Medication Safety Continued</vt:lpstr>
      <vt:lpstr>Changes in Medication </vt:lpstr>
      <vt:lpstr>Storage and Disposal of Medications </vt:lpstr>
      <vt:lpstr>Discontinued, Unused and Expired Medications </vt:lpstr>
      <vt:lpstr>Field Trip Medication Administration</vt:lpstr>
      <vt:lpstr>KRS 156.502 and KRS 158.838</vt:lpstr>
      <vt:lpstr>Refusal of Medications</vt:lpstr>
      <vt:lpstr>Refusal to take Prescribed Meds</vt:lpstr>
      <vt:lpstr>Medication Administration Record</vt:lpstr>
      <vt:lpstr>Medication Errors </vt:lpstr>
      <vt:lpstr>Prevent Medication Errors</vt:lpstr>
      <vt:lpstr>Medication Error Occurrence</vt:lpstr>
      <vt:lpstr>Adverse Reactions</vt:lpstr>
      <vt:lpstr>Contact Poison Control</vt:lpstr>
      <vt:lpstr>MODULE II:  ADMINISTRATION OF MEDICATIONS </vt:lpstr>
      <vt:lpstr>Classification of Medications </vt:lpstr>
      <vt:lpstr>Medication Classifications</vt:lpstr>
      <vt:lpstr>Standing Orders and School Protocols </vt:lpstr>
      <vt:lpstr>School Policies and Procedures Related to Medications in the School Setting</vt:lpstr>
      <vt:lpstr>Prescribed Medication Administered at School</vt:lpstr>
      <vt:lpstr>Observe Student</vt:lpstr>
      <vt:lpstr>Module III: Emergency Medications</vt:lpstr>
      <vt:lpstr>Emergency Medication Administration</vt:lpstr>
      <vt:lpstr>Allergic Reactions</vt:lpstr>
      <vt:lpstr>Anaphylaxis</vt:lpstr>
      <vt:lpstr>Medication Administration </vt:lpstr>
      <vt:lpstr>Procedure for Administering Medications</vt:lpstr>
      <vt:lpstr>Administering Medication Safely</vt:lpstr>
      <vt:lpstr>Best Practice</vt:lpstr>
      <vt:lpstr>Compare Information</vt:lpstr>
      <vt:lpstr>Record Keeping</vt:lpstr>
      <vt:lpstr>Medication Record</vt:lpstr>
      <vt:lpstr>Kentucky Student Information  System (KSIS)</vt:lpstr>
      <vt:lpstr>Hand Hygiene  </vt:lpstr>
      <vt:lpstr>Hand Washing Steps</vt:lpstr>
      <vt:lpstr>Stock Emergency Medications </vt:lpstr>
      <vt:lpstr>Emergency Medications for Life-Threatening Emergencies</vt:lpstr>
      <vt:lpstr>Hypoglycemia (1)</vt:lpstr>
      <vt:lpstr>Hypoglycemia (2)</vt:lpstr>
      <vt:lpstr>Hypoglycemia (3)</vt:lpstr>
      <vt:lpstr>Hypoglycemia Signs and Symptoms </vt:lpstr>
      <vt:lpstr>Student Showing Signs of Hypoglycemia</vt:lpstr>
      <vt:lpstr>Glucagon Emergency Administration</vt:lpstr>
      <vt:lpstr>Parent Responsibility - Glucagon</vt:lpstr>
      <vt:lpstr>Glucagon Storage and Handling</vt:lpstr>
      <vt:lpstr>Injectable Glucagon</vt:lpstr>
      <vt:lpstr>Injectable Glucagon Continued</vt:lpstr>
      <vt:lpstr>Discontinued Glucagon Kits</vt:lpstr>
      <vt:lpstr>Gvoke HypoPen (Glucagon Injection) (1)</vt:lpstr>
      <vt:lpstr>Gvoke HypoPen (Glucagon Injection) (2)</vt:lpstr>
      <vt:lpstr>Gvoke HypoPen (Glucagon Injection) (3)</vt:lpstr>
      <vt:lpstr>Gvoke HypoPen (Glucagon Injection) (4)</vt:lpstr>
      <vt:lpstr>Zegalogue® (dasiglucaon) Injection (1)</vt:lpstr>
      <vt:lpstr>Zegalogue® (dasiglucaon) Injection (2)</vt:lpstr>
      <vt:lpstr>Basqsimi (Glucagon) Nasal Powder</vt:lpstr>
      <vt:lpstr>Administering Baqsimi (glucagon)™ Nasal Powder</vt:lpstr>
      <vt:lpstr>Seizures</vt:lpstr>
      <vt:lpstr>Seizure Symptoms </vt:lpstr>
      <vt:lpstr>Achieve Good Seizure Control </vt:lpstr>
      <vt:lpstr>Seizure Management </vt:lpstr>
      <vt:lpstr>Priorities During a Seizure </vt:lpstr>
      <vt:lpstr>Seizure Emergency Action Plan</vt:lpstr>
      <vt:lpstr>Approved Seizure Federal Drug Administration (FDA) Medications </vt:lpstr>
      <vt:lpstr>How to Administer Diastat® AcuDial (Diazepam Rectal Gel) </vt:lpstr>
      <vt:lpstr>How to Administer Diastat® AcuDial (Diazepam Rectal Gel) Continued</vt:lpstr>
      <vt:lpstr>Dial and Lock Reminder </vt:lpstr>
      <vt:lpstr>What should you do if you don't see the green "READY" band?</vt:lpstr>
      <vt:lpstr>VALTOCO®  (Diazepam nasal spray)</vt:lpstr>
      <vt:lpstr>Valtoco®</vt:lpstr>
      <vt:lpstr>Important Safety Information</vt:lpstr>
      <vt:lpstr>How to Administer Valtoco® (Diazepam) Nasal Spray</vt:lpstr>
      <vt:lpstr>How to Administer Valtoco® (Diazepam) Nasal Spray Continued</vt:lpstr>
      <vt:lpstr>Klonopin (Clonazepam)</vt:lpstr>
      <vt:lpstr>Buccal Klonopin (Clonazepam)</vt:lpstr>
      <vt:lpstr>Buccal Klonopin (Clonazepam) Continued</vt:lpstr>
      <vt:lpstr>Midazolam for Seizure Rescue</vt:lpstr>
      <vt:lpstr>Midazolam Information</vt:lpstr>
      <vt:lpstr>Midazolam safety concerns and side effects</vt:lpstr>
      <vt:lpstr>Preparation for Administration (Syringe and Atomizer)</vt:lpstr>
      <vt:lpstr>Administration via Atomizer</vt:lpstr>
      <vt:lpstr>Illustration of Administration</vt:lpstr>
      <vt:lpstr>Nayzilam® (Midazolam) Nasal Spray</vt:lpstr>
      <vt:lpstr>Nayzilam® </vt:lpstr>
      <vt:lpstr>Nayzilam® Administration, Continued </vt:lpstr>
      <vt:lpstr>Use of Epinephrine for Allergic Reaction </vt:lpstr>
      <vt:lpstr>Severity of Allergic Reaction</vt:lpstr>
      <vt:lpstr>Anaphylaxis (Life-threatening Allergic Reaction)</vt:lpstr>
      <vt:lpstr>Severe Allergic Reactions</vt:lpstr>
      <vt:lpstr>Epinephrine for Anaphylaxis </vt:lpstr>
      <vt:lpstr>Commonly Prescribed Brands of Epinephrine</vt:lpstr>
      <vt:lpstr>Neffy® (Epinephrine)</vt:lpstr>
      <vt:lpstr>Dosage and Age Recommendations for Neffy®</vt:lpstr>
      <vt:lpstr>Neffy® Storage</vt:lpstr>
      <vt:lpstr>How to Administer Neffy®</vt:lpstr>
      <vt:lpstr>How to Administer Continued</vt:lpstr>
      <vt:lpstr>EpiPen® for Anaphylaxis</vt:lpstr>
      <vt:lpstr>Storage of EpiPen®</vt:lpstr>
      <vt:lpstr>Administering EpiPen®</vt:lpstr>
      <vt:lpstr>Administering EpiPen® Continued</vt:lpstr>
      <vt:lpstr>How to Administer Auvi-Q® Auto-Injector</vt:lpstr>
      <vt:lpstr>How to Administer Adrenaclick® </vt:lpstr>
      <vt:lpstr>How to Administer Adrenaclick® Continued</vt:lpstr>
      <vt:lpstr>Adrenal Insufficiency</vt:lpstr>
      <vt:lpstr>Common Causes of Adrenal Insufficiency</vt:lpstr>
      <vt:lpstr>Recognizing the Signs and Symptoms of Adrenal Insufficiency</vt:lpstr>
      <vt:lpstr>Managing Renal Insufficiency in School</vt:lpstr>
      <vt:lpstr>Managing Renal Insufficiency in School Continued</vt:lpstr>
      <vt:lpstr>An Adrenal Crisis is a Life-Threatening Issue</vt:lpstr>
      <vt:lpstr>Kentucky Board of Nursing (KBN) Guidance Regarding Solu-Cortef</vt:lpstr>
      <vt:lpstr>How to Administer Solu-Cortef</vt:lpstr>
      <vt:lpstr>How to Administer Solu-Cortef Continued</vt:lpstr>
      <vt:lpstr>Narcan® for Opioid Overdose</vt:lpstr>
      <vt:lpstr>Most Abused Prescription Drugs</vt:lpstr>
      <vt:lpstr>Reasons for Abuse</vt:lpstr>
      <vt:lpstr>The Opioid Epidemic </vt:lpstr>
      <vt:lpstr>Effects of Opioid Overdose</vt:lpstr>
      <vt:lpstr>Preventing Fatal Opioid Overdoses</vt:lpstr>
      <vt:lpstr>Responding to an Opioid Overdose </vt:lpstr>
      <vt:lpstr>Immediate Medical Attention</vt:lpstr>
      <vt:lpstr>Immediate Medical Attention Continued</vt:lpstr>
      <vt:lpstr>How to Administer Narcan® (Naloxone)</vt:lpstr>
      <vt:lpstr>How to Administer Narcan® (Naloxone) Continued</vt:lpstr>
      <vt:lpstr>After Administering Narcan</vt:lpstr>
      <vt:lpstr>Next Steps</vt:lpstr>
      <vt:lpstr>Module IV: Local School District Policies and Procedures </vt:lpstr>
      <vt:lpstr>Local School District Policies and Procedures</vt:lpstr>
      <vt:lpstr>Local school district policies </vt:lpstr>
      <vt:lpstr>Other Local School District Policies</vt:lpstr>
      <vt:lpstr>** ______ District Policies and Procedures (Enter your school’s name and policies here)</vt:lpstr>
      <vt:lpstr>Module V: Understanding HIPPA vs. FERPA for Unlicensed School Personnel </vt:lpstr>
      <vt:lpstr>Health Insurance Portability and Accountability Act (HIPAA) </vt:lpstr>
      <vt:lpstr>The Family Educational Rights and Privacy Act (FERPA)</vt:lpstr>
      <vt:lpstr>Differences Between HIPAA and FERPA  </vt:lpstr>
      <vt:lpstr>Practical Implications for School Personnel</vt:lpstr>
      <vt:lpstr>Resources</vt:lpstr>
      <vt:lpstr>KDE Training Program Testing Materials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KDE Medication Administration for Unlicensed School Personnel</dc:title>
  <dc:creator>McDonald, Angela - Division of District Support</dc:creator>
  <cp:revision>1</cp:revision>
  <dcterms:created xsi:type="dcterms:W3CDTF">2019-10-15T20:04:43Z</dcterms:created>
  <dcterms:modified xsi:type="dcterms:W3CDTF">2025-05-09T18:05:16Z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b544694-0027-44fa-bee4-2648c0363f9d_Enabled">
    <vt:lpwstr>true</vt:lpwstr>
  </property>
  <property fmtid="{D5CDD505-2E9C-101B-9397-08002B2CF9AE}" pid="3" name="MSIP_Label_eb544694-0027-44fa-bee4-2648c0363f9d_SetDate">
    <vt:lpwstr>2024-09-19T13:37:25Z</vt:lpwstr>
  </property>
  <property fmtid="{D5CDD505-2E9C-101B-9397-08002B2CF9AE}" pid="4" name="MSIP_Label_eb544694-0027-44fa-bee4-2648c0363f9d_Method">
    <vt:lpwstr>Standard</vt:lpwstr>
  </property>
  <property fmtid="{D5CDD505-2E9C-101B-9397-08002B2CF9AE}" pid="5" name="MSIP_Label_eb544694-0027-44fa-bee4-2648c0363f9d_Name">
    <vt:lpwstr>defa4170-0d19-0005-0004-bc88714345d2</vt:lpwstr>
  </property>
  <property fmtid="{D5CDD505-2E9C-101B-9397-08002B2CF9AE}" pid="6" name="MSIP_Label_eb544694-0027-44fa-bee4-2648c0363f9d_SiteId">
    <vt:lpwstr>9360c11f-90e6-4706-ad00-25fcdc9e2ed1</vt:lpwstr>
  </property>
  <property fmtid="{D5CDD505-2E9C-101B-9397-08002B2CF9AE}" pid="7" name="MSIP_Label_eb544694-0027-44fa-bee4-2648c0363f9d_ActionId">
    <vt:lpwstr>8494f771-4327-4bb7-83bc-f50eebecf9a4</vt:lpwstr>
  </property>
  <property fmtid="{D5CDD505-2E9C-101B-9397-08002B2CF9AE}" pid="8" name="MSIP_Label_eb544694-0027-44fa-bee4-2648c0363f9d_ContentBits">
    <vt:lpwstr>0</vt:lpwstr>
  </property>
  <property fmtid="{D5CDD505-2E9C-101B-9397-08002B2CF9AE}" pid="9" name="ContentTypeId">
    <vt:lpwstr>0x0101001BEB557DBE01834EAB47A683706DCD5B0043B1EEB972325A40A2A16705AE23EA45</vt:lpwstr>
  </property>
  <property fmtid="{D5CDD505-2E9C-101B-9397-08002B2CF9AE}" pid="10" name="_dlc_DocIdItemGuid">
    <vt:lpwstr>96aec838-70e5-4cf4-8d6c-efcf4919ac9a</vt:lpwstr>
  </property>
</Properties>
</file>