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ppt/revisionInfo.xml" ContentType="application/vnd.ms-powerpoint.revision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65" r:id="rId5"/>
    <p:sldId id="259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81AC"/>
    <a:srgbClr val="506BA3"/>
    <a:srgbClr val="4A609A"/>
    <a:srgbClr val="445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16" autoAdjust="0"/>
    <p:restoredTop sz="94660"/>
  </p:normalViewPr>
  <p:slideViewPr>
    <p:cSldViewPr snapToGrid="0">
      <p:cViewPr varScale="1">
        <p:scale>
          <a:sx n="49" d="100"/>
          <a:sy n="49" d="100"/>
        </p:scale>
        <p:origin x="44" y="5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6" d="100"/>
          <a:sy n="36" d="100"/>
        </p:scale>
        <p:origin x="250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91F8B-2DDC-40D4-A6D2-29E2352A1CC6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7D718-622F-4D05-9954-DFDC3C97C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44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65A15-DD0D-4C4E-8FD9-C5CB5617D18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2BC98-6EA0-4EE7-A97F-558F26662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104DF-B6EE-46A6-A3D3-1E101D6CF20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63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469" y="1477104"/>
            <a:ext cx="8664694" cy="1646302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102" y="3346212"/>
            <a:ext cx="8298206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Click to edit Master subtitle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54" name="Isosceles Triangle 53"/>
          <p:cNvSpPr/>
          <p:nvPr userDrawn="1"/>
        </p:nvSpPr>
        <p:spPr>
          <a:xfrm flipV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0823" y="6289723"/>
            <a:ext cx="1416021" cy="387824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0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475" y="514924"/>
            <a:ext cx="5766527" cy="602235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3088" y="2629957"/>
            <a:ext cx="2525712" cy="17922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73088" y="514924"/>
            <a:ext cx="2525712" cy="179228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73088" y="4744990"/>
            <a:ext cx="2525712" cy="17922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4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395785"/>
            <a:ext cx="8596668" cy="605960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64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475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348133" cy="3022600"/>
          </a:xfrm>
        </p:spPr>
        <p:txBody>
          <a:bodyPr anchor="ctr">
            <a:normAutofit/>
          </a:bodyPr>
          <a:lstStyle>
            <a:lvl1pPr algn="l">
              <a:defRPr sz="4400" b="0" i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1142" y="3903134"/>
            <a:ext cx="8596669" cy="514248"/>
          </a:xfrm>
        </p:spPr>
        <p:txBody>
          <a:bodyPr anchor="b">
            <a:noAutofit/>
          </a:bodyPr>
          <a:lstStyle>
            <a:lvl1pPr marL="0" indent="0" algn="r">
              <a:buFontTx/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20476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99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14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2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9188715" cy="4901324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4"/>
            <a:ext cx="683339" cy="365125"/>
          </a:xfrm>
        </p:spPr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2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622694"/>
            <a:ext cx="8596668" cy="1826581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3722230"/>
            <a:ext cx="8596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3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1634" y="1796387"/>
            <a:ext cx="9090025" cy="4878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81633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425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81025" y="1801813"/>
            <a:ext cx="4481513" cy="46942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81633" y="1801625"/>
            <a:ext cx="4297680" cy="4694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0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633" y="1872852"/>
            <a:ext cx="42976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8455" y="1872852"/>
            <a:ext cx="42976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81633" y="2689786"/>
            <a:ext cx="4297680" cy="38065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2689787"/>
            <a:ext cx="4297680" cy="38065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2352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4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012" y="1719618"/>
            <a:ext cx="9035346" cy="4955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6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8" r:id="rId4"/>
    <p:sldLayoutId id="2147483664" r:id="rId5"/>
    <p:sldLayoutId id="2147483680" r:id="rId6"/>
    <p:sldLayoutId id="2147483679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73" r:id="rId14"/>
    <p:sldLayoutId id="2147483672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80000"/>
        <a:buFont typeface="Franklin Gothic Medium" panose="020B0603020102020204" pitchFamily="34" charset="0"/>
        <a:buChar char="●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2" panose="05020102010507070707" pitchFamily="18" charset="2"/>
        <a:buChar char="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angela.mcdonald@education.ky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Entering Vision Exams/Screenings into Infinite Campus Health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Angie McDonald, RN</a:t>
            </a:r>
          </a:p>
          <a:p>
            <a:r>
              <a:rPr lang="en-US" dirty="0" smtClean="0"/>
              <a:t>Kentucky Department of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655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Referral and Comments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0776" y="1500736"/>
            <a:ext cx="9903666" cy="19910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the student needs follow up, enter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referral date as well any comments and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click save. </a:t>
            </a:r>
            <a:endParaRPr lang="en-US" dirty="0"/>
          </a:p>
        </p:txBody>
      </p:sp>
      <p:pic>
        <p:nvPicPr>
          <p:cNvPr id="5" name="Picture 4" descr="Photo of vision screening/exam are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35" y="3365207"/>
            <a:ext cx="8665936" cy="3131389"/>
          </a:xfrm>
          <a:prstGeom prst="rect">
            <a:avLst/>
          </a:prstGeom>
        </p:spPr>
      </p:pic>
      <p:sp>
        <p:nvSpPr>
          <p:cNvPr id="7" name="Oval 6" descr="red oval round comments area"/>
          <p:cNvSpPr/>
          <p:nvPr/>
        </p:nvSpPr>
        <p:spPr>
          <a:xfrm>
            <a:off x="1129235" y="5398572"/>
            <a:ext cx="3605842" cy="10524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 descr="red oval around referrak date box"/>
          <p:cNvSpPr/>
          <p:nvPr/>
        </p:nvSpPr>
        <p:spPr>
          <a:xfrm>
            <a:off x="5665738" y="5547643"/>
            <a:ext cx="897148" cy="4744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67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Entry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Batch entry will allow you to record a large group of screenings at one time. This is useful when performing mass screenings.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0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Enter a Batch Entry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6171203" cy="49013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800" dirty="0" smtClean="0"/>
              <a:t>- Go to the index tab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- Click on the second health listing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- Click on health screening batch entry</a:t>
            </a:r>
            <a:endParaRPr lang="en-US" sz="2800" dirty="0"/>
          </a:p>
        </p:txBody>
      </p:sp>
      <p:pic>
        <p:nvPicPr>
          <p:cNvPr id="5" name="Picture 4" descr="Photo of index tab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89" b="18393"/>
          <a:stretch/>
        </p:blipFill>
        <p:spPr>
          <a:xfrm>
            <a:off x="7514969" y="837356"/>
            <a:ext cx="2208363" cy="5917189"/>
          </a:xfrm>
          <a:prstGeom prst="rect">
            <a:avLst/>
          </a:prstGeom>
        </p:spPr>
      </p:pic>
      <p:sp>
        <p:nvSpPr>
          <p:cNvPr id="6" name="Oval 5" descr="red oval around the word &quot;Index&quot;"/>
          <p:cNvSpPr/>
          <p:nvPr/>
        </p:nvSpPr>
        <p:spPr>
          <a:xfrm>
            <a:off x="7738046" y="980687"/>
            <a:ext cx="534838" cy="2604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 descr="blue bar covering nurses name"/>
          <p:cNvSpPr/>
          <p:nvPr/>
        </p:nvSpPr>
        <p:spPr>
          <a:xfrm>
            <a:off x="7652226" y="1314591"/>
            <a:ext cx="1190445" cy="189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descr="Red oval around the word &quot;Health&quot; "/>
          <p:cNvSpPr/>
          <p:nvPr/>
        </p:nvSpPr>
        <p:spPr>
          <a:xfrm>
            <a:off x="7613492" y="3614115"/>
            <a:ext cx="707366" cy="2501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 descr="red oval around the words &quot;health screening batch entry&quot;"/>
          <p:cNvSpPr/>
          <p:nvPr/>
        </p:nvSpPr>
        <p:spPr>
          <a:xfrm>
            <a:off x="7838990" y="4066615"/>
            <a:ext cx="1722105" cy="3396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25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Filters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3555" y="1345662"/>
            <a:ext cx="4219414" cy="28359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- If you screened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 certain grade,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choose the correct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grade here.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Photo of health screening batch entry b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767" y="2400545"/>
            <a:ext cx="6647552" cy="4342783"/>
          </a:xfrm>
          <a:prstGeom prst="rect">
            <a:avLst/>
          </a:prstGeom>
        </p:spPr>
      </p:pic>
      <p:sp>
        <p:nvSpPr>
          <p:cNvPr id="6" name="Oval 5" descr="red oval around the area to select a grade"/>
          <p:cNvSpPr/>
          <p:nvPr/>
        </p:nvSpPr>
        <p:spPr>
          <a:xfrm>
            <a:off x="4529826" y="3912105"/>
            <a:ext cx="2691442" cy="7504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29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Filter by Teacher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8517" y="1024372"/>
            <a:ext cx="4545603" cy="40609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200" dirty="0" smtClean="0"/>
              <a:t>- If you screened a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certain class, choose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the teacher’s name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and the correct course-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section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- Then, click submit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Photo of health screening batch entry b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26" y="2410830"/>
            <a:ext cx="6975026" cy="4332455"/>
          </a:xfrm>
          <a:prstGeom prst="rect">
            <a:avLst/>
          </a:prstGeom>
        </p:spPr>
      </p:pic>
      <p:sp>
        <p:nvSpPr>
          <p:cNvPr id="6" name="Oval 5" descr="red oval around the area to select a teacher"/>
          <p:cNvSpPr/>
          <p:nvPr/>
        </p:nvSpPr>
        <p:spPr>
          <a:xfrm>
            <a:off x="4749793" y="4410064"/>
            <a:ext cx="3476446" cy="13505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descr="Red oval around the &quot;Submit&quot; button"/>
          <p:cNvSpPr/>
          <p:nvPr/>
        </p:nvSpPr>
        <p:spPr>
          <a:xfrm>
            <a:off x="4792572" y="5979011"/>
            <a:ext cx="655608" cy="5175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55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This will record that every child in that class or grade had a particular screen or exam that day and had a passing result.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09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Correcting Results from Pass to Fail</a:t>
            </a:r>
            <a:br>
              <a:rPr lang="en-US" dirty="0" smtClean="0"/>
            </a:br>
            <a:r>
              <a:rPr lang="en-US" dirty="0" smtClean="0"/>
              <a:t>(Needs Follow-Up or Referral)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If you have a student or a particular group of students that need to be referred for further evaluation, you can correct their screening results individually.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89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Back to the screenings tab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0228" y="1425872"/>
            <a:ext cx="9188715" cy="115690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 to the Screenings tab to reach the results you want to edit. </a:t>
            </a:r>
            <a:endParaRPr lang="en-US" dirty="0"/>
          </a:p>
        </p:txBody>
      </p:sp>
      <p:pic>
        <p:nvPicPr>
          <p:cNvPr id="5" name="Picture 4" descr="Photo of screening history b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2947693"/>
            <a:ext cx="8846043" cy="1865745"/>
          </a:xfrm>
          <a:prstGeom prst="rect">
            <a:avLst/>
          </a:prstGeom>
        </p:spPr>
      </p:pic>
      <p:sp>
        <p:nvSpPr>
          <p:cNvPr id="6" name="Oval 5" descr="Red oval around the screenings tab"/>
          <p:cNvSpPr/>
          <p:nvPr/>
        </p:nvSpPr>
        <p:spPr>
          <a:xfrm>
            <a:off x="3647712" y="2947693"/>
            <a:ext cx="785004" cy="2957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76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5786" y="1345662"/>
            <a:ext cx="9188715" cy="17130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Choose the entry from the list of screenings.  It will have “batch entry” listed in the comments section. </a:t>
            </a:r>
            <a:endParaRPr lang="en-US" dirty="0"/>
          </a:p>
        </p:txBody>
      </p:sp>
      <p:pic>
        <p:nvPicPr>
          <p:cNvPr id="5" name="Picture 4" descr="Photo of screening history are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86" y="3307652"/>
            <a:ext cx="8709015" cy="1836844"/>
          </a:xfrm>
          <a:prstGeom prst="rect">
            <a:avLst/>
          </a:prstGeom>
        </p:spPr>
      </p:pic>
      <p:sp>
        <p:nvSpPr>
          <p:cNvPr id="6" name="Oval 5" descr="red oval around vision screening date"/>
          <p:cNvSpPr/>
          <p:nvPr/>
        </p:nvSpPr>
        <p:spPr>
          <a:xfrm>
            <a:off x="1035485" y="4004996"/>
            <a:ext cx="3033861" cy="347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15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Changing Status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5218" y="1121072"/>
            <a:ext cx="5203330" cy="40712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- Go to the status box,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change to failed, needs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follow up.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Enter the referral date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and any comments as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needed and click save.</a:t>
            </a:r>
            <a:endParaRPr lang="en-US" dirty="0"/>
          </a:p>
        </p:txBody>
      </p:sp>
      <p:pic>
        <p:nvPicPr>
          <p:cNvPr id="5" name="Picture 4" descr="Photo of vision screening are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1" y="2932056"/>
            <a:ext cx="7111440" cy="3815116"/>
          </a:xfrm>
          <a:prstGeom prst="rect">
            <a:avLst/>
          </a:prstGeom>
        </p:spPr>
      </p:pic>
      <p:sp>
        <p:nvSpPr>
          <p:cNvPr id="6" name="Oval 5" descr="red oval around status drop down box"/>
          <p:cNvSpPr/>
          <p:nvPr/>
        </p:nvSpPr>
        <p:spPr>
          <a:xfrm>
            <a:off x="9445722" y="4726145"/>
            <a:ext cx="1759789" cy="345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 descr="red oval around comments box"/>
          <p:cNvSpPr/>
          <p:nvPr/>
        </p:nvSpPr>
        <p:spPr>
          <a:xfrm>
            <a:off x="4712542" y="5571065"/>
            <a:ext cx="3476446" cy="6901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7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555625" y="257175"/>
            <a:ext cx="9188450" cy="132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Objective</a:t>
            </a:r>
            <a:endParaRPr lang="en-US" altLang="en-US" dirty="0"/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555625" y="1773238"/>
            <a:ext cx="9188450" cy="490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Today we are going to discuss how to correctly enter vision exams or screenings into IC.</a:t>
            </a:r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29950" y="6313488"/>
            <a:ext cx="6842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5B754-AB68-4BEC-BAB4-B6AE95AF9DB6}" type="slidenum">
              <a:rPr lang="en-US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986" y="1650462"/>
            <a:ext cx="6887751" cy="1862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Angie McDonald, RN</a:t>
            </a:r>
          </a:p>
          <a:p>
            <a:pPr marL="0" indent="0" algn="ctr">
              <a:buNone/>
            </a:pPr>
            <a:r>
              <a:rPr lang="en-US" sz="2800" dirty="0" smtClean="0"/>
              <a:t>Email: </a:t>
            </a:r>
            <a:r>
              <a:rPr lang="en-US" sz="2800" dirty="0" smtClean="0">
                <a:hlinkClick r:id="rId2"/>
              </a:rPr>
              <a:t>angela.mcdonald@education.ky.gov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Phone: (502) 564-5279 Ext. 4430</a:t>
            </a:r>
            <a:endParaRPr lang="en-US" sz="2800" dirty="0"/>
          </a:p>
        </p:txBody>
      </p:sp>
      <p:pic>
        <p:nvPicPr>
          <p:cNvPr id="5" name="Picture 4" descr="cartoon of girl with questi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778" y="2768376"/>
            <a:ext cx="3190763" cy="361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7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Let’s get started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5787" y="1773451"/>
            <a:ext cx="5828972" cy="49013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First:</a:t>
            </a:r>
          </a:p>
          <a:p>
            <a:pPr>
              <a:buFontTx/>
              <a:buChar char="-"/>
            </a:pPr>
            <a:r>
              <a:rPr lang="en-US" dirty="0" smtClean="0"/>
              <a:t>Choose the correct student</a:t>
            </a:r>
          </a:p>
          <a:p>
            <a:pPr>
              <a:buFontTx/>
              <a:buChar char="-"/>
            </a:pPr>
            <a:r>
              <a:rPr lang="en-US" dirty="0" smtClean="0"/>
              <a:t>Go to the index tab</a:t>
            </a:r>
          </a:p>
          <a:p>
            <a:pPr>
              <a:buFontTx/>
              <a:buChar char="-"/>
            </a:pPr>
            <a:r>
              <a:rPr lang="en-US" dirty="0" smtClean="0"/>
              <a:t>Student Information</a:t>
            </a:r>
          </a:p>
          <a:p>
            <a:pPr>
              <a:buFontTx/>
              <a:buChar char="-"/>
            </a:pPr>
            <a:r>
              <a:rPr lang="en-US" dirty="0" smtClean="0"/>
              <a:t>Health </a:t>
            </a:r>
          </a:p>
          <a:p>
            <a:pPr>
              <a:buFontTx/>
              <a:buChar char="-"/>
            </a:pPr>
            <a:r>
              <a:rPr lang="en-US" dirty="0" smtClean="0"/>
              <a:t>General</a:t>
            </a:r>
            <a:endParaRPr lang="en-US" dirty="0"/>
          </a:p>
        </p:txBody>
      </p:sp>
      <p:pic>
        <p:nvPicPr>
          <p:cNvPr id="5" name="Picture 4" descr="Photo of Index Tab in Infinite Campu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54" y="994092"/>
            <a:ext cx="2326102" cy="5502504"/>
          </a:xfrm>
          <a:prstGeom prst="rect">
            <a:avLst/>
          </a:prstGeom>
        </p:spPr>
      </p:pic>
      <p:sp>
        <p:nvSpPr>
          <p:cNvPr id="6" name="Oval 5" descr="red oval around the words &quot;Student Information&quot;"/>
          <p:cNvSpPr/>
          <p:nvPr/>
        </p:nvSpPr>
        <p:spPr>
          <a:xfrm>
            <a:off x="6965300" y="1715266"/>
            <a:ext cx="1268083" cy="2584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descr="Red oval around the word, &quot;Health&quot;"/>
          <p:cNvSpPr/>
          <p:nvPr/>
        </p:nvSpPr>
        <p:spPr>
          <a:xfrm>
            <a:off x="7204771" y="2273125"/>
            <a:ext cx="698740" cy="1906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descr="Red oval around the word &quot;General&quot;"/>
          <p:cNvSpPr/>
          <p:nvPr/>
        </p:nvSpPr>
        <p:spPr>
          <a:xfrm>
            <a:off x="7512043" y="2473380"/>
            <a:ext cx="608162" cy="2584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0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Screenings Tab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5823625" cy="1445665"/>
          </a:xfrm>
        </p:spPr>
        <p:txBody>
          <a:bodyPr/>
          <a:lstStyle/>
          <a:p>
            <a:r>
              <a:rPr lang="en-US" dirty="0" smtClean="0"/>
              <a:t>Click on the screenings tab</a:t>
            </a:r>
          </a:p>
          <a:p>
            <a:r>
              <a:rPr lang="en-US" dirty="0" smtClean="0"/>
              <a:t>Choose new</a:t>
            </a:r>
            <a:endParaRPr lang="en-US" dirty="0"/>
          </a:p>
        </p:txBody>
      </p:sp>
      <p:pic>
        <p:nvPicPr>
          <p:cNvPr id="5" name="Picture 4" descr="Photo of screeenings tab/are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6" y="3414742"/>
            <a:ext cx="8916845" cy="2019285"/>
          </a:xfrm>
          <a:prstGeom prst="rect">
            <a:avLst/>
          </a:prstGeom>
        </p:spPr>
      </p:pic>
      <p:sp>
        <p:nvSpPr>
          <p:cNvPr id="6" name="Oval 5" descr="Red oval around the word screenings"/>
          <p:cNvSpPr/>
          <p:nvPr/>
        </p:nvSpPr>
        <p:spPr>
          <a:xfrm>
            <a:off x="3704163" y="3373634"/>
            <a:ext cx="897147" cy="3709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60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Box Should Appear</a:t>
            </a:r>
            <a:endParaRPr lang="en-US" dirty="0"/>
          </a:p>
        </p:txBody>
      </p:sp>
      <p:pic>
        <p:nvPicPr>
          <p:cNvPr id="5" name="Picture 4" descr="Photo of screening box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92" y="1577825"/>
            <a:ext cx="7974021" cy="478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7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 Type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5787" y="1773451"/>
            <a:ext cx="3561688" cy="1333370"/>
          </a:xfrm>
        </p:spPr>
        <p:txBody>
          <a:bodyPr/>
          <a:lstStyle/>
          <a:p>
            <a:r>
              <a:rPr lang="en-US" dirty="0" smtClean="0"/>
              <a:t>In the type box,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choose vision</a:t>
            </a:r>
            <a:endParaRPr lang="en-US" dirty="0"/>
          </a:p>
        </p:txBody>
      </p:sp>
      <p:pic>
        <p:nvPicPr>
          <p:cNvPr id="5" name="Picture 4" descr="Photo of screening are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62" y="2392560"/>
            <a:ext cx="7344851" cy="4376604"/>
          </a:xfrm>
          <a:prstGeom prst="rect">
            <a:avLst/>
          </a:prstGeom>
        </p:spPr>
      </p:pic>
      <p:sp>
        <p:nvSpPr>
          <p:cNvPr id="6" name="Oval 5" descr="red oval around screening detail type drop down box"/>
          <p:cNvSpPr/>
          <p:nvPr/>
        </p:nvSpPr>
        <p:spPr>
          <a:xfrm>
            <a:off x="4524428" y="3106821"/>
            <a:ext cx="1647645" cy="39595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35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Box Should Open</a:t>
            </a:r>
            <a:endParaRPr lang="en-US" dirty="0"/>
          </a:p>
        </p:txBody>
      </p:sp>
      <p:pic>
        <p:nvPicPr>
          <p:cNvPr id="6" name="Picture 5" descr="photo of vision screening are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32" y="1454975"/>
            <a:ext cx="7144678" cy="458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91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Check Type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4417267" cy="2793202"/>
          </a:xfrm>
        </p:spPr>
        <p:txBody>
          <a:bodyPr/>
          <a:lstStyle/>
          <a:p>
            <a:r>
              <a:rPr lang="en-US" dirty="0" smtClean="0"/>
              <a:t>In the vision check</a:t>
            </a:r>
          </a:p>
          <a:p>
            <a:pPr marL="0" indent="0">
              <a:buNone/>
            </a:pPr>
            <a:r>
              <a:rPr lang="en-US" dirty="0" smtClean="0"/>
              <a:t>   type box, enter the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screening type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(screening or exam)</a:t>
            </a:r>
            <a:endParaRPr lang="en-US" dirty="0"/>
          </a:p>
        </p:txBody>
      </p:sp>
      <p:pic>
        <p:nvPicPr>
          <p:cNvPr id="5" name="Picture 4" descr="photo of vision check type drop down b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20" y="2297945"/>
            <a:ext cx="6541309" cy="4193759"/>
          </a:xfrm>
          <a:prstGeom prst="rect">
            <a:avLst/>
          </a:prstGeom>
        </p:spPr>
      </p:pic>
      <p:sp>
        <p:nvSpPr>
          <p:cNvPr id="6" name="Oval 5" descr="red oval around vision check type drop down box"/>
          <p:cNvSpPr/>
          <p:nvPr/>
        </p:nvSpPr>
        <p:spPr>
          <a:xfrm>
            <a:off x="6754937" y="3781649"/>
            <a:ext cx="1328468" cy="7850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82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2649" y="1709283"/>
            <a:ext cx="4363793" cy="3429538"/>
          </a:xfrm>
        </p:spPr>
        <p:txBody>
          <a:bodyPr/>
          <a:lstStyle/>
          <a:p>
            <a:r>
              <a:rPr lang="en-US" dirty="0" smtClean="0"/>
              <a:t>In the status box,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choose the correct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result.  (Passed,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failed, needs follow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up or cannot test).</a:t>
            </a:r>
            <a:endParaRPr lang="en-US" dirty="0"/>
          </a:p>
        </p:txBody>
      </p:sp>
      <p:pic>
        <p:nvPicPr>
          <p:cNvPr id="5" name="Picture 4" descr="Photo of vision screening are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95" y="2684379"/>
            <a:ext cx="7463778" cy="3396799"/>
          </a:xfrm>
          <a:prstGeom prst="rect">
            <a:avLst/>
          </a:prstGeom>
        </p:spPr>
      </p:pic>
      <p:sp>
        <p:nvSpPr>
          <p:cNvPr id="6" name="Oval 5" descr="red oval around the vision status drop down box"/>
          <p:cNvSpPr/>
          <p:nvPr/>
        </p:nvSpPr>
        <p:spPr>
          <a:xfrm>
            <a:off x="9703052" y="3520586"/>
            <a:ext cx="1880558" cy="21220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8161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KDE Templa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DE Template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BC57F15-1EB7-4B3F-8F8C-D9989F760C07}" vid="{F99D259D-31FA-4B3E-8AAF-593522EED5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43B1EEB972325A40A2A16705AE23EA45" ma:contentTypeVersion="28" ma:contentTypeDescription="" ma:contentTypeScope="" ma:versionID="44e2d754a8b0c394dbabdf70516d8ac0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6f38eb1e008c7a035d2df6072afc5d61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Audit_x0020_Status xmlns="3a62de7d-ba57-4f43-9dae-9623ba637be0" xsi:nil="true"/>
    <Application_x0020_Date xmlns="3a62de7d-ba57-4f43-9dae-9623ba637be0" xsi:nil="true"/>
    <Application_x0020_Type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ccessibility_x0020_Target_x0020_Date xmlns="3a62de7d-ba57-4f43-9dae-9623ba637be0">2019-06-30T04:00:00+00:00</Accessibility_x0020_Target_x0020_Date>
    <Application_x0020_Status xmlns="3a62de7d-ba57-4f43-9dae-9623ba637be0" xsi:nil="true"/>
    <RoutingRuleDescription xmlns="http://schemas.microsoft.com/sharepoint/v3" xsi:nil="true"/>
    <PublishingExpirationDate xmlns="http://schemas.microsoft.com/sharepoint/v3" xsi:nil="true"/>
    <Accessibility_x0020_Audit_x0020_Date xmlns="3a62de7d-ba57-4f43-9dae-9623ba637be0" xsi:nil="true"/>
    <PublishingStartDate xmlns="http://schemas.microsoft.com/sharepoint/v3" xsi:nil="true"/>
    <Publication_x0020_Date xmlns="3a62de7d-ba57-4f43-9dae-9623ba637be0">2017-12-12T05:00:00+00:00</Publication_x0020_Date>
    <Audience1 xmlns="3a62de7d-ba57-4f43-9dae-9623ba637be0"/>
    <_dlc_DocId xmlns="3a62de7d-ba57-4f43-9dae-9623ba637be0">KYED-112-401</_dlc_DocId>
    <_dlc_DocIdUrl xmlns="3a62de7d-ba57-4f43-9dae-9623ba637be0">
      <Url>https://www.education.ky.gov/districts/SHS/_layouts/DocIdRedir.aspx?ID=KYED-112-401</Url>
      <Description>KYED-112-401</Description>
    </_dlc_DocIdUrl>
    <Accessibility_x0020_Office xmlns="3a62de7d-ba57-4f43-9dae-9623ba637be0">OFO - Office of Finance and Operations</Accessibility_x0020_Office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A485209-582E-41ED-ADDE-A480BA72E8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9AA0CC-23C9-46EB-9C2C-D13E2943764C}"/>
</file>

<file path=customXml/itemProps3.xml><?xml version="1.0" encoding="utf-8"?>
<ds:datastoreItem xmlns:ds="http://schemas.openxmlformats.org/officeDocument/2006/customXml" ds:itemID="{62C23E9A-708A-4488-BC53-5F393D41DE67}">
  <ds:schemaRefs>
    <ds:schemaRef ds:uri="0310f61b-746d-49fe-96a6-23f7345be2e9"/>
    <ds:schemaRef ds:uri="http://schemas.microsoft.com/office/infopath/2007/PartnerControls"/>
    <ds:schemaRef ds:uri="http://purl.org/dc/terms/"/>
    <ds:schemaRef ds:uri="http://schemas.microsoft.com/office/2006/documentManagement/types"/>
    <ds:schemaRef ds:uri="d03157a0-d7b6-403e-9b10-ee041dad78b9"/>
    <ds:schemaRef ds:uri="http://purl.org/dc/elements/1.1/"/>
    <ds:schemaRef ds:uri="http://schemas.openxmlformats.org/package/2006/metadata/core-properties"/>
    <ds:schemaRef ds:uri="5bc9d522-2386-425a-9f2a-a617cf877ec0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71139DA-7451-4C76-B047-C909312737EC}"/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250</TotalTime>
  <Words>433</Words>
  <Application>Microsoft Office PowerPoint</Application>
  <PresentationFormat>Widescreen</PresentationFormat>
  <Paragraphs>92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Franklin Gothic Medium</vt:lpstr>
      <vt:lpstr>Georgia</vt:lpstr>
      <vt:lpstr>Wingdings 2</vt:lpstr>
      <vt:lpstr>Wingdings 3</vt:lpstr>
      <vt:lpstr>Theme1</vt:lpstr>
      <vt:lpstr>Entering Vision Exams/Screenings into Infinite Campus Health</vt:lpstr>
      <vt:lpstr>Objective</vt:lpstr>
      <vt:lpstr>Let’s get started</vt:lpstr>
      <vt:lpstr>Screenings Tab</vt:lpstr>
      <vt:lpstr>This Box Should Appear</vt:lpstr>
      <vt:lpstr>Screening Type</vt:lpstr>
      <vt:lpstr>This Box Should Open</vt:lpstr>
      <vt:lpstr>Vision Check Type</vt:lpstr>
      <vt:lpstr>Status</vt:lpstr>
      <vt:lpstr>Referral and Comments</vt:lpstr>
      <vt:lpstr>Batch Entry</vt:lpstr>
      <vt:lpstr>How to Enter a Batch Entry</vt:lpstr>
      <vt:lpstr>Filters</vt:lpstr>
      <vt:lpstr>Filter by Teacher</vt:lpstr>
      <vt:lpstr>Note</vt:lpstr>
      <vt:lpstr>Correcting Results from Pass to Fail (Needs Follow-Up or Referral)</vt:lpstr>
      <vt:lpstr>Back to the screenings tab</vt:lpstr>
      <vt:lpstr>No title</vt:lpstr>
      <vt:lpstr>Changing Status</vt:lpstr>
      <vt:lpstr>Questions</vt:lpstr>
    </vt:vector>
  </TitlesOfParts>
  <Company>Kentucky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Blessing, Rebecca - Director, Division of Communications</dc:creator>
  <cp:lastModifiedBy>McDonald, Angela - Division of District Support</cp:lastModifiedBy>
  <cp:revision>122</cp:revision>
  <dcterms:created xsi:type="dcterms:W3CDTF">2016-05-23T03:56:12Z</dcterms:created>
  <dcterms:modified xsi:type="dcterms:W3CDTF">2017-12-08T18:29:11Z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0x0101001BEB557DBE01834EAB47A683706DCD5B0043B1EEB972325A40A2A16705AE23EA45</vt:lpwstr>
  </property>
  <property fmtid="{D5CDD505-2E9C-101B-9397-08002B2CF9AE}" pid="3" name="_dlc_DocIdItemGuid">
    <vt:lpwstr>7b152d42-3f59-4d93-9cf5-99194460d8ef</vt:lpwstr>
  </property>
</Properties>
</file>