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5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5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angela.mcdonald@education.ky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Entering Physical Exams into </a:t>
            </a:r>
            <a:r>
              <a:rPr lang="en-US" dirty="0" err="1" smtClean="0"/>
              <a:t>Infinte</a:t>
            </a:r>
            <a:r>
              <a:rPr lang="en-US" dirty="0" smtClean="0"/>
              <a:t> 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Angie McDonald, RN</a:t>
            </a:r>
          </a:p>
          <a:p>
            <a:r>
              <a:rPr lang="en-US" dirty="0" smtClean="0"/>
              <a:t>Kentucky Department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5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Remove vision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7" y="1773451"/>
            <a:ext cx="4882488" cy="3285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200" dirty="0" smtClean="0"/>
              <a:t>- Scroll down to the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vision box.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- Remove the date 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  in the screening date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box.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Photo of vision screening b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r="2428"/>
          <a:stretch/>
        </p:blipFill>
        <p:spPr>
          <a:xfrm>
            <a:off x="4775199" y="2618894"/>
            <a:ext cx="7213600" cy="2536265"/>
          </a:xfrm>
          <a:prstGeom prst="rect">
            <a:avLst/>
          </a:prstGeom>
        </p:spPr>
      </p:pic>
      <p:sp>
        <p:nvSpPr>
          <p:cNvPr id="7" name="Oval 6" descr="red oval around the words &quot;Screening Date&quot;"/>
          <p:cNvSpPr/>
          <p:nvPr/>
        </p:nvSpPr>
        <p:spPr>
          <a:xfrm>
            <a:off x="4775199" y="3261642"/>
            <a:ext cx="1009291" cy="396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9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Remove hearing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4334" y="1121072"/>
            <a:ext cx="8700509" cy="1344065"/>
          </a:xfrm>
        </p:spPr>
        <p:txBody>
          <a:bodyPr/>
          <a:lstStyle/>
          <a:p>
            <a:r>
              <a:rPr lang="en-US" dirty="0" smtClean="0"/>
              <a:t>Scroll down to the hearing screening box</a:t>
            </a:r>
          </a:p>
          <a:p>
            <a:r>
              <a:rPr lang="en-US" dirty="0" smtClean="0"/>
              <a:t>Remove the screening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Photo of hearing screening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40" y="2505021"/>
            <a:ext cx="7059941" cy="4352979"/>
          </a:xfrm>
          <a:prstGeom prst="rect">
            <a:avLst/>
          </a:prstGeom>
        </p:spPr>
      </p:pic>
      <p:sp>
        <p:nvSpPr>
          <p:cNvPr id="7" name="Oval 6" descr="red oval around words &quot;hearing&quot;"/>
          <p:cNvSpPr/>
          <p:nvPr/>
        </p:nvSpPr>
        <p:spPr>
          <a:xfrm>
            <a:off x="2136325" y="3368842"/>
            <a:ext cx="1104180" cy="160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red oval around words &quot;hearing&quot;"/>
          <p:cNvSpPr/>
          <p:nvPr/>
        </p:nvSpPr>
        <p:spPr>
          <a:xfrm>
            <a:off x="2326105" y="3109226"/>
            <a:ext cx="914400" cy="265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0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Child and Teen Checkup Box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016003" cy="6328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Scroll to the “Child and Teen Checkup” box.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photo of child and teen check up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14" y="2702641"/>
            <a:ext cx="7607909" cy="1718514"/>
          </a:xfrm>
          <a:prstGeom prst="rect">
            <a:avLst/>
          </a:prstGeom>
        </p:spPr>
      </p:pic>
      <p:sp>
        <p:nvSpPr>
          <p:cNvPr id="6" name="Oval 5" descr="oval around the words &quot;Child and Teen Chek up&quot;"/>
          <p:cNvSpPr/>
          <p:nvPr/>
        </p:nvSpPr>
        <p:spPr>
          <a:xfrm>
            <a:off x="1642166" y="2683823"/>
            <a:ext cx="1742718" cy="278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6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Child and Teen Checkup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7659" y="1264066"/>
            <a:ext cx="9188715" cy="6275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Scroll to the “Child and Teen Checkup box.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photo of child and teen check up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58" y="2376029"/>
            <a:ext cx="7607909" cy="1718514"/>
          </a:xfrm>
          <a:prstGeom prst="rect">
            <a:avLst/>
          </a:prstGeom>
        </p:spPr>
      </p:pic>
      <p:sp>
        <p:nvSpPr>
          <p:cNvPr id="7" name="Oval 6" descr="oval around the words &quot;Child and Teen Chek up&quot;"/>
          <p:cNvSpPr/>
          <p:nvPr/>
        </p:nvSpPr>
        <p:spPr>
          <a:xfrm>
            <a:off x="1374798" y="2358601"/>
            <a:ext cx="1913834" cy="226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629072"/>
            <a:ext cx="4652551" cy="33172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“Type” box,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choose either “Initial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Entry” or “6</a:t>
            </a:r>
            <a:r>
              <a:rPr lang="en-US" baseline="30000" dirty="0" smtClean="0"/>
              <a:t>th</a:t>
            </a:r>
            <a:r>
              <a:rPr lang="en-US" dirty="0" smtClean="0"/>
              <a:t> Grade”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from the dropdown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photo of child and teen checkup are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839" r="823" b="577"/>
          <a:stretch/>
        </p:blipFill>
        <p:spPr>
          <a:xfrm>
            <a:off x="2754852" y="4141285"/>
            <a:ext cx="8487452" cy="2079291"/>
          </a:xfrm>
          <a:prstGeom prst="rect">
            <a:avLst/>
          </a:prstGeom>
        </p:spPr>
      </p:pic>
      <p:sp>
        <p:nvSpPr>
          <p:cNvPr id="6" name="Oval 5" descr="red oval around test type drop down box"/>
          <p:cNvSpPr/>
          <p:nvPr/>
        </p:nvSpPr>
        <p:spPr>
          <a:xfrm>
            <a:off x="5507889" y="4203206"/>
            <a:ext cx="1578634" cy="1285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49260" y="1222673"/>
            <a:ext cx="5486740" cy="33653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the “Location” box,</a:t>
            </a:r>
          </a:p>
          <a:p>
            <a:pPr marL="0" indent="0">
              <a:buNone/>
            </a:pPr>
            <a:r>
              <a:rPr lang="en-US" sz="3200" dirty="0" smtClean="0"/>
              <a:t>   choose where the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exam was performed.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(Health Department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exams count as “Doctor”).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photo of child and teen check up are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3611" r="5260"/>
          <a:stretch/>
        </p:blipFill>
        <p:spPr>
          <a:xfrm>
            <a:off x="1959003" y="4415259"/>
            <a:ext cx="7479102" cy="1841877"/>
          </a:xfrm>
          <a:prstGeom prst="rect">
            <a:avLst/>
          </a:prstGeom>
        </p:spPr>
      </p:pic>
      <p:sp>
        <p:nvSpPr>
          <p:cNvPr id="6" name="Oval 5" descr="red oval aound location drop down box"/>
          <p:cNvSpPr/>
          <p:nvPr/>
        </p:nvSpPr>
        <p:spPr>
          <a:xfrm>
            <a:off x="6140696" y="4415259"/>
            <a:ext cx="1147313" cy="1216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4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27872" y="1351008"/>
            <a:ext cx="4460046" cy="2696949"/>
          </a:xfrm>
        </p:spPr>
        <p:txBody>
          <a:bodyPr/>
          <a:lstStyle/>
          <a:p>
            <a:r>
              <a:rPr lang="en-US" dirty="0" smtClean="0"/>
              <a:t>In the “Status” box,</a:t>
            </a:r>
          </a:p>
          <a:p>
            <a:pPr marL="0" indent="0">
              <a:buNone/>
            </a:pPr>
            <a:r>
              <a:rPr lang="en-US" dirty="0" smtClean="0"/>
              <a:t>   choose from either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normal, referred, 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known condition.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photo of child and teen check up b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1787" r="2887" b="-1787"/>
          <a:stretch/>
        </p:blipFill>
        <p:spPr>
          <a:xfrm>
            <a:off x="1833543" y="4126683"/>
            <a:ext cx="8255479" cy="2413754"/>
          </a:xfrm>
          <a:prstGeom prst="rect">
            <a:avLst/>
          </a:prstGeom>
        </p:spPr>
      </p:pic>
      <p:sp>
        <p:nvSpPr>
          <p:cNvPr id="6" name="Oval 5" descr="oval around the status drop down box"/>
          <p:cNvSpPr/>
          <p:nvPr/>
        </p:nvSpPr>
        <p:spPr>
          <a:xfrm>
            <a:off x="7547942" y="4758906"/>
            <a:ext cx="1604512" cy="130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4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to Save Your Work!!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photo of child and teen checkup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7" y="1881215"/>
            <a:ext cx="8030537" cy="2273351"/>
          </a:xfrm>
          <a:prstGeom prst="rect">
            <a:avLst/>
          </a:prstGeom>
        </p:spPr>
      </p:pic>
      <p:sp>
        <p:nvSpPr>
          <p:cNvPr id="6" name="Oval 5" descr="red oval around the &quot;Save &quot; button"/>
          <p:cNvSpPr/>
          <p:nvPr/>
        </p:nvSpPr>
        <p:spPr>
          <a:xfrm>
            <a:off x="1274993" y="1881215"/>
            <a:ext cx="740963" cy="476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2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24755" y="4414594"/>
            <a:ext cx="8684467" cy="2082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Angie McDonald, RN</a:t>
            </a:r>
          </a:p>
          <a:p>
            <a:pPr marL="0" indent="0" algn="ctr">
              <a:buNone/>
            </a:pPr>
            <a:r>
              <a:rPr lang="en-US" sz="2800" dirty="0" smtClean="0"/>
              <a:t>Email: </a:t>
            </a:r>
            <a:r>
              <a:rPr lang="en-US" sz="2800" dirty="0" smtClean="0">
                <a:hlinkClick r:id="rId2"/>
              </a:rPr>
              <a:t>angela.mcdonald@education.ky.gov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Phone: (502) 564-5279 Ext. 4430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3" descr="photo of multiple question marks on chalk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23" y="1093888"/>
            <a:ext cx="5341564" cy="32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4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Show How Hard You Work!!</a:t>
            </a:r>
            <a:endParaRPr lang="en-US" altLang="en-US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Entering physicals is an easy process.  Let’s take a moment to review how to correctly enter your data so that the exams are counted correctly on the end of the year reports. </a:t>
            </a: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Get Started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57772" y="853704"/>
            <a:ext cx="4481435" cy="4901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First:</a:t>
            </a:r>
          </a:p>
          <a:p>
            <a:pPr marL="0" indent="0">
              <a:buNone/>
            </a:pPr>
            <a:r>
              <a:rPr lang="en-US" dirty="0" smtClean="0"/>
              <a:t> - Choose the correct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student.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Go to Index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Student Information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Health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Photo of index tab in Infinite Camp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1908"/>
          <a:stretch/>
        </p:blipFill>
        <p:spPr>
          <a:xfrm>
            <a:off x="6440905" y="756735"/>
            <a:ext cx="2216989" cy="5694168"/>
          </a:xfrm>
          <a:prstGeom prst="rect">
            <a:avLst/>
          </a:prstGeom>
        </p:spPr>
      </p:pic>
      <p:sp>
        <p:nvSpPr>
          <p:cNvPr id="6" name="Oval 5" descr="oval around the word 'Index&quot;"/>
          <p:cNvSpPr/>
          <p:nvPr/>
        </p:nvSpPr>
        <p:spPr>
          <a:xfrm>
            <a:off x="6565812" y="762149"/>
            <a:ext cx="422694" cy="310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Red oval around the words 'System Administration&quot; "/>
          <p:cNvSpPr/>
          <p:nvPr/>
        </p:nvSpPr>
        <p:spPr>
          <a:xfrm>
            <a:off x="6565812" y="1384832"/>
            <a:ext cx="131337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red oval around the word &quot;Health&quot;"/>
          <p:cNvSpPr/>
          <p:nvPr/>
        </p:nvSpPr>
        <p:spPr>
          <a:xfrm>
            <a:off x="6837720" y="1861875"/>
            <a:ext cx="664234" cy="215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Oval 9" descr="Red oval around the word &quot;General&quot;"/>
          <p:cNvSpPr/>
          <p:nvPr/>
        </p:nvSpPr>
        <p:spPr>
          <a:xfrm>
            <a:off x="6988506" y="2077535"/>
            <a:ext cx="813040" cy="232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Screenings Tab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04419" y="1479346"/>
            <a:ext cx="7336930" cy="1451012"/>
          </a:xfrm>
        </p:spPr>
        <p:txBody>
          <a:bodyPr/>
          <a:lstStyle/>
          <a:p>
            <a:r>
              <a:rPr lang="en-US" dirty="0" smtClean="0"/>
              <a:t>Next, choose the “Screenings” tab.</a:t>
            </a:r>
          </a:p>
          <a:p>
            <a:r>
              <a:rPr lang="en-US" dirty="0" smtClean="0"/>
              <a:t>The following box should appear.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Photo of health Screenings area in Infinite Camp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2" r="5423"/>
          <a:stretch/>
        </p:blipFill>
        <p:spPr>
          <a:xfrm>
            <a:off x="1134089" y="3009005"/>
            <a:ext cx="8638391" cy="2461496"/>
          </a:xfrm>
          <a:prstGeom prst="rect">
            <a:avLst/>
          </a:prstGeom>
        </p:spPr>
      </p:pic>
      <p:sp>
        <p:nvSpPr>
          <p:cNvPr id="6" name="Oval 5" descr="Red oval around the word &quot; Screenings&quot; "/>
          <p:cNvSpPr/>
          <p:nvPr/>
        </p:nvSpPr>
        <p:spPr>
          <a:xfrm>
            <a:off x="4070754" y="3009005"/>
            <a:ext cx="741871" cy="250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8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Screenings tab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1260" y="917425"/>
            <a:ext cx="5053603" cy="1322675"/>
          </a:xfrm>
        </p:spPr>
        <p:txBody>
          <a:bodyPr/>
          <a:lstStyle/>
          <a:p>
            <a:r>
              <a:rPr lang="en-US" dirty="0" smtClean="0"/>
              <a:t>Choose New</a:t>
            </a:r>
          </a:p>
          <a:p>
            <a:r>
              <a:rPr lang="en-US" dirty="0" smtClean="0"/>
              <a:t>This box should appear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Photo of screening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85" y="2298684"/>
            <a:ext cx="7604316" cy="4559316"/>
          </a:xfrm>
          <a:prstGeom prst="rect">
            <a:avLst/>
          </a:prstGeom>
        </p:spPr>
      </p:pic>
      <p:sp>
        <p:nvSpPr>
          <p:cNvPr id="6" name="Oval 5" descr="red oval around the word &quot;New&quot;"/>
          <p:cNvSpPr/>
          <p:nvPr/>
        </p:nvSpPr>
        <p:spPr>
          <a:xfrm>
            <a:off x="4370969" y="2519593"/>
            <a:ext cx="586596" cy="284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Entering Exam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843" y="1506081"/>
            <a:ext cx="5058951" cy="207130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Enter the date of exam</a:t>
            </a:r>
          </a:p>
          <a:p>
            <a:r>
              <a:rPr lang="en-US" sz="3200" dirty="0" smtClean="0"/>
              <a:t>Choose the exam type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(Child and Teen Exam)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Photo of screening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98" y="2334632"/>
            <a:ext cx="7537566" cy="4637205"/>
          </a:xfrm>
          <a:prstGeom prst="rect">
            <a:avLst/>
          </a:prstGeom>
        </p:spPr>
      </p:pic>
      <p:sp>
        <p:nvSpPr>
          <p:cNvPr id="6" name="Oval 5" descr="red oval around the word &quot;Type&quot;"/>
          <p:cNvSpPr/>
          <p:nvPr/>
        </p:nvSpPr>
        <p:spPr>
          <a:xfrm>
            <a:off x="5311450" y="3992971"/>
            <a:ext cx="474453" cy="224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red oval around the words &quot;Child and Teen Check Up&quot;"/>
          <p:cNvSpPr/>
          <p:nvPr/>
        </p:nvSpPr>
        <p:spPr>
          <a:xfrm>
            <a:off x="5311450" y="4827114"/>
            <a:ext cx="1410192" cy="215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Several Boxes Should Open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photo of screening area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37" b="1917"/>
          <a:stretch/>
        </p:blipFill>
        <p:spPr>
          <a:xfrm>
            <a:off x="2576396" y="1032741"/>
            <a:ext cx="6365211" cy="54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3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Physical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345" y="1088988"/>
            <a:ext cx="5390488" cy="26274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the “Height/Weight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and Vital Signs box,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enter the information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from the child’s physical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Photo of child and teen check up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13" y="2433396"/>
            <a:ext cx="7143262" cy="3942272"/>
          </a:xfrm>
          <a:prstGeom prst="rect">
            <a:avLst/>
          </a:prstGeom>
        </p:spPr>
      </p:pic>
      <p:sp>
        <p:nvSpPr>
          <p:cNvPr id="6" name="Oval 5" descr="red oval around the words &quot;Height/Weight and Vital Signs"/>
          <p:cNvSpPr/>
          <p:nvPr/>
        </p:nvSpPr>
        <p:spPr>
          <a:xfrm>
            <a:off x="5059195" y="3324142"/>
            <a:ext cx="1769117" cy="206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red oval around the height box"/>
          <p:cNvSpPr/>
          <p:nvPr/>
        </p:nvSpPr>
        <p:spPr>
          <a:xfrm>
            <a:off x="5059195" y="3716421"/>
            <a:ext cx="924510" cy="299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descr="Oval around the blood pressure box"/>
          <p:cNvSpPr/>
          <p:nvPr/>
        </p:nvSpPr>
        <p:spPr>
          <a:xfrm>
            <a:off x="5147580" y="3954452"/>
            <a:ext cx="747739" cy="296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descr="red oval round weight box"/>
          <p:cNvSpPr/>
          <p:nvPr/>
        </p:nvSpPr>
        <p:spPr>
          <a:xfrm>
            <a:off x="7073739" y="3720462"/>
            <a:ext cx="894752" cy="295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7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Calculations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523" y="1577825"/>
            <a:ext cx="5326319" cy="4023096"/>
          </a:xfrm>
        </p:spPr>
        <p:txBody>
          <a:bodyPr/>
          <a:lstStyle/>
          <a:p>
            <a:r>
              <a:rPr lang="en-US" dirty="0" smtClean="0"/>
              <a:t>As you hit the tab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button when entering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height and weight,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BMI and BMI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percentile automatically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calculates.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photo of child and teen check up are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2427" r="6813" b="-1371"/>
          <a:stretch/>
        </p:blipFill>
        <p:spPr>
          <a:xfrm>
            <a:off x="5432366" y="2540000"/>
            <a:ext cx="6368716" cy="3774034"/>
          </a:xfrm>
          <a:prstGeom prst="rect">
            <a:avLst/>
          </a:prstGeom>
        </p:spPr>
      </p:pic>
      <p:sp>
        <p:nvSpPr>
          <p:cNvPr id="6" name="Oval 5" descr="oval around the BMI box"/>
          <p:cNvSpPr/>
          <p:nvPr/>
        </p:nvSpPr>
        <p:spPr>
          <a:xfrm>
            <a:off x="9061368" y="3660478"/>
            <a:ext cx="741872" cy="433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oval around the BMI percentile box"/>
          <p:cNvSpPr/>
          <p:nvPr/>
        </p:nvSpPr>
        <p:spPr>
          <a:xfrm>
            <a:off x="10474935" y="3684336"/>
            <a:ext cx="897147" cy="410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7297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Audit_x0020_Status xmlns="3a62de7d-ba57-4f43-9dae-9623ba637be0" xsi:nil="true"/>
    <Application_x0020_Date xmlns="3a62de7d-ba57-4f43-9dae-9623ba637be0" xsi:nil="true"/>
    <Application_x0020_Type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ccessibility_x0020_Target_x0020_Date xmlns="3a62de7d-ba57-4f43-9dae-9623ba637be0">2019-06-30T04:00:00+00:00</Accessibility_x0020_Target_x0020_Date>
    <Application_x0020_Status xmlns="3a62de7d-ba57-4f43-9dae-9623ba637be0" xsi:nil="true"/>
    <RoutingRuleDescription xmlns="http://schemas.microsoft.com/sharepoint/v3" xsi:nil="true"/>
    <PublishingExpirationDate xmlns="http://schemas.microsoft.com/sharepoint/v3" xsi:nil="true"/>
    <Accessibility_x0020_Audit_x0020_Date xmlns="3a62de7d-ba57-4f43-9dae-9623ba637be0" xsi:nil="true"/>
    <PublishingStartDate xmlns="http://schemas.microsoft.com/sharepoint/v3" xsi:nil="true"/>
    <Publication_x0020_Date xmlns="3a62de7d-ba57-4f43-9dae-9623ba637be0">2017-12-12T05:00:00+00:00</Publication_x0020_Date>
    <Audience1 xmlns="3a62de7d-ba57-4f43-9dae-9623ba637be0"/>
    <_dlc_DocId xmlns="3a62de7d-ba57-4f43-9dae-9623ba637be0">KYED-112-402</_dlc_DocId>
    <_dlc_DocIdUrl xmlns="3a62de7d-ba57-4f43-9dae-9623ba637be0">
      <Url>https://www.education.ky.gov/districts/SHS/_layouts/DocIdRedir.aspx?ID=KYED-112-402</Url>
      <Description>KYED-112-402</Description>
    </_dlc_DocIdUrl>
    <Accessibility_x0020_Office xmlns="3a62de7d-ba57-4f43-9dae-9623ba637be0">OFO - Office of Finance and Operations</Accessibility_x0020_Offi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43B1EEB972325A40A2A16705AE23EA45" ma:contentTypeVersion="28" ma:contentTypeDescription="" ma:contentTypeScope="" ma:versionID="44e2d754a8b0c394dbabdf70516d8ac0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6f38eb1e008c7a035d2df6072afc5d6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2C23E9A-708A-4488-BC53-5F393D41DE6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5bc9d522-2386-425a-9f2a-a617cf877ec0"/>
    <ds:schemaRef ds:uri="d03157a0-d7b6-403e-9b10-ee041dad78b9"/>
    <ds:schemaRef ds:uri="0310f61b-746d-49fe-96a6-23f7345be2e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865F35-7974-469C-9DAF-1436CF323FB8}"/>
</file>

<file path=customXml/itemProps3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349EA7E-F45E-4246-832D-D0E15BE2BBC7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217</TotalTime>
  <Words>375</Words>
  <Application>Microsoft Office PowerPoint</Application>
  <PresentationFormat>Widescreen</PresentationFormat>
  <Paragraphs>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Medium</vt:lpstr>
      <vt:lpstr>Georgia</vt:lpstr>
      <vt:lpstr>Wingdings 2</vt:lpstr>
      <vt:lpstr>Wingdings 3</vt:lpstr>
      <vt:lpstr>Theme1</vt:lpstr>
      <vt:lpstr>Entering Physical Exams into Infinte Campus</vt:lpstr>
      <vt:lpstr>Show How Hard You Work!!</vt:lpstr>
      <vt:lpstr>Let’s Get Started</vt:lpstr>
      <vt:lpstr>Screenings Tab</vt:lpstr>
      <vt:lpstr>Screenings tab continued</vt:lpstr>
      <vt:lpstr>Entering Exam</vt:lpstr>
      <vt:lpstr>Now, Several Boxes Should Open</vt:lpstr>
      <vt:lpstr>Physical Data</vt:lpstr>
      <vt:lpstr>BMI Calculations</vt:lpstr>
      <vt:lpstr>Remove vision date</vt:lpstr>
      <vt:lpstr>Remove hearing date</vt:lpstr>
      <vt:lpstr>Remove Child and Teen Checkup Box</vt:lpstr>
      <vt:lpstr>Child and Teen Checkup</vt:lpstr>
      <vt:lpstr>Exam Type</vt:lpstr>
      <vt:lpstr>Location</vt:lpstr>
      <vt:lpstr>Status</vt:lpstr>
      <vt:lpstr>Don’t Forget to Save Your Work!!</vt:lpstr>
      <vt:lpstr>Questions??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Blessing, Rebecca - Director, Division of Communications</dc:creator>
  <cp:lastModifiedBy>McDonald, Angela - Division of District Support</cp:lastModifiedBy>
  <cp:revision>122</cp:revision>
  <dcterms:created xsi:type="dcterms:W3CDTF">2016-05-23T03:56:12Z</dcterms:created>
  <dcterms:modified xsi:type="dcterms:W3CDTF">2017-12-08T18:27:55Z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0x0101001BEB557DBE01834EAB47A683706DCD5B0043B1EEB972325A40A2A16705AE23EA45</vt:lpwstr>
  </property>
  <property fmtid="{D5CDD505-2E9C-101B-9397-08002B2CF9AE}" pid="3" name="_dlc_DocIdItemGuid">
    <vt:lpwstr>e1d7b8e6-116f-4d58-ae3c-f5a2a3f930eb</vt:lpwstr>
  </property>
</Properties>
</file>