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5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Hearing Screenings into Infinite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McDonald, RN</a:t>
            </a:r>
          </a:p>
          <a:p>
            <a:r>
              <a:rPr lang="en-US" dirty="0" smtClean="0"/>
              <a:t>Kentucky 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9323" y="1040862"/>
            <a:ext cx="6636940" cy="4901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To enter a batch screening,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complete the following steps: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Go to Index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Health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Health Screening Batch Entry</a:t>
            </a:r>
            <a:endParaRPr lang="en-US" dirty="0"/>
          </a:p>
        </p:txBody>
      </p:sp>
      <p:pic>
        <p:nvPicPr>
          <p:cNvPr id="5" name="Picture 4" descr="Photo of index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22" y="769220"/>
            <a:ext cx="2379636" cy="5444607"/>
          </a:xfrm>
          <a:prstGeom prst="rect">
            <a:avLst/>
          </a:prstGeom>
        </p:spPr>
      </p:pic>
      <p:sp>
        <p:nvSpPr>
          <p:cNvPr id="6" name="Oval 5" descr="oval around the word index"/>
          <p:cNvSpPr/>
          <p:nvPr/>
        </p:nvSpPr>
        <p:spPr>
          <a:xfrm>
            <a:off x="7303501" y="905929"/>
            <a:ext cx="543464" cy="25768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the word &quot;Health&quot;"/>
          <p:cNvSpPr/>
          <p:nvPr/>
        </p:nvSpPr>
        <p:spPr>
          <a:xfrm>
            <a:off x="7303501" y="2146363"/>
            <a:ext cx="715993" cy="30255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val around the words &quot;Health Screening Batch Entry&quot;"/>
          <p:cNvSpPr/>
          <p:nvPr/>
        </p:nvSpPr>
        <p:spPr>
          <a:xfrm>
            <a:off x="7571874" y="2639279"/>
            <a:ext cx="1781246" cy="32183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3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Batch Entry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4734" y="1260104"/>
            <a:ext cx="5791540" cy="4901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Choose the following items:</a:t>
            </a:r>
          </a:p>
          <a:p>
            <a:pPr>
              <a:buFontTx/>
              <a:buChar char="-"/>
            </a:pPr>
            <a:r>
              <a:rPr lang="en-US" dirty="0" smtClean="0"/>
              <a:t>Screening date</a:t>
            </a:r>
          </a:p>
          <a:p>
            <a:pPr>
              <a:buFontTx/>
              <a:buChar char="-"/>
            </a:pPr>
            <a:r>
              <a:rPr lang="en-US" dirty="0" smtClean="0"/>
              <a:t>Screening type (hearing)</a:t>
            </a:r>
          </a:p>
          <a:p>
            <a:pPr>
              <a:buFontTx/>
              <a:buChar char="-"/>
            </a:pPr>
            <a:r>
              <a:rPr lang="en-US" dirty="0" smtClean="0"/>
              <a:t>Test type (original)</a:t>
            </a:r>
          </a:p>
          <a:p>
            <a:pPr>
              <a:buFontTx/>
              <a:buChar char="-"/>
            </a:pPr>
            <a:r>
              <a:rPr lang="en-US" dirty="0" smtClean="0"/>
              <a:t>Test status (passed)</a:t>
            </a:r>
          </a:p>
          <a:p>
            <a:endParaRPr lang="en-US" dirty="0"/>
          </a:p>
        </p:txBody>
      </p:sp>
      <p:pic>
        <p:nvPicPr>
          <p:cNvPr id="5" name="Picture 4" descr="Photo of health screening batch entry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97" y="2398546"/>
            <a:ext cx="6627918" cy="3864617"/>
          </a:xfrm>
          <a:prstGeom prst="rect">
            <a:avLst/>
          </a:prstGeom>
        </p:spPr>
      </p:pic>
      <p:sp>
        <p:nvSpPr>
          <p:cNvPr id="6" name="Oval 5" descr="oval around words &quot;Screening Date&quot; "/>
          <p:cNvSpPr/>
          <p:nvPr/>
        </p:nvSpPr>
        <p:spPr>
          <a:xfrm>
            <a:off x="5526757" y="3190109"/>
            <a:ext cx="948906" cy="1725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the words&quot; Screening Type&quot;"/>
          <p:cNvSpPr/>
          <p:nvPr/>
        </p:nvSpPr>
        <p:spPr>
          <a:xfrm>
            <a:off x="5476111" y="3405416"/>
            <a:ext cx="1050198" cy="1725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val around words &quot;Test Type&quot;"/>
          <p:cNvSpPr/>
          <p:nvPr/>
        </p:nvSpPr>
        <p:spPr>
          <a:xfrm>
            <a:off x="5414614" y="3548704"/>
            <a:ext cx="1061049" cy="1570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Oval around &quot;Test Status&quot;"/>
          <p:cNvSpPr/>
          <p:nvPr/>
        </p:nvSpPr>
        <p:spPr>
          <a:xfrm>
            <a:off x="5526757" y="3697956"/>
            <a:ext cx="785004" cy="1984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Filter your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9597" y="1014125"/>
            <a:ext cx="3641898" cy="4901324"/>
          </a:xfrm>
        </p:spPr>
        <p:txBody>
          <a:bodyPr/>
          <a:lstStyle/>
          <a:p>
            <a:r>
              <a:rPr lang="en-US" dirty="0" smtClean="0"/>
              <a:t>If you screened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 certain grade,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select it here. </a:t>
            </a:r>
          </a:p>
          <a:p>
            <a:endParaRPr lang="en-US" dirty="0"/>
          </a:p>
        </p:txBody>
      </p:sp>
      <p:pic>
        <p:nvPicPr>
          <p:cNvPr id="5" name="Picture 4" descr="Photo of health screening batch entry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5" y="2359362"/>
            <a:ext cx="6765168" cy="4319797"/>
          </a:xfrm>
          <a:prstGeom prst="rect">
            <a:avLst/>
          </a:prstGeom>
        </p:spPr>
      </p:pic>
      <p:sp>
        <p:nvSpPr>
          <p:cNvPr id="6" name="Oval 5" descr="oval around &quot;Select a grade&quot; area"/>
          <p:cNvSpPr/>
          <p:nvPr/>
        </p:nvSpPr>
        <p:spPr>
          <a:xfrm>
            <a:off x="4082412" y="4016782"/>
            <a:ext cx="2484408" cy="6038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filters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566" y="1308230"/>
            <a:ext cx="4866446" cy="4901324"/>
          </a:xfrm>
        </p:spPr>
        <p:txBody>
          <a:bodyPr/>
          <a:lstStyle/>
          <a:p>
            <a:r>
              <a:rPr lang="en-US" dirty="0" smtClean="0"/>
              <a:t>If you screened a</a:t>
            </a:r>
          </a:p>
          <a:p>
            <a:pPr marL="0" indent="0">
              <a:buNone/>
            </a:pPr>
            <a:r>
              <a:rPr lang="en-US" dirty="0" smtClean="0"/>
              <a:t>   certain class,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choose the teacher’s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name and the correct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course-section</a:t>
            </a:r>
            <a:endParaRPr lang="en-US" dirty="0"/>
          </a:p>
        </p:txBody>
      </p:sp>
      <p:pic>
        <p:nvPicPr>
          <p:cNvPr id="5" name="Picture 4" descr="Kentucky deparment of education logohoto of health screening batch ent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20" y="2317715"/>
            <a:ext cx="7067586" cy="4410082"/>
          </a:xfrm>
          <a:prstGeom prst="rect">
            <a:avLst/>
          </a:prstGeom>
        </p:spPr>
      </p:pic>
      <p:sp>
        <p:nvSpPr>
          <p:cNvPr id="6" name="Oval 5" descr="oval around &quot;Select a teacher&quot; area"/>
          <p:cNvSpPr/>
          <p:nvPr/>
        </p:nvSpPr>
        <p:spPr>
          <a:xfrm>
            <a:off x="4957012" y="4279610"/>
            <a:ext cx="3519577" cy="15872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Submit the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040" y="1099683"/>
            <a:ext cx="4267540" cy="2712991"/>
          </a:xfrm>
        </p:spPr>
        <p:txBody>
          <a:bodyPr/>
          <a:lstStyle/>
          <a:p>
            <a:r>
              <a:rPr lang="en-US" dirty="0" smtClean="0"/>
              <a:t>Once you have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chosen everything,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click the submit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button. </a:t>
            </a:r>
            <a:endParaRPr lang="en-US" dirty="0"/>
          </a:p>
        </p:txBody>
      </p:sp>
      <p:pic>
        <p:nvPicPr>
          <p:cNvPr id="5" name="Picture 4" descr="photo fo health screening batch entry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56" y="2342148"/>
            <a:ext cx="6817722" cy="4254171"/>
          </a:xfrm>
          <a:prstGeom prst="rect">
            <a:avLst/>
          </a:prstGeom>
        </p:spPr>
      </p:pic>
      <p:sp>
        <p:nvSpPr>
          <p:cNvPr id="6" name="Oval 5" descr="oval around &quot;Submit&quot; button"/>
          <p:cNvSpPr/>
          <p:nvPr/>
        </p:nvSpPr>
        <p:spPr>
          <a:xfrm>
            <a:off x="4336514" y="5715278"/>
            <a:ext cx="862641" cy="5348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Correcting Results from Pass to Fail (Referral)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If you have a student or particular group of students that need to be referred for further evaluation, or if you were unable to screen a student due to absence, you can correct their screening results individually.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Edit Your 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1258507"/>
          </a:xfrm>
        </p:spPr>
        <p:txBody>
          <a:bodyPr/>
          <a:lstStyle/>
          <a:p>
            <a:r>
              <a:rPr lang="en-US" dirty="0" smtClean="0"/>
              <a:t>Go to the Screenings tab on the student you want to edit. </a:t>
            </a:r>
            <a:endParaRPr lang="en-US" dirty="0"/>
          </a:p>
        </p:txBody>
      </p:sp>
      <p:pic>
        <p:nvPicPr>
          <p:cNvPr id="5" name="Picture 4" descr="Photo of screenings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6" y="3073223"/>
            <a:ext cx="9390962" cy="2320505"/>
          </a:xfrm>
          <a:prstGeom prst="rect">
            <a:avLst/>
          </a:prstGeom>
        </p:spPr>
      </p:pic>
      <p:sp>
        <p:nvSpPr>
          <p:cNvPr id="6" name="Oval 5" descr="oval aroudn the word &quot; Screenings&quot; "/>
          <p:cNvSpPr/>
          <p:nvPr/>
        </p:nvSpPr>
        <p:spPr>
          <a:xfrm>
            <a:off x="3947215" y="3031958"/>
            <a:ext cx="957532" cy="47445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Editing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0712" y="1313577"/>
            <a:ext cx="9188715" cy="1766507"/>
          </a:xfrm>
        </p:spPr>
        <p:txBody>
          <a:bodyPr/>
          <a:lstStyle/>
          <a:p>
            <a:r>
              <a:rPr lang="en-US" dirty="0" smtClean="0"/>
              <a:t>Choose the entry from the list of screenings.  It will have a “batch entry” listed in the comments section. Double click the entry.</a:t>
            </a:r>
            <a:endParaRPr lang="en-US" dirty="0"/>
          </a:p>
        </p:txBody>
      </p:sp>
      <p:pic>
        <p:nvPicPr>
          <p:cNvPr id="5" name="Picture 4" descr="Photo of screening histo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6" y="3140873"/>
            <a:ext cx="9844798" cy="2432648"/>
          </a:xfrm>
          <a:prstGeom prst="rect">
            <a:avLst/>
          </a:prstGeom>
        </p:spPr>
      </p:pic>
      <p:sp>
        <p:nvSpPr>
          <p:cNvPr id="6" name="Oval 5" descr="oval around screening history entry"/>
          <p:cNvSpPr/>
          <p:nvPr/>
        </p:nvSpPr>
        <p:spPr>
          <a:xfrm>
            <a:off x="400712" y="4060620"/>
            <a:ext cx="4114999" cy="4054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0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Finishing your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565" y="1506083"/>
            <a:ext cx="4700677" cy="3386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Go to the status box,</a:t>
            </a:r>
          </a:p>
          <a:p>
            <a:pPr marL="0" indent="0">
              <a:buNone/>
            </a:pPr>
            <a:r>
              <a:rPr lang="en-US" dirty="0" smtClean="0"/>
              <a:t>   changed to referred.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Enter any comments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as needed and click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save</a:t>
            </a:r>
            <a:endParaRPr lang="en-US" dirty="0"/>
          </a:p>
        </p:txBody>
      </p:sp>
      <p:pic>
        <p:nvPicPr>
          <p:cNvPr id="5" name="Picture 4" descr="Photo of hearing screening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16" y="2297279"/>
            <a:ext cx="6195597" cy="4381880"/>
          </a:xfrm>
          <a:prstGeom prst="rect">
            <a:avLst/>
          </a:prstGeom>
        </p:spPr>
      </p:pic>
      <p:sp>
        <p:nvSpPr>
          <p:cNvPr id="6" name="Oval 5" descr="oval around &quot;Save&quot; button"/>
          <p:cNvSpPr/>
          <p:nvPr/>
        </p:nvSpPr>
        <p:spPr>
          <a:xfrm>
            <a:off x="4903767" y="2217295"/>
            <a:ext cx="597877" cy="38435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&quot;Status&quot; drop down box"/>
          <p:cNvSpPr/>
          <p:nvPr/>
        </p:nvSpPr>
        <p:spPr>
          <a:xfrm>
            <a:off x="6489084" y="4686223"/>
            <a:ext cx="1336430" cy="41323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Finishing your entry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7997" y="1698588"/>
            <a:ext cx="5165898" cy="33653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If the student was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not screened that day,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double click on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screening history box. </a:t>
            </a:r>
          </a:p>
          <a:p>
            <a:pPr marL="0" indent="0">
              <a:buNone/>
            </a:pPr>
            <a:r>
              <a:rPr lang="en-US" dirty="0" smtClean="0"/>
              <a:t> - Click delete</a:t>
            </a:r>
            <a:endParaRPr lang="en-US" dirty="0"/>
          </a:p>
        </p:txBody>
      </p:sp>
      <p:pic>
        <p:nvPicPr>
          <p:cNvPr id="5" name="Picture 4" descr="Photo of hearing screening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88" y="2331809"/>
            <a:ext cx="6331594" cy="4478065"/>
          </a:xfrm>
          <a:prstGeom prst="rect">
            <a:avLst/>
          </a:prstGeom>
        </p:spPr>
      </p:pic>
      <p:sp>
        <p:nvSpPr>
          <p:cNvPr id="6" name="Oval 5" descr="oval around hearing screening date"/>
          <p:cNvSpPr/>
          <p:nvPr/>
        </p:nvSpPr>
        <p:spPr>
          <a:xfrm>
            <a:off x="5057643" y="2634488"/>
            <a:ext cx="3148642" cy="46582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&quot;Delete&quot; button"/>
          <p:cNvSpPr/>
          <p:nvPr/>
        </p:nvSpPr>
        <p:spPr>
          <a:xfrm>
            <a:off x="5689041" y="2306311"/>
            <a:ext cx="707366" cy="35367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Get Credit for Your Hard Work!</a:t>
            </a:r>
            <a:endParaRPr lang="en-US" alt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Documenting hearing screens into IC is a simple process.  However, if any of the needed information is omitted, the screening or exam will not be counted by Infinite Campus. </a:t>
            </a: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8903" y="2409787"/>
            <a:ext cx="6000088" cy="104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2"/>
              </a:rPr>
              <a:t>angela.mcdonald@education.ky.gov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Phone: (502) 564-5279 Ext. 4430</a:t>
            </a:r>
            <a:endParaRPr lang="en-US" sz="2400" dirty="0"/>
          </a:p>
        </p:txBody>
      </p:sp>
      <p:pic>
        <p:nvPicPr>
          <p:cNvPr id="5" name="Picture 4" descr="Cartoon of boy and girl with ques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37" y="2932093"/>
            <a:ext cx="43159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get started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0923" y="1174545"/>
            <a:ext cx="5074331" cy="4901324"/>
          </a:xfrm>
        </p:spPr>
        <p:txBody>
          <a:bodyPr>
            <a:normAutofit/>
          </a:bodyPr>
          <a:lstStyle/>
          <a:p>
            <a:r>
              <a:rPr lang="en-US" dirty="0" smtClean="0"/>
              <a:t>First: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Go to the Index tab 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left side.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Click on Student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Health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General</a:t>
            </a:r>
            <a:endParaRPr lang="en-US" dirty="0"/>
          </a:p>
        </p:txBody>
      </p:sp>
      <p:pic>
        <p:nvPicPr>
          <p:cNvPr id="5" name="Picture 4" descr="Photo of index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55" y="1361107"/>
            <a:ext cx="3959719" cy="4787661"/>
          </a:xfrm>
          <a:prstGeom prst="rect">
            <a:avLst/>
          </a:prstGeom>
        </p:spPr>
      </p:pic>
      <p:sp>
        <p:nvSpPr>
          <p:cNvPr id="6" name="Oval 5" descr="oval around word &quot;Index&quot; "/>
          <p:cNvSpPr/>
          <p:nvPr/>
        </p:nvSpPr>
        <p:spPr>
          <a:xfrm>
            <a:off x="5720940" y="1495914"/>
            <a:ext cx="842838" cy="2862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the words &quot;Student Information&quot; "/>
          <p:cNvSpPr/>
          <p:nvPr/>
        </p:nvSpPr>
        <p:spPr>
          <a:xfrm>
            <a:off x="5619201" y="2564272"/>
            <a:ext cx="2417196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val around the word &quot;Health&quot; "/>
          <p:cNvSpPr/>
          <p:nvPr/>
        </p:nvSpPr>
        <p:spPr>
          <a:xfrm>
            <a:off x="6223640" y="4830115"/>
            <a:ext cx="1383527" cy="31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Oval around word &quot;General&quot; "/>
          <p:cNvSpPr/>
          <p:nvPr/>
        </p:nvSpPr>
        <p:spPr>
          <a:xfrm>
            <a:off x="6743079" y="5227327"/>
            <a:ext cx="1184743" cy="381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Screening tab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1328023"/>
          </a:xfrm>
        </p:spPr>
        <p:txBody>
          <a:bodyPr/>
          <a:lstStyle/>
          <a:p>
            <a:r>
              <a:rPr lang="en-US" dirty="0" smtClean="0"/>
              <a:t>Choose the Screening tab in the main portion of the screen and select new.</a:t>
            </a:r>
            <a:endParaRPr lang="en-US" dirty="0"/>
          </a:p>
        </p:txBody>
      </p:sp>
      <p:pic>
        <p:nvPicPr>
          <p:cNvPr id="5" name="Picture 4" descr="Photo of the screening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6" y="3297100"/>
            <a:ext cx="9314566" cy="2263352"/>
          </a:xfrm>
          <a:prstGeom prst="rect">
            <a:avLst/>
          </a:prstGeom>
        </p:spPr>
      </p:pic>
      <p:sp>
        <p:nvSpPr>
          <p:cNvPr id="6" name="Oval 5" descr="oval around the word &quot;screening&quot;"/>
          <p:cNvSpPr/>
          <p:nvPr/>
        </p:nvSpPr>
        <p:spPr>
          <a:xfrm>
            <a:off x="4043518" y="3254782"/>
            <a:ext cx="871268" cy="39212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the &quot;New&quot; button"/>
          <p:cNvSpPr/>
          <p:nvPr/>
        </p:nvSpPr>
        <p:spPr>
          <a:xfrm>
            <a:off x="665242" y="3571538"/>
            <a:ext cx="741872" cy="4054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Screen Should Look Like this:</a:t>
            </a:r>
            <a:endParaRPr lang="en-US" dirty="0"/>
          </a:p>
        </p:txBody>
      </p:sp>
      <p:pic>
        <p:nvPicPr>
          <p:cNvPr id="5" name="Picture 4" descr="Photo of screeinging p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0" b="12249"/>
          <a:stretch/>
        </p:blipFill>
        <p:spPr>
          <a:xfrm>
            <a:off x="679313" y="1246703"/>
            <a:ext cx="7460340" cy="46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Hearing Screening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8691" y="1260104"/>
            <a:ext cx="4941309" cy="4901324"/>
          </a:xfrm>
        </p:spPr>
        <p:txBody>
          <a:bodyPr/>
          <a:lstStyle/>
          <a:p>
            <a:r>
              <a:rPr lang="en-US" dirty="0" smtClean="0"/>
              <a:t>Choose the screening type (Hearing)</a:t>
            </a:r>
          </a:p>
          <a:p>
            <a:r>
              <a:rPr lang="en-US" dirty="0" smtClean="0"/>
              <a:t>In the first date box, enter the date of exam/screening.</a:t>
            </a:r>
            <a:endParaRPr lang="en-US" dirty="0"/>
          </a:p>
        </p:txBody>
      </p:sp>
      <p:pic>
        <p:nvPicPr>
          <p:cNvPr id="5" name="Picture 4" descr="Photo of screening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57" y="2310689"/>
            <a:ext cx="6571692" cy="4605041"/>
          </a:xfrm>
          <a:prstGeom prst="rect">
            <a:avLst/>
          </a:prstGeom>
        </p:spPr>
      </p:pic>
      <p:sp>
        <p:nvSpPr>
          <p:cNvPr id="7" name="Oval 6" descr="oval around the date box"/>
          <p:cNvSpPr/>
          <p:nvPr/>
        </p:nvSpPr>
        <p:spPr>
          <a:xfrm>
            <a:off x="4676395" y="3613272"/>
            <a:ext cx="862621" cy="50895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oval around the screening type drop down box"/>
          <p:cNvSpPr/>
          <p:nvPr/>
        </p:nvSpPr>
        <p:spPr>
          <a:xfrm>
            <a:off x="5539016" y="3645339"/>
            <a:ext cx="1302589" cy="4485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Screening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5217" y="746757"/>
            <a:ext cx="5427919" cy="2386801"/>
          </a:xfrm>
        </p:spPr>
        <p:txBody>
          <a:bodyPr/>
          <a:lstStyle/>
          <a:p>
            <a:r>
              <a:rPr lang="en-US" dirty="0" smtClean="0"/>
              <a:t>Choose the status,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(usually passed or failed: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needs follow up).</a:t>
            </a:r>
            <a:endParaRPr lang="en-US" dirty="0"/>
          </a:p>
        </p:txBody>
      </p:sp>
      <p:pic>
        <p:nvPicPr>
          <p:cNvPr id="5" name="Picture 4" descr="Photo of screening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91" y="2154831"/>
            <a:ext cx="6494214" cy="4524328"/>
          </a:xfrm>
          <a:prstGeom prst="rect">
            <a:avLst/>
          </a:prstGeom>
        </p:spPr>
      </p:pic>
      <p:sp>
        <p:nvSpPr>
          <p:cNvPr id="6" name="Oval 5" descr="oval around screenig status drop down box"/>
          <p:cNvSpPr/>
          <p:nvPr/>
        </p:nvSpPr>
        <p:spPr>
          <a:xfrm>
            <a:off x="5665134" y="4362921"/>
            <a:ext cx="1483744" cy="180797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Screening 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5738" y="1067599"/>
            <a:ext cx="4716719" cy="4901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In the type box,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choose screening</a:t>
            </a:r>
          </a:p>
          <a:p>
            <a:pPr marL="0" indent="0">
              <a:buNone/>
            </a:pPr>
            <a:r>
              <a:rPr lang="en-US" dirty="0" smtClean="0"/>
              <a:t>   type.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If it was a routine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screening, choose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original,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Click Save</a:t>
            </a:r>
            <a:endParaRPr lang="en-US" dirty="0"/>
          </a:p>
        </p:txBody>
      </p:sp>
      <p:pic>
        <p:nvPicPr>
          <p:cNvPr id="5" name="Picture 4" descr="photo of hearing screening p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/>
          <a:stretch/>
        </p:blipFill>
        <p:spPr>
          <a:xfrm>
            <a:off x="4661614" y="2294022"/>
            <a:ext cx="6193202" cy="4526547"/>
          </a:xfrm>
          <a:prstGeom prst="rect">
            <a:avLst/>
          </a:prstGeom>
        </p:spPr>
      </p:pic>
      <p:sp>
        <p:nvSpPr>
          <p:cNvPr id="6" name="Oval 5" descr="oval around screenng test type box"/>
          <p:cNvSpPr/>
          <p:nvPr/>
        </p:nvSpPr>
        <p:spPr>
          <a:xfrm>
            <a:off x="7674759" y="4658894"/>
            <a:ext cx="1298276" cy="15355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3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Entries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Batch entry is the quickest way to enter a large number of screening results at one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62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43B1EEB972325A40A2A16705AE23EA45" ma:contentTypeVersion="28" ma:contentTypeDescription="" ma:contentTypeScope="" ma:versionID="44e2d754a8b0c394dbabdf70516d8ac0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Audit_x0020_Status xmlns="3a62de7d-ba57-4f43-9dae-9623ba637be0" xsi:nil="true"/>
    <Application_x0020_Date xmlns="3a62de7d-ba57-4f43-9dae-9623ba637be0" xsi:nil="true"/>
    <Application_x0020_Type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ccessibility_x0020_Target_x0020_Date xmlns="3a62de7d-ba57-4f43-9dae-9623ba637be0">2019-06-30T04:00:00+00:00</Accessibility_x0020_Target_x0020_Date>
    <Application_x0020_Status xmlns="3a62de7d-ba57-4f43-9dae-9623ba637be0" xsi:nil="true"/>
    <RoutingRuleDescription xmlns="http://schemas.microsoft.com/sharepoint/v3" xsi:nil="true"/>
    <PublishingExpirationDate xmlns="http://schemas.microsoft.com/sharepoint/v3" xsi:nil="true"/>
    <Accessibility_x0020_Audit_x0020_Date xmlns="3a62de7d-ba57-4f43-9dae-9623ba637be0" xsi:nil="true"/>
    <PublishingStartDate xmlns="http://schemas.microsoft.com/sharepoint/v3" xsi:nil="true"/>
    <Publication_x0020_Date xmlns="3a62de7d-ba57-4f43-9dae-9623ba637be0">2017-12-12T05:00:00+00:00</Publication_x0020_Date>
    <Audience1 xmlns="3a62de7d-ba57-4f43-9dae-9623ba637be0"/>
    <_dlc_DocId xmlns="3a62de7d-ba57-4f43-9dae-9623ba637be0">KYED-112-400</_dlc_DocId>
    <_dlc_DocIdUrl xmlns="3a62de7d-ba57-4f43-9dae-9623ba637be0">
      <Url>https://www.education.ky.gov/districts/SHS/_layouts/DocIdRedir.aspx?ID=KYED-112-400</Url>
      <Description>KYED-112-400</Description>
    </_dlc_DocIdUrl>
    <Accessibility_x0020_Office xmlns="3a62de7d-ba57-4f43-9dae-9623ba637be0">OFO - Office of Finance and Operations</Accessibility_x0020_Off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49B5EE-CDD1-4EF9-8433-27890EC906A6}"/>
</file>

<file path=customXml/itemProps2.xml><?xml version="1.0" encoding="utf-8"?>
<ds:datastoreItem xmlns:ds="http://schemas.openxmlformats.org/officeDocument/2006/customXml" ds:itemID="{62C23E9A-708A-4488-BC53-5F393D41DE67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5bc9d522-2386-425a-9f2a-a617cf877ec0"/>
    <ds:schemaRef ds:uri="http://purl.org/dc/elements/1.1/"/>
    <ds:schemaRef ds:uri="http://schemas.microsoft.com/office/2006/metadata/properties"/>
    <ds:schemaRef ds:uri="0310f61b-746d-49fe-96a6-23f7345be2e9"/>
    <ds:schemaRef ds:uri="http://schemas.openxmlformats.org/package/2006/metadata/core-properties"/>
    <ds:schemaRef ds:uri="d03157a0-d7b6-403e-9b10-ee041dad78b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C76680-4BF6-4445-8AFD-BDEC507FA37D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</TotalTime>
  <Words>498</Words>
  <Application>Microsoft Office PowerPoint</Application>
  <PresentationFormat>Widescreen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Medium</vt:lpstr>
      <vt:lpstr>Georgia</vt:lpstr>
      <vt:lpstr>Wingdings 2</vt:lpstr>
      <vt:lpstr>Wingdings 3</vt:lpstr>
      <vt:lpstr>Theme1</vt:lpstr>
      <vt:lpstr>Entering Hearing Screenings into Infinite Campus</vt:lpstr>
      <vt:lpstr>Get Credit for Your Hard Work!</vt:lpstr>
      <vt:lpstr>Let’s get started</vt:lpstr>
      <vt:lpstr>Screening tab</vt:lpstr>
      <vt:lpstr>Your Screen Should Look Like this:</vt:lpstr>
      <vt:lpstr>Hearing Screening Entry</vt:lpstr>
      <vt:lpstr>Screening Status</vt:lpstr>
      <vt:lpstr>Screening Type</vt:lpstr>
      <vt:lpstr>Batch Entries</vt:lpstr>
      <vt:lpstr>How to enter</vt:lpstr>
      <vt:lpstr>Batch Entry Box</vt:lpstr>
      <vt:lpstr>Filter your report</vt:lpstr>
      <vt:lpstr>More filters</vt:lpstr>
      <vt:lpstr>Submit the Entry</vt:lpstr>
      <vt:lpstr>Correcting Results from Pass to Fail (Referral)</vt:lpstr>
      <vt:lpstr>How to Edit Your Entry</vt:lpstr>
      <vt:lpstr>Editing</vt:lpstr>
      <vt:lpstr>Finishing your entry</vt:lpstr>
      <vt:lpstr>Finishing your entry continued</vt:lpstr>
      <vt:lpstr>Questions????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Blessing, Rebecca - Director, Division of Communications</dc:creator>
  <cp:lastModifiedBy>McDonald, Angela - Division of District Support</cp:lastModifiedBy>
  <cp:revision>122</cp:revision>
  <dcterms:created xsi:type="dcterms:W3CDTF">2016-05-23T03:56:12Z</dcterms:created>
  <dcterms:modified xsi:type="dcterms:W3CDTF">2017-12-06T16:41:52Z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0x0101001BEB557DBE01834EAB47A683706DCD5B0043B1EEB972325A40A2A16705AE23EA45</vt:lpwstr>
  </property>
  <property fmtid="{D5CDD505-2E9C-101B-9397-08002B2CF9AE}" pid="3" name="_dlc_DocIdItemGuid">
    <vt:lpwstr>2a6ba266-784b-4e16-87fa-cedbb813cdf6</vt:lpwstr>
  </property>
</Properties>
</file>