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5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angela.mcdonald@education.k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Entering Dental Exams/Screenings into Infinite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McDonald, RN</a:t>
            </a:r>
          </a:p>
          <a:p>
            <a:r>
              <a:rPr lang="en-US" dirty="0" smtClean="0"/>
              <a:t>Kentucky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0092267" y="6289675"/>
            <a:ext cx="1974321" cy="331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Month/Date/2016</a:t>
            </a:r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Enter Batch Entry Screenings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Batch entry is the quickest way to enter a large number of screening results at one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Find 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4733" y="826967"/>
            <a:ext cx="6671557" cy="4901324"/>
          </a:xfrm>
        </p:spPr>
        <p:txBody>
          <a:bodyPr>
            <a:normAutofit/>
          </a:bodyPr>
          <a:lstStyle/>
          <a:p>
            <a:r>
              <a:rPr lang="en-US" dirty="0" smtClean="0"/>
              <a:t>To enter a batch screening, complete the following steps: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Go to index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Health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Health Screening Batch Entry</a:t>
            </a:r>
            <a:endParaRPr lang="en-US" dirty="0"/>
          </a:p>
        </p:txBody>
      </p:sp>
      <p:pic>
        <p:nvPicPr>
          <p:cNvPr id="5" name="Picture 4" descr="Photo of index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23" y="602659"/>
            <a:ext cx="2379636" cy="5444607"/>
          </a:xfrm>
          <a:prstGeom prst="rect">
            <a:avLst/>
          </a:prstGeom>
        </p:spPr>
      </p:pic>
      <p:sp>
        <p:nvSpPr>
          <p:cNvPr id="8" name="Oval 7" descr="Oval around word &quot;Index&quot;"/>
          <p:cNvSpPr/>
          <p:nvPr/>
        </p:nvSpPr>
        <p:spPr>
          <a:xfrm>
            <a:off x="6885196" y="663065"/>
            <a:ext cx="515938" cy="327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 descr="Oval around word &quot;Health&quot; "/>
          <p:cNvSpPr/>
          <p:nvPr/>
        </p:nvSpPr>
        <p:spPr>
          <a:xfrm>
            <a:off x="6922628" y="2020336"/>
            <a:ext cx="741872" cy="224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Oval around word &quot;Health Screening Batch Entry&quot;"/>
          <p:cNvSpPr/>
          <p:nvPr/>
        </p:nvSpPr>
        <p:spPr>
          <a:xfrm>
            <a:off x="7098514" y="2473177"/>
            <a:ext cx="1846053" cy="301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2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Screening Batch Entry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8692" y="1185241"/>
            <a:ext cx="4973392" cy="49013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the following items: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screening date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screening type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(Dental)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Test type (Exam 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Screening)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Test status (pass).</a:t>
            </a:r>
            <a:endParaRPr lang="en-US" dirty="0"/>
          </a:p>
        </p:txBody>
      </p:sp>
      <p:pic>
        <p:nvPicPr>
          <p:cNvPr id="5" name="Picture 4" descr="Photo of health screening batch ent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84" y="2312715"/>
            <a:ext cx="7023504" cy="46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Finishing Your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7" y="1412710"/>
            <a:ext cx="2861182" cy="4901324"/>
          </a:xfrm>
        </p:spPr>
        <p:txBody>
          <a:bodyPr/>
          <a:lstStyle/>
          <a:p>
            <a:r>
              <a:rPr lang="en-US" dirty="0" smtClean="0"/>
              <a:t>If you screened a certain grade, select it here: </a:t>
            </a:r>
            <a:endParaRPr lang="en-US" dirty="0"/>
          </a:p>
        </p:txBody>
      </p:sp>
      <p:pic>
        <p:nvPicPr>
          <p:cNvPr id="5" name="Picture 4" descr="Photo of Health Screening batch entry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60" y="2211986"/>
            <a:ext cx="6931246" cy="4035916"/>
          </a:xfrm>
          <a:prstGeom prst="rect">
            <a:avLst/>
          </a:prstGeom>
        </p:spPr>
      </p:pic>
      <p:sp>
        <p:nvSpPr>
          <p:cNvPr id="6" name="Oval 5" descr="Oval around the &quot;Select a Grade&quot; area"/>
          <p:cNvSpPr/>
          <p:nvPr/>
        </p:nvSpPr>
        <p:spPr>
          <a:xfrm>
            <a:off x="3455160" y="3760971"/>
            <a:ext cx="2544793" cy="621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4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Filter by teacher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2165" y="1334966"/>
            <a:ext cx="3641898" cy="4901324"/>
          </a:xfrm>
        </p:spPr>
        <p:txBody>
          <a:bodyPr/>
          <a:lstStyle/>
          <a:p>
            <a:r>
              <a:rPr lang="en-US" dirty="0" smtClean="0"/>
              <a:t>If you screened a certain class, choose the teacher’s name and the correct course-section.</a:t>
            </a:r>
            <a:endParaRPr lang="en-US" dirty="0"/>
          </a:p>
        </p:txBody>
      </p:sp>
      <p:pic>
        <p:nvPicPr>
          <p:cNvPr id="5" name="Picture 4" descr="Oval around the &quot;Select a Teacher&quot; are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54" y="2293964"/>
            <a:ext cx="6984214" cy="4564036"/>
          </a:xfrm>
          <a:prstGeom prst="rect">
            <a:avLst/>
          </a:prstGeom>
        </p:spPr>
      </p:pic>
      <p:sp>
        <p:nvSpPr>
          <p:cNvPr id="6" name="Oval 5" descr="Oval around the &quot;Select a teacher&quot; area"/>
          <p:cNvSpPr/>
          <p:nvPr/>
        </p:nvSpPr>
        <p:spPr>
          <a:xfrm>
            <a:off x="3769654" y="3898808"/>
            <a:ext cx="2838090" cy="135434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Submitting your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0601" y="1115725"/>
            <a:ext cx="4513519" cy="49013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Once you have chosen everything, chick the Submit button. </a:t>
            </a:r>
          </a:p>
          <a:p>
            <a:r>
              <a:rPr lang="en-US" dirty="0" smtClean="0"/>
              <a:t>This will record that every child in that class or grade had a particular screen or exam that day and had a passing result. </a:t>
            </a:r>
            <a:endParaRPr lang="en-US" dirty="0"/>
          </a:p>
        </p:txBody>
      </p:sp>
      <p:pic>
        <p:nvPicPr>
          <p:cNvPr id="5" name="Picture 4" descr="Photo of health screening batch entry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41" y="2354862"/>
            <a:ext cx="6617349" cy="432429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Oval 5" descr="oval around &quot;submit&quot; button"/>
          <p:cNvSpPr/>
          <p:nvPr/>
        </p:nvSpPr>
        <p:spPr>
          <a:xfrm>
            <a:off x="4811641" y="5114052"/>
            <a:ext cx="672861" cy="52621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83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Correcting Results from Pass to Fail (Referrals)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If you have a student or a particular group of students that needed to be referred for further evaluation, or if a student was not screened due to absence, you can correct their screening results individually.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7029" y="1024820"/>
            <a:ext cx="9160382" cy="4901324"/>
          </a:xfrm>
        </p:spPr>
        <p:txBody>
          <a:bodyPr/>
          <a:lstStyle/>
          <a:p>
            <a:r>
              <a:rPr lang="en-US" dirty="0" smtClean="0"/>
              <a:t>Go to the screenings tab on the student you want to edit.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Photo of screenings history b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4" y="2426490"/>
            <a:ext cx="10061835" cy="2315112"/>
          </a:xfrm>
          <a:prstGeom prst="rect">
            <a:avLst/>
          </a:prstGeom>
        </p:spPr>
      </p:pic>
      <p:sp>
        <p:nvSpPr>
          <p:cNvPr id="6" name="Oval 5" descr="oval around the word &quot;Screenings&quot;"/>
          <p:cNvSpPr/>
          <p:nvPr/>
        </p:nvSpPr>
        <p:spPr>
          <a:xfrm flipV="1">
            <a:off x="4011283" y="2337757"/>
            <a:ext cx="879894" cy="5607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4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2102" y="1412710"/>
            <a:ext cx="9188715" cy="4901324"/>
          </a:xfrm>
        </p:spPr>
        <p:txBody>
          <a:bodyPr/>
          <a:lstStyle/>
          <a:p>
            <a:r>
              <a:rPr lang="en-US" dirty="0" smtClean="0"/>
              <a:t>Choose the entry from the list of screenings.  It will have “batch entry” listed in the comments section. </a:t>
            </a:r>
          </a:p>
          <a:p>
            <a:r>
              <a:rPr lang="en-US" dirty="0" smtClean="0"/>
              <a:t>Double click the entry.</a:t>
            </a:r>
            <a:endParaRPr lang="en-US" dirty="0"/>
          </a:p>
        </p:txBody>
      </p:sp>
      <p:pic>
        <p:nvPicPr>
          <p:cNvPr id="5" name="Picture 4" descr="Photo of screening histo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7" y="4450543"/>
            <a:ext cx="9934479" cy="2285809"/>
          </a:xfrm>
          <a:prstGeom prst="rect">
            <a:avLst/>
          </a:prstGeom>
        </p:spPr>
      </p:pic>
      <p:sp>
        <p:nvSpPr>
          <p:cNvPr id="6" name="Oval 5" descr="oval around an example of a batch entry"/>
          <p:cNvSpPr/>
          <p:nvPr/>
        </p:nvSpPr>
        <p:spPr>
          <a:xfrm>
            <a:off x="510647" y="5334654"/>
            <a:ext cx="3536830" cy="25879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3095" y="1190588"/>
            <a:ext cx="3316964" cy="49013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 to the status box, change to “Failed, needs follow-up”</a:t>
            </a:r>
          </a:p>
          <a:p>
            <a:r>
              <a:rPr lang="en-US" dirty="0" smtClean="0"/>
              <a:t>Enter the referral date and any comments as needed and click “Save”. </a:t>
            </a:r>
            <a:endParaRPr lang="en-US" dirty="0"/>
          </a:p>
        </p:txBody>
      </p:sp>
      <p:pic>
        <p:nvPicPr>
          <p:cNvPr id="5" name="Picture 4" descr="Photo of dental screening example en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5" y="1047491"/>
            <a:ext cx="6287045" cy="5631668"/>
          </a:xfrm>
          <a:prstGeom prst="rect">
            <a:avLst/>
          </a:prstGeom>
        </p:spPr>
      </p:pic>
      <p:sp>
        <p:nvSpPr>
          <p:cNvPr id="6" name="Oval 5" descr="Oval around the status drop down box"/>
          <p:cNvSpPr/>
          <p:nvPr/>
        </p:nvSpPr>
        <p:spPr>
          <a:xfrm>
            <a:off x="3942826" y="4448002"/>
            <a:ext cx="1371600" cy="24153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val around the referral date box"/>
          <p:cNvSpPr/>
          <p:nvPr/>
        </p:nvSpPr>
        <p:spPr>
          <a:xfrm>
            <a:off x="555786" y="5250259"/>
            <a:ext cx="785004" cy="35368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the comments box"/>
          <p:cNvSpPr/>
          <p:nvPr/>
        </p:nvSpPr>
        <p:spPr>
          <a:xfrm>
            <a:off x="2678351" y="5095850"/>
            <a:ext cx="2700068" cy="76831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Get Credit for Your Hard Work!</a:t>
            </a:r>
            <a:endParaRPr lang="en-US" altLang="en-US" dirty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Documenting dental screenings/exams into IC is a simple process.  However, if any of the needed information is omitted, the screening or exam will not be counted by Infinite Campus.</a:t>
            </a: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956" y="1190587"/>
            <a:ext cx="3898572" cy="49013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 student was not screened to due to absence, the screening can be deleted.  </a:t>
            </a:r>
          </a:p>
          <a:p>
            <a:r>
              <a:rPr lang="en-US" dirty="0" smtClean="0"/>
              <a:t>Double click on the screening you want to delete.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if the student was absent?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photo of screening history 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898" y="2978043"/>
            <a:ext cx="7482869" cy="1887734"/>
          </a:xfrm>
          <a:prstGeom prst="rect">
            <a:avLst/>
          </a:prstGeom>
        </p:spPr>
      </p:pic>
      <p:sp>
        <p:nvSpPr>
          <p:cNvPr id="6" name="Oval 5" descr="oval around screening date"/>
          <p:cNvSpPr/>
          <p:nvPr/>
        </p:nvSpPr>
        <p:spPr>
          <a:xfrm>
            <a:off x="4199773" y="3974683"/>
            <a:ext cx="1848978" cy="27781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Now Delete 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7" y="1773451"/>
            <a:ext cx="3000214" cy="4901324"/>
          </a:xfrm>
        </p:spPr>
        <p:txBody>
          <a:bodyPr/>
          <a:lstStyle/>
          <a:p>
            <a:r>
              <a:rPr lang="en-US" dirty="0" smtClean="0"/>
              <a:t>Click delete</a:t>
            </a:r>
            <a:endParaRPr lang="en-US" dirty="0"/>
          </a:p>
        </p:txBody>
      </p:sp>
      <p:pic>
        <p:nvPicPr>
          <p:cNvPr id="5" name="Picture 4" descr="Photo of dental exam ent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46" y="1391335"/>
            <a:ext cx="5525617" cy="52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03622" y="4798346"/>
            <a:ext cx="5274101" cy="1383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Contact me by email: </a:t>
            </a:r>
            <a:r>
              <a:rPr lang="en-US" sz="2400" dirty="0" smtClean="0">
                <a:hlinkClick r:id="rId2"/>
              </a:rPr>
              <a:t>angela.mcdonald@education.ky.gov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Phone: (502) 564-5279 Ext. 4430</a:t>
            </a:r>
            <a:endParaRPr lang="en-US" sz="2400" dirty="0"/>
          </a:p>
        </p:txBody>
      </p:sp>
      <p:pic>
        <p:nvPicPr>
          <p:cNvPr id="5" name="Content Placeholder 3" descr="cartoon of person with questions pulling his 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29" y="1183608"/>
            <a:ext cx="3876905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Go to the Index tab on the left side.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Click on Student Information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General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Health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Tab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7303" y="1334967"/>
            <a:ext cx="2984172" cy="4901324"/>
          </a:xfrm>
        </p:spPr>
        <p:txBody>
          <a:bodyPr/>
          <a:lstStyle/>
          <a:p>
            <a:r>
              <a:rPr lang="en-US" dirty="0" smtClean="0"/>
              <a:t>Choose the screening tab in the main portion of the screen and select new.</a:t>
            </a:r>
            <a:endParaRPr lang="en-US" dirty="0"/>
          </a:p>
        </p:txBody>
      </p:sp>
      <p:pic>
        <p:nvPicPr>
          <p:cNvPr id="5" name="Picture 4" descr="Photo of screenings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49" y="2546508"/>
            <a:ext cx="9314566" cy="2263352"/>
          </a:xfrm>
          <a:prstGeom prst="rect">
            <a:avLst/>
          </a:prstGeom>
        </p:spPr>
      </p:pic>
      <p:sp>
        <p:nvSpPr>
          <p:cNvPr id="6" name="Oval 5" descr="oval around the word &quot;Screenings&quot;"/>
          <p:cNvSpPr/>
          <p:nvPr/>
        </p:nvSpPr>
        <p:spPr>
          <a:xfrm>
            <a:off x="6118347" y="2546508"/>
            <a:ext cx="1017917" cy="396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Your Screen Should Look Like This: </a:t>
            </a:r>
            <a:endParaRPr lang="en-US" dirty="0"/>
          </a:p>
        </p:txBody>
      </p:sp>
      <p:pic>
        <p:nvPicPr>
          <p:cNvPr id="5" name="Picture 4" descr="Photo of screening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0" b="12249"/>
          <a:stretch/>
        </p:blipFill>
        <p:spPr>
          <a:xfrm>
            <a:off x="1344909" y="1659150"/>
            <a:ext cx="7460340" cy="46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3554" y="1313578"/>
            <a:ext cx="4144551" cy="49013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first date box, enter the correct date.</a:t>
            </a:r>
          </a:p>
          <a:p>
            <a:r>
              <a:rPr lang="en-US" dirty="0" smtClean="0"/>
              <a:t>Choose the screening type (Dental)</a:t>
            </a:r>
          </a:p>
          <a:p>
            <a:r>
              <a:rPr lang="en-US" dirty="0" smtClean="0"/>
              <a:t>Your screen should now look like this: </a:t>
            </a:r>
            <a:endParaRPr lang="en-US" dirty="0"/>
          </a:p>
        </p:txBody>
      </p:sp>
      <p:pic>
        <p:nvPicPr>
          <p:cNvPr id="5" name="Picture 4" descr="Photo of dental screening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-891" r="5237" b="5339"/>
          <a:stretch/>
        </p:blipFill>
        <p:spPr>
          <a:xfrm>
            <a:off x="3857945" y="1323770"/>
            <a:ext cx="5961433" cy="5355389"/>
          </a:xfrm>
          <a:prstGeom prst="rect">
            <a:avLst/>
          </a:prstGeom>
        </p:spPr>
      </p:pic>
      <p:sp>
        <p:nvSpPr>
          <p:cNvPr id="7" name="Oval 6" descr="oval around date box"/>
          <p:cNvSpPr/>
          <p:nvPr/>
        </p:nvSpPr>
        <p:spPr>
          <a:xfrm>
            <a:off x="3783638" y="2644570"/>
            <a:ext cx="776860" cy="2757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Oval around screening type drop down box"/>
          <p:cNvSpPr/>
          <p:nvPr/>
        </p:nvSpPr>
        <p:spPr>
          <a:xfrm>
            <a:off x="4560498" y="2559119"/>
            <a:ext cx="1285336" cy="4830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Completing the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6818" y="1276146"/>
            <a:ext cx="4433309" cy="490132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the date box, enter the date of the exam/screening.</a:t>
            </a:r>
          </a:p>
          <a:p>
            <a:r>
              <a:rPr lang="en-US" dirty="0" smtClean="0"/>
              <a:t>Choose the test type, either exam or screening and finally choose the status (pass or failed: needs follow up). </a:t>
            </a:r>
            <a:endParaRPr lang="en-US" dirty="0"/>
          </a:p>
        </p:txBody>
      </p:sp>
      <p:pic>
        <p:nvPicPr>
          <p:cNvPr id="5" name="Picture 4" descr="photo of screening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23180" r="45340" b="7689"/>
          <a:stretch/>
        </p:blipFill>
        <p:spPr>
          <a:xfrm>
            <a:off x="4705547" y="1856676"/>
            <a:ext cx="5236115" cy="4715756"/>
          </a:xfrm>
          <a:prstGeom prst="rect">
            <a:avLst/>
          </a:prstGeom>
        </p:spPr>
      </p:pic>
      <p:sp>
        <p:nvSpPr>
          <p:cNvPr id="7" name="Oval 6" descr="Oval around the test type drop down box"/>
          <p:cNvSpPr/>
          <p:nvPr/>
        </p:nvSpPr>
        <p:spPr>
          <a:xfrm>
            <a:off x="6700712" y="4898245"/>
            <a:ext cx="1061049" cy="2760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oval around status drop down box"/>
          <p:cNvSpPr/>
          <p:nvPr/>
        </p:nvSpPr>
        <p:spPr>
          <a:xfrm>
            <a:off x="7794976" y="4906871"/>
            <a:ext cx="1052422" cy="26741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7029" y="1244062"/>
            <a:ext cx="3689858" cy="49013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it was a screening or if the child required follow up, choose fail and enter the referral date as the date of the exam or screening and any needed comments. </a:t>
            </a:r>
            <a:endParaRPr lang="en-US" dirty="0"/>
          </a:p>
        </p:txBody>
      </p:sp>
      <p:pic>
        <p:nvPicPr>
          <p:cNvPr id="5" name="Picture 4" descr="Photo of dental screening b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23180" r="45340" b="7689"/>
          <a:stretch/>
        </p:blipFill>
        <p:spPr>
          <a:xfrm>
            <a:off x="3956885" y="1445251"/>
            <a:ext cx="6094767" cy="5489076"/>
          </a:xfrm>
          <a:prstGeom prst="rect">
            <a:avLst/>
          </a:prstGeom>
        </p:spPr>
      </p:pic>
      <p:sp>
        <p:nvSpPr>
          <p:cNvPr id="6" name="Oval 5" descr="oval around date box"/>
          <p:cNvSpPr/>
          <p:nvPr/>
        </p:nvSpPr>
        <p:spPr>
          <a:xfrm>
            <a:off x="3956885" y="2718134"/>
            <a:ext cx="715377" cy="3619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oval around screening type drop down box"/>
          <p:cNvSpPr/>
          <p:nvPr/>
        </p:nvSpPr>
        <p:spPr>
          <a:xfrm>
            <a:off x="4672262" y="2766051"/>
            <a:ext cx="935607" cy="2857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oval around test type drop down box"/>
          <p:cNvSpPr/>
          <p:nvPr/>
        </p:nvSpPr>
        <p:spPr>
          <a:xfrm>
            <a:off x="6251717" y="4907522"/>
            <a:ext cx="1276710" cy="5003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Oval around status drop down box"/>
          <p:cNvSpPr/>
          <p:nvPr/>
        </p:nvSpPr>
        <p:spPr>
          <a:xfrm>
            <a:off x="7528427" y="4959280"/>
            <a:ext cx="1475117" cy="39681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oval around referral date box"/>
          <p:cNvSpPr/>
          <p:nvPr/>
        </p:nvSpPr>
        <p:spPr>
          <a:xfrm>
            <a:off x="4146754" y="5799676"/>
            <a:ext cx="707366" cy="4313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Save your entry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3176677" cy="4901324"/>
          </a:xfrm>
        </p:spPr>
        <p:txBody>
          <a:bodyPr/>
          <a:lstStyle/>
          <a:p>
            <a:r>
              <a:rPr lang="en-US" dirty="0" smtClean="0"/>
              <a:t>Click Save</a:t>
            </a:r>
            <a:endParaRPr lang="en-US" dirty="0"/>
          </a:p>
        </p:txBody>
      </p:sp>
      <p:pic>
        <p:nvPicPr>
          <p:cNvPr id="5" name="Picture 4" descr="Photo of dental screening data entr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23180" r="45340" b="7689"/>
          <a:stretch/>
        </p:blipFill>
        <p:spPr>
          <a:xfrm>
            <a:off x="3659278" y="1368924"/>
            <a:ext cx="6094767" cy="54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90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43B1EEB972325A40A2A16705AE23EA45" ma:contentTypeVersion="28" ma:contentTypeDescription="" ma:contentTypeScope="" ma:versionID="44e2d754a8b0c394dbabdf70516d8ac0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Audit_x0020_Status xmlns="3a62de7d-ba57-4f43-9dae-9623ba637be0" xsi:nil="true"/>
    <Application_x0020_Date xmlns="3a62de7d-ba57-4f43-9dae-9623ba637be0" xsi:nil="true"/>
    <Application_x0020_Type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ccessibility_x0020_Target_x0020_Date xmlns="3a62de7d-ba57-4f43-9dae-9623ba637be0">2019-06-30T04:00:00+00:00</Accessibility_x0020_Target_x0020_Date>
    <Application_x0020_Status xmlns="3a62de7d-ba57-4f43-9dae-9623ba637be0" xsi:nil="true"/>
    <RoutingRuleDescription xmlns="http://schemas.microsoft.com/sharepoint/v3" xsi:nil="true"/>
    <PublishingExpirationDate xmlns="http://schemas.microsoft.com/sharepoint/v3" xsi:nil="true"/>
    <Accessibility_x0020_Audit_x0020_Date xmlns="3a62de7d-ba57-4f43-9dae-9623ba637be0" xsi:nil="true"/>
    <PublishingStartDate xmlns="http://schemas.microsoft.com/sharepoint/v3" xsi:nil="true"/>
    <Publication_x0020_Date xmlns="3a62de7d-ba57-4f43-9dae-9623ba637be0">2017-12-12T05:00:00+00:00</Publication_x0020_Date>
    <Audience1 xmlns="3a62de7d-ba57-4f43-9dae-9623ba637be0"/>
    <_dlc_DocId xmlns="3a62de7d-ba57-4f43-9dae-9623ba637be0">KYED-112-399</_dlc_DocId>
    <_dlc_DocIdUrl xmlns="3a62de7d-ba57-4f43-9dae-9623ba637be0">
      <Url>https://www.education.ky.gov/districts/SHS/_layouts/DocIdRedir.aspx?ID=KYED-112-399</Url>
      <Description>KYED-112-399</Description>
    </_dlc_DocIdUrl>
    <Accessibility_x0020_Office xmlns="3a62de7d-ba57-4f43-9dae-9623ba637be0">OFO - Office of Finance and Operations</Accessibility_x0020_Off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332162-6803-49C8-A07E-188E9D931376}"/>
</file>

<file path=customXml/itemProps2.xml><?xml version="1.0" encoding="utf-8"?>
<ds:datastoreItem xmlns:ds="http://schemas.openxmlformats.org/officeDocument/2006/customXml" ds:itemID="{62C23E9A-708A-4488-BC53-5F393D41DE67}">
  <ds:schemaRefs>
    <ds:schemaRef ds:uri="5bc9d522-2386-425a-9f2a-a617cf877ec0"/>
    <ds:schemaRef ds:uri="http://purl.org/dc/elements/1.1/"/>
    <ds:schemaRef ds:uri="http://schemas.microsoft.com/office/2006/metadata/properties"/>
    <ds:schemaRef ds:uri="d03157a0-d7b6-403e-9b10-ee041dad78b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310f61b-746d-49fe-96a6-23f7345be2e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6B9A5C-F99A-4534-A85E-A6D0C26F4144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267</TotalTime>
  <Words>581</Words>
  <Application>Microsoft Office PowerPoint</Application>
  <PresentationFormat>Widescreen</PresentationFormat>
  <Paragraphs>89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Medium</vt:lpstr>
      <vt:lpstr>Georgia</vt:lpstr>
      <vt:lpstr>Wingdings 2</vt:lpstr>
      <vt:lpstr>Wingdings 3</vt:lpstr>
      <vt:lpstr>Theme1</vt:lpstr>
      <vt:lpstr>Entering Dental Exams/Screenings into Infinite Campus</vt:lpstr>
      <vt:lpstr>Get Credit for Your Hard Work!</vt:lpstr>
      <vt:lpstr>Let’s Get Started</vt:lpstr>
      <vt:lpstr>Screening Tab</vt:lpstr>
      <vt:lpstr>Now Your Screen Should Look Like This: </vt:lpstr>
      <vt:lpstr>How to enter</vt:lpstr>
      <vt:lpstr>Completing the entry</vt:lpstr>
      <vt:lpstr>Referrals</vt:lpstr>
      <vt:lpstr>Save your entry</vt:lpstr>
      <vt:lpstr>How to Enter Batch Entry Screenings</vt:lpstr>
      <vt:lpstr>How to Find it</vt:lpstr>
      <vt:lpstr>Health Screening Batch Entry Page</vt:lpstr>
      <vt:lpstr>Finishing Your Entry</vt:lpstr>
      <vt:lpstr>Filter by teacher</vt:lpstr>
      <vt:lpstr>Submitting your entry</vt:lpstr>
      <vt:lpstr>Correcting Results from Pass to Fail (Referrals)</vt:lpstr>
      <vt:lpstr>Step 1</vt:lpstr>
      <vt:lpstr>Step 2</vt:lpstr>
      <vt:lpstr>Step 3</vt:lpstr>
      <vt:lpstr>What if the student was absent?</vt:lpstr>
      <vt:lpstr>Now Delete It</vt:lpstr>
      <vt:lpstr>Questions????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Blessing, Rebecca - Director, Division of Communications</dc:creator>
  <cp:lastModifiedBy>McDonald, Angela - Division of District Support</cp:lastModifiedBy>
  <cp:revision>121</cp:revision>
  <dcterms:created xsi:type="dcterms:W3CDTF">2016-05-23T03:56:12Z</dcterms:created>
  <dcterms:modified xsi:type="dcterms:W3CDTF">2017-12-06T15:22:21Z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0x0101001BEB557DBE01834EAB47A683706DCD5B0043B1EEB972325A40A2A16705AE23EA45</vt:lpwstr>
  </property>
  <property fmtid="{D5CDD505-2E9C-101B-9397-08002B2CF9AE}" pid="3" name="_dlc_DocIdItemGuid">
    <vt:lpwstr>0fc173f5-1f7a-4909-90e2-3342684019f2</vt:lpwstr>
  </property>
</Properties>
</file>