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36"/>
  </p:notesMasterIdLst>
  <p:sldIdLst>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4" r:id="rId32"/>
    <p:sldId id="355" r:id="rId33"/>
    <p:sldId id="356" r:id="rId34"/>
    <p:sldId id="35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B09D7-E58E-42AA-B33C-01C5DC338EF9}" v="4" dt="2023-06-22T16:59:55.201"/>
    <p1510:client id="{C50198DE-A5F1-2F63-BF77-FB8AC262313B}" v="2" dt="2023-06-27T15:28:17.138"/>
    <p1510:client id="{DA9BA437-096B-A718-CF16-996141508330}" v="2" dt="2023-06-27T15:28:32.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Natasha - Division of School and Program Improvement" userId="5857d051-5ca9-42f5-ba78-9a5b8ac006e5" providerId="ADAL" clId="{1DCF4792-F68C-4414-84CC-4B3533EE3C21}"/>
    <pc:docChg chg="modSld">
      <pc:chgData name="Stein, Natasha - Division of School and Program Improvement" userId="5857d051-5ca9-42f5-ba78-9a5b8ac006e5" providerId="ADAL" clId="{1DCF4792-F68C-4414-84CC-4B3533EE3C21}" dt="2022-07-12T23:50:52.543" v="28" actId="962"/>
      <pc:docMkLst>
        <pc:docMk/>
      </pc:docMkLst>
      <pc:sldChg chg="modSp">
        <pc:chgData name="Stein, Natasha - Division of School and Program Improvement" userId="5857d051-5ca9-42f5-ba78-9a5b8ac006e5" providerId="ADAL" clId="{1DCF4792-F68C-4414-84CC-4B3533EE3C21}" dt="2022-07-12T23:48:10.733" v="13" actId="1076"/>
        <pc:sldMkLst>
          <pc:docMk/>
          <pc:sldMk cId="4281998670" sldId="326"/>
        </pc:sldMkLst>
        <pc:spChg chg="mod">
          <ac:chgData name="Stein, Natasha - Division of School and Program Improvement" userId="5857d051-5ca9-42f5-ba78-9a5b8ac006e5" providerId="ADAL" clId="{1DCF4792-F68C-4414-84CC-4B3533EE3C21}" dt="2022-07-12T23:48:10.733" v="13" actId="1076"/>
          <ac:spMkLst>
            <pc:docMk/>
            <pc:sldMk cId="4281998670" sldId="326"/>
            <ac:spMk id="2050" creationId="{00000000-0000-0000-0000-000000000000}"/>
          </ac:spMkLst>
        </pc:spChg>
      </pc:sldChg>
      <pc:sldChg chg="modSp">
        <pc:chgData name="Stein, Natasha - Division of School and Program Improvement" userId="5857d051-5ca9-42f5-ba78-9a5b8ac006e5" providerId="ADAL" clId="{1DCF4792-F68C-4414-84CC-4B3533EE3C21}" dt="2022-07-12T23:50:48.197" v="27" actId="962"/>
        <pc:sldMkLst>
          <pc:docMk/>
          <pc:sldMk cId="711072114" sldId="349"/>
        </pc:sldMkLst>
        <pc:picChg chg="mod">
          <ac:chgData name="Stein, Natasha - Division of School and Program Improvement" userId="5857d051-5ca9-42f5-ba78-9a5b8ac006e5" providerId="ADAL" clId="{1DCF4792-F68C-4414-84CC-4B3533EE3C21}" dt="2022-07-12T23:50:48.197" v="27" actId="962"/>
          <ac:picMkLst>
            <pc:docMk/>
            <pc:sldMk cId="711072114" sldId="349"/>
            <ac:picMk id="9" creationId="{00000000-0000-0000-0000-000000000000}"/>
          </ac:picMkLst>
        </pc:picChg>
      </pc:sldChg>
      <pc:sldChg chg="modSp">
        <pc:chgData name="Stein, Natasha - Division of School and Program Improvement" userId="5857d051-5ca9-42f5-ba78-9a5b8ac006e5" providerId="ADAL" clId="{1DCF4792-F68C-4414-84CC-4B3533EE3C21}" dt="2022-07-12T23:50:07.748" v="25" actId="20577"/>
        <pc:sldMkLst>
          <pc:docMk/>
          <pc:sldMk cId="2348305667" sldId="351"/>
        </pc:sldMkLst>
        <pc:spChg chg="mod">
          <ac:chgData name="Stein, Natasha - Division of School and Program Improvement" userId="5857d051-5ca9-42f5-ba78-9a5b8ac006e5" providerId="ADAL" clId="{1DCF4792-F68C-4414-84CC-4B3533EE3C21}" dt="2022-07-12T23:50:07.748" v="25" actId="20577"/>
          <ac:spMkLst>
            <pc:docMk/>
            <pc:sldMk cId="2348305667" sldId="351"/>
            <ac:spMk id="3" creationId="{00000000-0000-0000-0000-000000000000}"/>
          </ac:spMkLst>
        </pc:spChg>
      </pc:sldChg>
      <pc:sldChg chg="modSp">
        <pc:chgData name="Stein, Natasha - Division of School and Program Improvement" userId="5857d051-5ca9-42f5-ba78-9a5b8ac006e5" providerId="ADAL" clId="{1DCF4792-F68C-4414-84CC-4B3533EE3C21}" dt="2022-06-28T13:15:59.173" v="12" actId="6549"/>
        <pc:sldMkLst>
          <pc:docMk/>
          <pc:sldMk cId="168021907" sldId="352"/>
        </pc:sldMkLst>
        <pc:spChg chg="mod">
          <ac:chgData name="Stein, Natasha - Division of School and Program Improvement" userId="5857d051-5ca9-42f5-ba78-9a5b8ac006e5" providerId="ADAL" clId="{1DCF4792-F68C-4414-84CC-4B3533EE3C21}" dt="2022-06-28T13:15:59.173" v="12" actId="6549"/>
          <ac:spMkLst>
            <pc:docMk/>
            <pc:sldMk cId="168021907" sldId="352"/>
            <ac:spMk id="3" creationId="{00000000-0000-0000-0000-000000000000}"/>
          </ac:spMkLst>
        </pc:spChg>
      </pc:sldChg>
      <pc:sldChg chg="modSp">
        <pc:chgData name="Stein, Natasha - Division of School and Program Improvement" userId="5857d051-5ca9-42f5-ba78-9a5b8ac006e5" providerId="ADAL" clId="{1DCF4792-F68C-4414-84CC-4B3533EE3C21}" dt="2022-07-12T23:50:52.543" v="28" actId="962"/>
        <pc:sldMkLst>
          <pc:docMk/>
          <pc:sldMk cId="800502879" sldId="356"/>
        </pc:sldMkLst>
        <pc:picChg chg="mod">
          <ac:chgData name="Stein, Natasha - Division of School and Program Improvement" userId="5857d051-5ca9-42f5-ba78-9a5b8ac006e5" providerId="ADAL" clId="{1DCF4792-F68C-4414-84CC-4B3533EE3C21}" dt="2022-07-12T23:50:52.543" v="28" actId="962"/>
          <ac:picMkLst>
            <pc:docMk/>
            <pc:sldMk cId="800502879" sldId="356"/>
            <ac:picMk id="5" creationId="{72491574-CEAC-4271-B20E-763D97CAAA13}"/>
          </ac:picMkLst>
        </pc:picChg>
      </pc:sldChg>
      <pc:sldChg chg="modSp">
        <pc:chgData name="Stein, Natasha - Division of School and Program Improvement" userId="5857d051-5ca9-42f5-ba78-9a5b8ac006e5" providerId="ADAL" clId="{1DCF4792-F68C-4414-84CC-4B3533EE3C21}" dt="2022-07-12T23:50:33.264" v="26" actId="6549"/>
        <pc:sldMkLst>
          <pc:docMk/>
          <pc:sldMk cId="225172136" sldId="357"/>
        </pc:sldMkLst>
        <pc:spChg chg="mod">
          <ac:chgData name="Stein, Natasha - Division of School and Program Improvement" userId="5857d051-5ca9-42f5-ba78-9a5b8ac006e5" providerId="ADAL" clId="{1DCF4792-F68C-4414-84CC-4B3533EE3C21}" dt="2022-07-12T23:50:33.264" v="26" actId="6549"/>
          <ac:spMkLst>
            <pc:docMk/>
            <pc:sldMk cId="225172136" sldId="357"/>
            <ac:spMk id="11" creationId="{9DF0A84A-119B-4D39-95D0-437E0BD5F081}"/>
          </ac:spMkLst>
        </pc:spChg>
      </pc:sldChg>
    </pc:docChg>
  </pc:docChgLst>
  <pc:docChgLst>
    <pc:chgData name="Morales, Mia - Division of School and Program Improvement" userId="S::mia.morales@education.ky.gov::dd8bf0d1-15b0-4afb-9604-13c935911070" providerId="AD" clId="Web-{DA9BA437-096B-A718-CF16-996141508330}"/>
    <pc:docChg chg="modSld">
      <pc:chgData name="Morales, Mia - Division of School and Program Improvement" userId="S::mia.morales@education.ky.gov::dd8bf0d1-15b0-4afb-9604-13c935911070" providerId="AD" clId="Web-{DA9BA437-096B-A718-CF16-996141508330}" dt="2023-06-27T15:28:32.855" v="1" actId="20577"/>
      <pc:docMkLst>
        <pc:docMk/>
      </pc:docMkLst>
      <pc:sldChg chg="modSp">
        <pc:chgData name="Morales, Mia - Division of School and Program Improvement" userId="S::mia.morales@education.ky.gov::dd8bf0d1-15b0-4afb-9604-13c935911070" providerId="AD" clId="Web-{DA9BA437-096B-A718-CF16-996141508330}" dt="2023-06-27T15:28:32.855" v="1" actId="20577"/>
        <pc:sldMkLst>
          <pc:docMk/>
          <pc:sldMk cId="153783352" sldId="327"/>
        </pc:sldMkLst>
        <pc:spChg chg="mod">
          <ac:chgData name="Morales, Mia - Division of School and Program Improvement" userId="S::mia.morales@education.ky.gov::dd8bf0d1-15b0-4afb-9604-13c935911070" providerId="AD" clId="Web-{DA9BA437-096B-A718-CF16-996141508330}" dt="2023-06-27T15:28:32.855" v="1" actId="20577"/>
          <ac:spMkLst>
            <pc:docMk/>
            <pc:sldMk cId="153783352" sldId="327"/>
            <ac:spMk id="3076" creationId="{00000000-0000-0000-0000-000000000000}"/>
          </ac:spMkLst>
        </pc:spChg>
      </pc:sldChg>
    </pc:docChg>
  </pc:docChgLst>
  <pc:docChgLst>
    <pc:chgData name="Cox, Ashlie - Division of School and Program Improvement" userId="3da22cec-b184-4fe8-a1ab-8b4ba92fd2a4" providerId="ADAL" clId="{1CB8D66C-B1EF-4A2F-B631-EB0B75DEFD52}"/>
    <pc:docChg chg="custSel delSld modSld">
      <pc:chgData name="Cox, Ashlie - Division of School and Program Improvement" userId="3da22cec-b184-4fe8-a1ab-8b4ba92fd2a4" providerId="ADAL" clId="{1CB8D66C-B1EF-4A2F-B631-EB0B75DEFD52}" dt="2022-03-28T17:17:38.794" v="74" actId="47"/>
      <pc:docMkLst>
        <pc:docMk/>
      </pc:docMkLst>
      <pc:sldChg chg="del">
        <pc:chgData name="Cox, Ashlie - Division of School and Program Improvement" userId="3da22cec-b184-4fe8-a1ab-8b4ba92fd2a4" providerId="ADAL" clId="{1CB8D66C-B1EF-4A2F-B631-EB0B75DEFD52}" dt="2022-03-28T17:13:16.037" v="0" actId="47"/>
        <pc:sldMkLst>
          <pc:docMk/>
          <pc:sldMk cId="810567934" sldId="303"/>
        </pc:sldMkLst>
      </pc:sldChg>
      <pc:sldChg chg="del">
        <pc:chgData name="Cox, Ashlie - Division of School and Program Improvement" userId="3da22cec-b184-4fe8-a1ab-8b4ba92fd2a4" providerId="ADAL" clId="{1CB8D66C-B1EF-4A2F-B631-EB0B75DEFD52}" dt="2022-03-28T17:17:24.676" v="53" actId="47"/>
        <pc:sldMkLst>
          <pc:docMk/>
          <pc:sldMk cId="1220842406" sldId="304"/>
        </pc:sldMkLst>
      </pc:sldChg>
      <pc:sldChg chg="del">
        <pc:chgData name="Cox, Ashlie - Division of School and Program Improvement" userId="3da22cec-b184-4fe8-a1ab-8b4ba92fd2a4" providerId="ADAL" clId="{1CB8D66C-B1EF-4A2F-B631-EB0B75DEFD52}" dt="2022-03-28T17:17:25.303" v="54" actId="47"/>
        <pc:sldMkLst>
          <pc:docMk/>
          <pc:sldMk cId="3749496704" sldId="305"/>
        </pc:sldMkLst>
      </pc:sldChg>
      <pc:sldChg chg="del">
        <pc:chgData name="Cox, Ashlie - Division of School and Program Improvement" userId="3da22cec-b184-4fe8-a1ab-8b4ba92fd2a4" providerId="ADAL" clId="{1CB8D66C-B1EF-4A2F-B631-EB0B75DEFD52}" dt="2022-03-28T17:17:27.758" v="55" actId="47"/>
        <pc:sldMkLst>
          <pc:docMk/>
          <pc:sldMk cId="3386986273" sldId="306"/>
        </pc:sldMkLst>
      </pc:sldChg>
      <pc:sldChg chg="del">
        <pc:chgData name="Cox, Ashlie - Division of School and Program Improvement" userId="3da22cec-b184-4fe8-a1ab-8b4ba92fd2a4" providerId="ADAL" clId="{1CB8D66C-B1EF-4A2F-B631-EB0B75DEFD52}" dt="2022-03-28T17:17:31.669" v="56" actId="47"/>
        <pc:sldMkLst>
          <pc:docMk/>
          <pc:sldMk cId="1836905774" sldId="307"/>
        </pc:sldMkLst>
      </pc:sldChg>
      <pc:sldChg chg="del">
        <pc:chgData name="Cox, Ashlie - Division of School and Program Improvement" userId="3da22cec-b184-4fe8-a1ab-8b4ba92fd2a4" providerId="ADAL" clId="{1CB8D66C-B1EF-4A2F-B631-EB0B75DEFD52}" dt="2022-03-28T17:17:32.991" v="57" actId="47"/>
        <pc:sldMkLst>
          <pc:docMk/>
          <pc:sldMk cId="483543227" sldId="308"/>
        </pc:sldMkLst>
      </pc:sldChg>
      <pc:sldChg chg="del">
        <pc:chgData name="Cox, Ashlie - Division of School and Program Improvement" userId="3da22cec-b184-4fe8-a1ab-8b4ba92fd2a4" providerId="ADAL" clId="{1CB8D66C-B1EF-4A2F-B631-EB0B75DEFD52}" dt="2022-03-28T17:17:33.796" v="58" actId="47"/>
        <pc:sldMkLst>
          <pc:docMk/>
          <pc:sldMk cId="3213418459" sldId="309"/>
        </pc:sldMkLst>
      </pc:sldChg>
      <pc:sldChg chg="del">
        <pc:chgData name="Cox, Ashlie - Division of School and Program Improvement" userId="3da22cec-b184-4fe8-a1ab-8b4ba92fd2a4" providerId="ADAL" clId="{1CB8D66C-B1EF-4A2F-B631-EB0B75DEFD52}" dt="2022-03-28T17:17:34.435" v="59" actId="47"/>
        <pc:sldMkLst>
          <pc:docMk/>
          <pc:sldMk cId="4087399209" sldId="310"/>
        </pc:sldMkLst>
      </pc:sldChg>
      <pc:sldChg chg="del">
        <pc:chgData name="Cox, Ashlie - Division of School and Program Improvement" userId="3da22cec-b184-4fe8-a1ab-8b4ba92fd2a4" providerId="ADAL" clId="{1CB8D66C-B1EF-4A2F-B631-EB0B75DEFD52}" dt="2022-03-28T17:17:34.845" v="60" actId="47"/>
        <pc:sldMkLst>
          <pc:docMk/>
          <pc:sldMk cId="2084935660" sldId="311"/>
        </pc:sldMkLst>
      </pc:sldChg>
      <pc:sldChg chg="del">
        <pc:chgData name="Cox, Ashlie - Division of School and Program Improvement" userId="3da22cec-b184-4fe8-a1ab-8b4ba92fd2a4" providerId="ADAL" clId="{1CB8D66C-B1EF-4A2F-B631-EB0B75DEFD52}" dt="2022-03-28T17:17:35.260" v="61" actId="47"/>
        <pc:sldMkLst>
          <pc:docMk/>
          <pc:sldMk cId="605775249" sldId="312"/>
        </pc:sldMkLst>
      </pc:sldChg>
      <pc:sldChg chg="del">
        <pc:chgData name="Cox, Ashlie - Division of School and Program Improvement" userId="3da22cec-b184-4fe8-a1ab-8b4ba92fd2a4" providerId="ADAL" clId="{1CB8D66C-B1EF-4A2F-B631-EB0B75DEFD52}" dt="2022-03-28T17:17:35.583" v="62" actId="47"/>
        <pc:sldMkLst>
          <pc:docMk/>
          <pc:sldMk cId="3320523910" sldId="313"/>
        </pc:sldMkLst>
      </pc:sldChg>
      <pc:sldChg chg="del">
        <pc:chgData name="Cox, Ashlie - Division of School and Program Improvement" userId="3da22cec-b184-4fe8-a1ab-8b4ba92fd2a4" providerId="ADAL" clId="{1CB8D66C-B1EF-4A2F-B631-EB0B75DEFD52}" dt="2022-03-28T17:17:35.781" v="63" actId="47"/>
        <pc:sldMkLst>
          <pc:docMk/>
          <pc:sldMk cId="3055270317" sldId="314"/>
        </pc:sldMkLst>
      </pc:sldChg>
      <pc:sldChg chg="del">
        <pc:chgData name="Cox, Ashlie - Division of School and Program Improvement" userId="3da22cec-b184-4fe8-a1ab-8b4ba92fd2a4" providerId="ADAL" clId="{1CB8D66C-B1EF-4A2F-B631-EB0B75DEFD52}" dt="2022-03-28T17:17:35.972" v="64" actId="47"/>
        <pc:sldMkLst>
          <pc:docMk/>
          <pc:sldMk cId="2139237072" sldId="315"/>
        </pc:sldMkLst>
      </pc:sldChg>
      <pc:sldChg chg="del">
        <pc:chgData name="Cox, Ashlie - Division of School and Program Improvement" userId="3da22cec-b184-4fe8-a1ab-8b4ba92fd2a4" providerId="ADAL" clId="{1CB8D66C-B1EF-4A2F-B631-EB0B75DEFD52}" dt="2022-03-28T17:17:36.168" v="65" actId="47"/>
        <pc:sldMkLst>
          <pc:docMk/>
          <pc:sldMk cId="1609901187" sldId="316"/>
        </pc:sldMkLst>
      </pc:sldChg>
      <pc:sldChg chg="del">
        <pc:chgData name="Cox, Ashlie - Division of School and Program Improvement" userId="3da22cec-b184-4fe8-a1ab-8b4ba92fd2a4" providerId="ADAL" clId="{1CB8D66C-B1EF-4A2F-B631-EB0B75DEFD52}" dt="2022-03-28T17:17:36.353" v="66" actId="47"/>
        <pc:sldMkLst>
          <pc:docMk/>
          <pc:sldMk cId="3986292983" sldId="317"/>
        </pc:sldMkLst>
      </pc:sldChg>
      <pc:sldChg chg="del">
        <pc:chgData name="Cox, Ashlie - Division of School and Program Improvement" userId="3da22cec-b184-4fe8-a1ab-8b4ba92fd2a4" providerId="ADAL" clId="{1CB8D66C-B1EF-4A2F-B631-EB0B75DEFD52}" dt="2022-03-28T17:17:36.538" v="67" actId="47"/>
        <pc:sldMkLst>
          <pc:docMk/>
          <pc:sldMk cId="1219241891" sldId="318"/>
        </pc:sldMkLst>
      </pc:sldChg>
      <pc:sldChg chg="del">
        <pc:chgData name="Cox, Ashlie - Division of School and Program Improvement" userId="3da22cec-b184-4fe8-a1ab-8b4ba92fd2a4" providerId="ADAL" clId="{1CB8D66C-B1EF-4A2F-B631-EB0B75DEFD52}" dt="2022-03-28T17:17:36.726" v="68" actId="47"/>
        <pc:sldMkLst>
          <pc:docMk/>
          <pc:sldMk cId="3974254449" sldId="319"/>
        </pc:sldMkLst>
      </pc:sldChg>
      <pc:sldChg chg="del">
        <pc:chgData name="Cox, Ashlie - Division of School and Program Improvement" userId="3da22cec-b184-4fe8-a1ab-8b4ba92fd2a4" providerId="ADAL" clId="{1CB8D66C-B1EF-4A2F-B631-EB0B75DEFD52}" dt="2022-03-28T17:17:36.923" v="69" actId="47"/>
        <pc:sldMkLst>
          <pc:docMk/>
          <pc:sldMk cId="4230633305" sldId="320"/>
        </pc:sldMkLst>
      </pc:sldChg>
      <pc:sldChg chg="del">
        <pc:chgData name="Cox, Ashlie - Division of School and Program Improvement" userId="3da22cec-b184-4fe8-a1ab-8b4ba92fd2a4" providerId="ADAL" clId="{1CB8D66C-B1EF-4A2F-B631-EB0B75DEFD52}" dt="2022-03-28T17:17:37.143" v="70" actId="47"/>
        <pc:sldMkLst>
          <pc:docMk/>
          <pc:sldMk cId="3656207493" sldId="321"/>
        </pc:sldMkLst>
      </pc:sldChg>
      <pc:sldChg chg="del">
        <pc:chgData name="Cox, Ashlie - Division of School and Program Improvement" userId="3da22cec-b184-4fe8-a1ab-8b4ba92fd2a4" providerId="ADAL" clId="{1CB8D66C-B1EF-4A2F-B631-EB0B75DEFD52}" dt="2022-03-28T17:17:37.382" v="71" actId="47"/>
        <pc:sldMkLst>
          <pc:docMk/>
          <pc:sldMk cId="1444246340" sldId="322"/>
        </pc:sldMkLst>
      </pc:sldChg>
      <pc:sldChg chg="del">
        <pc:chgData name="Cox, Ashlie - Division of School and Program Improvement" userId="3da22cec-b184-4fe8-a1ab-8b4ba92fd2a4" providerId="ADAL" clId="{1CB8D66C-B1EF-4A2F-B631-EB0B75DEFD52}" dt="2022-03-28T17:17:37.602" v="72" actId="47"/>
        <pc:sldMkLst>
          <pc:docMk/>
          <pc:sldMk cId="4029459166" sldId="323"/>
        </pc:sldMkLst>
      </pc:sldChg>
      <pc:sldChg chg="del">
        <pc:chgData name="Cox, Ashlie - Division of School and Program Improvement" userId="3da22cec-b184-4fe8-a1ab-8b4ba92fd2a4" providerId="ADAL" clId="{1CB8D66C-B1EF-4A2F-B631-EB0B75DEFD52}" dt="2022-03-28T17:17:37.822" v="73" actId="47"/>
        <pc:sldMkLst>
          <pc:docMk/>
          <pc:sldMk cId="3055276838" sldId="324"/>
        </pc:sldMkLst>
      </pc:sldChg>
      <pc:sldChg chg="del">
        <pc:chgData name="Cox, Ashlie - Division of School and Program Improvement" userId="3da22cec-b184-4fe8-a1ab-8b4ba92fd2a4" providerId="ADAL" clId="{1CB8D66C-B1EF-4A2F-B631-EB0B75DEFD52}" dt="2022-03-28T17:17:38.794" v="74" actId="47"/>
        <pc:sldMkLst>
          <pc:docMk/>
          <pc:sldMk cId="455680913" sldId="325"/>
        </pc:sldMkLst>
      </pc:sldChg>
      <pc:sldChg chg="delSp modSp">
        <pc:chgData name="Cox, Ashlie - Division of School and Program Improvement" userId="3da22cec-b184-4fe8-a1ab-8b4ba92fd2a4" providerId="ADAL" clId="{1CB8D66C-B1EF-4A2F-B631-EB0B75DEFD52}" dt="2022-03-28T17:13:22.799" v="2" actId="1076"/>
        <pc:sldMkLst>
          <pc:docMk/>
          <pc:sldMk cId="4281998670" sldId="326"/>
        </pc:sldMkLst>
        <pc:spChg chg="mod">
          <ac:chgData name="Cox, Ashlie - Division of School and Program Improvement" userId="3da22cec-b184-4fe8-a1ab-8b4ba92fd2a4" providerId="ADAL" clId="{1CB8D66C-B1EF-4A2F-B631-EB0B75DEFD52}" dt="2022-03-28T17:13:22.799" v="2" actId="1076"/>
          <ac:spMkLst>
            <pc:docMk/>
            <pc:sldMk cId="4281998670" sldId="326"/>
            <ac:spMk id="2050" creationId="{00000000-0000-0000-0000-000000000000}"/>
          </ac:spMkLst>
        </pc:spChg>
        <pc:picChg chg="del">
          <ac:chgData name="Cox, Ashlie - Division of School and Program Improvement" userId="3da22cec-b184-4fe8-a1ab-8b4ba92fd2a4" providerId="ADAL" clId="{1CB8D66C-B1EF-4A2F-B631-EB0B75DEFD52}" dt="2022-03-28T17:13:18.553" v="1" actId="478"/>
          <ac:picMkLst>
            <pc:docMk/>
            <pc:sldMk cId="4281998670" sldId="326"/>
            <ac:picMk id="6" creationId="{0A8034A6-7DB8-4B34-9BC6-A0753B2A1B3A}"/>
          </ac:picMkLst>
        </pc:picChg>
      </pc:sldChg>
      <pc:sldChg chg="modSp">
        <pc:chgData name="Cox, Ashlie - Division of School and Program Improvement" userId="3da22cec-b184-4fe8-a1ab-8b4ba92fd2a4" providerId="ADAL" clId="{1CB8D66C-B1EF-4A2F-B631-EB0B75DEFD52}" dt="2022-03-28T17:13:41.535" v="3" actId="1076"/>
        <pc:sldMkLst>
          <pc:docMk/>
          <pc:sldMk cId="2893556182" sldId="328"/>
        </pc:sldMkLst>
        <pc:picChg chg="mod">
          <ac:chgData name="Cox, Ashlie - Division of School and Program Improvement" userId="3da22cec-b184-4fe8-a1ab-8b4ba92fd2a4" providerId="ADAL" clId="{1CB8D66C-B1EF-4A2F-B631-EB0B75DEFD52}" dt="2022-03-28T17:13:41.535" v="3" actId="1076"/>
          <ac:picMkLst>
            <pc:docMk/>
            <pc:sldMk cId="2893556182" sldId="328"/>
            <ac:picMk id="5" creationId="{711E075C-8325-467B-92D5-1B9BE6A61463}"/>
          </ac:picMkLst>
        </pc:picChg>
      </pc:sldChg>
      <pc:sldChg chg="modSp">
        <pc:chgData name="Cox, Ashlie - Division of School and Program Improvement" userId="3da22cec-b184-4fe8-a1ab-8b4ba92fd2a4" providerId="ADAL" clId="{1CB8D66C-B1EF-4A2F-B631-EB0B75DEFD52}" dt="2022-03-28T17:14:04.645" v="7" actId="14100"/>
        <pc:sldMkLst>
          <pc:docMk/>
          <pc:sldMk cId="197720850" sldId="329"/>
        </pc:sldMkLst>
        <pc:spChg chg="mod">
          <ac:chgData name="Cox, Ashlie - Division of School and Program Improvement" userId="3da22cec-b184-4fe8-a1ab-8b4ba92fd2a4" providerId="ADAL" clId="{1CB8D66C-B1EF-4A2F-B631-EB0B75DEFD52}" dt="2022-03-28T17:14:04.645" v="7" actId="14100"/>
          <ac:spMkLst>
            <pc:docMk/>
            <pc:sldMk cId="197720850" sldId="329"/>
            <ac:spMk id="3" creationId="{00000000-0000-0000-0000-000000000000}"/>
          </ac:spMkLst>
        </pc:spChg>
      </pc:sldChg>
      <pc:sldChg chg="modSp">
        <pc:chgData name="Cox, Ashlie - Division of School and Program Improvement" userId="3da22cec-b184-4fe8-a1ab-8b4ba92fd2a4" providerId="ADAL" clId="{1CB8D66C-B1EF-4A2F-B631-EB0B75DEFD52}" dt="2022-03-28T17:14:26.377" v="8" actId="14100"/>
        <pc:sldMkLst>
          <pc:docMk/>
          <pc:sldMk cId="1642044641" sldId="334"/>
        </pc:sldMkLst>
        <pc:graphicFrameChg chg="modGraphic">
          <ac:chgData name="Cox, Ashlie - Division of School and Program Improvement" userId="3da22cec-b184-4fe8-a1ab-8b4ba92fd2a4" providerId="ADAL" clId="{1CB8D66C-B1EF-4A2F-B631-EB0B75DEFD52}" dt="2022-03-28T17:14:26.377" v="8" actId="14100"/>
          <ac:graphicFrameMkLst>
            <pc:docMk/>
            <pc:sldMk cId="1642044641" sldId="334"/>
            <ac:graphicFrameMk id="7" creationId="{00000000-0000-0000-0000-000000000000}"/>
          </ac:graphicFrameMkLst>
        </pc:graphicFrameChg>
      </pc:sldChg>
      <pc:sldChg chg="modSp">
        <pc:chgData name="Cox, Ashlie - Division of School and Program Improvement" userId="3da22cec-b184-4fe8-a1ab-8b4ba92fd2a4" providerId="ADAL" clId="{1CB8D66C-B1EF-4A2F-B631-EB0B75DEFD52}" dt="2022-03-28T17:14:45.125" v="14" actId="27636"/>
        <pc:sldMkLst>
          <pc:docMk/>
          <pc:sldMk cId="585208745" sldId="339"/>
        </pc:sldMkLst>
        <pc:spChg chg="mod">
          <ac:chgData name="Cox, Ashlie - Division of School and Program Improvement" userId="3da22cec-b184-4fe8-a1ab-8b4ba92fd2a4" providerId="ADAL" clId="{1CB8D66C-B1EF-4A2F-B631-EB0B75DEFD52}" dt="2022-03-28T17:14:45.125" v="14" actId="27636"/>
          <ac:spMkLst>
            <pc:docMk/>
            <pc:sldMk cId="585208745" sldId="339"/>
            <ac:spMk id="3" creationId="{00000000-0000-0000-0000-000000000000}"/>
          </ac:spMkLst>
        </pc:spChg>
      </pc:sldChg>
      <pc:sldChg chg="modSp">
        <pc:chgData name="Cox, Ashlie - Division of School and Program Improvement" userId="3da22cec-b184-4fe8-a1ab-8b4ba92fd2a4" providerId="ADAL" clId="{1CB8D66C-B1EF-4A2F-B631-EB0B75DEFD52}" dt="2022-03-28T17:15:07.523" v="17" actId="1076"/>
        <pc:sldMkLst>
          <pc:docMk/>
          <pc:sldMk cId="1605917378" sldId="342"/>
        </pc:sldMkLst>
        <pc:spChg chg="mod">
          <ac:chgData name="Cox, Ashlie - Division of School and Program Improvement" userId="3da22cec-b184-4fe8-a1ab-8b4ba92fd2a4" providerId="ADAL" clId="{1CB8D66C-B1EF-4A2F-B631-EB0B75DEFD52}" dt="2022-03-28T17:15:07.523" v="17" actId="1076"/>
          <ac:spMkLst>
            <pc:docMk/>
            <pc:sldMk cId="1605917378" sldId="342"/>
            <ac:spMk id="2" creationId="{00000000-0000-0000-0000-000000000000}"/>
          </ac:spMkLst>
        </pc:spChg>
        <pc:spChg chg="mod">
          <ac:chgData name="Cox, Ashlie - Division of School and Program Improvement" userId="3da22cec-b184-4fe8-a1ab-8b4ba92fd2a4" providerId="ADAL" clId="{1CB8D66C-B1EF-4A2F-B631-EB0B75DEFD52}" dt="2022-03-28T17:15:03.255" v="16" actId="1076"/>
          <ac:spMkLst>
            <pc:docMk/>
            <pc:sldMk cId="1605917378" sldId="342"/>
            <ac:spMk id="3" creationId="{00000000-0000-0000-0000-000000000000}"/>
          </ac:spMkLst>
        </pc:spChg>
      </pc:sldChg>
      <pc:sldChg chg="modSp">
        <pc:chgData name="Cox, Ashlie - Division of School and Program Improvement" userId="3da22cec-b184-4fe8-a1ab-8b4ba92fd2a4" providerId="ADAL" clId="{1CB8D66C-B1EF-4A2F-B631-EB0B75DEFD52}" dt="2022-03-28T17:15:22.200" v="20" actId="1076"/>
        <pc:sldMkLst>
          <pc:docMk/>
          <pc:sldMk cId="4110138706" sldId="346"/>
        </pc:sldMkLst>
        <pc:spChg chg="mod">
          <ac:chgData name="Cox, Ashlie - Division of School and Program Improvement" userId="3da22cec-b184-4fe8-a1ab-8b4ba92fd2a4" providerId="ADAL" clId="{1CB8D66C-B1EF-4A2F-B631-EB0B75DEFD52}" dt="2022-03-28T17:15:22.200" v="20" actId="1076"/>
          <ac:spMkLst>
            <pc:docMk/>
            <pc:sldMk cId="4110138706" sldId="346"/>
            <ac:spMk id="3" creationId="{00000000-0000-0000-0000-000000000000}"/>
          </ac:spMkLst>
        </pc:spChg>
      </pc:sldChg>
      <pc:sldChg chg="modSp">
        <pc:chgData name="Cox, Ashlie - Division of School and Program Improvement" userId="3da22cec-b184-4fe8-a1ab-8b4ba92fd2a4" providerId="ADAL" clId="{1CB8D66C-B1EF-4A2F-B631-EB0B75DEFD52}" dt="2022-03-28T17:16:03.343" v="47" actId="2711"/>
        <pc:sldMkLst>
          <pc:docMk/>
          <pc:sldMk cId="2142101766" sldId="347"/>
        </pc:sldMkLst>
        <pc:spChg chg="mod">
          <ac:chgData name="Cox, Ashlie - Division of School and Program Improvement" userId="3da22cec-b184-4fe8-a1ab-8b4ba92fd2a4" providerId="ADAL" clId="{1CB8D66C-B1EF-4A2F-B631-EB0B75DEFD52}" dt="2022-03-28T17:16:03.343" v="47" actId="2711"/>
          <ac:spMkLst>
            <pc:docMk/>
            <pc:sldMk cId="2142101766" sldId="347"/>
            <ac:spMk id="10242" creationId="{00000000-0000-0000-0000-000000000000}"/>
          </ac:spMkLst>
        </pc:spChg>
      </pc:sldChg>
      <pc:sldChg chg="modSp">
        <pc:chgData name="Cox, Ashlie - Division of School and Program Improvement" userId="3da22cec-b184-4fe8-a1ab-8b4ba92fd2a4" providerId="ADAL" clId="{1CB8D66C-B1EF-4A2F-B631-EB0B75DEFD52}" dt="2022-03-28T17:16:30.084" v="49" actId="255"/>
        <pc:sldMkLst>
          <pc:docMk/>
          <pc:sldMk cId="2765857842" sldId="348"/>
        </pc:sldMkLst>
        <pc:spChg chg="mod">
          <ac:chgData name="Cox, Ashlie - Division of School and Program Improvement" userId="3da22cec-b184-4fe8-a1ab-8b4ba92fd2a4" providerId="ADAL" clId="{1CB8D66C-B1EF-4A2F-B631-EB0B75DEFD52}" dt="2022-03-28T17:16:30.084" v="49" actId="255"/>
          <ac:spMkLst>
            <pc:docMk/>
            <pc:sldMk cId="2765857842" sldId="348"/>
            <ac:spMk id="2" creationId="{00000000-0000-0000-0000-000000000000}"/>
          </ac:spMkLst>
        </pc:spChg>
        <pc:grpChg chg="mod">
          <ac:chgData name="Cox, Ashlie - Division of School and Program Improvement" userId="3da22cec-b184-4fe8-a1ab-8b4ba92fd2a4" providerId="ADAL" clId="{1CB8D66C-B1EF-4A2F-B631-EB0B75DEFD52}" dt="2022-03-28T17:16:21.971" v="48" actId="14100"/>
          <ac:grpSpMkLst>
            <pc:docMk/>
            <pc:sldMk cId="2765857842" sldId="348"/>
            <ac:grpSpMk id="11" creationId="{AB738BFC-173B-4B95-B1A7-CCFB62E36DCB}"/>
          </ac:grpSpMkLst>
        </pc:grpChg>
      </pc:sldChg>
      <pc:sldChg chg="modSp">
        <pc:chgData name="Cox, Ashlie - Division of School and Program Improvement" userId="3da22cec-b184-4fe8-a1ab-8b4ba92fd2a4" providerId="ADAL" clId="{1CB8D66C-B1EF-4A2F-B631-EB0B75DEFD52}" dt="2022-03-28T17:16:40.983" v="50" actId="1076"/>
        <pc:sldMkLst>
          <pc:docMk/>
          <pc:sldMk cId="4071489621" sldId="350"/>
        </pc:sldMkLst>
        <pc:spChg chg="mod">
          <ac:chgData name="Cox, Ashlie - Division of School and Program Improvement" userId="3da22cec-b184-4fe8-a1ab-8b4ba92fd2a4" providerId="ADAL" clId="{1CB8D66C-B1EF-4A2F-B631-EB0B75DEFD52}" dt="2022-03-28T17:16:40.983" v="50" actId="1076"/>
          <ac:spMkLst>
            <pc:docMk/>
            <pc:sldMk cId="4071489621" sldId="350"/>
            <ac:spMk id="3" creationId="{00000000-0000-0000-0000-000000000000}"/>
          </ac:spMkLst>
        </pc:spChg>
      </pc:sldChg>
      <pc:sldChg chg="modSp">
        <pc:chgData name="Cox, Ashlie - Division of School and Program Improvement" userId="3da22cec-b184-4fe8-a1ab-8b4ba92fd2a4" providerId="ADAL" clId="{1CB8D66C-B1EF-4A2F-B631-EB0B75DEFD52}" dt="2022-03-28T17:16:56.252" v="51" actId="14100"/>
        <pc:sldMkLst>
          <pc:docMk/>
          <pc:sldMk cId="1643567413" sldId="355"/>
        </pc:sldMkLst>
        <pc:spChg chg="mod">
          <ac:chgData name="Cox, Ashlie - Division of School and Program Improvement" userId="3da22cec-b184-4fe8-a1ab-8b4ba92fd2a4" providerId="ADAL" clId="{1CB8D66C-B1EF-4A2F-B631-EB0B75DEFD52}" dt="2022-03-28T17:16:56.252" v="51" actId="14100"/>
          <ac:spMkLst>
            <pc:docMk/>
            <pc:sldMk cId="1643567413" sldId="355"/>
            <ac:spMk id="3" creationId="{00000000-0000-0000-0000-000000000000}"/>
          </ac:spMkLst>
        </pc:spChg>
      </pc:sldChg>
      <pc:sldChg chg="modSp">
        <pc:chgData name="Cox, Ashlie - Division of School and Program Improvement" userId="3da22cec-b184-4fe8-a1ab-8b4ba92fd2a4" providerId="ADAL" clId="{1CB8D66C-B1EF-4A2F-B631-EB0B75DEFD52}" dt="2022-03-28T17:17:11.449" v="52" actId="14100"/>
        <pc:sldMkLst>
          <pc:docMk/>
          <pc:sldMk cId="225172136" sldId="357"/>
        </pc:sldMkLst>
        <pc:picChg chg="mod">
          <ac:chgData name="Cox, Ashlie - Division of School and Program Improvement" userId="3da22cec-b184-4fe8-a1ab-8b4ba92fd2a4" providerId="ADAL" clId="{1CB8D66C-B1EF-4A2F-B631-EB0B75DEFD52}" dt="2022-03-28T17:17:11.449" v="52" actId="14100"/>
          <ac:picMkLst>
            <pc:docMk/>
            <pc:sldMk cId="225172136" sldId="357"/>
            <ac:picMk id="8" creationId="{76BBEA12-925F-4478-B459-161C26D72701}"/>
          </ac:picMkLst>
        </pc:picChg>
      </pc:sldChg>
    </pc:docChg>
  </pc:docChgLst>
  <pc:docChgLst>
    <pc:chgData name="Cox, Ashlie - Division of School and Program Improvement" userId="S::ashlie.cox@education.ky.gov::3da22cec-b184-4fe8-a1ab-8b4ba92fd2a4" providerId="AD" clId="Web-{03DA4E41-3C19-8C62-8DF1-97B0755C0DBC}"/>
    <pc:docChg chg="modSld">
      <pc:chgData name="Cox, Ashlie - Division of School and Program Improvement" userId="S::ashlie.cox@education.ky.gov::3da22cec-b184-4fe8-a1ab-8b4ba92fd2a4" providerId="AD" clId="Web-{03DA4E41-3C19-8C62-8DF1-97B0755C0DBC}" dt="2022-06-27T17:23:35.385" v="18"/>
      <pc:docMkLst>
        <pc:docMk/>
      </pc:docMkLst>
      <pc:sldChg chg="addSp delSp modSp mod modClrScheme chgLayout">
        <pc:chgData name="Cox, Ashlie - Division of School and Program Improvement" userId="S::ashlie.cox@education.ky.gov::3da22cec-b184-4fe8-a1ab-8b4ba92fd2a4" providerId="AD" clId="Web-{03DA4E41-3C19-8C62-8DF1-97B0755C0DBC}" dt="2022-06-27T17:22:02.101" v="5" actId="14100"/>
        <pc:sldMkLst>
          <pc:docMk/>
          <pc:sldMk cId="2765857842" sldId="348"/>
        </pc:sldMkLst>
        <pc:spChg chg="mod">
          <ac:chgData name="Cox, Ashlie - Division of School and Program Improvement" userId="S::ashlie.cox@education.ky.gov::3da22cec-b184-4fe8-a1ab-8b4ba92fd2a4" providerId="AD" clId="Web-{03DA4E41-3C19-8C62-8DF1-97B0755C0DBC}" dt="2022-06-27T17:21:57.367" v="4"/>
          <ac:spMkLst>
            <pc:docMk/>
            <pc:sldMk cId="2765857842" sldId="348"/>
            <ac:spMk id="2" creationId="{00000000-0000-0000-0000-000000000000}"/>
          </ac:spMkLst>
        </pc:spChg>
        <pc:grpChg chg="del topLvl">
          <ac:chgData name="Cox, Ashlie - Division of School and Program Improvement" userId="S::ashlie.cox@education.ky.gov::3da22cec-b184-4fe8-a1ab-8b4ba92fd2a4" providerId="AD" clId="Web-{03DA4E41-3C19-8C62-8DF1-97B0755C0DBC}" dt="2022-06-27T17:21:41.304" v="1"/>
          <ac:grpSpMkLst>
            <pc:docMk/>
            <pc:sldMk cId="2765857842" sldId="348"/>
            <ac:grpSpMk id="10" creationId="{71CCF70A-CCD0-4751-AE88-5137709E15E6}"/>
          </ac:grpSpMkLst>
        </pc:grpChg>
        <pc:grpChg chg="del">
          <ac:chgData name="Cox, Ashlie - Division of School and Program Improvement" userId="S::ashlie.cox@education.ky.gov::3da22cec-b184-4fe8-a1ab-8b4ba92fd2a4" providerId="AD" clId="Web-{03DA4E41-3C19-8C62-8DF1-97B0755C0DBC}" dt="2022-06-27T17:21:37.116" v="0"/>
          <ac:grpSpMkLst>
            <pc:docMk/>
            <pc:sldMk cId="2765857842" sldId="348"/>
            <ac:grpSpMk id="11" creationId="{AB738BFC-173B-4B95-B1A7-CCFB62E36DCB}"/>
          </ac:grpSpMkLst>
        </pc:grpChg>
        <pc:picChg chg="del topLvl">
          <ac:chgData name="Cox, Ashlie - Division of School and Program Improvement" userId="S::ashlie.cox@education.ky.gov::3da22cec-b184-4fe8-a1ab-8b4ba92fd2a4" providerId="AD" clId="Web-{03DA4E41-3C19-8C62-8DF1-97B0755C0DBC}" dt="2022-06-27T17:21:37.116" v="0"/>
          <ac:picMkLst>
            <pc:docMk/>
            <pc:sldMk cId="2765857842" sldId="348"/>
            <ac:picMk id="3" creationId="{00000000-0000-0000-0000-000000000000}"/>
          </ac:picMkLst>
        </pc:picChg>
        <pc:picChg chg="add mod">
          <ac:chgData name="Cox, Ashlie - Division of School and Program Improvement" userId="S::ashlie.cox@education.ky.gov::3da22cec-b184-4fe8-a1ab-8b4ba92fd2a4" providerId="AD" clId="Web-{03DA4E41-3C19-8C62-8DF1-97B0755C0DBC}" dt="2022-06-27T17:22:02.101" v="5" actId="14100"/>
          <ac:picMkLst>
            <pc:docMk/>
            <pc:sldMk cId="2765857842" sldId="348"/>
            <ac:picMk id="12" creationId="{C99B5BCE-2E5B-2A79-387D-B7463D6345D7}"/>
          </ac:picMkLst>
        </pc:picChg>
      </pc:sldChg>
      <pc:sldChg chg="modSp mod modClrScheme chgLayout">
        <pc:chgData name="Cox, Ashlie - Division of School and Program Improvement" userId="S::ashlie.cox@education.ky.gov::3da22cec-b184-4fe8-a1ab-8b4ba92fd2a4" providerId="AD" clId="Web-{03DA4E41-3C19-8C62-8DF1-97B0755C0DBC}" dt="2022-06-27T17:23:35.385" v="18"/>
        <pc:sldMkLst>
          <pc:docMk/>
          <pc:sldMk cId="1643567413" sldId="355"/>
        </pc:sldMkLst>
        <pc:spChg chg="mod">
          <ac:chgData name="Cox, Ashlie - Division of School and Program Improvement" userId="S::ashlie.cox@education.ky.gov::3da22cec-b184-4fe8-a1ab-8b4ba92fd2a4" providerId="AD" clId="Web-{03DA4E41-3C19-8C62-8DF1-97B0755C0DBC}" dt="2022-06-27T17:23:35.385" v="18"/>
          <ac:spMkLst>
            <pc:docMk/>
            <pc:sldMk cId="1643567413" sldId="355"/>
            <ac:spMk id="2" creationId="{00000000-0000-0000-0000-000000000000}"/>
          </ac:spMkLst>
        </pc:spChg>
        <pc:spChg chg="mod">
          <ac:chgData name="Cox, Ashlie - Division of School and Program Improvement" userId="S::ashlie.cox@education.ky.gov::3da22cec-b184-4fe8-a1ab-8b4ba92fd2a4" providerId="AD" clId="Web-{03DA4E41-3C19-8C62-8DF1-97B0755C0DBC}" dt="2022-06-27T17:23:35.385" v="18"/>
          <ac:spMkLst>
            <pc:docMk/>
            <pc:sldMk cId="1643567413" sldId="355"/>
            <ac:spMk id="3" creationId="{00000000-0000-0000-0000-000000000000}"/>
          </ac:spMkLst>
        </pc:spChg>
      </pc:sldChg>
    </pc:docChg>
  </pc:docChgLst>
  <pc:docChgLst>
    <pc:chgData name="Morales, Mia - Division of School and Program Improvement" userId="dd8bf0d1-15b0-4afb-9604-13c935911070" providerId="ADAL" clId="{06AE8AD6-3E46-49B0-ABCE-A219589E4351}"/>
    <pc:docChg chg="undo custSel modSld">
      <pc:chgData name="Morales, Mia - Division of School and Program Improvement" userId="dd8bf0d1-15b0-4afb-9604-13c935911070" providerId="ADAL" clId="{06AE8AD6-3E46-49B0-ABCE-A219589E4351}" dt="2023-06-09T19:39:31.562" v="445" actId="962"/>
      <pc:docMkLst>
        <pc:docMk/>
      </pc:docMkLst>
      <pc:sldChg chg="modSp mod">
        <pc:chgData name="Morales, Mia - Division of School and Program Improvement" userId="dd8bf0d1-15b0-4afb-9604-13c935911070" providerId="ADAL" clId="{06AE8AD6-3E46-49B0-ABCE-A219589E4351}" dt="2023-06-09T15:05:00.976" v="1" actId="20577"/>
        <pc:sldMkLst>
          <pc:docMk/>
          <pc:sldMk cId="4281998670" sldId="326"/>
        </pc:sldMkLst>
        <pc:spChg chg="mod">
          <ac:chgData name="Morales, Mia - Division of School and Program Improvement" userId="dd8bf0d1-15b0-4afb-9604-13c935911070" providerId="ADAL" clId="{06AE8AD6-3E46-49B0-ABCE-A219589E4351}" dt="2023-06-09T15:05:00.976" v="1" actId="20577"/>
          <ac:spMkLst>
            <pc:docMk/>
            <pc:sldMk cId="4281998670" sldId="326"/>
            <ac:spMk id="2050"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05:22.111" v="5" actId="2711"/>
        <pc:sldMkLst>
          <pc:docMk/>
          <pc:sldMk cId="153783352" sldId="327"/>
        </pc:sldMkLst>
        <pc:spChg chg="mod ord">
          <ac:chgData name="Morales, Mia - Division of School and Program Improvement" userId="dd8bf0d1-15b0-4afb-9604-13c935911070" providerId="ADAL" clId="{06AE8AD6-3E46-49B0-ABCE-A219589E4351}" dt="2023-06-09T15:05:22.111" v="5" actId="2711"/>
          <ac:spMkLst>
            <pc:docMk/>
            <pc:sldMk cId="153783352" sldId="327"/>
            <ac:spMk id="3074" creationId="{00000000-0000-0000-0000-000000000000}"/>
          </ac:spMkLst>
        </pc:spChg>
        <pc:spChg chg="mod ord">
          <ac:chgData name="Morales, Mia - Division of School and Program Improvement" userId="dd8bf0d1-15b0-4afb-9604-13c935911070" providerId="ADAL" clId="{06AE8AD6-3E46-49B0-ABCE-A219589E4351}" dt="2023-06-09T15:05:17.465" v="4" actId="2711"/>
          <ac:spMkLst>
            <pc:docMk/>
            <pc:sldMk cId="153783352" sldId="327"/>
            <ac:spMk id="3076"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05:57.108" v="14" actId="403"/>
        <pc:sldMkLst>
          <pc:docMk/>
          <pc:sldMk cId="2893556182" sldId="328"/>
        </pc:sldMkLst>
        <pc:spChg chg="mod ord">
          <ac:chgData name="Morales, Mia - Division of School and Program Improvement" userId="dd8bf0d1-15b0-4afb-9604-13c935911070" providerId="ADAL" clId="{06AE8AD6-3E46-49B0-ABCE-A219589E4351}" dt="2023-06-09T15:05:41.169" v="7" actId="2711"/>
          <ac:spMkLst>
            <pc:docMk/>
            <pc:sldMk cId="2893556182" sldId="328"/>
            <ac:spMk id="2" creationId="{00000000-0000-0000-0000-000000000000}"/>
          </ac:spMkLst>
        </pc:spChg>
        <pc:spChg chg="mod ord">
          <ac:chgData name="Morales, Mia - Division of School and Program Improvement" userId="dd8bf0d1-15b0-4afb-9604-13c935911070" providerId="ADAL" clId="{06AE8AD6-3E46-49B0-ABCE-A219589E4351}" dt="2023-06-09T15:05:57.108" v="14" actId="403"/>
          <ac:spMkLst>
            <pc:docMk/>
            <pc:sldMk cId="2893556182" sldId="328"/>
            <ac:spMk id="6" creationId="{00000000-0000-0000-0000-000000000000}"/>
          </ac:spMkLst>
        </pc:spChg>
        <pc:picChg chg="mod ord">
          <ac:chgData name="Morales, Mia - Division of School and Program Improvement" userId="dd8bf0d1-15b0-4afb-9604-13c935911070" providerId="ADAL" clId="{06AE8AD6-3E46-49B0-ABCE-A219589E4351}" dt="2023-06-09T15:05:52.377" v="11" actId="1076"/>
          <ac:picMkLst>
            <pc:docMk/>
            <pc:sldMk cId="2893556182" sldId="328"/>
            <ac:picMk id="5" creationId="{711E075C-8325-467B-92D5-1B9BE6A61463}"/>
          </ac:picMkLst>
        </pc:picChg>
      </pc:sldChg>
      <pc:sldChg chg="modSp mod modClrScheme chgLayout">
        <pc:chgData name="Morales, Mia - Division of School and Program Improvement" userId="dd8bf0d1-15b0-4afb-9604-13c935911070" providerId="ADAL" clId="{06AE8AD6-3E46-49B0-ABCE-A219589E4351}" dt="2023-06-09T15:06:56.737" v="35" actId="2711"/>
        <pc:sldMkLst>
          <pc:docMk/>
          <pc:sldMk cId="197720850" sldId="329"/>
        </pc:sldMkLst>
        <pc:spChg chg="mod ord">
          <ac:chgData name="Morales, Mia - Division of School and Program Improvement" userId="dd8bf0d1-15b0-4afb-9604-13c935911070" providerId="ADAL" clId="{06AE8AD6-3E46-49B0-ABCE-A219589E4351}" dt="2023-06-09T15:06:56.737" v="35" actId="2711"/>
          <ac:spMkLst>
            <pc:docMk/>
            <pc:sldMk cId="197720850" sldId="329"/>
            <ac:spMk id="2" creationId="{00000000-0000-0000-0000-000000000000}"/>
          </ac:spMkLst>
        </pc:spChg>
        <pc:spChg chg="mod ord">
          <ac:chgData name="Morales, Mia - Division of School and Program Improvement" userId="dd8bf0d1-15b0-4afb-9604-13c935911070" providerId="ADAL" clId="{06AE8AD6-3E46-49B0-ABCE-A219589E4351}" dt="2023-06-09T15:06:52.405" v="34" actId="2711"/>
          <ac:spMkLst>
            <pc:docMk/>
            <pc:sldMk cId="197720850" sldId="329"/>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07:12.078" v="40" actId="12"/>
        <pc:sldMkLst>
          <pc:docMk/>
          <pc:sldMk cId="450137082" sldId="330"/>
        </pc:sldMkLst>
        <pc:spChg chg="mod ord">
          <ac:chgData name="Morales, Mia - Division of School and Program Improvement" userId="dd8bf0d1-15b0-4afb-9604-13c935911070" providerId="ADAL" clId="{06AE8AD6-3E46-49B0-ABCE-A219589E4351}" dt="2023-06-09T15:07:07.328" v="38" actId="2711"/>
          <ac:spMkLst>
            <pc:docMk/>
            <pc:sldMk cId="450137082" sldId="330"/>
            <ac:spMk id="5122" creationId="{00000000-0000-0000-0000-000000000000}"/>
          </ac:spMkLst>
        </pc:spChg>
        <pc:spChg chg="mod ord">
          <ac:chgData name="Morales, Mia - Division of School and Program Improvement" userId="dd8bf0d1-15b0-4afb-9604-13c935911070" providerId="ADAL" clId="{06AE8AD6-3E46-49B0-ABCE-A219589E4351}" dt="2023-06-09T15:07:12.078" v="40" actId="12"/>
          <ac:spMkLst>
            <pc:docMk/>
            <pc:sldMk cId="450137082" sldId="330"/>
            <ac:spMk id="5123" creationId="{00000000-0000-0000-0000-000000000000}"/>
          </ac:spMkLst>
        </pc:spChg>
      </pc:sldChg>
      <pc:sldChg chg="modSp mod">
        <pc:chgData name="Morales, Mia - Division of School and Program Improvement" userId="dd8bf0d1-15b0-4afb-9604-13c935911070" providerId="ADAL" clId="{06AE8AD6-3E46-49B0-ABCE-A219589E4351}" dt="2023-06-09T15:07:35.687" v="42" actId="1076"/>
        <pc:sldMkLst>
          <pc:docMk/>
          <pc:sldMk cId="3796978585" sldId="331"/>
        </pc:sldMkLst>
        <pc:spChg chg="mod">
          <ac:chgData name="Morales, Mia - Division of School and Program Improvement" userId="dd8bf0d1-15b0-4afb-9604-13c935911070" providerId="ADAL" clId="{06AE8AD6-3E46-49B0-ABCE-A219589E4351}" dt="2023-06-09T15:07:35.687" v="42" actId="1076"/>
          <ac:spMkLst>
            <pc:docMk/>
            <pc:sldMk cId="3796978585" sldId="331"/>
            <ac:spMk id="5"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08:05.554" v="53" actId="403"/>
        <pc:sldMkLst>
          <pc:docMk/>
          <pc:sldMk cId="2978118393" sldId="332"/>
        </pc:sldMkLst>
        <pc:spChg chg="mod ord">
          <ac:chgData name="Morales, Mia - Division of School and Program Improvement" userId="dd8bf0d1-15b0-4afb-9604-13c935911070" providerId="ADAL" clId="{06AE8AD6-3E46-49B0-ABCE-A219589E4351}" dt="2023-06-09T15:08:01.476" v="50" actId="403"/>
          <ac:spMkLst>
            <pc:docMk/>
            <pc:sldMk cId="2978118393" sldId="332"/>
            <ac:spMk id="3" creationId="{00000000-0000-0000-0000-000000000000}"/>
          </ac:spMkLst>
        </pc:spChg>
        <pc:spChg chg="mod ord">
          <ac:chgData name="Morales, Mia - Division of School and Program Improvement" userId="dd8bf0d1-15b0-4afb-9604-13c935911070" providerId="ADAL" clId="{06AE8AD6-3E46-49B0-ABCE-A219589E4351}" dt="2023-06-09T15:08:05.554" v="53" actId="403"/>
          <ac:spMkLst>
            <pc:docMk/>
            <pc:sldMk cId="2978118393" sldId="332"/>
            <ac:spMk id="11266"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9:25:12.704" v="356" actId="20577"/>
        <pc:sldMkLst>
          <pc:docMk/>
          <pc:sldMk cId="2413678572" sldId="333"/>
        </pc:sldMkLst>
        <pc:spChg chg="mod ord">
          <ac:chgData name="Morales, Mia - Division of School and Program Improvement" userId="dd8bf0d1-15b0-4afb-9604-13c935911070" providerId="ADAL" clId="{06AE8AD6-3E46-49B0-ABCE-A219589E4351}" dt="2023-06-09T15:08:20.486" v="59" actId="403"/>
          <ac:spMkLst>
            <pc:docMk/>
            <pc:sldMk cId="2413678572" sldId="333"/>
            <ac:spMk id="2" creationId="{00000000-0000-0000-0000-000000000000}"/>
          </ac:spMkLst>
        </pc:spChg>
        <pc:spChg chg="mod ord">
          <ac:chgData name="Morales, Mia - Division of School and Program Improvement" userId="dd8bf0d1-15b0-4afb-9604-13c935911070" providerId="ADAL" clId="{06AE8AD6-3E46-49B0-ABCE-A219589E4351}" dt="2023-06-09T19:25:12.704" v="356" actId="20577"/>
          <ac:spMkLst>
            <pc:docMk/>
            <pc:sldMk cId="2413678572" sldId="333"/>
            <ac:spMk id="3" creationId="{00000000-0000-0000-0000-000000000000}"/>
          </ac:spMkLst>
        </pc:spChg>
      </pc:sldChg>
      <pc:sldChg chg="addSp delSp modSp mod modClrScheme chgLayout">
        <pc:chgData name="Morales, Mia - Division of School and Program Improvement" userId="dd8bf0d1-15b0-4afb-9604-13c935911070" providerId="ADAL" clId="{06AE8AD6-3E46-49B0-ABCE-A219589E4351}" dt="2023-06-09T15:10:10.209" v="90" actId="2711"/>
        <pc:sldMkLst>
          <pc:docMk/>
          <pc:sldMk cId="1642044641" sldId="334"/>
        </pc:sldMkLst>
        <pc:spChg chg="mod ord">
          <ac:chgData name="Morales, Mia - Division of School and Program Improvement" userId="dd8bf0d1-15b0-4afb-9604-13c935911070" providerId="ADAL" clId="{06AE8AD6-3E46-49B0-ABCE-A219589E4351}" dt="2023-06-09T15:09:09.564" v="70" actId="403"/>
          <ac:spMkLst>
            <pc:docMk/>
            <pc:sldMk cId="1642044641" sldId="334"/>
            <ac:spMk id="2" creationId="{00000000-0000-0000-0000-000000000000}"/>
          </ac:spMkLst>
        </pc:spChg>
        <pc:spChg chg="add del mod ord">
          <ac:chgData name="Morales, Mia - Division of School and Program Improvement" userId="dd8bf0d1-15b0-4afb-9604-13c935911070" providerId="ADAL" clId="{06AE8AD6-3E46-49B0-ABCE-A219589E4351}" dt="2023-06-09T15:08:54.353" v="65"/>
          <ac:spMkLst>
            <pc:docMk/>
            <pc:sldMk cId="1642044641" sldId="334"/>
            <ac:spMk id="3" creationId="{0A181D47-08D7-BE74-F681-89067F6795C2}"/>
          </ac:spMkLst>
        </pc:spChg>
        <pc:graphicFrameChg chg="add mod modGraphic">
          <ac:chgData name="Morales, Mia - Division of School and Program Improvement" userId="dd8bf0d1-15b0-4afb-9604-13c935911070" providerId="ADAL" clId="{06AE8AD6-3E46-49B0-ABCE-A219589E4351}" dt="2023-06-09T15:10:10.209" v="90" actId="2711"/>
          <ac:graphicFrameMkLst>
            <pc:docMk/>
            <pc:sldMk cId="1642044641" sldId="334"/>
            <ac:graphicFrameMk id="4" creationId="{5DF49CDD-0E9E-6EFE-3801-F6B91D210A85}"/>
          </ac:graphicFrameMkLst>
        </pc:graphicFrameChg>
        <pc:graphicFrameChg chg="del">
          <ac:chgData name="Morales, Mia - Division of School and Program Improvement" userId="dd8bf0d1-15b0-4afb-9604-13c935911070" providerId="ADAL" clId="{06AE8AD6-3E46-49B0-ABCE-A219589E4351}" dt="2023-06-09T15:08:58.226" v="66" actId="478"/>
          <ac:graphicFrameMkLst>
            <pc:docMk/>
            <pc:sldMk cId="1642044641" sldId="334"/>
            <ac:graphicFrameMk id="7" creationId="{00000000-0000-0000-0000-000000000000}"/>
          </ac:graphicFrameMkLst>
        </pc:graphicFrameChg>
      </pc:sldChg>
      <pc:sldChg chg="addSp delSp modSp mod modClrScheme chgLayout">
        <pc:chgData name="Morales, Mia - Division of School and Program Improvement" userId="dd8bf0d1-15b0-4afb-9604-13c935911070" providerId="ADAL" clId="{06AE8AD6-3E46-49B0-ABCE-A219589E4351}" dt="2023-06-09T15:11:00.123" v="99" actId="12"/>
        <pc:sldMkLst>
          <pc:docMk/>
          <pc:sldMk cId="3545962804" sldId="335"/>
        </pc:sldMkLst>
        <pc:spChg chg="mod ord">
          <ac:chgData name="Morales, Mia - Division of School and Program Improvement" userId="dd8bf0d1-15b0-4afb-9604-13c935911070" providerId="ADAL" clId="{06AE8AD6-3E46-49B0-ABCE-A219589E4351}" dt="2023-06-09T15:10:52.891" v="97" actId="2711"/>
          <ac:spMkLst>
            <pc:docMk/>
            <pc:sldMk cId="3545962804" sldId="335"/>
            <ac:spMk id="2" creationId="{00000000-0000-0000-0000-000000000000}"/>
          </ac:spMkLst>
        </pc:spChg>
        <pc:spChg chg="mod ord">
          <ac:chgData name="Morales, Mia - Division of School and Program Improvement" userId="dd8bf0d1-15b0-4afb-9604-13c935911070" providerId="ADAL" clId="{06AE8AD6-3E46-49B0-ABCE-A219589E4351}" dt="2023-06-09T15:11:00.123" v="99" actId="12"/>
          <ac:spMkLst>
            <pc:docMk/>
            <pc:sldMk cId="3545962804" sldId="335"/>
            <ac:spMk id="3" creationId="{00000000-0000-0000-0000-000000000000}"/>
          </ac:spMkLst>
        </pc:spChg>
        <pc:spChg chg="add del mod ord">
          <ac:chgData name="Morales, Mia - Division of School and Program Improvement" userId="dd8bf0d1-15b0-4afb-9604-13c935911070" providerId="ADAL" clId="{06AE8AD6-3E46-49B0-ABCE-A219589E4351}" dt="2023-06-09T15:10:26.887" v="92"/>
          <ac:spMkLst>
            <pc:docMk/>
            <pc:sldMk cId="3545962804" sldId="335"/>
            <ac:spMk id="4" creationId="{050E56D4-2283-DC44-F9EA-C72262A3EE9A}"/>
          </ac:spMkLst>
        </pc:spChg>
        <pc:picChg chg="del">
          <ac:chgData name="Morales, Mia - Division of School and Program Improvement" userId="dd8bf0d1-15b0-4afb-9604-13c935911070" providerId="ADAL" clId="{06AE8AD6-3E46-49B0-ABCE-A219589E4351}" dt="2023-06-09T15:10:28.614" v="93" actId="478"/>
          <ac:picMkLst>
            <pc:docMk/>
            <pc:sldMk cId="3545962804" sldId="335"/>
            <ac:picMk id="5" creationId="{0799DC64-B198-40B3-BDEF-284EEC40175F}"/>
          </ac:picMkLst>
        </pc:picChg>
        <pc:picChg chg="add mod">
          <ac:chgData name="Morales, Mia - Division of School and Program Improvement" userId="dd8bf0d1-15b0-4afb-9604-13c935911070" providerId="ADAL" clId="{06AE8AD6-3E46-49B0-ABCE-A219589E4351}" dt="2023-06-09T15:10:34.810" v="95" actId="1076"/>
          <ac:picMkLst>
            <pc:docMk/>
            <pc:sldMk cId="3545962804" sldId="335"/>
            <ac:picMk id="6" creationId="{E479615A-ABC3-3DE7-7AF5-DA78470984C7}"/>
          </ac:picMkLst>
        </pc:picChg>
      </pc:sldChg>
      <pc:sldChg chg="modSp mod modClrScheme chgLayout">
        <pc:chgData name="Morales, Mia - Division of School and Program Improvement" userId="dd8bf0d1-15b0-4afb-9604-13c935911070" providerId="ADAL" clId="{06AE8AD6-3E46-49B0-ABCE-A219589E4351}" dt="2023-06-09T15:11:21.339" v="107" actId="403"/>
        <pc:sldMkLst>
          <pc:docMk/>
          <pc:sldMk cId="3916663328" sldId="336"/>
        </pc:sldMkLst>
        <pc:spChg chg="mod ord">
          <ac:chgData name="Morales, Mia - Division of School and Program Improvement" userId="dd8bf0d1-15b0-4afb-9604-13c935911070" providerId="ADAL" clId="{06AE8AD6-3E46-49B0-ABCE-A219589E4351}" dt="2023-06-09T15:11:11.756" v="103" actId="403"/>
          <ac:spMkLst>
            <pc:docMk/>
            <pc:sldMk cId="3916663328" sldId="336"/>
            <ac:spMk id="2" creationId="{00000000-0000-0000-0000-000000000000}"/>
          </ac:spMkLst>
        </pc:spChg>
        <pc:spChg chg="mod ord">
          <ac:chgData name="Morales, Mia - Division of School and Program Improvement" userId="dd8bf0d1-15b0-4afb-9604-13c935911070" providerId="ADAL" clId="{06AE8AD6-3E46-49B0-ABCE-A219589E4351}" dt="2023-06-09T15:11:21.339" v="107" actId="403"/>
          <ac:spMkLst>
            <pc:docMk/>
            <pc:sldMk cId="3916663328" sldId="336"/>
            <ac:spMk id="3" creationId="{00000000-0000-0000-0000-000000000000}"/>
          </ac:spMkLst>
        </pc:spChg>
      </pc:sldChg>
      <pc:sldChg chg="addSp delSp modSp mod modClrScheme chgLayout">
        <pc:chgData name="Morales, Mia - Division of School and Program Improvement" userId="dd8bf0d1-15b0-4afb-9604-13c935911070" providerId="ADAL" clId="{06AE8AD6-3E46-49B0-ABCE-A219589E4351}" dt="2023-06-09T15:12:24.560" v="123" actId="404"/>
        <pc:sldMkLst>
          <pc:docMk/>
          <pc:sldMk cId="897931094" sldId="337"/>
        </pc:sldMkLst>
        <pc:spChg chg="mod ord">
          <ac:chgData name="Morales, Mia - Division of School and Program Improvement" userId="dd8bf0d1-15b0-4afb-9604-13c935911070" providerId="ADAL" clId="{06AE8AD6-3E46-49B0-ABCE-A219589E4351}" dt="2023-06-09T15:11:44.241" v="113" actId="403"/>
          <ac:spMkLst>
            <pc:docMk/>
            <pc:sldMk cId="897931094" sldId="337"/>
            <ac:spMk id="2" creationId="{00000000-0000-0000-0000-000000000000}"/>
          </ac:spMkLst>
        </pc:spChg>
        <pc:spChg chg="add del mod ord">
          <ac:chgData name="Morales, Mia - Division of School and Program Improvement" userId="dd8bf0d1-15b0-4afb-9604-13c935911070" providerId="ADAL" clId="{06AE8AD6-3E46-49B0-ABCE-A219589E4351}" dt="2023-06-09T15:11:34.879" v="109"/>
          <ac:spMkLst>
            <pc:docMk/>
            <pc:sldMk cId="897931094" sldId="337"/>
            <ac:spMk id="3" creationId="{5023769B-E6C4-F85F-29ED-9E20A59E57EE}"/>
          </ac:spMkLst>
        </pc:spChg>
        <pc:graphicFrameChg chg="add mod modGraphic">
          <ac:chgData name="Morales, Mia - Division of School and Program Improvement" userId="dd8bf0d1-15b0-4afb-9604-13c935911070" providerId="ADAL" clId="{06AE8AD6-3E46-49B0-ABCE-A219589E4351}" dt="2023-06-09T15:12:24.560" v="123" actId="404"/>
          <ac:graphicFrameMkLst>
            <pc:docMk/>
            <pc:sldMk cId="897931094" sldId="337"/>
            <ac:graphicFrameMk id="4" creationId="{29FEC97D-085E-3D45-18B3-C876C2378A9B}"/>
          </ac:graphicFrameMkLst>
        </pc:graphicFrameChg>
        <pc:graphicFrameChg chg="del">
          <ac:chgData name="Morales, Mia - Division of School and Program Improvement" userId="dd8bf0d1-15b0-4afb-9604-13c935911070" providerId="ADAL" clId="{06AE8AD6-3E46-49B0-ABCE-A219589E4351}" dt="2023-06-09T15:11:37.518" v="110" actId="478"/>
          <ac:graphicFrameMkLst>
            <pc:docMk/>
            <pc:sldMk cId="897931094" sldId="337"/>
            <ac:graphicFrameMk id="5" creationId="{00000000-0000-0000-0000-000000000000}"/>
          </ac:graphicFrameMkLst>
        </pc:graphicFrameChg>
      </pc:sldChg>
      <pc:sldChg chg="addSp delSp modSp mod modClrScheme chgLayout">
        <pc:chgData name="Morales, Mia - Division of School and Program Improvement" userId="dd8bf0d1-15b0-4afb-9604-13c935911070" providerId="ADAL" clId="{06AE8AD6-3E46-49B0-ABCE-A219589E4351}" dt="2023-06-09T15:13:45.293" v="167" actId="1076"/>
        <pc:sldMkLst>
          <pc:docMk/>
          <pc:sldMk cId="390732419" sldId="338"/>
        </pc:sldMkLst>
        <pc:spChg chg="mod ord">
          <ac:chgData name="Morales, Mia - Division of School and Program Improvement" userId="dd8bf0d1-15b0-4afb-9604-13c935911070" providerId="ADAL" clId="{06AE8AD6-3E46-49B0-ABCE-A219589E4351}" dt="2023-06-09T15:12:54.845" v="130" actId="403"/>
          <ac:spMkLst>
            <pc:docMk/>
            <pc:sldMk cId="390732419" sldId="338"/>
            <ac:spMk id="2" creationId="{00000000-0000-0000-0000-000000000000}"/>
          </ac:spMkLst>
        </pc:spChg>
        <pc:spChg chg="add del mod ord">
          <ac:chgData name="Morales, Mia - Division of School and Program Improvement" userId="dd8bf0d1-15b0-4afb-9604-13c935911070" providerId="ADAL" clId="{06AE8AD6-3E46-49B0-ABCE-A219589E4351}" dt="2023-06-09T15:12:44.755" v="125"/>
          <ac:spMkLst>
            <pc:docMk/>
            <pc:sldMk cId="390732419" sldId="338"/>
            <ac:spMk id="3" creationId="{DA7755BF-4740-CEB2-03A7-3BF97645CC0F}"/>
          </ac:spMkLst>
        </pc:spChg>
        <pc:graphicFrameChg chg="add mod modGraphic">
          <ac:chgData name="Morales, Mia - Division of School and Program Improvement" userId="dd8bf0d1-15b0-4afb-9604-13c935911070" providerId="ADAL" clId="{06AE8AD6-3E46-49B0-ABCE-A219589E4351}" dt="2023-06-09T15:13:45.293" v="167" actId="1076"/>
          <ac:graphicFrameMkLst>
            <pc:docMk/>
            <pc:sldMk cId="390732419" sldId="338"/>
            <ac:graphicFrameMk id="4" creationId="{0737A1E8-5E05-4B42-2A3A-8D809AEC8EDC}"/>
          </ac:graphicFrameMkLst>
        </pc:graphicFrameChg>
        <pc:graphicFrameChg chg="del">
          <ac:chgData name="Morales, Mia - Division of School and Program Improvement" userId="dd8bf0d1-15b0-4afb-9604-13c935911070" providerId="ADAL" clId="{06AE8AD6-3E46-49B0-ABCE-A219589E4351}" dt="2023-06-09T15:12:47.045" v="126" actId="478"/>
          <ac:graphicFrameMkLst>
            <pc:docMk/>
            <pc:sldMk cId="390732419" sldId="338"/>
            <ac:graphicFrameMk id="6" creationId="{00000000-0000-0000-0000-000000000000}"/>
          </ac:graphicFrameMkLst>
        </pc:graphicFrameChg>
      </pc:sldChg>
      <pc:sldChg chg="modSp mod modClrScheme chgLayout">
        <pc:chgData name="Morales, Mia - Division of School and Program Improvement" userId="dd8bf0d1-15b0-4afb-9604-13c935911070" providerId="ADAL" clId="{06AE8AD6-3E46-49B0-ABCE-A219589E4351}" dt="2023-06-09T15:14:27.958" v="177" actId="404"/>
        <pc:sldMkLst>
          <pc:docMk/>
          <pc:sldMk cId="585208745" sldId="339"/>
        </pc:sldMkLst>
        <pc:spChg chg="mod ord">
          <ac:chgData name="Morales, Mia - Division of School and Program Improvement" userId="dd8bf0d1-15b0-4afb-9604-13c935911070" providerId="ADAL" clId="{06AE8AD6-3E46-49B0-ABCE-A219589E4351}" dt="2023-06-09T15:14:27.958" v="177" actId="404"/>
          <ac:spMkLst>
            <pc:docMk/>
            <pc:sldMk cId="585208745" sldId="339"/>
            <ac:spMk id="2" creationId="{00000000-0000-0000-0000-000000000000}"/>
          </ac:spMkLst>
        </pc:spChg>
        <pc:spChg chg="mod ord">
          <ac:chgData name="Morales, Mia - Division of School and Program Improvement" userId="dd8bf0d1-15b0-4afb-9604-13c935911070" providerId="ADAL" clId="{06AE8AD6-3E46-49B0-ABCE-A219589E4351}" dt="2023-06-09T15:14:20.669" v="176" actId="27636"/>
          <ac:spMkLst>
            <pc:docMk/>
            <pc:sldMk cId="585208745" sldId="339"/>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4:40.865" v="180" actId="2711"/>
        <pc:sldMkLst>
          <pc:docMk/>
          <pc:sldMk cId="815685366" sldId="340"/>
        </pc:sldMkLst>
        <pc:spChg chg="mod ord">
          <ac:chgData name="Morales, Mia - Division of School and Program Improvement" userId="dd8bf0d1-15b0-4afb-9604-13c935911070" providerId="ADAL" clId="{06AE8AD6-3E46-49B0-ABCE-A219589E4351}" dt="2023-06-09T15:14:37.068" v="179" actId="2711"/>
          <ac:spMkLst>
            <pc:docMk/>
            <pc:sldMk cId="815685366" sldId="340"/>
            <ac:spMk id="7170" creationId="{00000000-0000-0000-0000-000000000000}"/>
          </ac:spMkLst>
        </pc:spChg>
        <pc:graphicFrameChg chg="mod ord modGraphic">
          <ac:chgData name="Morales, Mia - Division of School and Program Improvement" userId="dd8bf0d1-15b0-4afb-9604-13c935911070" providerId="ADAL" clId="{06AE8AD6-3E46-49B0-ABCE-A219589E4351}" dt="2023-06-09T15:14:40.865" v="180" actId="2711"/>
          <ac:graphicFrameMkLst>
            <pc:docMk/>
            <pc:sldMk cId="815685366" sldId="340"/>
            <ac:graphicFrameMk id="5" creationId="{00000000-0000-0000-0000-000000000000}"/>
          </ac:graphicFrameMkLst>
        </pc:graphicFrameChg>
      </pc:sldChg>
      <pc:sldChg chg="modSp mod modClrScheme chgLayout">
        <pc:chgData name="Morales, Mia - Division of School and Program Improvement" userId="dd8bf0d1-15b0-4afb-9604-13c935911070" providerId="ADAL" clId="{06AE8AD6-3E46-49B0-ABCE-A219589E4351}" dt="2023-06-09T15:15:13.387" v="188" actId="403"/>
        <pc:sldMkLst>
          <pc:docMk/>
          <pc:sldMk cId="3353032605" sldId="341"/>
        </pc:sldMkLst>
        <pc:spChg chg="mod ord">
          <ac:chgData name="Morales, Mia - Division of School and Program Improvement" userId="dd8bf0d1-15b0-4afb-9604-13c935911070" providerId="ADAL" clId="{06AE8AD6-3E46-49B0-ABCE-A219589E4351}" dt="2023-06-09T15:15:01.980" v="182" actId="2711"/>
          <ac:spMkLst>
            <pc:docMk/>
            <pc:sldMk cId="3353032605" sldId="341"/>
            <ac:spMk id="2" creationId="{00000000-0000-0000-0000-000000000000}"/>
          </ac:spMkLst>
        </pc:spChg>
        <pc:spChg chg="mod ord">
          <ac:chgData name="Morales, Mia - Division of School and Program Improvement" userId="dd8bf0d1-15b0-4afb-9604-13c935911070" providerId="ADAL" clId="{06AE8AD6-3E46-49B0-ABCE-A219589E4351}" dt="2023-06-09T15:15:13.387" v="188" actId="403"/>
          <ac:spMkLst>
            <pc:docMk/>
            <pc:sldMk cId="3353032605" sldId="341"/>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5:48.415" v="195" actId="255"/>
        <pc:sldMkLst>
          <pc:docMk/>
          <pc:sldMk cId="1605917378" sldId="342"/>
        </pc:sldMkLst>
        <pc:spChg chg="mod ord">
          <ac:chgData name="Morales, Mia - Division of School and Program Improvement" userId="dd8bf0d1-15b0-4afb-9604-13c935911070" providerId="ADAL" clId="{06AE8AD6-3E46-49B0-ABCE-A219589E4351}" dt="2023-06-09T15:15:28.679" v="191" actId="2711"/>
          <ac:spMkLst>
            <pc:docMk/>
            <pc:sldMk cId="1605917378" sldId="342"/>
            <ac:spMk id="2" creationId="{00000000-0000-0000-0000-000000000000}"/>
          </ac:spMkLst>
        </pc:spChg>
        <pc:spChg chg="mod ord">
          <ac:chgData name="Morales, Mia - Division of School and Program Improvement" userId="dd8bf0d1-15b0-4afb-9604-13c935911070" providerId="ADAL" clId="{06AE8AD6-3E46-49B0-ABCE-A219589E4351}" dt="2023-06-09T15:15:48.415" v="195" actId="255"/>
          <ac:spMkLst>
            <pc:docMk/>
            <pc:sldMk cId="1605917378" sldId="342"/>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6:14.456" v="200"/>
        <pc:sldMkLst>
          <pc:docMk/>
          <pc:sldMk cId="2842628781" sldId="343"/>
        </pc:sldMkLst>
        <pc:spChg chg="mod ord">
          <ac:chgData name="Morales, Mia - Division of School and Program Improvement" userId="dd8bf0d1-15b0-4afb-9604-13c935911070" providerId="ADAL" clId="{06AE8AD6-3E46-49B0-ABCE-A219589E4351}" dt="2023-06-09T15:16:05.109" v="197" actId="2711"/>
          <ac:spMkLst>
            <pc:docMk/>
            <pc:sldMk cId="2842628781" sldId="343"/>
            <ac:spMk id="2" creationId="{00000000-0000-0000-0000-000000000000}"/>
          </ac:spMkLst>
        </pc:spChg>
        <pc:spChg chg="mod ord">
          <ac:chgData name="Morales, Mia - Division of School and Program Improvement" userId="dd8bf0d1-15b0-4afb-9604-13c935911070" providerId="ADAL" clId="{06AE8AD6-3E46-49B0-ABCE-A219589E4351}" dt="2023-06-09T15:16:14.456" v="200"/>
          <ac:spMkLst>
            <pc:docMk/>
            <pc:sldMk cId="2842628781" sldId="343"/>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6:33.823" v="205"/>
        <pc:sldMkLst>
          <pc:docMk/>
          <pc:sldMk cId="2947532898" sldId="344"/>
        </pc:sldMkLst>
        <pc:spChg chg="mod ord">
          <ac:chgData name="Morales, Mia - Division of School and Program Improvement" userId="dd8bf0d1-15b0-4afb-9604-13c935911070" providerId="ADAL" clId="{06AE8AD6-3E46-49B0-ABCE-A219589E4351}" dt="2023-06-09T15:16:22.953" v="202" actId="2711"/>
          <ac:spMkLst>
            <pc:docMk/>
            <pc:sldMk cId="2947532898" sldId="344"/>
            <ac:spMk id="2" creationId="{00000000-0000-0000-0000-000000000000}"/>
          </ac:spMkLst>
        </pc:spChg>
        <pc:spChg chg="mod ord">
          <ac:chgData name="Morales, Mia - Division of School and Program Improvement" userId="dd8bf0d1-15b0-4afb-9604-13c935911070" providerId="ADAL" clId="{06AE8AD6-3E46-49B0-ABCE-A219589E4351}" dt="2023-06-09T15:16:33.823" v="205"/>
          <ac:spMkLst>
            <pc:docMk/>
            <pc:sldMk cId="2947532898" sldId="344"/>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6:52.827" v="210"/>
        <pc:sldMkLst>
          <pc:docMk/>
          <pc:sldMk cId="3983406726" sldId="345"/>
        </pc:sldMkLst>
        <pc:spChg chg="mod ord">
          <ac:chgData name="Morales, Mia - Division of School and Program Improvement" userId="dd8bf0d1-15b0-4afb-9604-13c935911070" providerId="ADAL" clId="{06AE8AD6-3E46-49B0-ABCE-A219589E4351}" dt="2023-06-09T15:16:42.978" v="207" actId="2711"/>
          <ac:spMkLst>
            <pc:docMk/>
            <pc:sldMk cId="3983406726" sldId="345"/>
            <ac:spMk id="2" creationId="{00000000-0000-0000-0000-000000000000}"/>
          </ac:spMkLst>
        </pc:spChg>
        <pc:spChg chg="mod ord">
          <ac:chgData name="Morales, Mia - Division of School and Program Improvement" userId="dd8bf0d1-15b0-4afb-9604-13c935911070" providerId="ADAL" clId="{06AE8AD6-3E46-49B0-ABCE-A219589E4351}" dt="2023-06-09T15:16:52.827" v="210"/>
          <ac:spMkLst>
            <pc:docMk/>
            <pc:sldMk cId="3983406726" sldId="345"/>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7:19.139" v="215" actId="12"/>
        <pc:sldMkLst>
          <pc:docMk/>
          <pc:sldMk cId="4110138706" sldId="346"/>
        </pc:sldMkLst>
        <pc:spChg chg="mod ord">
          <ac:chgData name="Morales, Mia - Division of School and Program Improvement" userId="dd8bf0d1-15b0-4afb-9604-13c935911070" providerId="ADAL" clId="{06AE8AD6-3E46-49B0-ABCE-A219589E4351}" dt="2023-06-09T15:17:12.996" v="213" actId="2711"/>
          <ac:spMkLst>
            <pc:docMk/>
            <pc:sldMk cId="4110138706" sldId="346"/>
            <ac:spMk id="2" creationId="{00000000-0000-0000-0000-000000000000}"/>
          </ac:spMkLst>
        </pc:spChg>
        <pc:spChg chg="mod ord">
          <ac:chgData name="Morales, Mia - Division of School and Program Improvement" userId="dd8bf0d1-15b0-4afb-9604-13c935911070" providerId="ADAL" clId="{06AE8AD6-3E46-49B0-ABCE-A219589E4351}" dt="2023-06-09T15:17:19.139" v="215" actId="12"/>
          <ac:spMkLst>
            <pc:docMk/>
            <pc:sldMk cId="4110138706" sldId="346"/>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17:49.576" v="224" actId="2711"/>
        <pc:sldMkLst>
          <pc:docMk/>
          <pc:sldMk cId="2142101766" sldId="347"/>
        </pc:sldMkLst>
        <pc:spChg chg="mod ord">
          <ac:chgData name="Morales, Mia - Division of School and Program Improvement" userId="dd8bf0d1-15b0-4afb-9604-13c935911070" providerId="ADAL" clId="{06AE8AD6-3E46-49B0-ABCE-A219589E4351}" dt="2023-06-09T15:17:45.836" v="223" actId="2711"/>
          <ac:spMkLst>
            <pc:docMk/>
            <pc:sldMk cId="2142101766" sldId="347"/>
            <ac:spMk id="2" creationId="{00000000-0000-0000-0000-000000000000}"/>
          </ac:spMkLst>
        </pc:spChg>
        <pc:spChg chg="mod ord">
          <ac:chgData name="Morales, Mia - Division of School and Program Improvement" userId="dd8bf0d1-15b0-4afb-9604-13c935911070" providerId="ADAL" clId="{06AE8AD6-3E46-49B0-ABCE-A219589E4351}" dt="2023-06-09T15:17:42.039" v="222" actId="2711"/>
          <ac:spMkLst>
            <pc:docMk/>
            <pc:sldMk cId="2142101766" sldId="347"/>
            <ac:spMk id="10242" creationId="{00000000-0000-0000-0000-000000000000}"/>
          </ac:spMkLst>
        </pc:spChg>
        <pc:graphicFrameChg chg="mod modGraphic">
          <ac:chgData name="Morales, Mia - Division of School and Program Improvement" userId="dd8bf0d1-15b0-4afb-9604-13c935911070" providerId="ADAL" clId="{06AE8AD6-3E46-49B0-ABCE-A219589E4351}" dt="2023-06-09T15:17:49.576" v="224" actId="2711"/>
          <ac:graphicFrameMkLst>
            <pc:docMk/>
            <pc:sldMk cId="2142101766" sldId="347"/>
            <ac:graphicFrameMk id="3" creationId="{00000000-0000-0000-0000-000000000000}"/>
          </ac:graphicFrameMkLst>
        </pc:graphicFrameChg>
      </pc:sldChg>
      <pc:sldChg chg="addSp delSp modSp mod">
        <pc:chgData name="Morales, Mia - Division of School and Program Improvement" userId="dd8bf0d1-15b0-4afb-9604-13c935911070" providerId="ADAL" clId="{06AE8AD6-3E46-49B0-ABCE-A219589E4351}" dt="2023-06-09T19:39:19.563" v="439" actId="1037"/>
        <pc:sldMkLst>
          <pc:docMk/>
          <pc:sldMk cId="2765857842" sldId="348"/>
        </pc:sldMkLst>
        <pc:spChg chg="add mod">
          <ac:chgData name="Morales, Mia - Division of School and Program Improvement" userId="dd8bf0d1-15b0-4afb-9604-13c935911070" providerId="ADAL" clId="{06AE8AD6-3E46-49B0-ABCE-A219589E4351}" dt="2023-06-09T19:38:19.175" v="373" actId="1076"/>
          <ac:spMkLst>
            <pc:docMk/>
            <pc:sldMk cId="2765857842" sldId="348"/>
            <ac:spMk id="4" creationId="{AB217FBF-0AC2-4DF1-8586-0FFAA19DAA3A}"/>
          </ac:spMkLst>
        </pc:spChg>
        <pc:spChg chg="add mod">
          <ac:chgData name="Morales, Mia - Division of School and Program Improvement" userId="dd8bf0d1-15b0-4afb-9604-13c935911070" providerId="ADAL" clId="{06AE8AD6-3E46-49B0-ABCE-A219589E4351}" dt="2023-06-09T19:39:02.796" v="381" actId="1036"/>
          <ac:spMkLst>
            <pc:docMk/>
            <pc:sldMk cId="2765857842" sldId="348"/>
            <ac:spMk id="5" creationId="{19E499A5-EF25-9AE4-5AED-C2E625113BE2}"/>
          </ac:spMkLst>
        </pc:spChg>
        <pc:spChg chg="add mod">
          <ac:chgData name="Morales, Mia - Division of School and Program Improvement" userId="dd8bf0d1-15b0-4afb-9604-13c935911070" providerId="ADAL" clId="{06AE8AD6-3E46-49B0-ABCE-A219589E4351}" dt="2023-06-09T19:39:06.051" v="391" actId="1036"/>
          <ac:spMkLst>
            <pc:docMk/>
            <pc:sldMk cId="2765857842" sldId="348"/>
            <ac:spMk id="6" creationId="{877A6E49-5874-AEF4-30D3-E64774FB5999}"/>
          </ac:spMkLst>
        </pc:spChg>
        <pc:spChg chg="add mod">
          <ac:chgData name="Morales, Mia - Division of School and Program Improvement" userId="dd8bf0d1-15b0-4afb-9604-13c935911070" providerId="ADAL" clId="{06AE8AD6-3E46-49B0-ABCE-A219589E4351}" dt="2023-06-09T19:39:08.649" v="401" actId="1036"/>
          <ac:spMkLst>
            <pc:docMk/>
            <pc:sldMk cId="2765857842" sldId="348"/>
            <ac:spMk id="7" creationId="{D42727D8-37DA-D657-55D8-4C41BC13A2EA}"/>
          </ac:spMkLst>
        </pc:spChg>
        <pc:spChg chg="add mod">
          <ac:chgData name="Morales, Mia - Division of School and Program Improvement" userId="dd8bf0d1-15b0-4afb-9604-13c935911070" providerId="ADAL" clId="{06AE8AD6-3E46-49B0-ABCE-A219589E4351}" dt="2023-06-09T19:39:12.141" v="416" actId="1036"/>
          <ac:spMkLst>
            <pc:docMk/>
            <pc:sldMk cId="2765857842" sldId="348"/>
            <ac:spMk id="8" creationId="{CA2F7242-C6CB-58D0-E01A-E22C73436B94}"/>
          </ac:spMkLst>
        </pc:spChg>
        <pc:spChg chg="add mod">
          <ac:chgData name="Morales, Mia - Division of School and Program Improvement" userId="dd8bf0d1-15b0-4afb-9604-13c935911070" providerId="ADAL" clId="{06AE8AD6-3E46-49B0-ABCE-A219589E4351}" dt="2023-06-09T19:39:19.563" v="439" actId="1037"/>
          <ac:spMkLst>
            <pc:docMk/>
            <pc:sldMk cId="2765857842" sldId="348"/>
            <ac:spMk id="9" creationId="{BE924484-880A-C0DD-6B1A-3C047074B39F}"/>
          </ac:spMkLst>
        </pc:spChg>
        <pc:graphicFrameChg chg="add mod modGraphic">
          <ac:chgData name="Morales, Mia - Division of School and Program Improvement" userId="dd8bf0d1-15b0-4afb-9604-13c935911070" providerId="ADAL" clId="{06AE8AD6-3E46-49B0-ABCE-A219589E4351}" dt="2023-06-09T19:38:58.613" v="376" actId="113"/>
          <ac:graphicFrameMkLst>
            <pc:docMk/>
            <pc:sldMk cId="2765857842" sldId="348"/>
            <ac:graphicFrameMk id="3" creationId="{042EB276-CD5F-4FD2-CF6E-5E3D7B0851C0}"/>
          </ac:graphicFrameMkLst>
        </pc:graphicFrameChg>
        <pc:picChg chg="del mod">
          <ac:chgData name="Morales, Mia - Division of School and Program Improvement" userId="dd8bf0d1-15b0-4afb-9604-13c935911070" providerId="ADAL" clId="{06AE8AD6-3E46-49B0-ABCE-A219589E4351}" dt="2023-06-09T19:36:56.019" v="366" actId="478"/>
          <ac:picMkLst>
            <pc:docMk/>
            <pc:sldMk cId="2765857842" sldId="348"/>
            <ac:picMk id="12" creationId="{C99B5BCE-2E5B-2A79-387D-B7463D6345D7}"/>
          </ac:picMkLst>
        </pc:picChg>
      </pc:sldChg>
      <pc:sldChg chg="addSp delSp modSp mod modClrScheme chgLayout">
        <pc:chgData name="Morales, Mia - Division of School and Program Improvement" userId="dd8bf0d1-15b0-4afb-9604-13c935911070" providerId="ADAL" clId="{06AE8AD6-3E46-49B0-ABCE-A219589E4351}" dt="2023-06-09T15:18:33.918" v="231" actId="2711"/>
        <pc:sldMkLst>
          <pc:docMk/>
          <pc:sldMk cId="711072114" sldId="349"/>
        </pc:sldMkLst>
        <pc:spChg chg="add del mod ord">
          <ac:chgData name="Morales, Mia - Division of School and Program Improvement" userId="dd8bf0d1-15b0-4afb-9604-13c935911070" providerId="ADAL" clId="{06AE8AD6-3E46-49B0-ABCE-A219589E4351}" dt="2023-06-09T15:18:16.134" v="226"/>
          <ac:spMkLst>
            <pc:docMk/>
            <pc:sldMk cId="711072114" sldId="349"/>
            <ac:spMk id="2" creationId="{7282CF48-D954-7DB5-A9FB-07EAF192F3D7}"/>
          </ac:spMkLst>
        </pc:spChg>
        <pc:spChg chg="mod ord">
          <ac:chgData name="Morales, Mia - Division of School and Program Improvement" userId="dd8bf0d1-15b0-4afb-9604-13c935911070" providerId="ADAL" clId="{06AE8AD6-3E46-49B0-ABCE-A219589E4351}" dt="2023-06-09T15:18:33.918" v="231" actId="2711"/>
          <ac:spMkLst>
            <pc:docMk/>
            <pc:sldMk cId="711072114" sldId="349"/>
            <ac:spMk id="5" creationId="{00000000-0000-0000-0000-000000000000}"/>
          </ac:spMkLst>
        </pc:spChg>
        <pc:spChg chg="mod ord">
          <ac:chgData name="Morales, Mia - Division of School and Program Improvement" userId="dd8bf0d1-15b0-4afb-9604-13c935911070" providerId="ADAL" clId="{06AE8AD6-3E46-49B0-ABCE-A219589E4351}" dt="2023-06-09T15:18:30.883" v="230" actId="403"/>
          <ac:spMkLst>
            <pc:docMk/>
            <pc:sldMk cId="711072114" sldId="349"/>
            <ac:spMk id="6" creationId="{00000000-0000-0000-0000-000000000000}"/>
          </ac:spMkLst>
        </pc:spChg>
        <pc:picChg chg="add mod">
          <ac:chgData name="Morales, Mia - Division of School and Program Improvement" userId="dd8bf0d1-15b0-4afb-9604-13c935911070" providerId="ADAL" clId="{06AE8AD6-3E46-49B0-ABCE-A219589E4351}" dt="2023-06-09T15:18:16.134" v="226"/>
          <ac:picMkLst>
            <pc:docMk/>
            <pc:sldMk cId="711072114" sldId="349"/>
            <ac:picMk id="3" creationId="{E74049F9-7384-4A5A-D229-FBAB3BD4A246}"/>
          </ac:picMkLst>
        </pc:picChg>
        <pc:picChg chg="del">
          <ac:chgData name="Morales, Mia - Division of School and Program Improvement" userId="dd8bf0d1-15b0-4afb-9604-13c935911070" providerId="ADAL" clId="{06AE8AD6-3E46-49B0-ABCE-A219589E4351}" dt="2023-06-09T15:18:17.989" v="227" actId="478"/>
          <ac:picMkLst>
            <pc:docMk/>
            <pc:sldMk cId="711072114" sldId="349"/>
            <ac:picMk id="9" creationId="{00000000-0000-0000-0000-000000000000}"/>
          </ac:picMkLst>
        </pc:picChg>
      </pc:sldChg>
      <pc:sldChg chg="modSp mod modClrScheme chgLayout">
        <pc:chgData name="Morales, Mia - Division of School and Program Improvement" userId="dd8bf0d1-15b0-4afb-9604-13c935911070" providerId="ADAL" clId="{06AE8AD6-3E46-49B0-ABCE-A219589E4351}" dt="2023-06-09T19:26:24.277" v="364" actId="115"/>
        <pc:sldMkLst>
          <pc:docMk/>
          <pc:sldMk cId="4071489621" sldId="350"/>
        </pc:sldMkLst>
        <pc:spChg chg="mod ord">
          <ac:chgData name="Morales, Mia - Division of School and Program Improvement" userId="dd8bf0d1-15b0-4afb-9604-13c935911070" providerId="ADAL" clId="{06AE8AD6-3E46-49B0-ABCE-A219589E4351}" dt="2023-06-09T15:18:49.003" v="236" actId="403"/>
          <ac:spMkLst>
            <pc:docMk/>
            <pc:sldMk cId="4071489621" sldId="350"/>
            <ac:spMk id="2" creationId="{00000000-0000-0000-0000-000000000000}"/>
          </ac:spMkLst>
        </pc:spChg>
        <pc:spChg chg="mod ord">
          <ac:chgData name="Morales, Mia - Division of School and Program Improvement" userId="dd8bf0d1-15b0-4afb-9604-13c935911070" providerId="ADAL" clId="{06AE8AD6-3E46-49B0-ABCE-A219589E4351}" dt="2023-06-09T19:26:24.277" v="364" actId="115"/>
          <ac:spMkLst>
            <pc:docMk/>
            <pc:sldMk cId="4071489621" sldId="350"/>
            <ac:spMk id="3" creationId="{00000000-0000-0000-0000-000000000000}"/>
          </ac:spMkLst>
        </pc:spChg>
      </pc:sldChg>
      <pc:sldChg chg="delSp modSp mod modClrScheme chgLayout">
        <pc:chgData name="Morales, Mia - Division of School and Program Improvement" userId="dd8bf0d1-15b0-4afb-9604-13c935911070" providerId="ADAL" clId="{06AE8AD6-3E46-49B0-ABCE-A219589E4351}" dt="2023-06-09T15:19:45.221" v="252" actId="403"/>
        <pc:sldMkLst>
          <pc:docMk/>
          <pc:sldMk cId="2348305667" sldId="351"/>
        </pc:sldMkLst>
        <pc:spChg chg="mod ord">
          <ac:chgData name="Morales, Mia - Division of School and Program Improvement" userId="dd8bf0d1-15b0-4afb-9604-13c935911070" providerId="ADAL" clId="{06AE8AD6-3E46-49B0-ABCE-A219589E4351}" dt="2023-06-09T15:19:21.404" v="240" actId="2711"/>
          <ac:spMkLst>
            <pc:docMk/>
            <pc:sldMk cId="2348305667" sldId="351"/>
            <ac:spMk id="2" creationId="{00000000-0000-0000-0000-000000000000}"/>
          </ac:spMkLst>
        </pc:spChg>
        <pc:spChg chg="mod ord">
          <ac:chgData name="Morales, Mia - Division of School and Program Improvement" userId="dd8bf0d1-15b0-4afb-9604-13c935911070" providerId="ADAL" clId="{06AE8AD6-3E46-49B0-ABCE-A219589E4351}" dt="2023-06-09T15:19:45.221" v="252" actId="403"/>
          <ac:spMkLst>
            <pc:docMk/>
            <pc:sldMk cId="2348305667" sldId="351"/>
            <ac:spMk id="3" creationId="{00000000-0000-0000-0000-000000000000}"/>
          </ac:spMkLst>
        </pc:spChg>
        <pc:spChg chg="del">
          <ac:chgData name="Morales, Mia - Division of School and Program Improvement" userId="dd8bf0d1-15b0-4afb-9604-13c935911070" providerId="ADAL" clId="{06AE8AD6-3E46-49B0-ABCE-A219589E4351}" dt="2023-06-09T15:19:32.217" v="246" actId="478"/>
          <ac:spMkLst>
            <pc:docMk/>
            <pc:sldMk cId="2348305667" sldId="351"/>
            <ac:spMk id="5"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52:12.290" v="334" actId="6549"/>
        <pc:sldMkLst>
          <pc:docMk/>
          <pc:sldMk cId="168021907" sldId="352"/>
        </pc:sldMkLst>
        <pc:spChg chg="mod ord">
          <ac:chgData name="Morales, Mia - Division of School and Program Improvement" userId="dd8bf0d1-15b0-4afb-9604-13c935911070" providerId="ADAL" clId="{06AE8AD6-3E46-49B0-ABCE-A219589E4351}" dt="2023-06-09T15:20:03.431" v="256" actId="403"/>
          <ac:spMkLst>
            <pc:docMk/>
            <pc:sldMk cId="168021907" sldId="352"/>
            <ac:spMk id="2" creationId="{00000000-0000-0000-0000-000000000000}"/>
          </ac:spMkLst>
        </pc:spChg>
        <pc:spChg chg="mod ord">
          <ac:chgData name="Morales, Mia - Division of School and Program Improvement" userId="dd8bf0d1-15b0-4afb-9604-13c935911070" providerId="ADAL" clId="{06AE8AD6-3E46-49B0-ABCE-A219589E4351}" dt="2023-06-09T15:52:12.290" v="334" actId="6549"/>
          <ac:spMkLst>
            <pc:docMk/>
            <pc:sldMk cId="168021907" sldId="352"/>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20:41.947" v="276" actId="2711"/>
        <pc:sldMkLst>
          <pc:docMk/>
          <pc:sldMk cId="1414256418" sldId="353"/>
        </pc:sldMkLst>
        <pc:spChg chg="mod ord">
          <ac:chgData name="Morales, Mia - Division of School and Program Improvement" userId="dd8bf0d1-15b0-4afb-9604-13c935911070" providerId="ADAL" clId="{06AE8AD6-3E46-49B0-ABCE-A219589E4351}" dt="2023-06-09T15:20:38.035" v="275" actId="2711"/>
          <ac:spMkLst>
            <pc:docMk/>
            <pc:sldMk cId="1414256418" sldId="353"/>
            <ac:spMk id="2" creationId="{00000000-0000-0000-0000-000000000000}"/>
          </ac:spMkLst>
        </pc:spChg>
        <pc:spChg chg="mod ord">
          <ac:chgData name="Morales, Mia - Division of School and Program Improvement" userId="dd8bf0d1-15b0-4afb-9604-13c935911070" providerId="ADAL" clId="{06AE8AD6-3E46-49B0-ABCE-A219589E4351}" dt="2023-06-09T15:20:41.947" v="276" actId="2711"/>
          <ac:spMkLst>
            <pc:docMk/>
            <pc:sldMk cId="1414256418" sldId="353"/>
            <ac:spMk id="3" creationId="{00000000-0000-0000-0000-000000000000}"/>
          </ac:spMkLst>
        </pc:spChg>
      </pc:sldChg>
      <pc:sldChg chg="modSp mod modClrScheme chgLayout">
        <pc:chgData name="Morales, Mia - Division of School and Program Improvement" userId="dd8bf0d1-15b0-4afb-9604-13c935911070" providerId="ADAL" clId="{06AE8AD6-3E46-49B0-ABCE-A219589E4351}" dt="2023-06-09T15:21:09.753" v="287" actId="404"/>
        <pc:sldMkLst>
          <pc:docMk/>
          <pc:sldMk cId="2832490539" sldId="354"/>
        </pc:sldMkLst>
        <pc:spChg chg="mod ord">
          <ac:chgData name="Morales, Mia - Division of School and Program Improvement" userId="dd8bf0d1-15b0-4afb-9604-13c935911070" providerId="ADAL" clId="{06AE8AD6-3E46-49B0-ABCE-A219589E4351}" dt="2023-06-09T15:20:53.063" v="278" actId="2711"/>
          <ac:spMkLst>
            <pc:docMk/>
            <pc:sldMk cId="2832490539" sldId="354"/>
            <ac:spMk id="2" creationId="{00000000-0000-0000-0000-000000000000}"/>
          </ac:spMkLst>
        </pc:spChg>
        <pc:spChg chg="mod ord">
          <ac:chgData name="Morales, Mia - Division of School and Program Improvement" userId="dd8bf0d1-15b0-4afb-9604-13c935911070" providerId="ADAL" clId="{06AE8AD6-3E46-49B0-ABCE-A219589E4351}" dt="2023-06-09T15:21:09.753" v="287" actId="404"/>
          <ac:spMkLst>
            <pc:docMk/>
            <pc:sldMk cId="2832490539" sldId="354"/>
            <ac:spMk id="3" creationId="{00000000-0000-0000-0000-000000000000}"/>
          </ac:spMkLst>
        </pc:spChg>
      </pc:sldChg>
      <pc:sldChg chg="modSp mod">
        <pc:chgData name="Morales, Mia - Division of School and Program Improvement" userId="dd8bf0d1-15b0-4afb-9604-13c935911070" providerId="ADAL" clId="{06AE8AD6-3E46-49B0-ABCE-A219589E4351}" dt="2023-06-09T18:46:25.904" v="339" actId="6549"/>
        <pc:sldMkLst>
          <pc:docMk/>
          <pc:sldMk cId="1643567413" sldId="355"/>
        </pc:sldMkLst>
        <pc:spChg chg="mod">
          <ac:chgData name="Morales, Mia - Division of School and Program Improvement" userId="dd8bf0d1-15b0-4afb-9604-13c935911070" providerId="ADAL" clId="{06AE8AD6-3E46-49B0-ABCE-A219589E4351}" dt="2023-06-09T18:46:25.904" v="339" actId="6549"/>
          <ac:spMkLst>
            <pc:docMk/>
            <pc:sldMk cId="1643567413" sldId="355"/>
            <ac:spMk id="3" creationId="{00000000-0000-0000-0000-000000000000}"/>
          </ac:spMkLst>
        </pc:spChg>
      </pc:sldChg>
      <pc:sldChg chg="addSp delSp modSp mod modClrScheme chgLayout">
        <pc:chgData name="Morales, Mia - Division of School and Program Improvement" userId="dd8bf0d1-15b0-4afb-9604-13c935911070" providerId="ADAL" clId="{06AE8AD6-3E46-49B0-ABCE-A219589E4351}" dt="2023-06-09T15:22:15.334" v="310" actId="403"/>
        <pc:sldMkLst>
          <pc:docMk/>
          <pc:sldMk cId="800502879" sldId="356"/>
        </pc:sldMkLst>
        <pc:spChg chg="mod ord">
          <ac:chgData name="Morales, Mia - Division of School and Program Improvement" userId="dd8bf0d1-15b0-4afb-9604-13c935911070" providerId="ADAL" clId="{06AE8AD6-3E46-49B0-ABCE-A219589E4351}" dt="2023-06-09T15:22:15.334" v="310" actId="403"/>
          <ac:spMkLst>
            <pc:docMk/>
            <pc:sldMk cId="800502879" sldId="356"/>
            <ac:spMk id="2" creationId="{CA8C7D2E-5742-4C2E-B403-856D058C4A78}"/>
          </ac:spMkLst>
        </pc:spChg>
        <pc:spChg chg="add del mod ord">
          <ac:chgData name="Morales, Mia - Division of School and Program Improvement" userId="dd8bf0d1-15b0-4afb-9604-13c935911070" providerId="ADAL" clId="{06AE8AD6-3E46-49B0-ABCE-A219589E4351}" dt="2023-06-09T15:21:37.345" v="291" actId="478"/>
          <ac:spMkLst>
            <pc:docMk/>
            <pc:sldMk cId="800502879" sldId="356"/>
            <ac:spMk id="3" creationId="{E4EC8FA2-91E6-05C2-B239-37CA6B8E1D81}"/>
          </ac:spMkLst>
        </pc:spChg>
        <pc:spChg chg="add del mod ord">
          <ac:chgData name="Morales, Mia - Division of School and Program Improvement" userId="dd8bf0d1-15b0-4afb-9604-13c935911070" providerId="ADAL" clId="{06AE8AD6-3E46-49B0-ABCE-A219589E4351}" dt="2023-06-09T15:21:29.975" v="289"/>
          <ac:spMkLst>
            <pc:docMk/>
            <pc:sldMk cId="800502879" sldId="356"/>
            <ac:spMk id="4" creationId="{4CE69B79-7B3B-FACB-4068-C6ACF2E3EB25}"/>
          </ac:spMkLst>
        </pc:spChg>
        <pc:spChg chg="add mod">
          <ac:chgData name="Morales, Mia - Division of School and Program Improvement" userId="dd8bf0d1-15b0-4afb-9604-13c935911070" providerId="ADAL" clId="{06AE8AD6-3E46-49B0-ABCE-A219589E4351}" dt="2023-06-09T15:22:07.130" v="307" actId="14100"/>
          <ac:spMkLst>
            <pc:docMk/>
            <pc:sldMk cId="800502879" sldId="356"/>
            <ac:spMk id="6" creationId="{22504A65-22F7-139B-D737-18783A0BEAA6}"/>
          </ac:spMkLst>
        </pc:spChg>
        <pc:spChg chg="del">
          <ac:chgData name="Morales, Mia - Division of School and Program Improvement" userId="dd8bf0d1-15b0-4afb-9604-13c935911070" providerId="ADAL" clId="{06AE8AD6-3E46-49B0-ABCE-A219589E4351}" dt="2023-06-09T15:21:33.868" v="290" actId="478"/>
          <ac:spMkLst>
            <pc:docMk/>
            <pc:sldMk cId="800502879" sldId="356"/>
            <ac:spMk id="7" creationId="{F2A0FD8A-DA8E-4DE1-9993-82F803430E4A}"/>
          </ac:spMkLst>
        </pc:spChg>
        <pc:picChg chg="mod">
          <ac:chgData name="Morales, Mia - Division of School and Program Improvement" userId="dd8bf0d1-15b0-4afb-9604-13c935911070" providerId="ADAL" clId="{06AE8AD6-3E46-49B0-ABCE-A219589E4351}" dt="2023-06-09T15:21:42.229" v="292" actId="1076"/>
          <ac:picMkLst>
            <pc:docMk/>
            <pc:sldMk cId="800502879" sldId="356"/>
            <ac:picMk id="5" creationId="{72491574-CEAC-4271-B20E-763D97CAAA13}"/>
          </ac:picMkLst>
        </pc:picChg>
      </pc:sldChg>
      <pc:sldChg chg="delSp modSp mod modClrScheme chgLayout">
        <pc:chgData name="Morales, Mia - Division of School and Program Improvement" userId="dd8bf0d1-15b0-4afb-9604-13c935911070" providerId="ADAL" clId="{06AE8AD6-3E46-49B0-ABCE-A219589E4351}" dt="2023-06-09T19:39:31.562" v="445" actId="962"/>
        <pc:sldMkLst>
          <pc:docMk/>
          <pc:sldMk cId="225172136" sldId="357"/>
        </pc:sldMkLst>
        <pc:spChg chg="mod ord">
          <ac:chgData name="Morales, Mia - Division of School and Program Improvement" userId="dd8bf0d1-15b0-4afb-9604-13c935911070" providerId="ADAL" clId="{06AE8AD6-3E46-49B0-ABCE-A219589E4351}" dt="2023-06-09T15:23:02.501" v="327" actId="20577"/>
          <ac:spMkLst>
            <pc:docMk/>
            <pc:sldMk cId="225172136" sldId="357"/>
            <ac:spMk id="3" creationId="{00000000-0000-0000-0000-000000000000}"/>
          </ac:spMkLst>
        </pc:spChg>
        <pc:spChg chg="mod ord">
          <ac:chgData name="Morales, Mia - Division of School and Program Improvement" userId="dd8bf0d1-15b0-4afb-9604-13c935911070" providerId="ADAL" clId="{06AE8AD6-3E46-49B0-ABCE-A219589E4351}" dt="2023-06-09T15:22:43.575" v="318" actId="2711"/>
          <ac:spMkLst>
            <pc:docMk/>
            <pc:sldMk cId="225172136" sldId="357"/>
            <ac:spMk id="4" creationId="{00000000-0000-0000-0000-000000000000}"/>
          </ac:spMkLst>
        </pc:spChg>
        <pc:spChg chg="mod ord">
          <ac:chgData name="Morales, Mia - Division of School and Program Improvement" userId="dd8bf0d1-15b0-4afb-9604-13c935911070" providerId="ADAL" clId="{06AE8AD6-3E46-49B0-ABCE-A219589E4351}" dt="2023-06-09T15:22:55.260" v="322" actId="12"/>
          <ac:spMkLst>
            <pc:docMk/>
            <pc:sldMk cId="225172136" sldId="357"/>
            <ac:spMk id="6" creationId="{3397E13D-D2F8-499E-9E00-4EE42FC72A03}"/>
          </ac:spMkLst>
        </pc:spChg>
        <pc:spChg chg="del">
          <ac:chgData name="Morales, Mia - Division of School and Program Improvement" userId="dd8bf0d1-15b0-4afb-9604-13c935911070" providerId="ADAL" clId="{06AE8AD6-3E46-49B0-ABCE-A219589E4351}" dt="2023-06-09T15:22:25.728" v="311" actId="700"/>
          <ac:spMkLst>
            <pc:docMk/>
            <pc:sldMk cId="225172136" sldId="357"/>
            <ac:spMk id="11" creationId="{9DF0A84A-119B-4D39-95D0-437E0BD5F081}"/>
          </ac:spMkLst>
        </pc:spChg>
        <pc:picChg chg="mod">
          <ac:chgData name="Morales, Mia - Division of School and Program Improvement" userId="dd8bf0d1-15b0-4afb-9604-13c935911070" providerId="ADAL" clId="{06AE8AD6-3E46-49B0-ABCE-A219589E4351}" dt="2023-06-09T19:39:31.562" v="445" actId="962"/>
          <ac:picMkLst>
            <pc:docMk/>
            <pc:sldMk cId="225172136" sldId="357"/>
            <ac:picMk id="8" creationId="{76BBEA12-925F-4478-B459-161C26D72701}"/>
          </ac:picMkLst>
        </pc:picChg>
      </pc:sldChg>
    </pc:docChg>
  </pc:docChgLst>
  <pc:docChgLst>
    <pc:chgData name="Stein, Natasha - Division of School and Program Improvement" userId="5857d051-5ca9-42f5-ba78-9a5b8ac006e5" providerId="ADAL" clId="{1CFB09D7-E58E-42AA-B33C-01C5DC338EF9}"/>
    <pc:docChg chg="undo custSel delSld modSld">
      <pc:chgData name="Stein, Natasha - Division of School and Program Improvement" userId="5857d051-5ca9-42f5-ba78-9a5b8ac006e5" providerId="ADAL" clId="{1CFB09D7-E58E-42AA-B33C-01C5DC338EF9}" dt="2023-06-23T15:04:40.150" v="687" actId="47"/>
      <pc:docMkLst>
        <pc:docMk/>
      </pc:docMkLst>
      <pc:sldChg chg="modSp mod">
        <pc:chgData name="Stein, Natasha - Division of School and Program Improvement" userId="5857d051-5ca9-42f5-ba78-9a5b8ac006e5" providerId="ADAL" clId="{1CFB09D7-E58E-42AA-B33C-01C5DC338EF9}" dt="2023-06-22T15:02:06.567" v="1" actId="20577"/>
        <pc:sldMkLst>
          <pc:docMk/>
          <pc:sldMk cId="153783352" sldId="327"/>
        </pc:sldMkLst>
        <pc:spChg chg="mod">
          <ac:chgData name="Stein, Natasha - Division of School and Program Improvement" userId="5857d051-5ca9-42f5-ba78-9a5b8ac006e5" providerId="ADAL" clId="{1CFB09D7-E58E-42AA-B33C-01C5DC338EF9}" dt="2023-06-22T15:02:06.567" v="1" actId="20577"/>
          <ac:spMkLst>
            <pc:docMk/>
            <pc:sldMk cId="153783352" sldId="327"/>
            <ac:spMk id="3076" creationId="{00000000-0000-0000-0000-000000000000}"/>
          </ac:spMkLst>
        </pc:spChg>
      </pc:sldChg>
      <pc:sldChg chg="addSp delSp modSp mod modClrScheme chgLayout">
        <pc:chgData name="Stein, Natasha - Division of School and Program Improvement" userId="5857d051-5ca9-42f5-ba78-9a5b8ac006e5" providerId="ADAL" clId="{1CFB09D7-E58E-42AA-B33C-01C5DC338EF9}" dt="2023-06-22T15:02:15.110" v="2" actId="700"/>
        <pc:sldMkLst>
          <pc:docMk/>
          <pc:sldMk cId="2893556182" sldId="328"/>
        </pc:sldMkLst>
        <pc:spChg chg="mod ord">
          <ac:chgData name="Stein, Natasha - Division of School and Program Improvement" userId="5857d051-5ca9-42f5-ba78-9a5b8ac006e5" providerId="ADAL" clId="{1CFB09D7-E58E-42AA-B33C-01C5DC338EF9}" dt="2023-06-22T15:02:15.110" v="2" actId="700"/>
          <ac:spMkLst>
            <pc:docMk/>
            <pc:sldMk cId="2893556182" sldId="328"/>
            <ac:spMk id="2" creationId="{00000000-0000-0000-0000-000000000000}"/>
          </ac:spMkLst>
        </pc:spChg>
        <pc:spChg chg="add del mod">
          <ac:chgData name="Stein, Natasha - Division of School and Program Improvement" userId="5857d051-5ca9-42f5-ba78-9a5b8ac006e5" providerId="ADAL" clId="{1CFB09D7-E58E-42AA-B33C-01C5DC338EF9}" dt="2023-06-22T15:02:15.110" v="2" actId="700"/>
          <ac:spMkLst>
            <pc:docMk/>
            <pc:sldMk cId="2893556182" sldId="328"/>
            <ac:spMk id="4" creationId="{050D0DFD-C03B-7B8D-1F7E-11DA95D684B4}"/>
          </ac:spMkLst>
        </pc:spChg>
        <pc:spChg chg="mod ord">
          <ac:chgData name="Stein, Natasha - Division of School and Program Improvement" userId="5857d051-5ca9-42f5-ba78-9a5b8ac006e5" providerId="ADAL" clId="{1CFB09D7-E58E-42AA-B33C-01C5DC338EF9}" dt="2023-06-22T15:02:15.110" v="2" actId="700"/>
          <ac:spMkLst>
            <pc:docMk/>
            <pc:sldMk cId="2893556182" sldId="328"/>
            <ac:spMk id="6" creationId="{00000000-0000-0000-0000-000000000000}"/>
          </ac:spMkLst>
        </pc:spChg>
        <pc:picChg chg="del">
          <ac:chgData name="Stein, Natasha - Division of School and Program Improvement" userId="5857d051-5ca9-42f5-ba78-9a5b8ac006e5" providerId="ADAL" clId="{1CFB09D7-E58E-42AA-B33C-01C5DC338EF9}" dt="2023-06-22T14:42:40.816" v="0" actId="478"/>
          <ac:picMkLst>
            <pc:docMk/>
            <pc:sldMk cId="2893556182" sldId="328"/>
            <ac:picMk id="5" creationId="{711E075C-8325-467B-92D5-1B9BE6A61463}"/>
          </ac:picMkLst>
        </pc:picChg>
      </pc:sldChg>
      <pc:sldChg chg="modSp mod">
        <pc:chgData name="Stein, Natasha - Division of School and Program Improvement" userId="5857d051-5ca9-42f5-ba78-9a5b8ac006e5" providerId="ADAL" clId="{1CFB09D7-E58E-42AA-B33C-01C5DC338EF9}" dt="2023-06-22T15:06:59.439" v="69" actId="20577"/>
        <pc:sldMkLst>
          <pc:docMk/>
          <pc:sldMk cId="450137082" sldId="330"/>
        </pc:sldMkLst>
        <pc:spChg chg="mod">
          <ac:chgData name="Stein, Natasha - Division of School and Program Improvement" userId="5857d051-5ca9-42f5-ba78-9a5b8ac006e5" providerId="ADAL" clId="{1CFB09D7-E58E-42AA-B33C-01C5DC338EF9}" dt="2023-06-22T15:06:59.439" v="69" actId="20577"/>
          <ac:spMkLst>
            <pc:docMk/>
            <pc:sldMk cId="450137082" sldId="330"/>
            <ac:spMk id="5123" creationId="{00000000-0000-0000-0000-000000000000}"/>
          </ac:spMkLst>
        </pc:spChg>
      </pc:sldChg>
      <pc:sldChg chg="modSp mod">
        <pc:chgData name="Stein, Natasha - Division of School and Program Improvement" userId="5857d051-5ca9-42f5-ba78-9a5b8ac006e5" providerId="ADAL" clId="{1CFB09D7-E58E-42AA-B33C-01C5DC338EF9}" dt="2023-06-22T15:07:25.716" v="88" actId="20577"/>
        <pc:sldMkLst>
          <pc:docMk/>
          <pc:sldMk cId="3796978585" sldId="331"/>
        </pc:sldMkLst>
        <pc:spChg chg="mod">
          <ac:chgData name="Stein, Natasha - Division of School and Program Improvement" userId="5857d051-5ca9-42f5-ba78-9a5b8ac006e5" providerId="ADAL" clId="{1CFB09D7-E58E-42AA-B33C-01C5DC338EF9}" dt="2023-06-22T15:07:25.716" v="88" actId="20577"/>
          <ac:spMkLst>
            <pc:docMk/>
            <pc:sldMk cId="3796978585" sldId="331"/>
            <ac:spMk id="5" creationId="{00000000-0000-0000-0000-000000000000}"/>
          </ac:spMkLst>
        </pc:spChg>
      </pc:sldChg>
      <pc:sldChg chg="modSp mod">
        <pc:chgData name="Stein, Natasha - Division of School and Program Improvement" userId="5857d051-5ca9-42f5-ba78-9a5b8ac006e5" providerId="ADAL" clId="{1CFB09D7-E58E-42AA-B33C-01C5DC338EF9}" dt="2023-06-22T15:09:17.655" v="100" actId="113"/>
        <pc:sldMkLst>
          <pc:docMk/>
          <pc:sldMk cId="1642044641" sldId="334"/>
        </pc:sldMkLst>
        <pc:spChg chg="mod">
          <ac:chgData name="Stein, Natasha - Division of School and Program Improvement" userId="5857d051-5ca9-42f5-ba78-9a5b8ac006e5" providerId="ADAL" clId="{1CFB09D7-E58E-42AA-B33C-01C5DC338EF9}" dt="2023-06-22T15:08:51.366" v="98" actId="20577"/>
          <ac:spMkLst>
            <pc:docMk/>
            <pc:sldMk cId="1642044641" sldId="334"/>
            <ac:spMk id="2" creationId="{00000000-0000-0000-0000-000000000000}"/>
          </ac:spMkLst>
        </pc:spChg>
        <pc:graphicFrameChg chg="modGraphic">
          <ac:chgData name="Stein, Natasha - Division of School and Program Improvement" userId="5857d051-5ca9-42f5-ba78-9a5b8ac006e5" providerId="ADAL" clId="{1CFB09D7-E58E-42AA-B33C-01C5DC338EF9}" dt="2023-06-22T15:09:17.655" v="100" actId="113"/>
          <ac:graphicFrameMkLst>
            <pc:docMk/>
            <pc:sldMk cId="1642044641" sldId="334"/>
            <ac:graphicFrameMk id="4" creationId="{5DF49CDD-0E9E-6EFE-3801-F6B91D210A85}"/>
          </ac:graphicFrameMkLst>
        </pc:graphicFrameChg>
      </pc:sldChg>
      <pc:sldChg chg="modSp mod">
        <pc:chgData name="Stein, Natasha - Division of School and Program Improvement" userId="5857d051-5ca9-42f5-ba78-9a5b8ac006e5" providerId="ADAL" clId="{1CFB09D7-E58E-42AA-B33C-01C5DC338EF9}" dt="2023-06-22T15:11:37.088" v="102" actId="1076"/>
        <pc:sldMkLst>
          <pc:docMk/>
          <pc:sldMk cId="3545962804" sldId="335"/>
        </pc:sldMkLst>
        <pc:spChg chg="mod">
          <ac:chgData name="Stein, Natasha - Division of School and Program Improvement" userId="5857d051-5ca9-42f5-ba78-9a5b8ac006e5" providerId="ADAL" clId="{1CFB09D7-E58E-42AA-B33C-01C5DC338EF9}" dt="2023-06-22T15:11:37.088" v="102" actId="1076"/>
          <ac:spMkLst>
            <pc:docMk/>
            <pc:sldMk cId="3545962804" sldId="335"/>
            <ac:spMk id="3" creationId="{00000000-0000-0000-0000-000000000000}"/>
          </ac:spMkLst>
        </pc:spChg>
      </pc:sldChg>
      <pc:sldChg chg="modSp mod">
        <pc:chgData name="Stein, Natasha - Division of School and Program Improvement" userId="5857d051-5ca9-42f5-ba78-9a5b8ac006e5" providerId="ADAL" clId="{1CFB09D7-E58E-42AA-B33C-01C5DC338EF9}" dt="2023-06-22T15:16:55.114" v="121" actId="20577"/>
        <pc:sldMkLst>
          <pc:docMk/>
          <pc:sldMk cId="3916663328" sldId="336"/>
        </pc:sldMkLst>
        <pc:spChg chg="mod">
          <ac:chgData name="Stein, Natasha - Division of School and Program Improvement" userId="5857d051-5ca9-42f5-ba78-9a5b8ac006e5" providerId="ADAL" clId="{1CFB09D7-E58E-42AA-B33C-01C5DC338EF9}" dt="2023-06-22T15:16:55.114" v="121" actId="20577"/>
          <ac:spMkLst>
            <pc:docMk/>
            <pc:sldMk cId="3916663328" sldId="336"/>
            <ac:spMk id="2" creationId="{00000000-0000-0000-0000-000000000000}"/>
          </ac:spMkLst>
        </pc:spChg>
      </pc:sldChg>
      <pc:sldChg chg="modSp mod">
        <pc:chgData name="Stein, Natasha - Division of School and Program Improvement" userId="5857d051-5ca9-42f5-ba78-9a5b8ac006e5" providerId="ADAL" clId="{1CFB09D7-E58E-42AA-B33C-01C5DC338EF9}" dt="2023-06-22T16:57:45.037" v="123" actId="12385"/>
        <pc:sldMkLst>
          <pc:docMk/>
          <pc:sldMk cId="897931094" sldId="337"/>
        </pc:sldMkLst>
        <pc:graphicFrameChg chg="modGraphic">
          <ac:chgData name="Stein, Natasha - Division of School and Program Improvement" userId="5857d051-5ca9-42f5-ba78-9a5b8ac006e5" providerId="ADAL" clId="{1CFB09D7-E58E-42AA-B33C-01C5DC338EF9}" dt="2023-06-22T16:57:45.037" v="123" actId="12385"/>
          <ac:graphicFrameMkLst>
            <pc:docMk/>
            <pc:sldMk cId="897931094" sldId="337"/>
            <ac:graphicFrameMk id="4" creationId="{29FEC97D-085E-3D45-18B3-C876C2378A9B}"/>
          </ac:graphicFrameMkLst>
        </pc:graphicFrameChg>
      </pc:sldChg>
      <pc:sldChg chg="modSp mod">
        <pc:chgData name="Stein, Natasha - Division of School and Program Improvement" userId="5857d051-5ca9-42f5-ba78-9a5b8ac006e5" providerId="ADAL" clId="{1CFB09D7-E58E-42AA-B33C-01C5DC338EF9}" dt="2023-06-22T16:59:55.201" v="188"/>
        <pc:sldMkLst>
          <pc:docMk/>
          <pc:sldMk cId="390732419" sldId="338"/>
        </pc:sldMkLst>
        <pc:graphicFrameChg chg="mod modGraphic">
          <ac:chgData name="Stein, Natasha - Division of School and Program Improvement" userId="5857d051-5ca9-42f5-ba78-9a5b8ac006e5" providerId="ADAL" clId="{1CFB09D7-E58E-42AA-B33C-01C5DC338EF9}" dt="2023-06-22T16:59:55.201" v="188"/>
          <ac:graphicFrameMkLst>
            <pc:docMk/>
            <pc:sldMk cId="390732419" sldId="338"/>
            <ac:graphicFrameMk id="4" creationId="{0737A1E8-5E05-4B42-2A3A-8D809AEC8EDC}"/>
          </ac:graphicFrameMkLst>
        </pc:graphicFrameChg>
      </pc:sldChg>
      <pc:sldChg chg="modSp mod">
        <pc:chgData name="Stein, Natasha - Division of School and Program Improvement" userId="5857d051-5ca9-42f5-ba78-9a5b8ac006e5" providerId="ADAL" clId="{1CFB09D7-E58E-42AA-B33C-01C5DC338EF9}" dt="2023-06-22T17:02:20.754" v="273" actId="20577"/>
        <pc:sldMkLst>
          <pc:docMk/>
          <pc:sldMk cId="585208745" sldId="339"/>
        </pc:sldMkLst>
        <pc:spChg chg="mod">
          <ac:chgData name="Stein, Natasha - Division of School and Program Improvement" userId="5857d051-5ca9-42f5-ba78-9a5b8ac006e5" providerId="ADAL" clId="{1CFB09D7-E58E-42AA-B33C-01C5DC338EF9}" dt="2023-06-22T17:02:20.754" v="273" actId="20577"/>
          <ac:spMkLst>
            <pc:docMk/>
            <pc:sldMk cId="585208745" sldId="339"/>
            <ac:spMk id="2" creationId="{00000000-0000-0000-0000-000000000000}"/>
          </ac:spMkLst>
        </pc:spChg>
      </pc:sldChg>
      <pc:sldChg chg="modSp mod">
        <pc:chgData name="Stein, Natasha - Division of School and Program Improvement" userId="5857d051-5ca9-42f5-ba78-9a5b8ac006e5" providerId="ADAL" clId="{1CFB09D7-E58E-42AA-B33C-01C5DC338EF9}" dt="2023-06-22T17:03:39.061" v="286" actId="12385"/>
        <pc:sldMkLst>
          <pc:docMk/>
          <pc:sldMk cId="815685366" sldId="340"/>
        </pc:sldMkLst>
        <pc:graphicFrameChg chg="modGraphic">
          <ac:chgData name="Stein, Natasha - Division of School and Program Improvement" userId="5857d051-5ca9-42f5-ba78-9a5b8ac006e5" providerId="ADAL" clId="{1CFB09D7-E58E-42AA-B33C-01C5DC338EF9}" dt="2023-06-22T17:03:39.061" v="286" actId="12385"/>
          <ac:graphicFrameMkLst>
            <pc:docMk/>
            <pc:sldMk cId="815685366" sldId="340"/>
            <ac:graphicFrameMk id="5" creationId="{00000000-0000-0000-0000-000000000000}"/>
          </ac:graphicFrameMkLst>
        </pc:graphicFrameChg>
      </pc:sldChg>
      <pc:sldChg chg="modSp mod">
        <pc:chgData name="Stein, Natasha - Division of School and Program Improvement" userId="5857d051-5ca9-42f5-ba78-9a5b8ac006e5" providerId="ADAL" clId="{1CFB09D7-E58E-42AA-B33C-01C5DC338EF9}" dt="2023-06-22T17:12:28.209" v="288" actId="12385"/>
        <pc:sldMkLst>
          <pc:docMk/>
          <pc:sldMk cId="2142101766" sldId="347"/>
        </pc:sldMkLst>
        <pc:graphicFrameChg chg="modGraphic">
          <ac:chgData name="Stein, Natasha - Division of School and Program Improvement" userId="5857d051-5ca9-42f5-ba78-9a5b8ac006e5" providerId="ADAL" clId="{1CFB09D7-E58E-42AA-B33C-01C5DC338EF9}" dt="2023-06-22T17:12:28.209" v="288" actId="12385"/>
          <ac:graphicFrameMkLst>
            <pc:docMk/>
            <pc:sldMk cId="2142101766" sldId="347"/>
            <ac:graphicFrameMk id="3" creationId="{00000000-0000-0000-0000-000000000000}"/>
          </ac:graphicFrameMkLst>
        </pc:graphicFrameChg>
      </pc:sldChg>
      <pc:sldChg chg="modSp mod">
        <pc:chgData name="Stein, Natasha - Division of School and Program Improvement" userId="5857d051-5ca9-42f5-ba78-9a5b8ac006e5" providerId="ADAL" clId="{1CFB09D7-E58E-42AA-B33C-01C5DC338EF9}" dt="2023-06-22T17:13:44.945" v="330" actId="113"/>
        <pc:sldMkLst>
          <pc:docMk/>
          <pc:sldMk cId="2765857842" sldId="348"/>
        </pc:sldMkLst>
        <pc:graphicFrameChg chg="modGraphic">
          <ac:chgData name="Stein, Natasha - Division of School and Program Improvement" userId="5857d051-5ca9-42f5-ba78-9a5b8ac006e5" providerId="ADAL" clId="{1CFB09D7-E58E-42AA-B33C-01C5DC338EF9}" dt="2023-06-22T17:13:44.945" v="330" actId="113"/>
          <ac:graphicFrameMkLst>
            <pc:docMk/>
            <pc:sldMk cId="2765857842" sldId="348"/>
            <ac:graphicFrameMk id="3" creationId="{042EB276-CD5F-4FD2-CF6E-5E3D7B0851C0}"/>
          </ac:graphicFrameMkLst>
        </pc:graphicFrameChg>
      </pc:sldChg>
      <pc:sldChg chg="modSp mod">
        <pc:chgData name="Stein, Natasha - Division of School and Program Improvement" userId="5857d051-5ca9-42f5-ba78-9a5b8ac006e5" providerId="ADAL" clId="{1CFB09D7-E58E-42AA-B33C-01C5DC338EF9}" dt="2023-06-23T14:52:58.601" v="338" actId="20577"/>
        <pc:sldMkLst>
          <pc:docMk/>
          <pc:sldMk cId="711072114" sldId="349"/>
        </pc:sldMkLst>
        <pc:spChg chg="mod">
          <ac:chgData name="Stein, Natasha - Division of School and Program Improvement" userId="5857d051-5ca9-42f5-ba78-9a5b8ac006e5" providerId="ADAL" clId="{1CFB09D7-E58E-42AA-B33C-01C5DC338EF9}" dt="2023-06-23T14:52:58.601" v="338" actId="20577"/>
          <ac:spMkLst>
            <pc:docMk/>
            <pc:sldMk cId="711072114" sldId="349"/>
            <ac:spMk id="6" creationId="{00000000-0000-0000-0000-000000000000}"/>
          </ac:spMkLst>
        </pc:spChg>
      </pc:sldChg>
      <pc:sldChg chg="modSp mod">
        <pc:chgData name="Stein, Natasha - Division of School and Program Improvement" userId="5857d051-5ca9-42f5-ba78-9a5b8ac006e5" providerId="ADAL" clId="{1CFB09D7-E58E-42AA-B33C-01C5DC338EF9}" dt="2023-06-23T14:55:33.480" v="656" actId="20577"/>
        <pc:sldMkLst>
          <pc:docMk/>
          <pc:sldMk cId="2348305667" sldId="351"/>
        </pc:sldMkLst>
        <pc:spChg chg="mod">
          <ac:chgData name="Stein, Natasha - Division of School and Program Improvement" userId="5857d051-5ca9-42f5-ba78-9a5b8ac006e5" providerId="ADAL" clId="{1CFB09D7-E58E-42AA-B33C-01C5DC338EF9}" dt="2023-06-23T14:55:33.480" v="656" actId="20577"/>
          <ac:spMkLst>
            <pc:docMk/>
            <pc:sldMk cId="2348305667" sldId="351"/>
            <ac:spMk id="3" creationId="{00000000-0000-0000-0000-000000000000}"/>
          </ac:spMkLst>
        </pc:spChg>
      </pc:sldChg>
      <pc:sldChg chg="modSp mod">
        <pc:chgData name="Stein, Natasha - Division of School and Program Improvement" userId="5857d051-5ca9-42f5-ba78-9a5b8ac006e5" providerId="ADAL" clId="{1CFB09D7-E58E-42AA-B33C-01C5DC338EF9}" dt="2023-06-23T15:03:43.936" v="686" actId="6549"/>
        <pc:sldMkLst>
          <pc:docMk/>
          <pc:sldMk cId="168021907" sldId="352"/>
        </pc:sldMkLst>
        <pc:spChg chg="mod">
          <ac:chgData name="Stein, Natasha - Division of School and Program Improvement" userId="5857d051-5ca9-42f5-ba78-9a5b8ac006e5" providerId="ADAL" clId="{1CFB09D7-E58E-42AA-B33C-01C5DC338EF9}" dt="2023-06-23T15:03:43.936" v="686" actId="6549"/>
          <ac:spMkLst>
            <pc:docMk/>
            <pc:sldMk cId="168021907" sldId="352"/>
            <ac:spMk id="3" creationId="{00000000-0000-0000-0000-000000000000}"/>
          </ac:spMkLst>
        </pc:spChg>
      </pc:sldChg>
      <pc:sldChg chg="del">
        <pc:chgData name="Stein, Natasha - Division of School and Program Improvement" userId="5857d051-5ca9-42f5-ba78-9a5b8ac006e5" providerId="ADAL" clId="{1CFB09D7-E58E-42AA-B33C-01C5DC338EF9}" dt="2023-06-23T15:04:40.150" v="687" actId="47"/>
        <pc:sldMkLst>
          <pc:docMk/>
          <pc:sldMk cId="1414256418" sldId="353"/>
        </pc:sldMkLst>
      </pc:sldChg>
    </pc:docChg>
  </pc:docChgLst>
  <pc:docChgLst>
    <pc:chgData name="Morales, Mia - Division of School and Program Improvement" userId="dd8bf0d1-15b0-4afb-9604-13c935911070" providerId="ADAL" clId="{5CC6FC71-F0DE-4018-905B-46EE3860D3ED}"/>
    <pc:docChg chg="custSel modSld">
      <pc:chgData name="Morales, Mia - Division of School and Program Improvement" userId="dd8bf0d1-15b0-4afb-9604-13c935911070" providerId="ADAL" clId="{5CC6FC71-F0DE-4018-905B-46EE3860D3ED}" dt="2023-02-07T16:50:04.313" v="99" actId="20577"/>
      <pc:docMkLst>
        <pc:docMk/>
      </pc:docMkLst>
      <pc:sldChg chg="modSp mod">
        <pc:chgData name="Morales, Mia - Division of School and Program Improvement" userId="dd8bf0d1-15b0-4afb-9604-13c935911070" providerId="ADAL" clId="{5CC6FC71-F0DE-4018-905B-46EE3860D3ED}" dt="2023-02-07T16:50:04.313" v="99" actId="20577"/>
        <pc:sldMkLst>
          <pc:docMk/>
          <pc:sldMk cId="450137082" sldId="330"/>
        </pc:sldMkLst>
        <pc:spChg chg="mod">
          <ac:chgData name="Morales, Mia - Division of School and Program Improvement" userId="dd8bf0d1-15b0-4afb-9604-13c935911070" providerId="ADAL" clId="{5CC6FC71-F0DE-4018-905B-46EE3860D3ED}" dt="2023-02-07T16:48:31.258" v="0" actId="113"/>
          <ac:spMkLst>
            <pc:docMk/>
            <pc:sldMk cId="450137082" sldId="330"/>
            <ac:spMk id="5122" creationId="{00000000-0000-0000-0000-000000000000}"/>
          </ac:spMkLst>
        </pc:spChg>
        <pc:spChg chg="mod">
          <ac:chgData name="Morales, Mia - Division of School and Program Improvement" userId="dd8bf0d1-15b0-4afb-9604-13c935911070" providerId="ADAL" clId="{5CC6FC71-F0DE-4018-905B-46EE3860D3ED}" dt="2023-02-07T16:50:04.313" v="99" actId="20577"/>
          <ac:spMkLst>
            <pc:docMk/>
            <pc:sldMk cId="450137082" sldId="330"/>
            <ac:spMk id="5123" creationId="{00000000-0000-0000-0000-000000000000}"/>
          </ac:spMkLst>
        </pc:spChg>
      </pc:sldChg>
    </pc:docChg>
  </pc:docChgLst>
  <pc:docChgLst>
    <pc:chgData name="Morales, Mia - Division of School and Program Improvement" userId="dd8bf0d1-15b0-4afb-9604-13c935911070" providerId="ADAL" clId="{912A5D09-BE44-4858-B619-C4A1DD36BCA5}"/>
    <pc:docChg chg="modSld">
      <pc:chgData name="Morales, Mia - Division of School and Program Improvement" userId="dd8bf0d1-15b0-4afb-9604-13c935911070" providerId="ADAL" clId="{912A5D09-BE44-4858-B619-C4A1DD36BCA5}" dt="2023-03-02T20:44:55.183" v="4" actId="14100"/>
      <pc:docMkLst>
        <pc:docMk/>
      </pc:docMkLst>
      <pc:sldChg chg="modSp mod">
        <pc:chgData name="Morales, Mia - Division of School and Program Improvement" userId="dd8bf0d1-15b0-4afb-9604-13c935911070" providerId="ADAL" clId="{912A5D09-BE44-4858-B619-C4A1DD36BCA5}" dt="2023-03-02T20:36:28.115" v="0" actId="14100"/>
        <pc:sldMkLst>
          <pc:docMk/>
          <pc:sldMk cId="1642044641" sldId="334"/>
        </pc:sldMkLst>
        <pc:graphicFrameChg chg="mod modGraphic">
          <ac:chgData name="Morales, Mia - Division of School and Program Improvement" userId="dd8bf0d1-15b0-4afb-9604-13c935911070" providerId="ADAL" clId="{912A5D09-BE44-4858-B619-C4A1DD36BCA5}" dt="2023-03-02T20:36:28.115" v="0" actId="14100"/>
          <ac:graphicFrameMkLst>
            <pc:docMk/>
            <pc:sldMk cId="1642044641" sldId="334"/>
            <ac:graphicFrameMk id="7" creationId="{00000000-0000-0000-0000-000000000000}"/>
          </ac:graphicFrameMkLst>
        </pc:graphicFrameChg>
      </pc:sldChg>
      <pc:sldChg chg="modSp mod">
        <pc:chgData name="Morales, Mia - Division of School and Program Improvement" userId="dd8bf0d1-15b0-4afb-9604-13c935911070" providerId="ADAL" clId="{912A5D09-BE44-4858-B619-C4A1DD36BCA5}" dt="2023-03-02T20:36:39.094" v="1" actId="14100"/>
        <pc:sldMkLst>
          <pc:docMk/>
          <pc:sldMk cId="3545962804" sldId="335"/>
        </pc:sldMkLst>
        <pc:spChg chg="mod">
          <ac:chgData name="Morales, Mia - Division of School and Program Improvement" userId="dd8bf0d1-15b0-4afb-9604-13c935911070" providerId="ADAL" clId="{912A5D09-BE44-4858-B619-C4A1DD36BCA5}" dt="2023-03-02T20:36:39.094" v="1" actId="14100"/>
          <ac:spMkLst>
            <pc:docMk/>
            <pc:sldMk cId="3545962804" sldId="335"/>
            <ac:spMk id="3" creationId="{00000000-0000-0000-0000-000000000000}"/>
          </ac:spMkLst>
        </pc:spChg>
      </pc:sldChg>
      <pc:sldChg chg="modSp mod">
        <pc:chgData name="Morales, Mia - Division of School and Program Improvement" userId="dd8bf0d1-15b0-4afb-9604-13c935911070" providerId="ADAL" clId="{912A5D09-BE44-4858-B619-C4A1DD36BCA5}" dt="2023-03-02T20:42:51.702" v="3" actId="14100"/>
        <pc:sldMkLst>
          <pc:docMk/>
          <pc:sldMk cId="2142101766" sldId="347"/>
        </pc:sldMkLst>
        <pc:spChg chg="mod">
          <ac:chgData name="Morales, Mia - Division of School and Program Improvement" userId="dd8bf0d1-15b0-4afb-9604-13c935911070" providerId="ADAL" clId="{912A5D09-BE44-4858-B619-C4A1DD36BCA5}" dt="2023-03-02T20:42:51.702" v="3" actId="14100"/>
          <ac:spMkLst>
            <pc:docMk/>
            <pc:sldMk cId="2142101766" sldId="347"/>
            <ac:spMk id="2" creationId="{00000000-0000-0000-0000-000000000000}"/>
          </ac:spMkLst>
        </pc:spChg>
        <pc:graphicFrameChg chg="modGraphic">
          <ac:chgData name="Morales, Mia - Division of School and Program Improvement" userId="dd8bf0d1-15b0-4afb-9604-13c935911070" providerId="ADAL" clId="{912A5D09-BE44-4858-B619-C4A1DD36BCA5}" dt="2023-03-02T20:42:48.775" v="2" actId="14100"/>
          <ac:graphicFrameMkLst>
            <pc:docMk/>
            <pc:sldMk cId="2142101766" sldId="347"/>
            <ac:graphicFrameMk id="3" creationId="{00000000-0000-0000-0000-000000000000}"/>
          </ac:graphicFrameMkLst>
        </pc:graphicFrameChg>
      </pc:sldChg>
      <pc:sldChg chg="modSp mod">
        <pc:chgData name="Morales, Mia - Division of School and Program Improvement" userId="dd8bf0d1-15b0-4afb-9604-13c935911070" providerId="ADAL" clId="{912A5D09-BE44-4858-B619-C4A1DD36BCA5}" dt="2023-03-02T20:44:55.183" v="4" actId="14100"/>
        <pc:sldMkLst>
          <pc:docMk/>
          <pc:sldMk cId="1414256418" sldId="353"/>
        </pc:sldMkLst>
        <pc:spChg chg="mod">
          <ac:chgData name="Morales, Mia - Division of School and Program Improvement" userId="dd8bf0d1-15b0-4afb-9604-13c935911070" providerId="ADAL" clId="{912A5D09-BE44-4858-B619-C4A1DD36BCA5}" dt="2023-03-02T20:44:55.183" v="4" actId="14100"/>
          <ac:spMkLst>
            <pc:docMk/>
            <pc:sldMk cId="1414256418" sldId="353"/>
            <ac:spMk id="3" creationId="{00000000-0000-0000-0000-000000000000}"/>
          </ac:spMkLst>
        </pc:spChg>
      </pc:sldChg>
    </pc:docChg>
  </pc:docChgLst>
  <pc:docChgLst>
    <pc:chgData name="Morales, Mia - Division of School and Program Improvement" userId="S::mia.morales@education.ky.gov::dd8bf0d1-15b0-4afb-9604-13c935911070" providerId="AD" clId="Web-{C50198DE-A5F1-2F63-BF77-FB8AC262313B}"/>
    <pc:docChg chg="modSld">
      <pc:chgData name="Morales, Mia - Division of School and Program Improvement" userId="S::mia.morales@education.ky.gov::dd8bf0d1-15b0-4afb-9604-13c935911070" providerId="AD" clId="Web-{C50198DE-A5F1-2F63-BF77-FB8AC262313B}" dt="2023-06-27T15:28:16.482" v="0" actId="20577"/>
      <pc:docMkLst>
        <pc:docMk/>
      </pc:docMkLst>
      <pc:sldChg chg="modSp">
        <pc:chgData name="Morales, Mia - Division of School and Program Improvement" userId="S::mia.morales@education.ky.gov::dd8bf0d1-15b0-4afb-9604-13c935911070" providerId="AD" clId="Web-{C50198DE-A5F1-2F63-BF77-FB8AC262313B}" dt="2023-06-27T15:28:16.482" v="0" actId="20577"/>
        <pc:sldMkLst>
          <pc:docMk/>
          <pc:sldMk cId="153783352" sldId="327"/>
        </pc:sldMkLst>
        <pc:spChg chg="mod">
          <ac:chgData name="Morales, Mia - Division of School and Program Improvement" userId="S::mia.morales@education.ky.gov::dd8bf0d1-15b0-4afb-9604-13c935911070" providerId="AD" clId="Web-{C50198DE-A5F1-2F63-BF77-FB8AC262313B}" dt="2023-06-27T15:28:16.482" v="0" actId="20577"/>
          <ac:spMkLst>
            <pc:docMk/>
            <pc:sldMk cId="153783352" sldId="327"/>
            <ac:spMk id="30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73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168230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Tree>
    <p:extLst>
      <p:ext uri="{BB962C8B-B14F-4D97-AF65-F5344CB8AC3E}">
        <p14:creationId xmlns:p14="http://schemas.microsoft.com/office/powerpoint/2010/main" val="428773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66897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6/27/2023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6/27/2023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6/27/2023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6/27/2023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6/27/2023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667" r:id="rId7"/>
    <p:sldLayoutId id="2147483668" r:id="rId8"/>
    <p:sldLayoutId id="2147483669" r:id="rId9"/>
    <p:sldLayoutId id="2147483670" r:id="rId10"/>
    <p:sldLayoutId id="2147483671" r:id="rId11"/>
    <p:sldLayoutId id="2147483745" r:id="rId12"/>
    <p:sldLayoutId id="2147483746" r:id="rId13"/>
    <p:sldLayoutId id="2147483747" r:id="rId14"/>
    <p:sldLayoutId id="2147483748" r:id="rId15"/>
    <p:sldLayoutId id="2147483749" r:id="rId16"/>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527179" y="1672775"/>
            <a:ext cx="8664694" cy="1827284"/>
          </a:xfrm>
        </p:spPr>
        <p:txBody>
          <a:bodyPr anchor="t">
            <a:normAutofit fontScale="90000"/>
          </a:bodyPr>
          <a:lstStyle/>
          <a:p>
            <a:pPr algn="ctr">
              <a:lnSpc>
                <a:spcPct val="90000"/>
              </a:lnSpc>
            </a:pPr>
            <a:r>
              <a:rPr lang="en-US" altLang="en-US" sz="6000" dirty="0">
                <a:cs typeface="Calibri" panose="020F0502020204030204" pitchFamily="34" charset="0"/>
              </a:rPr>
              <a:t>SBDM 101</a:t>
            </a:r>
            <a:br>
              <a:rPr lang="en-US" altLang="en-US" sz="4900" dirty="0">
                <a:cs typeface="Calibri" panose="020F0502020204030204" pitchFamily="34" charset="0"/>
              </a:rPr>
            </a:br>
            <a:r>
              <a:rPr lang="en-US" altLang="en-US" sz="3100" dirty="0">
                <a:cs typeface="Calibri" panose="020F0502020204030204" pitchFamily="34" charset="0"/>
              </a:rPr>
              <a:t>A six-hour training for new </a:t>
            </a:r>
            <a:br>
              <a:rPr lang="en-US" altLang="en-US" sz="3100" dirty="0">
                <a:cs typeface="Calibri" panose="020F0502020204030204" pitchFamily="34" charset="0"/>
              </a:rPr>
            </a:br>
            <a:r>
              <a:rPr lang="en-US" altLang="en-US" sz="3100" dirty="0">
                <a:cs typeface="Calibri" panose="020F0502020204030204" pitchFamily="34" charset="0"/>
              </a:rPr>
              <a:t>school-based decision making council members</a:t>
            </a:r>
            <a:br>
              <a:rPr lang="en-US" altLang="en-US" sz="1400" dirty="0"/>
            </a:br>
            <a:br>
              <a:rPr lang="en-US" altLang="en-US" sz="1400" dirty="0"/>
            </a:br>
            <a:endParaRPr lang="en-US" altLang="en-US" sz="1400" dirty="0"/>
          </a:p>
        </p:txBody>
      </p:sp>
    </p:spTree>
    <p:extLst>
      <p:ext uri="{BB962C8B-B14F-4D97-AF65-F5344CB8AC3E}">
        <p14:creationId xmlns:p14="http://schemas.microsoft.com/office/powerpoint/2010/main" val="428199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cs typeface="Calibri" panose="020F0502020204030204" pitchFamily="34" charset="0"/>
              </a:rPr>
              <a:t>Minutes</a:t>
            </a:r>
          </a:p>
        </p:txBody>
      </p:sp>
      <p:sp>
        <p:nvSpPr>
          <p:cNvPr id="3" name="Text Placeholder 2"/>
          <p:cNvSpPr>
            <a:spLocks noGrp="1"/>
          </p:cNvSpPr>
          <p:nvPr>
            <p:ph sz="half" idx="1"/>
          </p:nvPr>
        </p:nvSpPr>
        <p:spPr>
          <a:xfrm>
            <a:off x="838200" y="1666478"/>
            <a:ext cx="5181600" cy="3798798"/>
          </a:xfrm>
        </p:spPr>
        <p:txBody>
          <a:bodyPr>
            <a:normAutofit/>
          </a:bodyPr>
          <a:lstStyle/>
          <a:p>
            <a:pPr marL="0" indent="0">
              <a:lnSpc>
                <a:spcPct val="90000"/>
              </a:lnSpc>
              <a:buNone/>
            </a:pPr>
            <a:r>
              <a:rPr lang="en-US" sz="3300" dirty="0">
                <a:cs typeface="Calibri" panose="020F0502020204030204" pitchFamily="34" charset="0"/>
              </a:rPr>
              <a:t>The school council minutes must include the following:</a:t>
            </a:r>
          </a:p>
          <a:p>
            <a:pPr marL="971550" lvl="1" indent="-514350">
              <a:lnSpc>
                <a:spcPct val="90000"/>
              </a:lnSpc>
              <a:buFont typeface="+mj-lt"/>
              <a:buAutoNum type="arabicPeriod"/>
            </a:pPr>
            <a:r>
              <a:rPr lang="en-US" sz="3300" dirty="0">
                <a:cs typeface="Calibri" panose="020F0502020204030204" pitchFamily="34" charset="0"/>
              </a:rPr>
              <a:t>Council name</a:t>
            </a:r>
          </a:p>
          <a:p>
            <a:pPr marL="971550" lvl="1" indent="-514350">
              <a:lnSpc>
                <a:spcPct val="90000"/>
              </a:lnSpc>
              <a:buFont typeface="+mj-lt"/>
              <a:buAutoNum type="arabicPeriod"/>
            </a:pPr>
            <a:r>
              <a:rPr lang="en-US" sz="3300" dirty="0">
                <a:cs typeface="Calibri" panose="020F0502020204030204" pitchFamily="34" charset="0"/>
              </a:rPr>
              <a:t>Names of members present</a:t>
            </a:r>
          </a:p>
          <a:p>
            <a:pPr marL="971550" lvl="1" indent="-514350">
              <a:lnSpc>
                <a:spcPct val="90000"/>
              </a:lnSpc>
              <a:buFont typeface="+mj-lt"/>
              <a:buAutoNum type="arabicPeriod"/>
            </a:pPr>
            <a:r>
              <a:rPr lang="en-US" sz="3300" dirty="0">
                <a:cs typeface="Calibri" panose="020F0502020204030204" pitchFamily="34" charset="0"/>
              </a:rPr>
              <a:t>Date of meeting</a:t>
            </a:r>
          </a:p>
          <a:p>
            <a:pPr marL="971550" lvl="1" indent="-514350">
              <a:lnSpc>
                <a:spcPct val="90000"/>
              </a:lnSpc>
              <a:buFont typeface="+mj-lt"/>
              <a:buAutoNum type="arabicPeriod"/>
            </a:pPr>
            <a:r>
              <a:rPr lang="en-US" sz="3300" dirty="0">
                <a:cs typeface="Calibri" panose="020F0502020204030204" pitchFamily="34" charset="0"/>
              </a:rPr>
              <a:t>Any decision made</a:t>
            </a:r>
          </a:p>
        </p:txBody>
      </p:sp>
      <p:pic>
        <p:nvPicPr>
          <p:cNvPr id="6" name="Content Placeholder 5" descr="Document">
            <a:extLst>
              <a:ext uri="{FF2B5EF4-FFF2-40B4-BE49-F238E27FC236}">
                <a16:creationId xmlns:a16="http://schemas.microsoft.com/office/drawing/2014/main" id="{E479615A-ABC3-3DE7-7AF5-DA78470984C7}"/>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0156" y="1666478"/>
            <a:ext cx="3525044" cy="3525044"/>
          </a:xfrm>
          <a:prstGeom prst="rect">
            <a:avLst/>
          </a:prstGeom>
        </p:spPr>
      </p:pic>
    </p:spTree>
    <p:extLst>
      <p:ext uri="{BB962C8B-B14F-4D97-AF65-F5344CB8AC3E}">
        <p14:creationId xmlns:p14="http://schemas.microsoft.com/office/powerpoint/2010/main" val="354596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cs typeface="Calibri" panose="020F0502020204030204" pitchFamily="34" charset="0"/>
              </a:rPr>
              <a:t>Open Records Basic Requirements</a:t>
            </a:r>
          </a:p>
        </p:txBody>
      </p:sp>
      <p:sp>
        <p:nvSpPr>
          <p:cNvPr id="3" name="Text Placeholder 2" descr="Suitable facilities&#10;Time for inspection&#10;Official custodian&#10;Rules &amp; regulations&#10;Tailoring documents&#10;"/>
          <p:cNvSpPr>
            <a:spLocks noGrp="1"/>
          </p:cNvSpPr>
          <p:nvPr>
            <p:ph idx="1"/>
          </p:nvPr>
        </p:nvSpPr>
        <p:spPr/>
        <p:txBody>
          <a:bodyPr>
            <a:normAutofit/>
          </a:bodyPr>
          <a:lstStyle/>
          <a:p>
            <a:r>
              <a:rPr lang="en-US" sz="3600" dirty="0">
                <a:cs typeface="Calibri" panose="020F0502020204030204" pitchFamily="34" charset="0"/>
              </a:rPr>
              <a:t>Suitable facilities</a:t>
            </a:r>
          </a:p>
          <a:p>
            <a:r>
              <a:rPr lang="en-US" sz="3600" dirty="0">
                <a:cs typeface="Calibri" panose="020F0502020204030204" pitchFamily="34" charset="0"/>
              </a:rPr>
              <a:t>Time for inspection</a:t>
            </a:r>
          </a:p>
          <a:p>
            <a:r>
              <a:rPr lang="en-US" sz="3600" dirty="0">
                <a:cs typeface="Calibri" panose="020F0502020204030204" pitchFamily="34" charset="0"/>
              </a:rPr>
              <a:t>Official custodian</a:t>
            </a:r>
          </a:p>
          <a:p>
            <a:r>
              <a:rPr lang="en-US" sz="3600" dirty="0">
                <a:cs typeface="Calibri" panose="020F0502020204030204" pitchFamily="34" charset="0"/>
              </a:rPr>
              <a:t>Rules &amp; regulations</a:t>
            </a:r>
          </a:p>
          <a:p>
            <a:r>
              <a:rPr lang="en-US" sz="3600" dirty="0">
                <a:cs typeface="Calibri" panose="020F0502020204030204" pitchFamily="34" charset="0"/>
              </a:rPr>
              <a:t>Tailoring documents</a:t>
            </a:r>
          </a:p>
        </p:txBody>
      </p:sp>
    </p:spTree>
    <p:extLst>
      <p:ext uri="{BB962C8B-B14F-4D97-AF65-F5344CB8AC3E}">
        <p14:creationId xmlns:p14="http://schemas.microsoft.com/office/powerpoint/2010/main" val="391666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panose="020F0502020204030204" pitchFamily="34" charset="0"/>
              </a:rPr>
              <a:t>Records Retention</a:t>
            </a:r>
          </a:p>
        </p:txBody>
      </p:sp>
      <p:graphicFrame>
        <p:nvGraphicFramePr>
          <p:cNvPr id="4" name="Content Placeholder 3" descr="&quot; &quot; ">
            <a:extLst>
              <a:ext uri="{FF2B5EF4-FFF2-40B4-BE49-F238E27FC236}">
                <a16:creationId xmlns:a16="http://schemas.microsoft.com/office/drawing/2014/main" id="{29FEC97D-085E-3D45-18B3-C876C2378A9B}"/>
              </a:ext>
            </a:extLst>
          </p:cNvPr>
          <p:cNvGraphicFramePr>
            <a:graphicFrameLocks noGrp="1"/>
          </p:cNvGraphicFramePr>
          <p:nvPr>
            <p:ph idx="1"/>
            <p:extLst>
              <p:ext uri="{D42A27DB-BD31-4B8C-83A1-F6EECF244321}">
                <p14:modId xmlns:p14="http://schemas.microsoft.com/office/powerpoint/2010/main" val="4225715627"/>
              </p:ext>
            </p:extLst>
          </p:nvPr>
        </p:nvGraphicFramePr>
        <p:xfrm>
          <a:off x="2854325" y="1690688"/>
          <a:ext cx="6483350" cy="3668015"/>
        </p:xfrm>
        <a:graphic>
          <a:graphicData uri="http://schemas.openxmlformats.org/drawingml/2006/table">
            <a:tbl>
              <a:tblPr firstRow="1" firstCol="1" bandRow="1">
                <a:tableStyleId>{9D7B26C5-4107-4FEC-AEDC-1716B250A1EF}</a:tableStyleId>
              </a:tblPr>
              <a:tblGrid>
                <a:gridCol w="6483350">
                  <a:extLst>
                    <a:ext uri="{9D8B030D-6E8A-4147-A177-3AD203B41FA5}">
                      <a16:colId xmlns:a16="http://schemas.microsoft.com/office/drawing/2014/main" val="20000"/>
                    </a:ext>
                  </a:extLst>
                </a:gridCol>
              </a:tblGrid>
              <a:tr h="419062">
                <a:tc>
                  <a:txBody>
                    <a:bodyPr/>
                    <a:lstStyle/>
                    <a:p>
                      <a:pPr marL="0" marR="0" indent="0" algn="ctr">
                        <a:lnSpc>
                          <a:spcPct val="107000"/>
                        </a:lnSpc>
                        <a:spcBef>
                          <a:spcPts val="0"/>
                        </a:spcBef>
                        <a:spcAft>
                          <a:spcPts val="280"/>
                        </a:spcAft>
                      </a:pPr>
                      <a:r>
                        <a:rPr lang="en-US" sz="2400" dirty="0">
                          <a:effectLst/>
                        </a:rPr>
                        <a:t>Permanent Records</a:t>
                      </a:r>
                      <a:endParaRPr lang="en-US" sz="24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248953">
                <a:tc>
                  <a:txBody>
                    <a:bodyPr/>
                    <a:lstStyle/>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Annual Financial Audit Report</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Annual School Report</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Budget Allocation to Council</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Official Correspondence</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SBDM Council Bylaws</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SBDM Council Minutes</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SBDM Council Committee Minutes</a:t>
                      </a:r>
                    </a:p>
                    <a:p>
                      <a:pPr marL="342900" marR="439420" lvl="0" indent="-342900">
                        <a:lnSpc>
                          <a:spcPct val="107000"/>
                        </a:lnSpc>
                        <a:spcBef>
                          <a:spcPts val="0"/>
                        </a:spcBef>
                        <a:spcAft>
                          <a:spcPts val="280"/>
                        </a:spcAft>
                        <a:buSzPts val="1400"/>
                        <a:buFont typeface="Arial" panose="020B0604020202020204" pitchFamily="34" charset="0"/>
                        <a:buChar char="•"/>
                      </a:pPr>
                      <a:r>
                        <a:rPr lang="en-US" sz="2000" dirty="0">
                          <a:effectLst/>
                        </a:rPr>
                        <a:t>SBDM Council Policy</a:t>
                      </a:r>
                      <a:endParaRPr lang="en-US" sz="2000" dirty="0">
                        <a:effectLst/>
                        <a:latin typeface="+mn-lt"/>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793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cs typeface="Calibri" panose="020F0502020204030204" pitchFamily="34" charset="0"/>
              </a:rPr>
              <a:t>Records Retention</a:t>
            </a:r>
          </a:p>
        </p:txBody>
      </p:sp>
      <p:graphicFrame>
        <p:nvGraphicFramePr>
          <p:cNvPr id="4" name="Content Placeholder 3" descr="&quot; &quot; ">
            <a:extLst>
              <a:ext uri="{FF2B5EF4-FFF2-40B4-BE49-F238E27FC236}">
                <a16:creationId xmlns:a16="http://schemas.microsoft.com/office/drawing/2014/main" id="{0737A1E8-5E05-4B42-2A3A-8D809AEC8EDC}"/>
              </a:ext>
            </a:extLst>
          </p:cNvPr>
          <p:cNvGraphicFramePr>
            <a:graphicFrameLocks noGrp="1"/>
          </p:cNvGraphicFramePr>
          <p:nvPr>
            <p:ph idx="1"/>
            <p:extLst>
              <p:ext uri="{D42A27DB-BD31-4B8C-83A1-F6EECF244321}">
                <p14:modId xmlns:p14="http://schemas.microsoft.com/office/powerpoint/2010/main" val="2102387535"/>
              </p:ext>
            </p:extLst>
          </p:nvPr>
        </p:nvGraphicFramePr>
        <p:xfrm>
          <a:off x="3127375" y="1398628"/>
          <a:ext cx="5937250" cy="3908870"/>
        </p:xfrm>
        <a:graphic>
          <a:graphicData uri="http://schemas.openxmlformats.org/drawingml/2006/table">
            <a:tbl>
              <a:tblPr firstRow="1" firstCol="1" bandRow="1">
                <a:tableStyleId>{9D7B26C5-4107-4FEC-AEDC-1716B250A1EF}</a:tableStyleId>
              </a:tblPr>
              <a:tblGrid>
                <a:gridCol w="5937250">
                  <a:extLst>
                    <a:ext uri="{9D8B030D-6E8A-4147-A177-3AD203B41FA5}">
                      <a16:colId xmlns:a16="http://schemas.microsoft.com/office/drawing/2014/main" val="20000"/>
                    </a:ext>
                  </a:extLst>
                </a:gridCol>
              </a:tblGrid>
              <a:tr h="232253">
                <a:tc>
                  <a:txBody>
                    <a:bodyPr/>
                    <a:lstStyle/>
                    <a:p>
                      <a:pPr marL="0" marR="0" indent="0" algn="ctr">
                        <a:lnSpc>
                          <a:spcPct val="107000"/>
                        </a:lnSpc>
                        <a:spcBef>
                          <a:spcPts val="0"/>
                        </a:spcBef>
                        <a:spcAft>
                          <a:spcPts val="280"/>
                        </a:spcAft>
                      </a:pPr>
                      <a:r>
                        <a:rPr lang="en-US" sz="1600">
                          <a:effectLst/>
                        </a:rPr>
                        <a:t>Records To Be Retained For 5 Years</a:t>
                      </a:r>
                      <a:endParaRPr lang="en-US" sz="1600">
                        <a:solidFill>
                          <a:srgbClr val="000000"/>
                        </a:solidFill>
                        <a:effectLst/>
                        <a:latin typeface="+mn-lt"/>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1281173">
                <a:tc>
                  <a:txBody>
                    <a:bodyPr/>
                    <a:lstStyle/>
                    <a:p>
                      <a:pPr marL="457200" marR="0" indent="0">
                        <a:lnSpc>
                          <a:spcPct val="107000"/>
                        </a:lnSpc>
                        <a:spcBef>
                          <a:spcPts val="0"/>
                        </a:spcBef>
                        <a:spcAft>
                          <a:spcPts val="280"/>
                        </a:spcAft>
                        <a:buFont typeface="Wingdings" panose="05000000000000000000" pitchFamily="2" charset="2"/>
                        <a:buNone/>
                      </a:pPr>
                      <a:endParaRPr lang="en-US" sz="400" dirty="0">
                        <a:effectLst/>
                      </a:endParaRP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Board Policy Waiver Requests</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School Council Policy Appeals</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Annual Transformation Plan (Comprehensive School Improvement Plan [CSIP])</a:t>
                      </a:r>
                      <a:r>
                        <a:rPr lang="en-US" sz="1600" b="0" baseline="30000" dirty="0">
                          <a:effectLst/>
                        </a:rPr>
                        <a:t>*</a:t>
                      </a:r>
                    </a:p>
                    <a:p>
                      <a:pPr marL="0" marR="0" indent="0" algn="ctr">
                        <a:lnSpc>
                          <a:spcPct val="107000"/>
                        </a:lnSpc>
                        <a:spcBef>
                          <a:spcPts val="0"/>
                        </a:spcBef>
                        <a:spcAft>
                          <a:spcPts val="280"/>
                        </a:spcAft>
                        <a:buFont typeface="Wingdings" panose="05000000000000000000" pitchFamily="2" charset="2"/>
                        <a:buNone/>
                      </a:pPr>
                      <a:r>
                        <a:rPr lang="en-US" sz="1600" b="0" baseline="30000" dirty="0">
                          <a:effectLst/>
                        </a:rPr>
                        <a:t>*</a:t>
                      </a:r>
                      <a:r>
                        <a:rPr lang="en-US" sz="1600" b="0" dirty="0">
                          <a:effectLst/>
                        </a:rPr>
                        <a:t>Retain 5 years, then destroy</a:t>
                      </a:r>
                      <a:endParaRPr lang="en-US" sz="1600" b="0" dirty="0">
                        <a:solidFill>
                          <a:srgbClr val="000000"/>
                        </a:solidFill>
                        <a:effectLst/>
                        <a:latin typeface="+mn-lt"/>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232253">
                <a:tc>
                  <a:txBody>
                    <a:bodyPr/>
                    <a:lstStyle/>
                    <a:p>
                      <a:pPr marL="0" marR="0" indent="0" algn="ctr">
                        <a:lnSpc>
                          <a:spcPct val="107000"/>
                        </a:lnSpc>
                        <a:spcBef>
                          <a:spcPts val="0"/>
                        </a:spcBef>
                        <a:spcAft>
                          <a:spcPts val="280"/>
                        </a:spcAft>
                        <a:buFont typeface="Wingdings" panose="05000000000000000000" pitchFamily="2" charset="2"/>
                        <a:buNone/>
                      </a:pPr>
                      <a:r>
                        <a:rPr lang="en-US" sz="1600" dirty="0">
                          <a:effectLst/>
                        </a:rPr>
                        <a:t>Records To Be Retained For 3 Years</a:t>
                      </a:r>
                      <a:endParaRPr lang="en-US" sz="1600" dirty="0">
                        <a:solidFill>
                          <a:srgbClr val="000000"/>
                        </a:solidFill>
                        <a:effectLst/>
                        <a:latin typeface="+mn-lt"/>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1920240">
                <a:tc>
                  <a:txBody>
                    <a:bodyPr/>
                    <a:lstStyle/>
                    <a:p>
                      <a:pPr marL="342900" marR="439420" lvl="0" indent="-342900">
                        <a:lnSpc>
                          <a:spcPct val="107000"/>
                        </a:lnSpc>
                        <a:spcBef>
                          <a:spcPts val="0"/>
                        </a:spcBef>
                        <a:spcAft>
                          <a:spcPts val="280"/>
                        </a:spcAft>
                        <a:buSzPts val="1400"/>
                        <a:buFont typeface="Wingdings" panose="05000000000000000000" pitchFamily="2" charset="2"/>
                        <a:buChar char="q"/>
                      </a:pPr>
                      <a:endParaRPr lang="en-US" sz="400" b="0" dirty="0">
                        <a:effectLst/>
                      </a:endParaRP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Budget Expenditure Report</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Request for Professional Development</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Parent Council Member Election Records</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Teacher Council Member Election Records</a:t>
                      </a:r>
                      <a:r>
                        <a:rPr lang="en-US" sz="1600" b="0" baseline="30000" dirty="0">
                          <a:effectLst/>
                        </a:rPr>
                        <a:t>*</a:t>
                      </a:r>
                    </a:p>
                    <a:p>
                      <a:pPr marL="285750" marR="439420" lvl="0" indent="-285750">
                        <a:lnSpc>
                          <a:spcPct val="107000"/>
                        </a:lnSpc>
                        <a:spcBef>
                          <a:spcPts val="0"/>
                        </a:spcBef>
                        <a:spcAft>
                          <a:spcPts val="280"/>
                        </a:spcAft>
                        <a:buSzPts val="1400"/>
                        <a:buFont typeface="Arial" panose="020B0604020202020204" pitchFamily="34" charset="0"/>
                        <a:buChar char="•"/>
                      </a:pPr>
                      <a:r>
                        <a:rPr lang="en-US" sz="1600" b="0" dirty="0">
                          <a:effectLst/>
                        </a:rPr>
                        <a:t>Council Member Training Record File</a:t>
                      </a:r>
                      <a:r>
                        <a:rPr lang="en-US" sz="1600" b="0" baseline="30000" dirty="0">
                          <a:effectLst/>
                        </a:rPr>
                        <a:t>*</a:t>
                      </a:r>
                    </a:p>
                    <a:p>
                      <a:pPr marL="0" marR="0" indent="0" algn="ctr">
                        <a:lnSpc>
                          <a:spcPct val="107000"/>
                        </a:lnSpc>
                        <a:spcBef>
                          <a:spcPts val="0"/>
                        </a:spcBef>
                        <a:spcAft>
                          <a:spcPts val="280"/>
                        </a:spcAft>
                        <a:buFont typeface="Arial" panose="020B0604020202020204" pitchFamily="34" charset="0"/>
                        <a:buNone/>
                      </a:pPr>
                      <a:r>
                        <a:rPr lang="en-US" sz="1600" b="0" baseline="30000" dirty="0">
                          <a:effectLst/>
                        </a:rPr>
                        <a:t>*</a:t>
                      </a:r>
                      <a:r>
                        <a:rPr lang="en-US" sz="1600" b="0" dirty="0">
                          <a:effectLst/>
                        </a:rPr>
                        <a:t>Retain 3 years, then destroy</a:t>
                      </a:r>
                      <a:endParaRPr lang="en-US" sz="1600" b="0" dirty="0">
                        <a:solidFill>
                          <a:srgbClr val="000000"/>
                        </a:solidFill>
                        <a:effectLst/>
                        <a:latin typeface="+mn-lt"/>
                        <a:ea typeface="Arial" panose="020B06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73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Calibri" panose="020F0502020204030204" pitchFamily="34" charset="0"/>
              </a:rPr>
              <a:t>Answer Key: The Kentucky Open Records and Open Meetings Acts</a:t>
            </a:r>
          </a:p>
        </p:txBody>
      </p:sp>
      <p:sp>
        <p:nvSpPr>
          <p:cNvPr id="3" name="Text Placeholder 2" descr="1. False&#10;2. True&#10;3. False&#10;4. False&#10;5. False&#10;6. True&#10;7. True&#10;8. True&#10;9. False&#10;10. True"/>
          <p:cNvSpPr>
            <a:spLocks noGrp="1"/>
          </p:cNvSpPr>
          <p:nvPr>
            <p:ph idx="1"/>
          </p:nvPr>
        </p:nvSpPr>
        <p:spPr/>
        <p:txBody>
          <a:bodyPr numCol="2">
            <a:normAutofit lnSpcReduction="10000"/>
          </a:bodyPr>
          <a:lstStyle/>
          <a:p>
            <a:pPr marL="742950" indent="-742950">
              <a:buAutoNum type="arabicPeriod"/>
            </a:pPr>
            <a:r>
              <a:rPr lang="en-US" sz="4000" dirty="0">
                <a:cs typeface="Calibri" panose="020F0502020204030204" pitchFamily="34" charset="0"/>
              </a:rPr>
              <a:t>False</a:t>
            </a:r>
          </a:p>
          <a:p>
            <a:pPr marL="742950" indent="-742950">
              <a:buAutoNum type="arabicPeriod"/>
            </a:pPr>
            <a:r>
              <a:rPr lang="en-US" sz="4000" dirty="0">
                <a:cs typeface="Calibri" panose="020F0502020204030204" pitchFamily="34" charset="0"/>
              </a:rPr>
              <a:t>True</a:t>
            </a:r>
          </a:p>
          <a:p>
            <a:pPr marL="742950" indent="-742950">
              <a:buAutoNum type="arabicPeriod"/>
            </a:pPr>
            <a:r>
              <a:rPr lang="en-US" sz="4000" dirty="0">
                <a:cs typeface="Calibri" panose="020F0502020204030204" pitchFamily="34" charset="0"/>
              </a:rPr>
              <a:t>False</a:t>
            </a:r>
          </a:p>
          <a:p>
            <a:pPr marL="742950" indent="-742950">
              <a:buAutoNum type="arabicPeriod"/>
            </a:pPr>
            <a:r>
              <a:rPr lang="en-US" sz="4000" dirty="0">
                <a:cs typeface="Calibri" panose="020F0502020204030204" pitchFamily="34" charset="0"/>
              </a:rPr>
              <a:t>False</a:t>
            </a:r>
          </a:p>
          <a:p>
            <a:pPr marL="742950" indent="-742950">
              <a:buAutoNum type="arabicPeriod"/>
            </a:pPr>
            <a:r>
              <a:rPr lang="en-US" sz="4000" dirty="0">
                <a:cs typeface="Calibri" panose="020F0502020204030204" pitchFamily="34" charset="0"/>
              </a:rPr>
              <a:t>False</a:t>
            </a:r>
          </a:p>
          <a:p>
            <a:pPr marL="742950" indent="-742950">
              <a:buAutoNum type="arabicPeriod"/>
            </a:pPr>
            <a:endParaRPr lang="en-US" sz="4000" dirty="0">
              <a:cs typeface="Calibri" panose="020F0502020204030204" pitchFamily="34" charset="0"/>
            </a:endParaRPr>
          </a:p>
          <a:p>
            <a:pPr marL="742950" indent="-742950">
              <a:buAutoNum type="arabicPeriod"/>
            </a:pPr>
            <a:r>
              <a:rPr lang="en-US" sz="4000" dirty="0">
                <a:cs typeface="Calibri" panose="020F0502020204030204" pitchFamily="34" charset="0"/>
              </a:rPr>
              <a:t>False</a:t>
            </a:r>
          </a:p>
          <a:p>
            <a:pPr marL="742950" indent="-742950">
              <a:buAutoNum type="arabicPeriod"/>
            </a:pPr>
            <a:r>
              <a:rPr lang="en-US" sz="4000" dirty="0">
                <a:cs typeface="Calibri" panose="020F0502020204030204" pitchFamily="34" charset="0"/>
              </a:rPr>
              <a:t>True</a:t>
            </a:r>
          </a:p>
          <a:p>
            <a:pPr marL="742950" indent="-742950">
              <a:buAutoNum type="arabicPeriod"/>
            </a:pPr>
            <a:r>
              <a:rPr lang="en-US" sz="4000" dirty="0">
                <a:cs typeface="Calibri" panose="020F0502020204030204" pitchFamily="34" charset="0"/>
              </a:rPr>
              <a:t>True</a:t>
            </a:r>
          </a:p>
          <a:p>
            <a:pPr marL="742950" indent="-742950">
              <a:buAutoNum type="arabicPeriod"/>
            </a:pPr>
            <a:r>
              <a:rPr lang="en-US" sz="4000" dirty="0">
                <a:cs typeface="Calibri" panose="020F0502020204030204" pitchFamily="34" charset="0"/>
              </a:rPr>
              <a:t>False</a:t>
            </a:r>
          </a:p>
          <a:p>
            <a:pPr marL="742950" indent="-742950">
              <a:buAutoNum type="arabicPeriod"/>
            </a:pPr>
            <a:r>
              <a:rPr lang="en-US" sz="4000" dirty="0">
                <a:cs typeface="Calibri" panose="020F0502020204030204" pitchFamily="34" charset="0"/>
              </a:rPr>
              <a:t>True </a:t>
            </a:r>
          </a:p>
        </p:txBody>
      </p:sp>
    </p:spTree>
    <p:extLst>
      <p:ext uri="{BB962C8B-B14F-4D97-AF65-F5344CB8AC3E}">
        <p14:creationId xmlns:p14="http://schemas.microsoft.com/office/powerpoint/2010/main" val="58520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dirty="0">
                <a:cs typeface="Calibri" panose="020F0502020204030204" pitchFamily="34" charset="0"/>
              </a:rPr>
              <a:t>School Council Composition</a:t>
            </a:r>
          </a:p>
        </p:txBody>
      </p:sp>
      <p:graphicFrame>
        <p:nvGraphicFramePr>
          <p:cNvPr id="5" name="Content Placeholder 4" descr="&quot; &quot; "/>
          <p:cNvGraphicFramePr>
            <a:graphicFrameLocks noGrp="1"/>
          </p:cNvGraphicFramePr>
          <p:nvPr>
            <p:ph idx="1"/>
            <p:extLst>
              <p:ext uri="{D42A27DB-BD31-4B8C-83A1-F6EECF244321}">
                <p14:modId xmlns:p14="http://schemas.microsoft.com/office/powerpoint/2010/main" val="2575033095"/>
              </p:ext>
            </p:extLst>
          </p:nvPr>
        </p:nvGraphicFramePr>
        <p:xfrm>
          <a:off x="838200" y="1825625"/>
          <a:ext cx="10515600" cy="2232792"/>
        </p:xfrm>
        <a:graphic>
          <a:graphicData uri="http://schemas.openxmlformats.org/drawingml/2006/table">
            <a:tbl>
              <a:tblPr firstRow="1" bandRow="1">
                <a:tableStyleId>{616DA210-FB5B-4158-B5E0-FEB733F419BA}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558198">
                <a:tc>
                  <a:txBody>
                    <a:bodyPr/>
                    <a:lstStyle/>
                    <a:p>
                      <a:pPr algn="ctr"/>
                      <a:r>
                        <a:rPr lang="en-US" sz="1800"/>
                        <a:t>Administrator</a:t>
                      </a:r>
                      <a:endParaRPr lang="en-US" sz="1800">
                        <a:latin typeface="+mn-lt"/>
                        <a:cs typeface="Calibri" panose="020F0502020204030204" pitchFamily="34" charset="0"/>
                      </a:endParaRPr>
                    </a:p>
                  </a:txBody>
                  <a:tcPr marT="45700" marB="45700" anchor="ctr"/>
                </a:tc>
                <a:tc>
                  <a:txBody>
                    <a:bodyPr/>
                    <a:lstStyle/>
                    <a:p>
                      <a:pPr algn="ctr"/>
                      <a:r>
                        <a:rPr lang="en-US" sz="1800" dirty="0"/>
                        <a:t>Teachers</a:t>
                      </a:r>
                      <a:endParaRPr lang="en-US" sz="1800" dirty="0">
                        <a:latin typeface="+mn-lt"/>
                        <a:cs typeface="Calibri" panose="020F0502020204030204" pitchFamily="34" charset="0"/>
                      </a:endParaRPr>
                    </a:p>
                  </a:txBody>
                  <a:tcPr marT="45700" marB="45700" anchor="ctr"/>
                </a:tc>
                <a:tc>
                  <a:txBody>
                    <a:bodyPr/>
                    <a:lstStyle/>
                    <a:p>
                      <a:pPr algn="ctr"/>
                      <a:r>
                        <a:rPr lang="en-US" sz="1800" dirty="0"/>
                        <a:t>Parents</a:t>
                      </a:r>
                      <a:endParaRPr lang="en-US" sz="1800" dirty="0">
                        <a:latin typeface="+mn-lt"/>
                        <a:cs typeface="Calibri" panose="020F0502020204030204" pitchFamily="34" charset="0"/>
                      </a:endParaRPr>
                    </a:p>
                  </a:txBody>
                  <a:tcPr marT="45700" marB="45700" anchor="ctr"/>
                </a:tc>
                <a:tc>
                  <a:txBody>
                    <a:bodyPr/>
                    <a:lstStyle/>
                    <a:p>
                      <a:pPr algn="ctr"/>
                      <a:r>
                        <a:rPr lang="en-US" sz="1800" dirty="0"/>
                        <a:t>Total Membership</a:t>
                      </a:r>
                      <a:endParaRPr lang="en-US" sz="1800" dirty="0">
                        <a:latin typeface="+mn-lt"/>
                        <a:cs typeface="Calibri" panose="020F0502020204030204" pitchFamily="34" charset="0"/>
                      </a:endParaRPr>
                    </a:p>
                  </a:txBody>
                  <a:tcPr marT="45700" marB="45700" anchor="ctr"/>
                </a:tc>
                <a:extLst>
                  <a:ext uri="{0D108BD9-81ED-4DB2-BD59-A6C34878D82A}">
                    <a16:rowId xmlns:a16="http://schemas.microsoft.com/office/drawing/2014/main" val="10000"/>
                  </a:ext>
                </a:extLst>
              </a:tr>
              <a:tr h="558198">
                <a:tc>
                  <a:txBody>
                    <a:bodyPr/>
                    <a:lstStyle/>
                    <a:p>
                      <a:pPr algn="ctr"/>
                      <a:r>
                        <a:rPr lang="en-US" sz="1800">
                          <a:solidFill>
                            <a:schemeClr val="tx1"/>
                          </a:solidFill>
                        </a:rPr>
                        <a:t>1</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3</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2</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6</a:t>
                      </a:r>
                      <a:endParaRPr lang="en-US" sz="1800">
                        <a:solidFill>
                          <a:schemeClr val="tx1"/>
                        </a:solidFill>
                        <a:latin typeface="+mn-lt"/>
                        <a:cs typeface="Calibri" panose="020F0502020204030204" pitchFamily="34" charset="0"/>
                      </a:endParaRPr>
                    </a:p>
                  </a:txBody>
                  <a:tcPr marT="45700" marB="45700" anchor="ctr"/>
                </a:tc>
                <a:extLst>
                  <a:ext uri="{0D108BD9-81ED-4DB2-BD59-A6C34878D82A}">
                    <a16:rowId xmlns:a16="http://schemas.microsoft.com/office/drawing/2014/main" val="10001"/>
                  </a:ext>
                </a:extLst>
              </a:tr>
              <a:tr h="558198">
                <a:tc>
                  <a:txBody>
                    <a:bodyPr/>
                    <a:lstStyle/>
                    <a:p>
                      <a:pPr algn="ctr"/>
                      <a:r>
                        <a:rPr lang="en-US" sz="1800">
                          <a:solidFill>
                            <a:schemeClr val="tx1"/>
                          </a:solidFill>
                        </a:rPr>
                        <a:t>2</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6</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4</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12</a:t>
                      </a:r>
                      <a:endParaRPr lang="en-US" sz="1800">
                        <a:solidFill>
                          <a:schemeClr val="tx1"/>
                        </a:solidFill>
                        <a:latin typeface="+mn-lt"/>
                        <a:cs typeface="Calibri" panose="020F0502020204030204" pitchFamily="34" charset="0"/>
                      </a:endParaRPr>
                    </a:p>
                  </a:txBody>
                  <a:tcPr marT="45700" marB="45700" anchor="ctr"/>
                </a:tc>
                <a:extLst>
                  <a:ext uri="{0D108BD9-81ED-4DB2-BD59-A6C34878D82A}">
                    <a16:rowId xmlns:a16="http://schemas.microsoft.com/office/drawing/2014/main" val="10002"/>
                  </a:ext>
                </a:extLst>
              </a:tr>
              <a:tr h="558198">
                <a:tc>
                  <a:txBody>
                    <a:bodyPr/>
                    <a:lstStyle/>
                    <a:p>
                      <a:pPr algn="ctr"/>
                      <a:r>
                        <a:rPr lang="en-US" sz="1800">
                          <a:solidFill>
                            <a:schemeClr val="tx1"/>
                          </a:solidFill>
                        </a:rPr>
                        <a:t>3</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9</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a:solidFill>
                            <a:schemeClr val="tx1"/>
                          </a:solidFill>
                        </a:rPr>
                        <a:t>6</a:t>
                      </a:r>
                      <a:endParaRPr lang="en-US" sz="1800">
                        <a:solidFill>
                          <a:schemeClr val="tx1"/>
                        </a:solidFill>
                        <a:latin typeface="+mn-lt"/>
                        <a:cs typeface="Calibri" panose="020F0502020204030204" pitchFamily="34" charset="0"/>
                      </a:endParaRPr>
                    </a:p>
                  </a:txBody>
                  <a:tcPr marT="45700" marB="45700" anchor="ctr"/>
                </a:tc>
                <a:tc>
                  <a:txBody>
                    <a:bodyPr/>
                    <a:lstStyle/>
                    <a:p>
                      <a:pPr algn="ctr"/>
                      <a:r>
                        <a:rPr lang="en-US" sz="1800" dirty="0">
                          <a:solidFill>
                            <a:schemeClr val="tx1"/>
                          </a:solidFill>
                        </a:rPr>
                        <a:t>18</a:t>
                      </a:r>
                      <a:endParaRPr lang="en-US" sz="1800" dirty="0">
                        <a:solidFill>
                          <a:schemeClr val="tx1"/>
                        </a:solidFill>
                        <a:latin typeface="+mn-lt"/>
                        <a:cs typeface="Calibri" panose="020F0502020204030204" pitchFamily="34" charset="0"/>
                      </a:endParaRPr>
                    </a:p>
                  </a:txBody>
                  <a:tcPr marT="45700" marB="4570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568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cs typeface="Calibri" panose="020F0502020204030204" pitchFamily="34" charset="0"/>
              </a:rPr>
              <a:t>Can a substitute teacher serve as a teacher member on the school council?</a:t>
            </a:r>
          </a:p>
        </p:txBody>
      </p:sp>
      <p:sp>
        <p:nvSpPr>
          <p:cNvPr id="3" name="Text Placeholder 2"/>
          <p:cNvSpPr>
            <a:spLocks noGrp="1"/>
          </p:cNvSpPr>
          <p:nvPr>
            <p:ph idx="1"/>
          </p:nvPr>
        </p:nvSpPr>
        <p:spPr/>
        <p:txBody>
          <a:bodyPr anchor="ctr">
            <a:normAutofit/>
          </a:bodyPr>
          <a:lstStyle/>
          <a:p>
            <a:pPr marL="0" indent="0" algn="ctr">
              <a:buNone/>
            </a:pPr>
            <a:r>
              <a:rPr lang="en-US" sz="4400" dirty="0">
                <a:cs typeface="Calibri" panose="020F0502020204030204" pitchFamily="34" charset="0"/>
              </a:rPr>
              <a:t>No! </a:t>
            </a:r>
          </a:p>
        </p:txBody>
      </p:sp>
    </p:spTree>
    <p:extLst>
      <p:ext uri="{BB962C8B-B14F-4D97-AF65-F5344CB8AC3E}">
        <p14:creationId xmlns:p14="http://schemas.microsoft.com/office/powerpoint/2010/main" val="33530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cs typeface="Calibri" panose="020F0502020204030204" pitchFamily="34" charset="0"/>
              </a:rPr>
              <a:t>Can an itinerant Speech Language Pathologist who works at a school one day per week serve as a teacher member on the council?</a:t>
            </a:r>
          </a:p>
        </p:txBody>
      </p:sp>
      <p:sp>
        <p:nvSpPr>
          <p:cNvPr id="3" name="Text Placeholder 2"/>
          <p:cNvSpPr>
            <a:spLocks noGrp="1"/>
          </p:cNvSpPr>
          <p:nvPr>
            <p:ph idx="1"/>
          </p:nvPr>
        </p:nvSpPr>
        <p:spPr/>
        <p:txBody>
          <a:bodyPr anchor="ctr">
            <a:normAutofit/>
          </a:bodyPr>
          <a:lstStyle/>
          <a:p>
            <a:pPr marL="0" indent="0" algn="ctr">
              <a:buNone/>
            </a:pPr>
            <a:r>
              <a:rPr lang="en-US" sz="4400" dirty="0">
                <a:solidFill>
                  <a:schemeClr val="tx1"/>
                </a:solidFill>
                <a:latin typeface="Calibri" panose="020F0502020204030204" pitchFamily="34" charset="0"/>
                <a:cs typeface="Calibri" panose="020F0502020204030204" pitchFamily="34" charset="0"/>
              </a:rPr>
              <a:t>Yes!</a:t>
            </a:r>
          </a:p>
        </p:txBody>
      </p:sp>
    </p:spTree>
    <p:extLst>
      <p:ext uri="{BB962C8B-B14F-4D97-AF65-F5344CB8AC3E}">
        <p14:creationId xmlns:p14="http://schemas.microsoft.com/office/powerpoint/2010/main" val="160591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cs typeface="Calibri" panose="020F0502020204030204" pitchFamily="34" charset="0"/>
              </a:rPr>
              <a:t>Can a volunteer assistant volleyball coach serve as a parent member on a school council?</a:t>
            </a:r>
          </a:p>
        </p:txBody>
      </p:sp>
      <p:sp>
        <p:nvSpPr>
          <p:cNvPr id="3" name="Text Placeholder 2"/>
          <p:cNvSpPr>
            <a:spLocks noGrp="1"/>
          </p:cNvSpPr>
          <p:nvPr>
            <p:ph idx="1"/>
          </p:nvPr>
        </p:nvSpPr>
        <p:spPr/>
        <p:txBody>
          <a:bodyPr anchor="ctr">
            <a:normAutofit/>
          </a:bodyPr>
          <a:lstStyle/>
          <a:p>
            <a:pPr marL="0" indent="0" algn="ctr">
              <a:buNone/>
            </a:pPr>
            <a:r>
              <a:rPr lang="en-US" sz="4400" dirty="0">
                <a:cs typeface="Calibri" panose="020F0502020204030204" pitchFamily="34" charset="0"/>
              </a:rPr>
              <a:t>Yes!</a:t>
            </a:r>
          </a:p>
        </p:txBody>
      </p:sp>
    </p:spTree>
    <p:extLst>
      <p:ext uri="{BB962C8B-B14F-4D97-AF65-F5344CB8AC3E}">
        <p14:creationId xmlns:p14="http://schemas.microsoft.com/office/powerpoint/2010/main" val="28426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cs typeface="Calibri" panose="020F0502020204030204" pitchFamily="34" charset="0"/>
              </a:rPr>
              <a:t>Can the daughter of a local board member serve as a parent member on a school council?</a:t>
            </a:r>
          </a:p>
        </p:txBody>
      </p:sp>
      <p:sp>
        <p:nvSpPr>
          <p:cNvPr id="3" name="Text Placeholder 2"/>
          <p:cNvSpPr>
            <a:spLocks noGrp="1"/>
          </p:cNvSpPr>
          <p:nvPr>
            <p:ph idx="1"/>
          </p:nvPr>
        </p:nvSpPr>
        <p:spPr/>
        <p:txBody>
          <a:bodyPr anchor="ctr">
            <a:normAutofit/>
          </a:bodyPr>
          <a:lstStyle/>
          <a:p>
            <a:pPr marL="0" indent="0" algn="ctr">
              <a:buNone/>
            </a:pPr>
            <a:r>
              <a:rPr lang="en-US" sz="4400" dirty="0">
                <a:cs typeface="Calibri" panose="020F0502020204030204" pitchFamily="34" charset="0"/>
              </a:rPr>
              <a:t>Yes!</a:t>
            </a:r>
          </a:p>
        </p:txBody>
      </p:sp>
    </p:spTree>
    <p:extLst>
      <p:ext uri="{BB962C8B-B14F-4D97-AF65-F5344CB8AC3E}">
        <p14:creationId xmlns:p14="http://schemas.microsoft.com/office/powerpoint/2010/main" val="29475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altLang="en-US" sz="4000" dirty="0">
                <a:cs typeface="Calibri" panose="020F0502020204030204" pitchFamily="34" charset="0"/>
              </a:rPr>
              <a:t>Session Overview &amp; Council’s Mission</a:t>
            </a:r>
          </a:p>
        </p:txBody>
      </p:sp>
      <p:sp>
        <p:nvSpPr>
          <p:cNvPr id="3076" name="Content Placeholder 2"/>
          <p:cNvSpPr>
            <a:spLocks noGrp="1"/>
          </p:cNvSpPr>
          <p:nvPr>
            <p:ph idx="1"/>
          </p:nvPr>
        </p:nvSpPr>
        <p:spPr>
          <a:prstGeom prst="rect">
            <a:avLst/>
          </a:prstGeom>
        </p:spPr>
        <p:txBody>
          <a:bodyPr vert="horz" lIns="91440" tIns="45720" rIns="91440" bIns="45720" rtlCol="0" anchor="t">
            <a:noAutofit/>
          </a:bodyPr>
          <a:lstStyle/>
          <a:p>
            <a:r>
              <a:rPr lang="en-US" altLang="en-US" sz="2400" dirty="0">
                <a:cs typeface="Calibri"/>
              </a:rPr>
              <a:t>SBDM 101 was designed to help new council members understand the purpose of school-based decision making and the council's work related to student achievement. </a:t>
            </a:r>
            <a:endParaRPr lang="en-US" dirty="0"/>
          </a:p>
          <a:p>
            <a:pPr lvl="1"/>
            <a:r>
              <a:rPr lang="en-US" altLang="en-US" sz="2000" dirty="0">
                <a:cs typeface="Calibri" panose="020F0502020204030204" pitchFamily="34" charset="0"/>
              </a:rPr>
              <a:t>By the end of this session, council members will be able to recognize the basics of Kentucky statutes and regulations governing their work and roles. </a:t>
            </a:r>
          </a:p>
          <a:p>
            <a:r>
              <a:rPr lang="en-US" altLang="en-US" sz="2400" dirty="0">
                <a:cs typeface="Calibri" panose="020F0502020204030204" pitchFamily="34" charset="0"/>
              </a:rPr>
              <a:t>The school council’s mission is to improve </a:t>
            </a:r>
            <a:r>
              <a:rPr lang="en-US" altLang="en-US" sz="2400" b="1" dirty="0">
                <a:cs typeface="Calibri" panose="020F0502020204030204" pitchFamily="34" charset="0"/>
              </a:rPr>
              <a:t>student achievement </a:t>
            </a:r>
            <a:r>
              <a:rPr lang="en-US" altLang="en-US" sz="2400" dirty="0">
                <a:cs typeface="Calibri" panose="020F0502020204030204" pitchFamily="34" charset="0"/>
              </a:rPr>
              <a:t>(KRS 160.345(2)(c)). </a:t>
            </a:r>
          </a:p>
          <a:p>
            <a:pPr lvl="1"/>
            <a:r>
              <a:rPr lang="en-US" altLang="en-US" sz="2000" dirty="0">
                <a:cs typeface="Calibri" panose="020F0502020204030204" pitchFamily="34" charset="0"/>
              </a:rPr>
              <a:t>Each school council must create an environment in its school that will result in students achieving at high levels. All policies and decisions made by the school council must contribute to the achievement of the overall school’s mission.</a:t>
            </a:r>
          </a:p>
        </p:txBody>
      </p:sp>
    </p:spTree>
    <p:extLst>
      <p:ext uri="{BB962C8B-B14F-4D97-AF65-F5344CB8AC3E}">
        <p14:creationId xmlns:p14="http://schemas.microsoft.com/office/powerpoint/2010/main" val="15378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cs typeface="Calibri" panose="020F0502020204030204" pitchFamily="34" charset="0"/>
              </a:rPr>
              <a:t>Can the nephew of a teacher who works at the school serve as a parent member on the council?</a:t>
            </a:r>
          </a:p>
        </p:txBody>
      </p:sp>
      <p:sp>
        <p:nvSpPr>
          <p:cNvPr id="3" name="Text Placeholder 2"/>
          <p:cNvSpPr>
            <a:spLocks noGrp="1"/>
          </p:cNvSpPr>
          <p:nvPr>
            <p:ph idx="1"/>
          </p:nvPr>
        </p:nvSpPr>
        <p:spPr/>
        <p:txBody>
          <a:bodyPr anchor="ctr">
            <a:normAutofit/>
          </a:bodyPr>
          <a:lstStyle/>
          <a:p>
            <a:pPr marL="0" indent="0" algn="ctr">
              <a:buNone/>
            </a:pPr>
            <a:r>
              <a:rPr lang="en-US" sz="4400" dirty="0">
                <a:cs typeface="Calibri" panose="020F0502020204030204" pitchFamily="34" charset="0"/>
              </a:rPr>
              <a:t>Yes!</a:t>
            </a:r>
          </a:p>
        </p:txBody>
      </p:sp>
    </p:spTree>
    <p:extLst>
      <p:ext uri="{BB962C8B-B14F-4D97-AF65-F5344CB8AC3E}">
        <p14:creationId xmlns:p14="http://schemas.microsoft.com/office/powerpoint/2010/main" val="39834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panose="020F0502020204030204" pitchFamily="34" charset="0"/>
              </a:rPr>
              <a:t>Word Bank</a:t>
            </a:r>
          </a:p>
        </p:txBody>
      </p:sp>
      <p:sp>
        <p:nvSpPr>
          <p:cNvPr id="3" name="Text Placeholder 2" descr="mandate&#10;maintain&#10;team players&#10;cannot&#10;gatekeeper&#10;increase&#10;school’s results&#10;shareholder&#10;productivity&#10;objectives&#10;promote&#10;commitment&#10;student placement&#10;management&#10;"/>
          <p:cNvSpPr>
            <a:spLocks noGrp="1"/>
          </p:cNvSpPr>
          <p:nvPr>
            <p:ph idx="1"/>
          </p:nvPr>
        </p:nvSpPr>
        <p:spPr/>
        <p:txBody>
          <a:bodyPr numCol="2">
            <a:normAutofit/>
          </a:bodyPr>
          <a:lstStyle/>
          <a:p>
            <a:r>
              <a:rPr lang="en-US" dirty="0">
                <a:cs typeface="Calibri" panose="020F0502020204030204" pitchFamily="34" charset="0"/>
              </a:rPr>
              <a:t>mandate</a:t>
            </a:r>
          </a:p>
          <a:p>
            <a:r>
              <a:rPr lang="en-US" dirty="0">
                <a:cs typeface="Calibri" panose="020F0502020204030204" pitchFamily="34" charset="0"/>
              </a:rPr>
              <a:t>maintain</a:t>
            </a:r>
          </a:p>
          <a:p>
            <a:r>
              <a:rPr lang="en-US" dirty="0">
                <a:cs typeface="Calibri" panose="020F0502020204030204" pitchFamily="34" charset="0"/>
              </a:rPr>
              <a:t>team players</a:t>
            </a:r>
          </a:p>
          <a:p>
            <a:r>
              <a:rPr lang="en-US" dirty="0">
                <a:cs typeface="Calibri" panose="020F0502020204030204" pitchFamily="34" charset="0"/>
              </a:rPr>
              <a:t>cannot</a:t>
            </a:r>
          </a:p>
          <a:p>
            <a:r>
              <a:rPr lang="en-US" dirty="0">
                <a:cs typeface="Calibri" panose="020F0502020204030204" pitchFamily="34" charset="0"/>
              </a:rPr>
              <a:t>increase</a:t>
            </a:r>
          </a:p>
          <a:p>
            <a:r>
              <a:rPr lang="en-US" dirty="0">
                <a:cs typeface="Calibri" panose="020F0502020204030204" pitchFamily="34" charset="0"/>
              </a:rPr>
              <a:t>school’s results</a:t>
            </a:r>
          </a:p>
          <a:p>
            <a:r>
              <a:rPr lang="en-US" dirty="0">
                <a:cs typeface="Calibri" panose="020F0502020204030204" pitchFamily="34" charset="0"/>
              </a:rPr>
              <a:t>shareholder</a:t>
            </a:r>
          </a:p>
          <a:p>
            <a:r>
              <a:rPr lang="en-US" dirty="0">
                <a:cs typeface="Calibri" panose="020F0502020204030204" pitchFamily="34" charset="0"/>
              </a:rPr>
              <a:t>productivity</a:t>
            </a:r>
          </a:p>
          <a:p>
            <a:r>
              <a:rPr lang="en-US" dirty="0">
                <a:cs typeface="Calibri" panose="020F0502020204030204" pitchFamily="34" charset="0"/>
              </a:rPr>
              <a:t>objectives</a:t>
            </a:r>
          </a:p>
          <a:p>
            <a:r>
              <a:rPr lang="en-US" dirty="0">
                <a:cs typeface="Calibri" panose="020F0502020204030204" pitchFamily="34" charset="0"/>
              </a:rPr>
              <a:t>promote</a:t>
            </a:r>
          </a:p>
          <a:p>
            <a:r>
              <a:rPr lang="en-US" dirty="0">
                <a:cs typeface="Calibri" panose="020F0502020204030204" pitchFamily="34" charset="0"/>
              </a:rPr>
              <a:t>commitment</a:t>
            </a:r>
          </a:p>
          <a:p>
            <a:r>
              <a:rPr lang="en-US" dirty="0">
                <a:cs typeface="Calibri" panose="020F0502020204030204" pitchFamily="34" charset="0"/>
              </a:rPr>
              <a:t>student placement</a:t>
            </a:r>
          </a:p>
          <a:p>
            <a:r>
              <a:rPr lang="en-US" dirty="0">
                <a:cs typeface="Calibri" panose="020F0502020204030204" pitchFamily="34" charset="0"/>
              </a:rPr>
              <a:t>management</a:t>
            </a:r>
          </a:p>
        </p:txBody>
      </p:sp>
    </p:spTree>
    <p:extLst>
      <p:ext uri="{BB962C8B-B14F-4D97-AF65-F5344CB8AC3E}">
        <p14:creationId xmlns:p14="http://schemas.microsoft.com/office/powerpoint/2010/main" val="411013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normAutofit/>
          </a:bodyPr>
          <a:lstStyle/>
          <a:p>
            <a:r>
              <a:rPr lang="en-US" altLang="en-US" dirty="0">
                <a:cs typeface="Calibri" panose="020F0502020204030204" pitchFamily="34" charset="0"/>
              </a:rPr>
              <a:t>Committees</a:t>
            </a:r>
            <a:endParaRPr lang="en-US" altLang="en-US" dirty="0"/>
          </a:p>
        </p:txBody>
      </p:sp>
      <p:sp>
        <p:nvSpPr>
          <p:cNvPr id="2" name="Content Placeholder 1"/>
          <p:cNvSpPr>
            <a:spLocks noGrp="1"/>
          </p:cNvSpPr>
          <p:nvPr>
            <p:ph idx="1"/>
          </p:nvPr>
        </p:nvSpPr>
        <p:spPr/>
        <p:txBody>
          <a:bodyPr/>
          <a:lstStyle/>
          <a:p>
            <a:endParaRPr lang="en-US" sz="2400" dirty="0">
              <a:cs typeface="Arial" panose="020B0604020202020204" pitchFamily="34" charset="0"/>
            </a:endParaRPr>
          </a:p>
          <a:p>
            <a:pPr algn="ctr"/>
            <a:r>
              <a:rPr lang="en-US" sz="2400" dirty="0">
                <a:cs typeface="Calibri" panose="020F0502020204030204" pitchFamily="34" charset="0"/>
              </a:rPr>
              <a:t>There are two types of committees common with school councils:</a:t>
            </a:r>
          </a:p>
          <a:p>
            <a:endParaRPr lang="en-US" sz="2400" dirty="0">
              <a:cs typeface="Arial" panose="020B0604020202020204" pitchFamily="34" charset="0"/>
            </a:endParaRPr>
          </a:p>
        </p:txBody>
      </p:sp>
      <p:graphicFrame>
        <p:nvGraphicFramePr>
          <p:cNvPr id="3" name="Table 2" descr="&quot; &quot; "/>
          <p:cNvGraphicFramePr>
            <a:graphicFrameLocks noGrp="1"/>
          </p:cNvGraphicFramePr>
          <p:nvPr>
            <p:extLst>
              <p:ext uri="{D42A27DB-BD31-4B8C-83A1-F6EECF244321}">
                <p14:modId xmlns:p14="http://schemas.microsoft.com/office/powerpoint/2010/main" val="1668182371"/>
              </p:ext>
            </p:extLst>
          </p:nvPr>
        </p:nvGraphicFramePr>
        <p:xfrm>
          <a:off x="1013285" y="2997181"/>
          <a:ext cx="10165430" cy="1472938"/>
        </p:xfrm>
        <a:graphic>
          <a:graphicData uri="http://schemas.openxmlformats.org/drawingml/2006/table">
            <a:tbl>
              <a:tblPr firstRow="1" bandRow="1">
                <a:tableStyleId>{9D7B26C5-4107-4FEC-AEDC-1716B250A1EF}</a:tableStyleId>
              </a:tblPr>
              <a:tblGrid>
                <a:gridCol w="5082715">
                  <a:extLst>
                    <a:ext uri="{9D8B030D-6E8A-4147-A177-3AD203B41FA5}">
                      <a16:colId xmlns:a16="http://schemas.microsoft.com/office/drawing/2014/main" val="20000"/>
                    </a:ext>
                  </a:extLst>
                </a:gridCol>
                <a:gridCol w="5082715">
                  <a:extLst>
                    <a:ext uri="{9D8B030D-6E8A-4147-A177-3AD203B41FA5}">
                      <a16:colId xmlns:a16="http://schemas.microsoft.com/office/drawing/2014/main" val="20001"/>
                    </a:ext>
                  </a:extLst>
                </a:gridCol>
              </a:tblGrid>
              <a:tr h="598083">
                <a:tc>
                  <a:txBody>
                    <a:bodyPr/>
                    <a:lstStyle/>
                    <a:p>
                      <a:pPr algn="ctr"/>
                      <a:r>
                        <a:rPr lang="en-US" sz="2400" dirty="0"/>
                        <a:t>Standing</a:t>
                      </a:r>
                      <a:endParaRPr lang="en-US" sz="2400" dirty="0">
                        <a:latin typeface="+mn-lt"/>
                        <a:cs typeface="Calibri" panose="020F0502020204030204" pitchFamily="34" charset="0"/>
                      </a:endParaRPr>
                    </a:p>
                  </a:txBody>
                  <a:tcPr anchor="ctr"/>
                </a:tc>
                <a:tc>
                  <a:txBody>
                    <a:bodyPr/>
                    <a:lstStyle/>
                    <a:p>
                      <a:pPr algn="ctr"/>
                      <a:r>
                        <a:rPr lang="en-US" sz="2400" dirty="0"/>
                        <a:t>Ad-Hoc</a:t>
                      </a:r>
                      <a:endParaRPr lang="en-US" sz="2400" dirty="0">
                        <a:latin typeface="+mn-lt"/>
                        <a:cs typeface="Calibri" panose="020F0502020204030204" pitchFamily="34" charset="0"/>
                      </a:endParaRPr>
                    </a:p>
                  </a:txBody>
                  <a:tcPr anchor="ctr"/>
                </a:tc>
                <a:extLst>
                  <a:ext uri="{0D108BD9-81ED-4DB2-BD59-A6C34878D82A}">
                    <a16:rowId xmlns:a16="http://schemas.microsoft.com/office/drawing/2014/main" val="10000"/>
                  </a:ext>
                </a:extLst>
              </a:tr>
              <a:tr h="874855">
                <a:tc>
                  <a:txBody>
                    <a:bodyPr/>
                    <a:lstStyle/>
                    <a:p>
                      <a:pPr algn="ctr"/>
                      <a:r>
                        <a:rPr lang="en-US" dirty="0"/>
                        <a:t>Work with standard issues of a continuing basis</a:t>
                      </a:r>
                      <a:endParaRPr lang="en-US" dirty="0">
                        <a:latin typeface="+mn-lt"/>
                        <a:cs typeface="Calibri" panose="020F0502020204030204" pitchFamily="34" charset="0"/>
                      </a:endParaRPr>
                    </a:p>
                  </a:txBody>
                  <a:tcPr anchor="ctr"/>
                </a:tc>
                <a:tc>
                  <a:txBody>
                    <a:bodyPr/>
                    <a:lstStyle/>
                    <a:p>
                      <a:pPr algn="ctr"/>
                      <a:r>
                        <a:rPr lang="en-US" dirty="0"/>
                        <a:t>Formed</a:t>
                      </a:r>
                      <a:r>
                        <a:rPr lang="en-US" baseline="0" dirty="0"/>
                        <a:t> for a specific purpose and for a limited timeframe</a:t>
                      </a:r>
                      <a:endParaRPr lang="en-US" dirty="0">
                        <a:latin typeface="+mn-lt"/>
                        <a:cs typeface="Calibri" panose="020F0502020204030204" pitchFamily="34"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210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a:t>Types of Committees</a:t>
            </a:r>
          </a:p>
        </p:txBody>
      </p:sp>
      <p:graphicFrame>
        <p:nvGraphicFramePr>
          <p:cNvPr id="3" name="Table 2">
            <a:extLst>
              <a:ext uri="{FF2B5EF4-FFF2-40B4-BE49-F238E27FC236}">
                <a16:creationId xmlns:a16="http://schemas.microsoft.com/office/drawing/2014/main" id="{042EB276-CD5F-4FD2-CF6E-5E3D7B0851C0}"/>
              </a:ext>
            </a:extLst>
          </p:cNvPr>
          <p:cNvGraphicFramePr>
            <a:graphicFrameLocks noGrp="1"/>
          </p:cNvGraphicFramePr>
          <p:nvPr>
            <p:extLst>
              <p:ext uri="{D42A27DB-BD31-4B8C-83A1-F6EECF244321}">
                <p14:modId xmlns:p14="http://schemas.microsoft.com/office/powerpoint/2010/main" val="1115122747"/>
              </p:ext>
            </p:extLst>
          </p:nvPr>
        </p:nvGraphicFramePr>
        <p:xfrm>
          <a:off x="2505075" y="1743075"/>
          <a:ext cx="7170737" cy="3505198"/>
        </p:xfrm>
        <a:graphic>
          <a:graphicData uri="http://schemas.openxmlformats.org/drawingml/2006/table">
            <a:tbl>
              <a:tblPr firstRow="1" firstCol="1" bandRow="1">
                <a:tableStyleId>{9D7B26C5-4107-4FEC-AEDC-1716B250A1EF}</a:tableStyleId>
              </a:tblPr>
              <a:tblGrid>
                <a:gridCol w="5103877">
                  <a:extLst>
                    <a:ext uri="{9D8B030D-6E8A-4147-A177-3AD203B41FA5}">
                      <a16:colId xmlns:a16="http://schemas.microsoft.com/office/drawing/2014/main" val="3819792624"/>
                    </a:ext>
                  </a:extLst>
                </a:gridCol>
                <a:gridCol w="2066860">
                  <a:extLst>
                    <a:ext uri="{9D8B030D-6E8A-4147-A177-3AD203B41FA5}">
                      <a16:colId xmlns:a16="http://schemas.microsoft.com/office/drawing/2014/main" val="3293919361"/>
                    </a:ext>
                  </a:extLst>
                </a:gridCol>
              </a:tblGrid>
              <a:tr h="230857">
                <a:tc>
                  <a:txBody>
                    <a:bodyPr/>
                    <a:lstStyle/>
                    <a:p>
                      <a:pPr marL="0" marR="0" indent="0" algn="ctr">
                        <a:lnSpc>
                          <a:spcPct val="107000"/>
                        </a:lnSpc>
                        <a:spcBef>
                          <a:spcPts val="0"/>
                        </a:spcBef>
                        <a:spcAft>
                          <a:spcPts val="0"/>
                        </a:spcAft>
                      </a:pPr>
                      <a:r>
                        <a:rPr lang="en-US" sz="1200" dirty="0">
                          <a:effectLst/>
                        </a:rPr>
                        <a:t>Committee Description</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200" dirty="0">
                          <a:effectLst/>
                        </a:rPr>
                        <a:t>Committee Type</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33757708"/>
                  </a:ext>
                </a:extLst>
              </a:tr>
              <a:tr h="434356">
                <a:tc>
                  <a:txBody>
                    <a:bodyPr/>
                    <a:lstStyle/>
                    <a:p>
                      <a:pPr marL="0" marR="0" indent="0" algn="ctr">
                        <a:lnSpc>
                          <a:spcPct val="107000"/>
                        </a:lnSpc>
                        <a:spcBef>
                          <a:spcPts val="0"/>
                        </a:spcBef>
                        <a:spcAft>
                          <a:spcPts val="0"/>
                        </a:spcAft>
                      </a:pPr>
                      <a:r>
                        <a:rPr lang="en-US" sz="1100" b="1" dirty="0">
                          <a:effectLst/>
                        </a:rPr>
                        <a:t>Extracurricular</a:t>
                      </a:r>
                      <a:endParaRPr lang="en-US" sz="1200" b="1" dirty="0">
                        <a:effectLst/>
                      </a:endParaRPr>
                    </a:p>
                    <a:p>
                      <a:pPr marL="0" marR="0" indent="0" algn="ctr">
                        <a:lnSpc>
                          <a:spcPct val="107000"/>
                        </a:lnSpc>
                        <a:spcBef>
                          <a:spcPts val="0"/>
                        </a:spcBef>
                        <a:spcAft>
                          <a:spcPts val="0"/>
                        </a:spcAft>
                      </a:pPr>
                      <a:r>
                        <a:rPr lang="en-US" sz="1100" b="0" dirty="0">
                          <a:effectLst/>
                        </a:rPr>
                        <a:t>discusses and evaluates extracurricular activities</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a:effectLst/>
                        </a:rPr>
                        <a:t>Standing </a:t>
                      </a:r>
                      <a:r>
                        <a:rPr lang="en-US" sz="1100" u="sng">
                          <a:effectLst/>
                        </a:rPr>
                        <a:t>or</a:t>
                      </a:r>
                      <a:r>
                        <a:rPr lang="en-US" sz="1100">
                          <a:effectLst/>
                        </a:rPr>
                        <a:t> Ad Hoc</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7941530"/>
                  </a:ext>
                </a:extLst>
              </a:tr>
              <a:tr h="434356">
                <a:tc>
                  <a:txBody>
                    <a:bodyPr/>
                    <a:lstStyle/>
                    <a:p>
                      <a:pPr marL="0" marR="0" indent="0" algn="ctr">
                        <a:lnSpc>
                          <a:spcPct val="107000"/>
                        </a:lnSpc>
                        <a:spcBef>
                          <a:spcPts val="0"/>
                        </a:spcBef>
                        <a:spcAft>
                          <a:spcPts val="0"/>
                        </a:spcAft>
                      </a:pPr>
                      <a:r>
                        <a:rPr lang="en-US" sz="1100" b="1" dirty="0">
                          <a:effectLst/>
                        </a:rPr>
                        <a:t>Discipline</a:t>
                      </a:r>
                      <a:endParaRPr lang="en-US" sz="1200" b="1" dirty="0">
                        <a:effectLst/>
                      </a:endParaRPr>
                    </a:p>
                    <a:p>
                      <a:pPr marL="0" marR="0" indent="0" algn="ctr">
                        <a:lnSpc>
                          <a:spcPct val="107000"/>
                        </a:lnSpc>
                        <a:spcBef>
                          <a:spcPts val="0"/>
                        </a:spcBef>
                        <a:spcAft>
                          <a:spcPts val="0"/>
                        </a:spcAft>
                      </a:pPr>
                      <a:r>
                        <a:rPr lang="en-US" sz="1100" b="0" dirty="0">
                          <a:effectLst/>
                        </a:rPr>
                        <a:t>discusses and evaluates the discipline data and policy</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a:effectLst/>
                        </a:rPr>
                        <a:t>Standing </a:t>
                      </a:r>
                      <a:r>
                        <a:rPr lang="en-US" sz="1100" u="sng">
                          <a:effectLst/>
                        </a:rPr>
                        <a:t>or</a:t>
                      </a:r>
                      <a:r>
                        <a:rPr lang="en-US" sz="1100">
                          <a:effectLst/>
                        </a:rPr>
                        <a:t> Ad Hoc</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5915869"/>
                  </a:ext>
                </a:extLst>
              </a:tr>
              <a:tr h="657091">
                <a:tc>
                  <a:txBody>
                    <a:bodyPr/>
                    <a:lstStyle/>
                    <a:p>
                      <a:pPr marL="0" marR="0" indent="0" algn="ctr">
                        <a:lnSpc>
                          <a:spcPct val="107000"/>
                        </a:lnSpc>
                        <a:spcBef>
                          <a:spcPts val="0"/>
                        </a:spcBef>
                        <a:spcAft>
                          <a:spcPts val="0"/>
                        </a:spcAft>
                      </a:pPr>
                      <a:r>
                        <a:rPr lang="en-US" sz="1100" b="1" dirty="0">
                          <a:effectLst/>
                        </a:rPr>
                        <a:t>Professional Development</a:t>
                      </a:r>
                      <a:endParaRPr lang="en-US" sz="1200" b="1" dirty="0">
                        <a:effectLst/>
                      </a:endParaRPr>
                    </a:p>
                    <a:p>
                      <a:pPr marL="0" marR="0" indent="0" algn="ctr">
                        <a:lnSpc>
                          <a:spcPct val="107000"/>
                        </a:lnSpc>
                        <a:spcBef>
                          <a:spcPts val="0"/>
                        </a:spcBef>
                        <a:spcAft>
                          <a:spcPts val="0"/>
                        </a:spcAft>
                      </a:pPr>
                      <a:r>
                        <a:rPr lang="en-US" sz="1100" b="0" dirty="0">
                          <a:effectLst/>
                        </a:rPr>
                        <a:t>plans and coordinates professional learning opportunities aligned to the school’s improvement plan</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a:effectLst/>
                        </a:rPr>
                        <a:t>Standing </a:t>
                      </a:r>
                      <a:r>
                        <a:rPr lang="en-US" sz="1100" u="sng">
                          <a:effectLst/>
                        </a:rPr>
                        <a:t>or</a:t>
                      </a:r>
                      <a:r>
                        <a:rPr lang="en-US" sz="1100">
                          <a:effectLst/>
                        </a:rPr>
                        <a:t> Ad Hoc</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2753569"/>
                  </a:ext>
                </a:extLst>
              </a:tr>
              <a:tr h="657091">
                <a:tc>
                  <a:txBody>
                    <a:bodyPr/>
                    <a:lstStyle/>
                    <a:p>
                      <a:pPr marL="0" marR="0" indent="0" algn="ctr">
                        <a:lnSpc>
                          <a:spcPct val="107000"/>
                        </a:lnSpc>
                        <a:spcBef>
                          <a:spcPts val="0"/>
                        </a:spcBef>
                        <a:spcAft>
                          <a:spcPts val="0"/>
                        </a:spcAft>
                      </a:pPr>
                      <a:r>
                        <a:rPr lang="en-US" sz="1100" b="1" dirty="0">
                          <a:effectLst/>
                        </a:rPr>
                        <a:t>Improvement Planning</a:t>
                      </a:r>
                      <a:endParaRPr lang="en-US" sz="1200" b="1" dirty="0">
                        <a:effectLst/>
                      </a:endParaRPr>
                    </a:p>
                    <a:p>
                      <a:pPr marL="0" marR="0" indent="0" algn="ctr">
                        <a:lnSpc>
                          <a:spcPct val="107000"/>
                        </a:lnSpc>
                        <a:spcBef>
                          <a:spcPts val="0"/>
                        </a:spcBef>
                        <a:spcAft>
                          <a:spcPts val="0"/>
                        </a:spcAft>
                      </a:pPr>
                      <a:r>
                        <a:rPr lang="en-US" sz="1100" b="0" dirty="0">
                          <a:effectLst/>
                        </a:rPr>
                        <a:t>discusses the school’s needs assessment and develops improvement strategies and activities</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dirty="0">
                          <a:effectLst/>
                        </a:rPr>
                        <a:t>Standing </a:t>
                      </a:r>
                      <a:r>
                        <a:rPr lang="en-US" sz="1100" u="sng" dirty="0">
                          <a:effectLst/>
                        </a:rPr>
                        <a:t>or</a:t>
                      </a:r>
                      <a:r>
                        <a:rPr lang="en-US" sz="1100" dirty="0">
                          <a:effectLst/>
                        </a:rPr>
                        <a:t> Ad Hoc</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8818774"/>
                  </a:ext>
                </a:extLst>
              </a:tr>
              <a:tr h="434356">
                <a:tc>
                  <a:txBody>
                    <a:bodyPr/>
                    <a:lstStyle/>
                    <a:p>
                      <a:pPr marL="0" marR="0" indent="0" algn="ctr">
                        <a:lnSpc>
                          <a:spcPct val="107000"/>
                        </a:lnSpc>
                        <a:spcBef>
                          <a:spcPts val="0"/>
                        </a:spcBef>
                        <a:spcAft>
                          <a:spcPts val="0"/>
                        </a:spcAft>
                      </a:pPr>
                      <a:r>
                        <a:rPr lang="en-US" sz="1100" b="1" dirty="0">
                          <a:effectLst/>
                        </a:rPr>
                        <a:t>Curriculum</a:t>
                      </a:r>
                      <a:endParaRPr lang="en-US" sz="1200" b="1" dirty="0">
                        <a:effectLst/>
                      </a:endParaRPr>
                    </a:p>
                    <a:p>
                      <a:pPr marL="0" marR="0" indent="0" algn="ctr">
                        <a:lnSpc>
                          <a:spcPct val="107000"/>
                        </a:lnSpc>
                        <a:spcBef>
                          <a:spcPts val="0"/>
                        </a:spcBef>
                        <a:spcAft>
                          <a:spcPts val="0"/>
                        </a:spcAft>
                      </a:pPr>
                      <a:r>
                        <a:rPr lang="en-US" sz="1100" b="0" dirty="0">
                          <a:effectLst/>
                        </a:rPr>
                        <a:t>Assists in the writing of the policy related to the writing program</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a:effectLst/>
                        </a:rPr>
                        <a:t>Standing </a:t>
                      </a:r>
                      <a:r>
                        <a:rPr lang="en-US" sz="1100" u="sng">
                          <a:effectLst/>
                        </a:rPr>
                        <a:t>or</a:t>
                      </a:r>
                      <a:r>
                        <a:rPr lang="en-US" sz="1100">
                          <a:effectLst/>
                        </a:rPr>
                        <a:t> Ad Hoc</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81820393"/>
                  </a:ext>
                </a:extLst>
              </a:tr>
              <a:tr h="657091">
                <a:tc>
                  <a:txBody>
                    <a:bodyPr/>
                    <a:lstStyle/>
                    <a:p>
                      <a:pPr marL="0" marR="0" indent="0" algn="ctr">
                        <a:lnSpc>
                          <a:spcPct val="107000"/>
                        </a:lnSpc>
                        <a:spcBef>
                          <a:spcPts val="0"/>
                        </a:spcBef>
                        <a:spcAft>
                          <a:spcPts val="0"/>
                        </a:spcAft>
                      </a:pPr>
                      <a:r>
                        <a:rPr lang="en-US" sz="1100" b="1" dirty="0">
                          <a:effectLst/>
                        </a:rPr>
                        <a:t>Interviewing</a:t>
                      </a:r>
                      <a:endParaRPr lang="en-US" sz="1200" b="1" dirty="0">
                        <a:effectLst/>
                      </a:endParaRPr>
                    </a:p>
                    <a:p>
                      <a:pPr marL="0" marR="0" indent="0" algn="ctr">
                        <a:lnSpc>
                          <a:spcPct val="107000"/>
                        </a:lnSpc>
                        <a:spcBef>
                          <a:spcPts val="0"/>
                        </a:spcBef>
                        <a:spcAft>
                          <a:spcPts val="0"/>
                        </a:spcAft>
                      </a:pPr>
                      <a:r>
                        <a:rPr lang="en-US" sz="1100" b="0" dirty="0">
                          <a:effectLst/>
                        </a:rPr>
                        <a:t>completes the interviewing process as part of the school council’s consultation policy</a:t>
                      </a:r>
                      <a:endParaRPr lang="en-US" sz="1200" b="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p>
                      <a:pPr marL="0" marR="0" indent="0" algn="ctr">
                        <a:lnSpc>
                          <a:spcPct val="107000"/>
                        </a:lnSpc>
                        <a:spcBef>
                          <a:spcPts val="0"/>
                        </a:spcBef>
                        <a:spcAft>
                          <a:spcPts val="0"/>
                        </a:spcAft>
                      </a:pPr>
                      <a:r>
                        <a:rPr lang="en-US" sz="1100" dirty="0">
                          <a:effectLst/>
                        </a:rPr>
                        <a:t>Standing </a:t>
                      </a:r>
                      <a:r>
                        <a:rPr lang="en-US" sz="1100" u="sng" dirty="0">
                          <a:effectLst/>
                        </a:rPr>
                        <a:t>or</a:t>
                      </a:r>
                      <a:r>
                        <a:rPr lang="en-US" sz="1100" dirty="0">
                          <a:effectLst/>
                        </a:rPr>
                        <a:t> Ad Hoc</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172845"/>
                  </a:ext>
                </a:extLst>
              </a:tr>
            </a:tbl>
          </a:graphicData>
        </a:graphic>
      </p:graphicFrame>
      <p:sp>
        <p:nvSpPr>
          <p:cNvPr id="4" name="Oval 3" descr="Standing">
            <a:extLst>
              <a:ext uri="{FF2B5EF4-FFF2-40B4-BE49-F238E27FC236}">
                <a16:creationId xmlns:a16="http://schemas.microsoft.com/office/drawing/2014/main" id="{AB217FBF-0AC2-4DF1-8586-0FFAA19DAA3A}"/>
              </a:ext>
            </a:extLst>
          </p:cNvPr>
          <p:cNvSpPr/>
          <p:nvPr/>
        </p:nvSpPr>
        <p:spPr>
          <a:xfrm>
            <a:off x="8083550" y="2046288"/>
            <a:ext cx="554038" cy="252412"/>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descr="Standing">
            <a:extLst>
              <a:ext uri="{FF2B5EF4-FFF2-40B4-BE49-F238E27FC236}">
                <a16:creationId xmlns:a16="http://schemas.microsoft.com/office/drawing/2014/main" id="{19E499A5-EF25-9AE4-5AED-C2E625113BE2}"/>
              </a:ext>
            </a:extLst>
          </p:cNvPr>
          <p:cNvSpPr/>
          <p:nvPr/>
        </p:nvSpPr>
        <p:spPr>
          <a:xfrm>
            <a:off x="8083550" y="2493963"/>
            <a:ext cx="554038" cy="250825"/>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descr="Standing">
            <a:extLst>
              <a:ext uri="{FF2B5EF4-FFF2-40B4-BE49-F238E27FC236}">
                <a16:creationId xmlns:a16="http://schemas.microsoft.com/office/drawing/2014/main" id="{877A6E49-5874-AEF4-30D3-E64774FB5999}"/>
              </a:ext>
            </a:extLst>
          </p:cNvPr>
          <p:cNvSpPr/>
          <p:nvPr/>
        </p:nvSpPr>
        <p:spPr>
          <a:xfrm>
            <a:off x="8058150" y="3033713"/>
            <a:ext cx="554038" cy="250825"/>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descr="Standing">
            <a:extLst>
              <a:ext uri="{FF2B5EF4-FFF2-40B4-BE49-F238E27FC236}">
                <a16:creationId xmlns:a16="http://schemas.microsoft.com/office/drawing/2014/main" id="{D42727D8-37DA-D657-55D8-4C41BC13A2EA}"/>
              </a:ext>
            </a:extLst>
          </p:cNvPr>
          <p:cNvSpPr/>
          <p:nvPr/>
        </p:nvSpPr>
        <p:spPr>
          <a:xfrm>
            <a:off x="8753475" y="3703638"/>
            <a:ext cx="554038" cy="250825"/>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descr="Standing">
            <a:extLst>
              <a:ext uri="{FF2B5EF4-FFF2-40B4-BE49-F238E27FC236}">
                <a16:creationId xmlns:a16="http://schemas.microsoft.com/office/drawing/2014/main" id="{CA2F7242-C6CB-58D0-E01A-E22C73436B94}"/>
              </a:ext>
            </a:extLst>
          </p:cNvPr>
          <p:cNvSpPr/>
          <p:nvPr/>
        </p:nvSpPr>
        <p:spPr>
          <a:xfrm>
            <a:off x="8118475" y="4216400"/>
            <a:ext cx="552450" cy="250825"/>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descr="Standing">
            <a:extLst>
              <a:ext uri="{FF2B5EF4-FFF2-40B4-BE49-F238E27FC236}">
                <a16:creationId xmlns:a16="http://schemas.microsoft.com/office/drawing/2014/main" id="{BE924484-880A-C0DD-6B1A-3C047074B39F}"/>
              </a:ext>
            </a:extLst>
          </p:cNvPr>
          <p:cNvSpPr/>
          <p:nvPr/>
        </p:nvSpPr>
        <p:spPr>
          <a:xfrm>
            <a:off x="8756650" y="4797425"/>
            <a:ext cx="554038" cy="250825"/>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65857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cs typeface="Calibri" panose="020F0502020204030204" pitchFamily="34" charset="0"/>
              </a:rPr>
              <a:t>Section I: Conversation Cleanup!</a:t>
            </a:r>
          </a:p>
        </p:txBody>
      </p:sp>
      <p:sp>
        <p:nvSpPr>
          <p:cNvPr id="6" name="Text Placeholder 5"/>
          <p:cNvSpPr>
            <a:spLocks noGrp="1"/>
          </p:cNvSpPr>
          <p:nvPr>
            <p:ph sz="half" idx="1"/>
          </p:nvPr>
        </p:nvSpPr>
        <p:spPr/>
        <p:txBody>
          <a:bodyPr>
            <a:normAutofit/>
          </a:bodyPr>
          <a:lstStyle/>
          <a:p>
            <a:r>
              <a:rPr lang="en-US" sz="3600" dirty="0">
                <a:cs typeface="Calibri" panose="020F0502020204030204" pitchFamily="34" charset="0"/>
              </a:rPr>
              <a:t>List one key takeaway that you have from Section I. </a:t>
            </a:r>
          </a:p>
          <a:p>
            <a:r>
              <a:rPr lang="en-US" sz="3600" dirty="0">
                <a:cs typeface="Calibri" panose="020F0502020204030204" pitchFamily="34" charset="0"/>
              </a:rPr>
              <a:t>List one area that is still murky or a lingering question that you have.</a:t>
            </a:r>
          </a:p>
        </p:txBody>
      </p:sp>
      <p:pic>
        <p:nvPicPr>
          <p:cNvPr id="3" name="Content Placeholder 2">
            <a:extLst>
              <a:ext uri="{FF2B5EF4-FFF2-40B4-BE49-F238E27FC236}">
                <a16:creationId xmlns:a16="http://schemas.microsoft.com/office/drawing/2014/main" id="{E74049F9-7384-4A5A-D229-FBAB3BD4A246}"/>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63556" y="1825625"/>
            <a:ext cx="3798888" cy="3798888"/>
          </a:xfrm>
          <a:prstGeom prst="rect">
            <a:avLst/>
          </a:prstGeom>
        </p:spPr>
      </p:pic>
    </p:spTree>
    <p:extLst>
      <p:ext uri="{BB962C8B-B14F-4D97-AF65-F5344CB8AC3E}">
        <p14:creationId xmlns:p14="http://schemas.microsoft.com/office/powerpoint/2010/main" val="71107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panose="020F0502020204030204" pitchFamily="34" charset="0"/>
              </a:rPr>
              <a:t>School Council Bylaws</a:t>
            </a:r>
          </a:p>
        </p:txBody>
      </p:sp>
      <p:sp>
        <p:nvSpPr>
          <p:cNvPr id="3" name="Text Placeholder 2"/>
          <p:cNvSpPr>
            <a:spLocks noGrp="1"/>
          </p:cNvSpPr>
          <p:nvPr>
            <p:ph idx="1"/>
          </p:nvPr>
        </p:nvSpPr>
        <p:spPr/>
        <p:txBody>
          <a:bodyPr>
            <a:normAutofit fontScale="92500" lnSpcReduction="10000"/>
          </a:bodyPr>
          <a:lstStyle/>
          <a:p>
            <a:r>
              <a:rPr lang="en-US" sz="2400" dirty="0">
                <a:cs typeface="Calibri" panose="020F0502020204030204" pitchFamily="34" charset="0"/>
              </a:rPr>
              <a:t>Bylaws are the </a:t>
            </a:r>
            <a:r>
              <a:rPr lang="en-US" sz="2400" i="1" dirty="0">
                <a:cs typeface="Calibri" panose="020F0502020204030204" pitchFamily="34" charset="0"/>
              </a:rPr>
              <a:t>operating rules the school council sets to conduct its work.</a:t>
            </a:r>
          </a:p>
          <a:p>
            <a:r>
              <a:rPr lang="en-US" sz="2400" dirty="0">
                <a:cs typeface="Calibri" panose="020F0502020204030204" pitchFamily="34" charset="0"/>
              </a:rPr>
              <a:t>Bylaws include:</a:t>
            </a:r>
          </a:p>
          <a:p>
            <a:pPr lvl="1"/>
            <a:r>
              <a:rPr lang="en-US" sz="2000" dirty="0">
                <a:cs typeface="Calibri" panose="020F0502020204030204" pitchFamily="34" charset="0"/>
              </a:rPr>
              <a:t>The </a:t>
            </a:r>
            <a:r>
              <a:rPr lang="en-US" sz="2000" u="sng" dirty="0">
                <a:cs typeface="Calibri" panose="020F0502020204030204" pitchFamily="34" charset="0"/>
              </a:rPr>
              <a:t>purpose or mission</a:t>
            </a:r>
            <a:r>
              <a:rPr lang="en-US" sz="2000" dirty="0">
                <a:cs typeface="Calibri" panose="020F0502020204030204" pitchFamily="34" charset="0"/>
              </a:rPr>
              <a:t> of the school council</a:t>
            </a:r>
          </a:p>
          <a:p>
            <a:pPr lvl="1"/>
            <a:r>
              <a:rPr lang="en-US" sz="2000" u="sng" dirty="0">
                <a:cs typeface="Calibri" panose="020F0502020204030204" pitchFamily="34" charset="0"/>
              </a:rPr>
              <a:t>Membership</a:t>
            </a:r>
            <a:r>
              <a:rPr lang="en-US" sz="2000" dirty="0">
                <a:cs typeface="Calibri" panose="020F0502020204030204" pitchFamily="34" charset="0"/>
              </a:rPr>
              <a:t> of the school council</a:t>
            </a:r>
          </a:p>
          <a:p>
            <a:pPr lvl="1"/>
            <a:r>
              <a:rPr lang="en-US" sz="2000" dirty="0">
                <a:cs typeface="Calibri" panose="020F0502020204030204" pitchFamily="34" charset="0"/>
              </a:rPr>
              <a:t>Terms of service</a:t>
            </a:r>
          </a:p>
          <a:p>
            <a:pPr lvl="1"/>
            <a:r>
              <a:rPr lang="en-US" sz="2000" dirty="0">
                <a:cs typeface="Calibri" panose="020F0502020204030204" pitchFamily="34" charset="0"/>
              </a:rPr>
              <a:t>Elections</a:t>
            </a:r>
          </a:p>
          <a:p>
            <a:pPr lvl="1"/>
            <a:r>
              <a:rPr lang="en-US" sz="2000" u="sng" dirty="0">
                <a:cs typeface="Calibri" panose="020F0502020204030204" pitchFamily="34" charset="0"/>
              </a:rPr>
              <a:t>Roles</a:t>
            </a:r>
            <a:r>
              <a:rPr lang="en-US" sz="2000" dirty="0">
                <a:cs typeface="Calibri" panose="020F0502020204030204" pitchFamily="34" charset="0"/>
              </a:rPr>
              <a:t> of the chairperson and vice chairperson</a:t>
            </a:r>
          </a:p>
          <a:p>
            <a:pPr lvl="1"/>
            <a:r>
              <a:rPr lang="en-US" sz="2000" dirty="0">
                <a:cs typeface="Calibri" panose="020F0502020204030204" pitchFamily="34" charset="0"/>
              </a:rPr>
              <a:t>School council </a:t>
            </a:r>
            <a:r>
              <a:rPr lang="en-US" sz="2000" u="sng" dirty="0">
                <a:cs typeface="Calibri" panose="020F0502020204030204" pitchFamily="34" charset="0"/>
              </a:rPr>
              <a:t>agenda preparation</a:t>
            </a:r>
            <a:r>
              <a:rPr lang="en-US" sz="2000" dirty="0">
                <a:cs typeface="Calibri" panose="020F0502020204030204" pitchFamily="34" charset="0"/>
              </a:rPr>
              <a:t> and </a:t>
            </a:r>
            <a:r>
              <a:rPr lang="en-US" sz="2000" u="sng" dirty="0">
                <a:cs typeface="Calibri" panose="020F0502020204030204" pitchFamily="34" charset="0"/>
              </a:rPr>
              <a:t>distribution of materials</a:t>
            </a:r>
          </a:p>
          <a:p>
            <a:pPr lvl="1"/>
            <a:r>
              <a:rPr lang="en-US" sz="2000" dirty="0">
                <a:cs typeface="Calibri" panose="020F0502020204030204" pitchFamily="34" charset="0"/>
              </a:rPr>
              <a:t>Decision making and record keeping process</a:t>
            </a:r>
          </a:p>
          <a:p>
            <a:pPr lvl="1"/>
            <a:r>
              <a:rPr lang="en-US" sz="2000" dirty="0">
                <a:cs typeface="Calibri" panose="020F0502020204030204" pitchFamily="34" charset="0"/>
              </a:rPr>
              <a:t>Public request for school </a:t>
            </a:r>
            <a:r>
              <a:rPr lang="en-US" sz="2000" u="sng" dirty="0">
                <a:cs typeface="Calibri" panose="020F0502020204030204" pitchFamily="34" charset="0"/>
              </a:rPr>
              <a:t>council records</a:t>
            </a:r>
          </a:p>
          <a:p>
            <a:pPr lvl="1"/>
            <a:r>
              <a:rPr lang="en-US" sz="2000" dirty="0">
                <a:cs typeface="Calibri" panose="020F0502020204030204" pitchFamily="34" charset="0"/>
              </a:rPr>
              <a:t>School council </a:t>
            </a:r>
            <a:r>
              <a:rPr lang="en-US" sz="2000" u="sng" dirty="0">
                <a:cs typeface="Calibri" panose="020F0502020204030204" pitchFamily="34" charset="0"/>
              </a:rPr>
              <a:t>communications</a:t>
            </a:r>
          </a:p>
          <a:p>
            <a:pPr lvl="1"/>
            <a:r>
              <a:rPr lang="en-US" sz="2000" u="sng" dirty="0">
                <a:cs typeface="Calibri" panose="020F0502020204030204" pitchFamily="34" charset="0"/>
              </a:rPr>
              <a:t>Appealing</a:t>
            </a:r>
            <a:r>
              <a:rPr lang="en-US" sz="2000" dirty="0">
                <a:cs typeface="Calibri" panose="020F0502020204030204" pitchFamily="34" charset="0"/>
              </a:rPr>
              <a:t> a school council decision and/or waiving a policy on a temporary basis</a:t>
            </a:r>
            <a:endParaRPr lang="en-US" sz="2000" u="sng" dirty="0">
              <a:cs typeface="Calibri" panose="020F0502020204030204" pitchFamily="34" charset="0"/>
            </a:endParaRPr>
          </a:p>
          <a:p>
            <a:endParaRPr lang="en-US" i="1" dirty="0"/>
          </a:p>
        </p:txBody>
      </p:sp>
    </p:spTree>
    <p:extLst>
      <p:ext uri="{BB962C8B-B14F-4D97-AF65-F5344CB8AC3E}">
        <p14:creationId xmlns:p14="http://schemas.microsoft.com/office/powerpoint/2010/main" val="407148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Sample Bylaw Evaluation</a:t>
            </a:r>
          </a:p>
        </p:txBody>
      </p:sp>
      <p:sp>
        <p:nvSpPr>
          <p:cNvPr id="3" name="Text Placeholder 2"/>
          <p:cNvSpPr>
            <a:spLocks noGrp="1"/>
          </p:cNvSpPr>
          <p:nvPr>
            <p:ph idx="1"/>
          </p:nvPr>
        </p:nvSpPr>
        <p:spPr/>
        <p:txBody>
          <a:bodyPr>
            <a:normAutofit/>
          </a:bodyPr>
          <a:lstStyle/>
          <a:p>
            <a:pPr marL="0" indent="0">
              <a:buNone/>
            </a:pPr>
            <a:r>
              <a:rPr lang="en-US" sz="2000" dirty="0">
                <a:cs typeface="Calibri" panose="020F0502020204030204" pitchFamily="34" charset="0"/>
              </a:rPr>
              <a:t>The school council shall consist of the principal, who is the chair, three teacher members, and two parent members. The school council does not wish to exclude any constituency in the school from participation in all council meetings; therefore, the student council may designate a student council representative, and the support staff of the school (office, cafeteria, custodians, and instructional assistances) may conduct an election for support staff representative to attend all council meetings as non-voting members. </a:t>
            </a:r>
          </a:p>
          <a:p>
            <a:pPr marL="0" indent="0">
              <a:buNone/>
            </a:pPr>
            <a:endParaRPr lang="en-US" sz="2000" baseline="30000" dirty="0">
              <a:cs typeface="Calibri" panose="020F0502020204030204" pitchFamily="34" charset="0"/>
            </a:endParaRPr>
          </a:p>
          <a:p>
            <a:pPr marL="0" indent="0" algn="ctr">
              <a:buNone/>
            </a:pPr>
            <a:r>
              <a:rPr lang="en-US" sz="2400" b="1" dirty="0">
                <a:solidFill>
                  <a:srgbClr val="C00000"/>
                </a:solidFill>
              </a:rPr>
              <a:t>Q. </a:t>
            </a:r>
            <a:r>
              <a:rPr lang="en-US" sz="2400" dirty="0">
                <a:solidFill>
                  <a:srgbClr val="C00000"/>
                </a:solidFill>
              </a:rPr>
              <a:t>How does the content of this sample bylaw directly/indirectly affect student achievement? </a:t>
            </a:r>
          </a:p>
          <a:p>
            <a:pPr marL="0" indent="0">
              <a:buNone/>
            </a:pPr>
            <a:endParaRPr lang="en-US" sz="2000" baseline="30000" dirty="0">
              <a:cs typeface="Calibri" panose="020F0502020204030204" pitchFamily="34" charset="0"/>
            </a:endParaRPr>
          </a:p>
        </p:txBody>
      </p:sp>
    </p:spTree>
    <p:extLst>
      <p:ext uri="{BB962C8B-B14F-4D97-AF65-F5344CB8AC3E}">
        <p14:creationId xmlns:p14="http://schemas.microsoft.com/office/powerpoint/2010/main" val="2348305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panose="020F0502020204030204" pitchFamily="34" charset="0"/>
              </a:rPr>
              <a:t>Required Council Policies</a:t>
            </a:r>
          </a:p>
        </p:txBody>
      </p:sp>
      <p:sp>
        <p:nvSpPr>
          <p:cNvPr id="3" name="Text Placeholder 2"/>
          <p:cNvSpPr>
            <a:spLocks noGrp="1"/>
          </p:cNvSpPr>
          <p:nvPr>
            <p:ph idx="1"/>
          </p:nvPr>
        </p:nvSpPr>
        <p:spPr>
          <a:xfrm>
            <a:off x="838200" y="1665145"/>
            <a:ext cx="10515600" cy="3816050"/>
          </a:xfrm>
        </p:spPr>
        <p:txBody>
          <a:bodyPr numCol="2">
            <a:noAutofit/>
          </a:bodyPr>
          <a:lstStyle/>
          <a:p>
            <a:r>
              <a:rPr lang="en-US" sz="2400" dirty="0">
                <a:cs typeface="Calibri" panose="020F0502020204030204" pitchFamily="34" charset="0"/>
              </a:rPr>
              <a:t>Curriculum (Writing program)</a:t>
            </a:r>
          </a:p>
          <a:p>
            <a:r>
              <a:rPr lang="en-US" sz="2400" dirty="0">
                <a:cs typeface="Calibri" panose="020F0502020204030204" pitchFamily="34" charset="0"/>
              </a:rPr>
              <a:t>Student Assignment</a:t>
            </a:r>
          </a:p>
          <a:p>
            <a:r>
              <a:rPr lang="en-US" sz="2400" dirty="0">
                <a:cs typeface="Calibri" panose="020F0502020204030204" pitchFamily="34" charset="0"/>
              </a:rPr>
              <a:t>School Space</a:t>
            </a:r>
          </a:p>
          <a:p>
            <a:r>
              <a:rPr lang="en-US" sz="2400" dirty="0">
                <a:cs typeface="Calibri" panose="020F0502020204030204" pitchFamily="34" charset="0"/>
              </a:rPr>
              <a:t>Discipline</a:t>
            </a:r>
          </a:p>
          <a:p>
            <a:r>
              <a:rPr lang="en-US" sz="2400" dirty="0">
                <a:cs typeface="Calibri" panose="020F0502020204030204" pitchFamily="34" charset="0"/>
              </a:rPr>
              <a:t>Emergency Plan</a:t>
            </a:r>
          </a:p>
          <a:p>
            <a:r>
              <a:rPr lang="en-US" sz="2400" dirty="0">
                <a:cs typeface="Calibri" panose="020F0502020204030204" pitchFamily="34" charset="0"/>
              </a:rPr>
              <a:t>Consultation</a:t>
            </a:r>
          </a:p>
          <a:p>
            <a:r>
              <a:rPr lang="en-US" sz="2400" dirty="0">
                <a:cs typeface="Calibri" panose="020F0502020204030204" pitchFamily="34" charset="0"/>
              </a:rPr>
              <a:t>Wellness (K</a:t>
            </a:r>
            <a:r>
              <a:rPr lang="en-US" sz="2400" dirty="0">
                <a:cs typeface="Calibri" panose="020F0502020204030204" pitchFamily="34" charset="0"/>
                <a:sym typeface="Wingdings" panose="05000000000000000000" pitchFamily="2" charset="2"/>
              </a:rPr>
              <a:t>5)</a:t>
            </a:r>
          </a:p>
          <a:p>
            <a:r>
              <a:rPr lang="en-US" sz="2400" dirty="0">
                <a:cs typeface="Calibri" panose="020F0502020204030204" pitchFamily="34" charset="0"/>
                <a:sym typeface="Wingdings" panose="05000000000000000000" pitchFamily="2" charset="2"/>
              </a:rPr>
              <a:t>College Level Courses</a:t>
            </a:r>
          </a:p>
          <a:p>
            <a:r>
              <a:rPr lang="en-US" sz="2400" dirty="0">
                <a:cs typeface="Calibri" panose="020F0502020204030204" pitchFamily="34" charset="0"/>
                <a:sym typeface="Wingdings" panose="05000000000000000000" pitchFamily="2" charset="2"/>
              </a:rPr>
              <a:t>Staff-Time Assignment</a:t>
            </a:r>
          </a:p>
          <a:p>
            <a:r>
              <a:rPr lang="en-US" sz="2400" dirty="0">
                <a:cs typeface="Calibri" panose="020F0502020204030204" pitchFamily="34" charset="0"/>
                <a:sym typeface="Wingdings" panose="05000000000000000000" pitchFamily="2" charset="2"/>
              </a:rPr>
              <a:t>School Schedule</a:t>
            </a:r>
          </a:p>
          <a:p>
            <a:r>
              <a:rPr lang="en-US" sz="2400" dirty="0">
                <a:cs typeface="Calibri" panose="020F0502020204030204" pitchFamily="34" charset="0"/>
                <a:sym typeface="Wingdings" panose="05000000000000000000" pitchFamily="2" charset="2"/>
              </a:rPr>
              <a:t>Instructional Practices</a:t>
            </a:r>
          </a:p>
          <a:p>
            <a:r>
              <a:rPr lang="en-US" sz="2400" dirty="0">
                <a:cs typeface="Calibri" panose="020F0502020204030204" pitchFamily="34" charset="0"/>
                <a:sym typeface="Wingdings" panose="05000000000000000000" pitchFamily="2" charset="2"/>
              </a:rPr>
              <a:t>Extracurricular Programs</a:t>
            </a:r>
          </a:p>
          <a:p>
            <a:r>
              <a:rPr lang="en-US" sz="2400" dirty="0">
                <a:cs typeface="Calibri" panose="020F0502020204030204" pitchFamily="34" charset="0"/>
                <a:sym typeface="Wingdings" panose="05000000000000000000" pitchFamily="2" charset="2"/>
              </a:rPr>
              <a:t>State Standards, Alignment, Technology Use, and Program Appraisals</a:t>
            </a:r>
          </a:p>
          <a:p>
            <a:r>
              <a:rPr lang="en-US" sz="2400" dirty="0">
                <a:cs typeface="Calibri" panose="020F0502020204030204" pitchFamily="34" charset="0"/>
                <a:sym typeface="Wingdings" panose="05000000000000000000" pitchFamily="2" charset="2"/>
              </a:rPr>
              <a:t>Committees </a:t>
            </a:r>
          </a:p>
          <a:p>
            <a:r>
              <a:rPr lang="en-US" sz="2400" dirty="0">
                <a:cs typeface="Calibri" panose="020F0502020204030204" pitchFamily="34" charset="0"/>
                <a:sym typeface="Wingdings" panose="05000000000000000000" pitchFamily="2" charset="2"/>
              </a:rPr>
              <a:t>Parent and Family Engagement (Title I, Part A schools only)</a:t>
            </a:r>
            <a:endParaRPr lang="en-US" sz="2400" dirty="0">
              <a:cs typeface="Calibri" panose="020F0502020204030204" pitchFamily="34" charset="0"/>
            </a:endParaRPr>
          </a:p>
        </p:txBody>
      </p:sp>
    </p:spTree>
    <p:extLst>
      <p:ext uri="{BB962C8B-B14F-4D97-AF65-F5344CB8AC3E}">
        <p14:creationId xmlns:p14="http://schemas.microsoft.com/office/powerpoint/2010/main" val="16802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cs typeface="Calibri" panose="020F0502020204030204" pitchFamily="34" charset="0"/>
              </a:rPr>
              <a:t>Consultation Policy</a:t>
            </a:r>
          </a:p>
        </p:txBody>
      </p:sp>
      <p:sp>
        <p:nvSpPr>
          <p:cNvPr id="3" name="Text Placeholder 2"/>
          <p:cNvSpPr>
            <a:spLocks noGrp="1"/>
          </p:cNvSpPr>
          <p:nvPr>
            <p:ph idx="1"/>
          </p:nvPr>
        </p:nvSpPr>
        <p:spPr/>
        <p:txBody>
          <a:bodyPr>
            <a:normAutofit/>
          </a:bodyPr>
          <a:lstStyle/>
          <a:p>
            <a:pPr marL="0" indent="0">
              <a:buNone/>
            </a:pPr>
            <a:r>
              <a:rPr lang="en-US" sz="3200" dirty="0">
                <a:cs typeface="Calibri" panose="020F0502020204030204" pitchFamily="34" charset="0"/>
              </a:rPr>
              <a:t>The consultation policy should include the following:</a:t>
            </a:r>
          </a:p>
          <a:p>
            <a:pPr lvl="1"/>
            <a:r>
              <a:rPr lang="en-US" sz="2800" dirty="0">
                <a:cs typeface="Calibri" panose="020F0502020204030204" pitchFamily="34" charset="0"/>
              </a:rPr>
              <a:t>Meetings</a:t>
            </a:r>
          </a:p>
          <a:p>
            <a:pPr lvl="1"/>
            <a:r>
              <a:rPr lang="en-US" sz="2800" dirty="0">
                <a:cs typeface="Calibri" panose="020F0502020204030204" pitchFamily="34" charset="0"/>
              </a:rPr>
              <a:t>Timelines</a:t>
            </a:r>
          </a:p>
          <a:p>
            <a:pPr lvl="1"/>
            <a:r>
              <a:rPr lang="en-US" sz="2800" dirty="0">
                <a:cs typeface="Calibri" panose="020F0502020204030204" pitchFamily="34" charset="0"/>
              </a:rPr>
              <a:t>Interviews</a:t>
            </a:r>
          </a:p>
          <a:p>
            <a:pPr lvl="1"/>
            <a:r>
              <a:rPr lang="en-US" sz="2800" dirty="0">
                <a:cs typeface="Calibri" panose="020F0502020204030204" pitchFamily="34" charset="0"/>
              </a:rPr>
              <a:t>Review of written applications</a:t>
            </a:r>
          </a:p>
          <a:p>
            <a:pPr lvl="1"/>
            <a:r>
              <a:rPr lang="en-US" sz="2800" dirty="0">
                <a:cs typeface="Calibri" panose="020F0502020204030204" pitchFamily="34" charset="0"/>
              </a:rPr>
              <a:t>Review of references</a:t>
            </a:r>
          </a:p>
        </p:txBody>
      </p:sp>
    </p:spTree>
    <p:extLst>
      <p:ext uri="{BB962C8B-B14F-4D97-AF65-F5344CB8AC3E}">
        <p14:creationId xmlns:p14="http://schemas.microsoft.com/office/powerpoint/2010/main" val="2832490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a:t>Required Decisions</a:t>
            </a:r>
          </a:p>
        </p:txBody>
      </p:sp>
      <p:sp>
        <p:nvSpPr>
          <p:cNvPr id="3" name="Text Placeholder 2"/>
          <p:cNvSpPr>
            <a:spLocks noGrp="1"/>
          </p:cNvSpPr>
          <p:nvPr>
            <p:ph idx="1"/>
          </p:nvPr>
        </p:nvSpPr>
        <p:spPr>
          <a:xfrm>
            <a:off x="838200" y="1825625"/>
            <a:ext cx="10515600" cy="3816050"/>
          </a:xfrm>
        </p:spPr>
        <p:txBody>
          <a:bodyPr vert="horz" lIns="91440" tIns="45720" rIns="91440" bIns="45720" numCol="2" rtlCol="0">
            <a:normAutofit/>
          </a:bodyPr>
          <a:lstStyle/>
          <a:p>
            <a:r>
              <a:rPr lang="en-US" sz="2400" dirty="0"/>
              <a:t>Primary Program</a:t>
            </a:r>
          </a:p>
          <a:p>
            <a:r>
              <a:rPr lang="en-US" sz="2400" dirty="0"/>
              <a:t>Annual Review of Data</a:t>
            </a:r>
          </a:p>
          <a:p>
            <a:r>
              <a:rPr lang="en-US" sz="2400" dirty="0"/>
              <a:t>Meetings</a:t>
            </a:r>
          </a:p>
          <a:p>
            <a:r>
              <a:rPr lang="en-US" sz="2400" dirty="0"/>
              <a:t>Determining Textbooks, Instructional Materials, and Student Support Services</a:t>
            </a:r>
          </a:p>
          <a:p>
            <a:r>
              <a:rPr lang="en-US" sz="2400" dirty="0"/>
              <a:t>Mandated School Council Member Training</a:t>
            </a:r>
          </a:p>
          <a:p>
            <a:r>
              <a:rPr lang="en-US" sz="2400" dirty="0"/>
              <a:t>Reporting of Student Progress</a:t>
            </a:r>
          </a:p>
          <a:p>
            <a:r>
              <a:rPr lang="en-US" sz="2400" dirty="0"/>
              <a:t>Professional Development Plans</a:t>
            </a:r>
          </a:p>
          <a:p>
            <a:r>
              <a:rPr lang="en-US" sz="2400" dirty="0"/>
              <a:t>Flexible Grouping</a:t>
            </a:r>
          </a:p>
          <a:p>
            <a:r>
              <a:rPr lang="en-US" sz="2400" dirty="0"/>
              <a:t>Meeting Frequency &amp; Agenda</a:t>
            </a:r>
          </a:p>
          <a:p>
            <a:r>
              <a:rPr lang="en-US" sz="2400" dirty="0"/>
              <a:t>Number of Persons Per Job Classification</a:t>
            </a:r>
          </a:p>
          <a:p>
            <a:r>
              <a:rPr lang="en-US" sz="2400" dirty="0"/>
              <a:t>School Budget</a:t>
            </a:r>
          </a:p>
          <a:p>
            <a:r>
              <a:rPr lang="en-US" sz="2400" dirty="0"/>
              <a:t>School Improvement Planning Process</a:t>
            </a:r>
          </a:p>
        </p:txBody>
      </p:sp>
    </p:spTree>
    <p:extLst>
      <p:ext uri="{BB962C8B-B14F-4D97-AF65-F5344CB8AC3E}">
        <p14:creationId xmlns:p14="http://schemas.microsoft.com/office/powerpoint/2010/main" val="164356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SBDM Pretest</a:t>
            </a:r>
          </a:p>
        </p:txBody>
      </p:sp>
      <p:sp>
        <p:nvSpPr>
          <p:cNvPr id="6" name="Text Placeholder 5"/>
          <p:cNvSpPr>
            <a:spLocks noGrp="1"/>
          </p:cNvSpPr>
          <p:nvPr>
            <p:ph idx="1"/>
          </p:nvPr>
        </p:nvSpPr>
        <p:spPr/>
        <p:txBody>
          <a:bodyPr anchor="ctr">
            <a:normAutofit/>
          </a:bodyPr>
          <a:lstStyle/>
          <a:p>
            <a:pPr marL="0" indent="0" algn="ctr">
              <a:buNone/>
            </a:pPr>
            <a:r>
              <a:rPr lang="en-US" sz="4000" dirty="0">
                <a:cs typeface="Calibri" panose="020F0502020204030204" pitchFamily="34" charset="0"/>
              </a:rPr>
              <a:t>Show me what you </a:t>
            </a:r>
          </a:p>
          <a:p>
            <a:pPr marL="0" indent="0" algn="ctr">
              <a:buNone/>
            </a:pPr>
            <a:r>
              <a:rPr lang="en-US" sz="4000" dirty="0">
                <a:cs typeface="Calibri" panose="020F0502020204030204" pitchFamily="34" charset="0"/>
              </a:rPr>
              <a:t>already know!</a:t>
            </a:r>
          </a:p>
        </p:txBody>
      </p:sp>
    </p:spTree>
    <p:extLst>
      <p:ext uri="{BB962C8B-B14F-4D97-AF65-F5344CB8AC3E}">
        <p14:creationId xmlns:p14="http://schemas.microsoft.com/office/powerpoint/2010/main" val="289355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7D2E-5742-4C2E-B403-856D058C4A78}"/>
              </a:ext>
            </a:extLst>
          </p:cNvPr>
          <p:cNvSpPr>
            <a:spLocks noGrp="1"/>
          </p:cNvSpPr>
          <p:nvPr>
            <p:ph type="title"/>
          </p:nvPr>
        </p:nvSpPr>
        <p:spPr/>
        <p:txBody>
          <a:bodyPr>
            <a:normAutofit/>
          </a:bodyPr>
          <a:lstStyle/>
          <a:p>
            <a:r>
              <a:rPr lang="en-US" sz="4800" dirty="0">
                <a:cs typeface="Calibri" panose="020F0502020204030204" pitchFamily="34" charset="0"/>
              </a:rPr>
              <a:t>Final Reflection Activity</a:t>
            </a:r>
          </a:p>
        </p:txBody>
      </p:sp>
      <p:pic>
        <p:nvPicPr>
          <p:cNvPr id="5" name="Picture 4">
            <a:extLst>
              <a:ext uri="{FF2B5EF4-FFF2-40B4-BE49-F238E27FC236}">
                <a16:creationId xmlns:a16="http://schemas.microsoft.com/office/drawing/2014/main" id="{72491574-CEAC-4271-B20E-763D97CAAA13}"/>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a:xfrm>
            <a:off x="2422799" y="1690688"/>
            <a:ext cx="1249680" cy="3517900"/>
          </a:xfrm>
          <a:prstGeom prst="rect">
            <a:avLst/>
          </a:prstGeom>
        </p:spPr>
      </p:pic>
      <p:sp>
        <p:nvSpPr>
          <p:cNvPr id="6" name="Content Placeholder 5">
            <a:extLst>
              <a:ext uri="{FF2B5EF4-FFF2-40B4-BE49-F238E27FC236}">
                <a16:creationId xmlns:a16="http://schemas.microsoft.com/office/drawing/2014/main" id="{22504A65-22F7-139B-D737-18783A0BEAA6}"/>
              </a:ext>
            </a:extLst>
          </p:cNvPr>
          <p:cNvSpPr txBox="1">
            <a:spLocks noGrp="1"/>
          </p:cNvSpPr>
          <p:nvPr>
            <p:ph sz="half" idx="2"/>
          </p:nvPr>
        </p:nvSpPr>
        <p:spPr>
          <a:xfrm>
            <a:off x="6096000" y="1825625"/>
            <a:ext cx="5257800" cy="3392724"/>
          </a:xfrm>
          <a:prstGeom prst="rect">
            <a:avLst/>
          </a:prstGeom>
          <a:noFill/>
        </p:spPr>
        <p:txBody>
          <a:bodyPr wrap="square" rtlCol="0">
            <a:spAutoFit/>
          </a:bodyPr>
          <a:lstStyle/>
          <a:p>
            <a:pPr marL="0" indent="0">
              <a:buNone/>
            </a:pPr>
            <a:r>
              <a:rPr lang="en-US" sz="2400" b="1" dirty="0">
                <a:cs typeface="Calibri" panose="020F0502020204030204" pitchFamily="34" charset="0"/>
              </a:rPr>
              <a:t>STOP! </a:t>
            </a:r>
          </a:p>
          <a:p>
            <a:r>
              <a:rPr lang="en-US" sz="2400" dirty="0">
                <a:cs typeface="Calibri" panose="020F0502020204030204" pitchFamily="34" charset="0"/>
              </a:rPr>
              <a:t>I am totally confused about…</a:t>
            </a:r>
          </a:p>
          <a:p>
            <a:pPr marL="0" indent="0">
              <a:buNone/>
            </a:pPr>
            <a:r>
              <a:rPr lang="en-US" sz="2400" b="1" dirty="0">
                <a:cs typeface="Calibri" panose="020F0502020204030204" pitchFamily="34" charset="0"/>
              </a:rPr>
              <a:t>Proceed with caution, please.</a:t>
            </a:r>
          </a:p>
          <a:p>
            <a:r>
              <a:rPr lang="en-US" sz="2400" dirty="0">
                <a:cs typeface="Calibri" panose="020F0502020204030204" pitchFamily="34" charset="0"/>
              </a:rPr>
              <a:t>I feel comfortable enough, but I could use some clarification on… </a:t>
            </a:r>
          </a:p>
          <a:p>
            <a:pPr marL="0" indent="0">
              <a:buNone/>
            </a:pPr>
            <a:r>
              <a:rPr lang="en-US" sz="2400" b="1" dirty="0">
                <a:cs typeface="Calibri" panose="020F0502020204030204" pitchFamily="34" charset="0"/>
              </a:rPr>
              <a:t>GO! </a:t>
            </a:r>
          </a:p>
          <a:p>
            <a:r>
              <a:rPr lang="en-US" sz="2400" dirty="0">
                <a:cs typeface="Calibri" panose="020F0502020204030204" pitchFamily="34" charset="0"/>
              </a:rPr>
              <a:t>I feel confident and I am ready to move on with…</a:t>
            </a:r>
          </a:p>
        </p:txBody>
      </p:sp>
    </p:spTree>
    <p:extLst>
      <p:ext uri="{BB962C8B-B14F-4D97-AF65-F5344CB8AC3E}">
        <p14:creationId xmlns:p14="http://schemas.microsoft.com/office/powerpoint/2010/main" val="80050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nSpc>
                <a:spcPct val="90000"/>
              </a:lnSpc>
            </a:pPr>
            <a:r>
              <a:rPr lang="en-US" dirty="0">
                <a:cs typeface="Calibri" panose="020F0502020204030204" pitchFamily="34" charset="0"/>
              </a:rPr>
              <a:t>Training Evaluation</a:t>
            </a:r>
            <a:endParaRPr lang="en-US" dirty="0"/>
          </a:p>
        </p:txBody>
      </p:sp>
      <p:sp>
        <p:nvSpPr>
          <p:cNvPr id="3" name="Text Placeholder 2"/>
          <p:cNvSpPr>
            <a:spLocks noGrp="1"/>
          </p:cNvSpPr>
          <p:nvPr>
            <p:ph sz="half" idx="1"/>
          </p:nvPr>
        </p:nvSpPr>
        <p:spPr/>
        <p:txBody>
          <a:bodyPr vert="horz" lIns="91440" tIns="45720" rIns="91440" bIns="45720" rtlCol="0">
            <a:normAutofit lnSpcReduction="10000"/>
          </a:bodyPr>
          <a:lstStyle/>
          <a:p>
            <a:pPr fontAlgn="base"/>
            <a:r>
              <a:rPr lang="en-US" dirty="0">
                <a:cs typeface="Calibri" panose="020F0502020204030204" pitchFamily="34" charset="0"/>
              </a:rPr>
              <a:t>Thank you for participating in the annual school-based decision making (SBDM) training! ​</a:t>
            </a:r>
          </a:p>
          <a:p>
            <a:pPr lvl="1" fontAlgn="base"/>
            <a:r>
              <a:rPr lang="en-US" dirty="0">
                <a:cs typeface="Calibri" panose="020F0502020204030204" pitchFamily="34" charset="0"/>
              </a:rPr>
              <a:t>Please take the time to complete the evaluation below, which focuses on the training’s content and the delivery strategies used:​</a:t>
            </a:r>
          </a:p>
          <a:p>
            <a:pPr lvl="1" fontAlgn="base"/>
            <a:r>
              <a:rPr lang="en-US" u="sng" dirty="0">
                <a:cs typeface="Calibri" panose="020F0502020204030204" pitchFamily="34" charset="0"/>
                <a:hlinkClick r:id="rId2"/>
              </a:rPr>
              <a:t>https://forms.gle/i8o8yQMT2FwJx9gx9</a:t>
            </a:r>
            <a:endParaRPr lang="en-US" dirty="0">
              <a:cs typeface="Calibri" panose="020F0502020204030204" pitchFamily="34" charset="0"/>
            </a:endParaRPr>
          </a:p>
        </p:txBody>
      </p:sp>
      <p:sp>
        <p:nvSpPr>
          <p:cNvPr id="6" name="Text Placeholder 5">
            <a:extLst>
              <a:ext uri="{FF2B5EF4-FFF2-40B4-BE49-F238E27FC236}">
                <a16:creationId xmlns:a16="http://schemas.microsoft.com/office/drawing/2014/main" id="{3397E13D-D2F8-499E-9E00-4EE42FC72A03}"/>
              </a:ext>
            </a:extLst>
          </p:cNvPr>
          <p:cNvSpPr>
            <a:spLocks noGrp="1"/>
          </p:cNvSpPr>
          <p:nvPr>
            <p:ph sz="half" idx="2"/>
          </p:nvPr>
        </p:nvSpPr>
        <p:spPr/>
        <p:txBody>
          <a:bodyPr>
            <a:normAutofit lnSpcReduction="10000"/>
          </a:bodyPr>
          <a:lstStyle/>
          <a:p>
            <a:r>
              <a:rPr lang="en-US" sz="2000" dirty="0">
                <a:cs typeface="Calibri" panose="020F0502020204030204" pitchFamily="34" charset="0"/>
              </a:rPr>
              <a:t>If you have a device with a camera (phone, tablet, etc..), you may scan the QR Code for quick access to the evaluation:</a:t>
            </a:r>
            <a:endParaRPr lang="en-US" dirty="0"/>
          </a:p>
        </p:txBody>
      </p:sp>
      <p:pic>
        <p:nvPicPr>
          <p:cNvPr id="8" name="Picture 7" descr="Qr code">
            <a:extLst>
              <a:ext uri="{FF2B5EF4-FFF2-40B4-BE49-F238E27FC236}">
                <a16:creationId xmlns:a16="http://schemas.microsoft.com/office/drawing/2014/main" id="{76BBEA12-925F-4478-B459-161C26D7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721" y="2646139"/>
            <a:ext cx="2978284" cy="2978284"/>
          </a:xfrm>
          <a:prstGeom prst="rect">
            <a:avLst/>
          </a:prstGeom>
        </p:spPr>
      </p:pic>
    </p:spTree>
    <p:extLst>
      <p:ext uri="{BB962C8B-B14F-4D97-AF65-F5344CB8AC3E}">
        <p14:creationId xmlns:p14="http://schemas.microsoft.com/office/powerpoint/2010/main" val="22517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SBDM Pretest Answers</a:t>
            </a:r>
          </a:p>
        </p:txBody>
      </p:sp>
      <p:sp>
        <p:nvSpPr>
          <p:cNvPr id="3" name="Text Placeholder 2" descr="1. C&#10;2. E&#10;3. True&#10;4. B&#10;5. False&#10;6. False&#10;7.C&#10;8. True&#10;9. E&#10;20. False&#10;"/>
          <p:cNvSpPr>
            <a:spLocks noGrp="1"/>
          </p:cNvSpPr>
          <p:nvPr>
            <p:ph idx="1"/>
          </p:nvPr>
        </p:nvSpPr>
        <p:spPr/>
        <p:txBody>
          <a:bodyPr numCol="2">
            <a:normAutofit/>
          </a:bodyPr>
          <a:lstStyle/>
          <a:p>
            <a:pPr marL="742950" indent="-742950">
              <a:buAutoNum type="arabicPeriod"/>
            </a:pPr>
            <a:r>
              <a:rPr lang="en-US" sz="3600" dirty="0">
                <a:cs typeface="Calibri" panose="020F0502020204030204" pitchFamily="34" charset="0"/>
              </a:rPr>
              <a:t>C</a:t>
            </a:r>
          </a:p>
          <a:p>
            <a:pPr marL="742950" indent="-742950">
              <a:buAutoNum type="arabicPeriod"/>
            </a:pPr>
            <a:r>
              <a:rPr lang="en-US" sz="3600" dirty="0">
                <a:cs typeface="Calibri" panose="020F0502020204030204" pitchFamily="34" charset="0"/>
              </a:rPr>
              <a:t>E</a:t>
            </a:r>
          </a:p>
          <a:p>
            <a:pPr marL="742950" indent="-742950">
              <a:buAutoNum type="arabicPeriod"/>
            </a:pPr>
            <a:r>
              <a:rPr lang="en-US" sz="3600" dirty="0">
                <a:cs typeface="Calibri" panose="020F0502020204030204" pitchFamily="34" charset="0"/>
              </a:rPr>
              <a:t>True</a:t>
            </a:r>
          </a:p>
          <a:p>
            <a:pPr marL="742950" indent="-742950">
              <a:buAutoNum type="arabicPeriod"/>
            </a:pPr>
            <a:r>
              <a:rPr lang="en-US" sz="3600" dirty="0">
                <a:cs typeface="Calibri" panose="020F0502020204030204" pitchFamily="34" charset="0"/>
              </a:rPr>
              <a:t>B</a:t>
            </a:r>
          </a:p>
          <a:p>
            <a:pPr marL="742950" indent="-742950">
              <a:buAutoNum type="arabicPeriod"/>
            </a:pPr>
            <a:r>
              <a:rPr lang="en-US" sz="3600" dirty="0">
                <a:cs typeface="Calibri" panose="020F0502020204030204" pitchFamily="34" charset="0"/>
              </a:rPr>
              <a:t>False</a:t>
            </a:r>
          </a:p>
          <a:p>
            <a:pPr marL="742950" indent="-742950">
              <a:buAutoNum type="arabicPeriod"/>
            </a:pPr>
            <a:endParaRPr lang="en-US" sz="3600" dirty="0">
              <a:cs typeface="Calibri" panose="020F0502020204030204" pitchFamily="34" charset="0"/>
            </a:endParaRPr>
          </a:p>
          <a:p>
            <a:pPr marL="742950" indent="-742950">
              <a:buAutoNum type="arabicPeriod"/>
            </a:pPr>
            <a:r>
              <a:rPr lang="en-US" sz="3600" dirty="0">
                <a:cs typeface="Calibri" panose="020F0502020204030204" pitchFamily="34" charset="0"/>
              </a:rPr>
              <a:t>True</a:t>
            </a:r>
          </a:p>
          <a:p>
            <a:pPr marL="742950" indent="-742950">
              <a:buAutoNum type="arabicPeriod"/>
            </a:pPr>
            <a:r>
              <a:rPr lang="en-US" sz="3600" dirty="0">
                <a:cs typeface="Calibri" panose="020F0502020204030204" pitchFamily="34" charset="0"/>
              </a:rPr>
              <a:t>C</a:t>
            </a:r>
          </a:p>
          <a:p>
            <a:pPr marL="742950" indent="-742950">
              <a:buAutoNum type="arabicPeriod"/>
            </a:pPr>
            <a:r>
              <a:rPr lang="en-US" sz="3600" dirty="0">
                <a:cs typeface="Calibri" panose="020F0502020204030204" pitchFamily="34" charset="0"/>
              </a:rPr>
              <a:t>True</a:t>
            </a:r>
          </a:p>
          <a:p>
            <a:pPr marL="742950" indent="-742950">
              <a:buAutoNum type="arabicPeriod"/>
            </a:pPr>
            <a:r>
              <a:rPr lang="en-US" sz="3600" dirty="0">
                <a:cs typeface="Calibri" panose="020F0502020204030204" pitchFamily="34" charset="0"/>
              </a:rPr>
              <a:t>E</a:t>
            </a:r>
          </a:p>
          <a:p>
            <a:pPr marL="742950" indent="-742950">
              <a:buAutoNum type="arabicPeriod"/>
            </a:pPr>
            <a:r>
              <a:rPr lang="en-US" sz="3600" dirty="0">
                <a:cs typeface="Calibri" panose="020F0502020204030204" pitchFamily="34" charset="0"/>
              </a:rPr>
              <a:t>False</a:t>
            </a:r>
          </a:p>
        </p:txBody>
      </p:sp>
    </p:spTree>
    <p:extLst>
      <p:ext uri="{BB962C8B-B14F-4D97-AF65-F5344CB8AC3E}">
        <p14:creationId xmlns:p14="http://schemas.microsoft.com/office/powerpoint/2010/main" val="19772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4000" dirty="0">
                <a:cs typeface="Calibri" panose="020F0502020204030204" pitchFamily="34" charset="0"/>
              </a:rPr>
              <a:t>KRS 160.345: The SBDM Statute</a:t>
            </a:r>
          </a:p>
        </p:txBody>
      </p:sp>
      <p:sp>
        <p:nvSpPr>
          <p:cNvPr id="5123" name="Content Placeholder 2"/>
          <p:cNvSpPr>
            <a:spLocks noGrp="1"/>
          </p:cNvSpPr>
          <p:nvPr>
            <p:ph idx="1"/>
          </p:nvPr>
        </p:nvSpPr>
        <p:spPr>
          <a:prstGeom prst="rect">
            <a:avLst/>
          </a:prstGeom>
        </p:spPr>
        <p:txBody>
          <a:bodyPr vert="horz" lIns="91440" tIns="45720" rIns="91440" bIns="45720" rtlCol="0" anchor="t">
            <a:normAutofit/>
          </a:bodyPr>
          <a:lstStyle/>
          <a:p>
            <a:r>
              <a:rPr lang="en-US" altLang="en-US" sz="3200" dirty="0">
                <a:cs typeface="Calibri" panose="020F0502020204030204" pitchFamily="34" charset="0"/>
              </a:rPr>
              <a:t>As we address each section of KRS 160.345 throughout the training, read and annotate the excerpt from the statute.</a:t>
            </a:r>
          </a:p>
          <a:p>
            <a:pPr lvl="1"/>
            <a:r>
              <a:rPr lang="en-US" altLang="en-US" sz="2800" dirty="0">
                <a:cs typeface="Calibri" panose="020F0502020204030204" pitchFamily="34" charset="0"/>
              </a:rPr>
              <a:t>Using the annotation symbols on page 7, interact with the words on the pages.</a:t>
            </a:r>
          </a:p>
          <a:p>
            <a:pPr lvl="2"/>
            <a:r>
              <a:rPr lang="en-US" altLang="en-US" sz="2000" dirty="0">
                <a:cs typeface="Calibri" panose="020F0502020204030204" pitchFamily="34" charset="0"/>
              </a:rPr>
              <a:t>What stood out, seems important, confuses you, etc.…?</a:t>
            </a:r>
          </a:p>
        </p:txBody>
      </p:sp>
    </p:spTree>
    <p:extLst>
      <p:ext uri="{BB962C8B-B14F-4D97-AF65-F5344CB8AC3E}">
        <p14:creationId xmlns:p14="http://schemas.microsoft.com/office/powerpoint/2010/main" val="45013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002631"/>
            <a:ext cx="10515600" cy="2852737"/>
          </a:xfrm>
        </p:spPr>
        <p:txBody>
          <a:bodyPr>
            <a:normAutofit/>
          </a:bodyPr>
          <a:lstStyle/>
          <a:p>
            <a:pPr algn="ctr"/>
            <a:r>
              <a:rPr lang="en-US" dirty="0">
                <a:cs typeface="Calibri" panose="020F0502020204030204" pitchFamily="34" charset="0"/>
              </a:rPr>
              <a:t>The Kentucky Open Records </a:t>
            </a:r>
            <a:br>
              <a:rPr lang="en-US" dirty="0">
                <a:cs typeface="Calibri" panose="020F0502020204030204" pitchFamily="34" charset="0"/>
              </a:rPr>
            </a:br>
            <a:r>
              <a:rPr lang="en-US" dirty="0">
                <a:cs typeface="Calibri" panose="020F0502020204030204" pitchFamily="34" charset="0"/>
              </a:rPr>
              <a:t>&amp; Open Meetings Acts</a:t>
            </a:r>
          </a:p>
        </p:txBody>
      </p:sp>
    </p:spTree>
    <p:extLst>
      <p:ext uri="{BB962C8B-B14F-4D97-AF65-F5344CB8AC3E}">
        <p14:creationId xmlns:p14="http://schemas.microsoft.com/office/powerpoint/2010/main" val="379697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sz="4800" dirty="0">
                <a:cs typeface="Calibri" panose="020F0502020204030204" pitchFamily="34" charset="0"/>
              </a:rPr>
              <a:t>Regular Meetings</a:t>
            </a:r>
          </a:p>
        </p:txBody>
      </p:sp>
      <p:sp>
        <p:nvSpPr>
          <p:cNvPr id="3" name="Content Placeholder 2"/>
          <p:cNvSpPr>
            <a:spLocks noGrp="1"/>
          </p:cNvSpPr>
          <p:nvPr>
            <p:ph idx="1"/>
          </p:nvPr>
        </p:nvSpPr>
        <p:spPr>
          <a:prstGeom prst="rect">
            <a:avLst/>
          </a:prstGeom>
        </p:spPr>
        <p:txBody>
          <a:bodyPr>
            <a:normAutofit/>
          </a:bodyPr>
          <a:lstStyle/>
          <a:p>
            <a:pPr>
              <a:defRPr/>
            </a:pPr>
            <a:r>
              <a:rPr lang="en-US" sz="3600" dirty="0">
                <a:cs typeface="Calibri" panose="020F0502020204030204" pitchFamily="34" charset="0"/>
              </a:rPr>
              <a:t>Held at dates &amp; times on a </a:t>
            </a:r>
            <a:r>
              <a:rPr lang="en-US" sz="3600" u="sng" dirty="0">
                <a:cs typeface="Calibri" panose="020F0502020204030204" pitchFamily="34" charset="0"/>
              </a:rPr>
              <a:t>regular meeting schedule</a:t>
            </a:r>
            <a:r>
              <a:rPr lang="en-US" sz="3600" dirty="0">
                <a:cs typeface="Calibri" panose="020F0502020204030204" pitchFamily="34" charset="0"/>
              </a:rPr>
              <a:t>.</a:t>
            </a:r>
          </a:p>
          <a:p>
            <a:pPr>
              <a:defRPr/>
            </a:pPr>
            <a:r>
              <a:rPr lang="en-US" sz="3600" dirty="0">
                <a:cs typeface="Calibri" panose="020F0502020204030204" pitchFamily="34" charset="0"/>
              </a:rPr>
              <a:t>Listed on a regular meeting schedule that is available to the public. </a:t>
            </a:r>
          </a:p>
        </p:txBody>
      </p:sp>
    </p:spTree>
    <p:extLst>
      <p:ext uri="{BB962C8B-B14F-4D97-AF65-F5344CB8AC3E}">
        <p14:creationId xmlns:p14="http://schemas.microsoft.com/office/powerpoint/2010/main" val="297811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cs typeface="Calibri" panose="020F0502020204030204" pitchFamily="34" charset="0"/>
              </a:rPr>
              <a:t>Special Meetings</a:t>
            </a:r>
          </a:p>
        </p:txBody>
      </p:sp>
      <p:sp>
        <p:nvSpPr>
          <p:cNvPr id="3" name="Text Placeholder 2"/>
          <p:cNvSpPr>
            <a:spLocks noGrp="1"/>
          </p:cNvSpPr>
          <p:nvPr>
            <p:ph idx="1"/>
          </p:nvPr>
        </p:nvSpPr>
        <p:spPr/>
        <p:txBody>
          <a:bodyPr>
            <a:normAutofit lnSpcReduction="10000"/>
          </a:bodyPr>
          <a:lstStyle/>
          <a:p>
            <a:r>
              <a:rPr lang="en-US" sz="2800" dirty="0">
                <a:cs typeface="Calibri" panose="020F0502020204030204" pitchFamily="34" charset="0"/>
              </a:rPr>
              <a:t>Held at dates &amp; times </a:t>
            </a:r>
            <a:r>
              <a:rPr lang="en-US" sz="2800" u="sng" dirty="0">
                <a:cs typeface="Calibri" panose="020F0502020204030204" pitchFamily="34" charset="0"/>
              </a:rPr>
              <a:t>not</a:t>
            </a:r>
            <a:r>
              <a:rPr lang="en-US" sz="2800" dirty="0">
                <a:cs typeface="Calibri" panose="020F0502020204030204" pitchFamily="34" charset="0"/>
              </a:rPr>
              <a:t> on a regular meeting schedule</a:t>
            </a:r>
          </a:p>
          <a:p>
            <a:r>
              <a:rPr lang="en-US" sz="2800" dirty="0">
                <a:cs typeface="Calibri" panose="020F0502020204030204" pitchFamily="34" charset="0"/>
              </a:rPr>
              <a:t>Called by the chairperson or a </a:t>
            </a:r>
            <a:r>
              <a:rPr lang="en-US" sz="2800" u="sng" dirty="0">
                <a:cs typeface="Calibri" panose="020F0502020204030204" pitchFamily="34" charset="0"/>
              </a:rPr>
              <a:t>majority</a:t>
            </a:r>
            <a:r>
              <a:rPr lang="en-US" sz="2800" dirty="0">
                <a:cs typeface="Calibri" panose="020F0502020204030204" pitchFamily="34" charset="0"/>
              </a:rPr>
              <a:t> of the council</a:t>
            </a:r>
          </a:p>
          <a:p>
            <a:r>
              <a:rPr lang="en-US" sz="2800" dirty="0">
                <a:cs typeface="Calibri" panose="020F0502020204030204" pitchFamily="34" charset="0"/>
              </a:rPr>
              <a:t>Requires written notice that includes the date, time, place, and agenda</a:t>
            </a:r>
          </a:p>
          <a:p>
            <a:r>
              <a:rPr lang="en-US" sz="2800" dirty="0">
                <a:cs typeface="Calibri" panose="020F0502020204030204" pitchFamily="34" charset="0"/>
              </a:rPr>
              <a:t>Requires that the notice be sent to all members by fax, mail, email, or hand delivered 24 hours in advance</a:t>
            </a:r>
          </a:p>
          <a:p>
            <a:r>
              <a:rPr lang="en-US" sz="2800" dirty="0">
                <a:cs typeface="Calibri" panose="020F0502020204030204" pitchFamily="34" charset="0"/>
              </a:rPr>
              <a:t>Posted at your location and meeting location 24 hours in advance</a:t>
            </a:r>
          </a:p>
          <a:p>
            <a:r>
              <a:rPr lang="en-US" sz="2800" dirty="0">
                <a:cs typeface="Calibri" panose="020F0502020204030204" pitchFamily="34" charset="0"/>
              </a:rPr>
              <a:t>Sent to media by fax, mail, email, or hand delivery 24 hours in advance</a:t>
            </a:r>
          </a:p>
          <a:p>
            <a:endParaRPr lang="en-US" dirty="0"/>
          </a:p>
        </p:txBody>
      </p:sp>
    </p:spTree>
    <p:extLst>
      <p:ext uri="{BB962C8B-B14F-4D97-AF65-F5344CB8AC3E}">
        <p14:creationId xmlns:p14="http://schemas.microsoft.com/office/powerpoint/2010/main" val="241367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panose="020F0502020204030204" pitchFamily="34" charset="0"/>
              </a:rPr>
              <a:t>Open &amp; Closed Sessions</a:t>
            </a:r>
          </a:p>
        </p:txBody>
      </p:sp>
      <p:graphicFrame>
        <p:nvGraphicFramePr>
          <p:cNvPr id="4" name="Content Placeholder 3" descr="&quot; &quot; ">
            <a:extLst>
              <a:ext uri="{FF2B5EF4-FFF2-40B4-BE49-F238E27FC236}">
                <a16:creationId xmlns:a16="http://schemas.microsoft.com/office/drawing/2014/main" id="{5DF49CDD-0E9E-6EFE-3801-F6B91D210A85}"/>
              </a:ext>
            </a:extLst>
          </p:cNvPr>
          <p:cNvGraphicFramePr>
            <a:graphicFrameLocks noGrp="1"/>
          </p:cNvGraphicFramePr>
          <p:nvPr>
            <p:ph idx="1"/>
            <p:extLst>
              <p:ext uri="{D42A27DB-BD31-4B8C-83A1-F6EECF244321}">
                <p14:modId xmlns:p14="http://schemas.microsoft.com/office/powerpoint/2010/main" val="324120471"/>
              </p:ext>
            </p:extLst>
          </p:nvPr>
        </p:nvGraphicFramePr>
        <p:xfrm>
          <a:off x="838200" y="1463675"/>
          <a:ext cx="10220388" cy="4468514"/>
        </p:xfrm>
        <a:graphic>
          <a:graphicData uri="http://schemas.openxmlformats.org/drawingml/2006/table">
            <a:tbl>
              <a:tblPr firstRow="1" bandRow="1">
                <a:tableStyleId>{5C22544A-7EE6-4342-B048-85BDC9FD1C3A}</a:tableStyleId>
              </a:tblPr>
              <a:tblGrid>
                <a:gridCol w="5110194">
                  <a:extLst>
                    <a:ext uri="{9D8B030D-6E8A-4147-A177-3AD203B41FA5}">
                      <a16:colId xmlns:a16="http://schemas.microsoft.com/office/drawing/2014/main" val="20000"/>
                    </a:ext>
                  </a:extLst>
                </a:gridCol>
                <a:gridCol w="5110194">
                  <a:extLst>
                    <a:ext uri="{9D8B030D-6E8A-4147-A177-3AD203B41FA5}">
                      <a16:colId xmlns:a16="http://schemas.microsoft.com/office/drawing/2014/main" val="20001"/>
                    </a:ext>
                  </a:extLst>
                </a:gridCol>
              </a:tblGrid>
              <a:tr h="484698">
                <a:tc>
                  <a:txBody>
                    <a:bodyPr/>
                    <a:lstStyle/>
                    <a:p>
                      <a:pPr algn="ctr"/>
                      <a:r>
                        <a:rPr lang="en-US" sz="2000" dirty="0">
                          <a:latin typeface="+mn-lt"/>
                          <a:cs typeface="Calibri" panose="020F0502020204030204" pitchFamily="34" charset="0"/>
                        </a:rPr>
                        <a:t>Open Session</a:t>
                      </a:r>
                    </a:p>
                  </a:txBody>
                  <a:tcPr anchor="ctr"/>
                </a:tc>
                <a:tc>
                  <a:txBody>
                    <a:bodyPr/>
                    <a:lstStyle/>
                    <a:p>
                      <a:pPr algn="ctr"/>
                      <a:r>
                        <a:rPr lang="en-US" sz="2000" dirty="0">
                          <a:latin typeface="+mn-lt"/>
                          <a:cs typeface="Calibri" panose="020F0502020204030204" pitchFamily="34" charset="0"/>
                        </a:rPr>
                        <a:t>Closed Session</a:t>
                      </a:r>
                    </a:p>
                  </a:txBody>
                  <a:tcPr anchor="ctr"/>
                </a:tc>
                <a:extLst>
                  <a:ext uri="{0D108BD9-81ED-4DB2-BD59-A6C34878D82A}">
                    <a16:rowId xmlns:a16="http://schemas.microsoft.com/office/drawing/2014/main" val="10000"/>
                  </a:ext>
                </a:extLst>
              </a:tr>
              <a:tr h="1215064">
                <a:tc>
                  <a:txBody>
                    <a:bodyPr/>
                    <a:lstStyle/>
                    <a:p>
                      <a:r>
                        <a:rPr lang="en-US" sz="1600" dirty="0">
                          <a:latin typeface="+mn-lt"/>
                          <a:cs typeface="Calibri" panose="020F0502020204030204" pitchFamily="34" charset="0"/>
                        </a:rPr>
                        <a:t>Regular and special meetings must be </a:t>
                      </a:r>
                      <a:r>
                        <a:rPr lang="en-US" sz="1600" u="sng" dirty="0">
                          <a:latin typeface="+mn-lt"/>
                          <a:cs typeface="Calibri" panose="020F0502020204030204" pitchFamily="34" charset="0"/>
                        </a:rPr>
                        <a:t>open</a:t>
                      </a:r>
                      <a:r>
                        <a:rPr lang="en-US" sz="1600" u="sng" baseline="0" dirty="0">
                          <a:latin typeface="+mn-lt"/>
                          <a:cs typeface="Calibri" panose="020F0502020204030204" pitchFamily="34" charset="0"/>
                        </a:rPr>
                        <a:t> to the public</a:t>
                      </a:r>
                      <a:r>
                        <a:rPr lang="en-US" sz="1600" u="none" baseline="0" dirty="0">
                          <a:latin typeface="+mn-lt"/>
                          <a:cs typeface="Calibri" panose="020F0502020204030204" pitchFamily="34" charset="0"/>
                        </a:rPr>
                        <a:t>.</a:t>
                      </a:r>
                      <a:endParaRPr lang="en-US" sz="1600" u="none" dirty="0">
                        <a:latin typeface="+mn-lt"/>
                        <a:cs typeface="Calibri" panose="020F0502020204030204" pitchFamily="34" charset="0"/>
                      </a:endParaRPr>
                    </a:p>
                  </a:txBody>
                  <a:tcPr anchor="ctr"/>
                </a:tc>
                <a:tc>
                  <a:txBody>
                    <a:bodyPr/>
                    <a:lstStyle/>
                    <a:p>
                      <a:r>
                        <a:rPr lang="en-US" sz="1200" dirty="0">
                          <a:latin typeface="+mn-lt"/>
                          <a:cs typeface="Calibri" panose="020F0502020204030204" pitchFamily="34" charset="0"/>
                        </a:rPr>
                        <a:t>Can</a:t>
                      </a:r>
                      <a:r>
                        <a:rPr lang="en-US" sz="1200" baseline="0" dirty="0">
                          <a:latin typeface="+mn-lt"/>
                          <a:cs typeface="Calibri" panose="020F0502020204030204" pitchFamily="34" charset="0"/>
                        </a:rPr>
                        <a:t> be called for any of the thirteen permissible reasons. These three pertain to councils:</a:t>
                      </a:r>
                      <a:br>
                        <a:rPr lang="en-US" sz="1200" baseline="0" dirty="0">
                          <a:latin typeface="+mn-lt"/>
                          <a:cs typeface="Calibri" panose="020F0502020204030204" pitchFamily="34" charset="0"/>
                        </a:rPr>
                      </a:br>
                      <a:endParaRPr lang="en-US" sz="1200" baseline="0" dirty="0">
                        <a:latin typeface="+mn-lt"/>
                        <a:cs typeface="Calibri" panose="020F0502020204030204" pitchFamily="34" charset="0"/>
                      </a:endParaRPr>
                    </a:p>
                    <a:p>
                      <a:pPr marL="342900" indent="-342900">
                        <a:buAutoNum type="arabicPeriod"/>
                      </a:pPr>
                      <a:r>
                        <a:rPr lang="en-US" sz="1200" baseline="0" dirty="0">
                          <a:latin typeface="+mn-lt"/>
                          <a:cs typeface="Calibri" panose="020F0502020204030204" pitchFamily="34" charset="0"/>
                        </a:rPr>
                        <a:t>Discussing actual or potential litigation</a:t>
                      </a:r>
                    </a:p>
                    <a:p>
                      <a:pPr marL="342900" indent="-342900">
                        <a:buAutoNum type="arabicPeriod"/>
                      </a:pPr>
                      <a:r>
                        <a:rPr lang="en-US" sz="1200" baseline="0" dirty="0">
                          <a:latin typeface="+mn-lt"/>
                          <a:cs typeface="Calibri" panose="020F0502020204030204" pitchFamily="34" charset="0"/>
                        </a:rPr>
                        <a:t>Discussing the appointment of individuals</a:t>
                      </a:r>
                    </a:p>
                    <a:p>
                      <a:pPr marL="342900" indent="-342900">
                        <a:buAutoNum type="arabicPeriod"/>
                      </a:pPr>
                      <a:r>
                        <a:rPr lang="en-US" sz="1200" baseline="0" dirty="0">
                          <a:latin typeface="+mn-lt"/>
                          <a:cs typeface="Calibri" panose="020F0502020204030204" pitchFamily="34" charset="0"/>
                        </a:rPr>
                        <a:t>Discussing the school’s emergency plan</a:t>
                      </a:r>
                      <a:endParaRPr lang="en-US" sz="1200" dirty="0">
                        <a:latin typeface="+mn-lt"/>
                        <a:cs typeface="Calibri" panose="020F0502020204030204" pitchFamily="34" charset="0"/>
                      </a:endParaRPr>
                    </a:p>
                  </a:txBody>
                  <a:tcPr anchor="ctr"/>
                </a:tc>
                <a:extLst>
                  <a:ext uri="{0D108BD9-81ED-4DB2-BD59-A6C34878D82A}">
                    <a16:rowId xmlns:a16="http://schemas.microsoft.com/office/drawing/2014/main" val="10001"/>
                  </a:ext>
                </a:extLst>
              </a:tr>
              <a:tr h="1653284">
                <a:tc>
                  <a:txBody>
                    <a:bodyPr/>
                    <a:lstStyle/>
                    <a:p>
                      <a:r>
                        <a:rPr lang="en-US" sz="1600">
                          <a:latin typeface="+mn-lt"/>
                          <a:cs typeface="Calibri" panose="020F0502020204030204" pitchFamily="34" charset="0"/>
                        </a:rPr>
                        <a:t>Council and committee</a:t>
                      </a:r>
                      <a:r>
                        <a:rPr lang="en-US" sz="1600" baseline="0">
                          <a:latin typeface="+mn-lt"/>
                          <a:cs typeface="Calibri" panose="020F0502020204030204" pitchFamily="34" charset="0"/>
                        </a:rPr>
                        <a:t> decisions must be made in open session.</a:t>
                      </a:r>
                      <a:endParaRPr lang="en-US" sz="1600">
                        <a:latin typeface="+mn-lt"/>
                        <a:cs typeface="Calibri" panose="020F0502020204030204" pitchFamily="34" charset="0"/>
                      </a:endParaRPr>
                    </a:p>
                  </a:txBody>
                  <a:tcPr anchor="ctr"/>
                </a:tc>
                <a:tc>
                  <a:txBody>
                    <a:bodyPr/>
                    <a:lstStyle/>
                    <a:p>
                      <a:r>
                        <a:rPr lang="en-US" sz="1200" dirty="0">
                          <a:latin typeface="+mn-lt"/>
                          <a:cs typeface="Calibri" panose="020F0502020204030204" pitchFamily="34" charset="0"/>
                        </a:rPr>
                        <a:t>Must</a:t>
                      </a:r>
                      <a:r>
                        <a:rPr lang="en-US" sz="1200" baseline="0" dirty="0">
                          <a:latin typeface="+mn-lt"/>
                          <a:cs typeface="Calibri" panose="020F0502020204030204" pitchFamily="34" charset="0"/>
                        </a:rPr>
                        <a:t> be called by completing the following:</a:t>
                      </a:r>
                      <a:br>
                        <a:rPr lang="en-US" sz="1200" baseline="0" dirty="0">
                          <a:latin typeface="+mn-lt"/>
                          <a:cs typeface="Calibri" panose="020F0502020204030204" pitchFamily="34" charset="0"/>
                        </a:rPr>
                      </a:br>
                      <a:endParaRPr lang="en-US" sz="1200" baseline="0" dirty="0">
                        <a:latin typeface="+mn-lt"/>
                        <a:cs typeface="Calibri" panose="020F0502020204030204" pitchFamily="34" charset="0"/>
                      </a:endParaRPr>
                    </a:p>
                    <a:p>
                      <a:pPr marL="342900" indent="-342900">
                        <a:buAutoNum type="arabicPeriod"/>
                      </a:pPr>
                      <a:r>
                        <a:rPr lang="en-US" sz="1200" baseline="0" dirty="0">
                          <a:latin typeface="+mn-lt"/>
                          <a:cs typeface="Calibri" panose="020F0502020204030204" pitchFamily="34" charset="0"/>
                        </a:rPr>
                        <a:t>Announcing a need for closed session</a:t>
                      </a:r>
                    </a:p>
                    <a:p>
                      <a:pPr marL="342900" indent="-342900">
                        <a:buAutoNum type="arabicPeriod"/>
                      </a:pPr>
                      <a:r>
                        <a:rPr lang="en-US" sz="1200" baseline="0" dirty="0">
                          <a:latin typeface="+mn-lt"/>
                          <a:cs typeface="Calibri" panose="020F0502020204030204" pitchFamily="34" charset="0"/>
                        </a:rPr>
                        <a:t>Providing a general description of the issue to be considered</a:t>
                      </a:r>
                    </a:p>
                    <a:p>
                      <a:pPr marL="342900" indent="-342900">
                        <a:buAutoNum type="arabicPeriod"/>
                      </a:pPr>
                      <a:r>
                        <a:rPr lang="en-US" sz="1200" baseline="0" dirty="0">
                          <a:latin typeface="+mn-lt"/>
                          <a:cs typeface="Calibri" panose="020F0502020204030204" pitchFamily="34" charset="0"/>
                        </a:rPr>
                        <a:t>Identifying the statutory section that allows it</a:t>
                      </a:r>
                    </a:p>
                    <a:p>
                      <a:pPr marL="342900" indent="-342900">
                        <a:buAutoNum type="arabicPeriod"/>
                      </a:pPr>
                      <a:r>
                        <a:rPr lang="en-US" sz="1200" baseline="0" dirty="0">
                          <a:latin typeface="+mn-lt"/>
                          <a:cs typeface="Calibri" panose="020F0502020204030204" pitchFamily="34" charset="0"/>
                        </a:rPr>
                        <a:t>Obtaining a motion to go into closed session</a:t>
                      </a:r>
                    </a:p>
                    <a:p>
                      <a:pPr marL="342900" indent="-342900">
                        <a:buAutoNum type="arabicPeriod"/>
                      </a:pPr>
                      <a:r>
                        <a:rPr lang="en-US" sz="1200" baseline="0" dirty="0">
                          <a:latin typeface="+mn-lt"/>
                          <a:cs typeface="Calibri" panose="020F0502020204030204" pitchFamily="34" charset="0"/>
                        </a:rPr>
                        <a:t>Obtaining consensus</a:t>
                      </a:r>
                      <a:endParaRPr lang="en-US" sz="1200" dirty="0">
                        <a:latin typeface="+mn-lt"/>
                        <a:cs typeface="Calibri" panose="020F0502020204030204" pitchFamily="34" charset="0"/>
                      </a:endParaRPr>
                    </a:p>
                  </a:txBody>
                  <a:tcPr anchor="ctr"/>
                </a:tc>
                <a:extLst>
                  <a:ext uri="{0D108BD9-81ED-4DB2-BD59-A6C34878D82A}">
                    <a16:rowId xmlns:a16="http://schemas.microsoft.com/office/drawing/2014/main" val="10002"/>
                  </a:ext>
                </a:extLst>
              </a:tr>
              <a:tr h="557734">
                <a:tc rowSpan="2">
                  <a:txBody>
                    <a:bodyPr/>
                    <a:lstStyle/>
                    <a:p>
                      <a:r>
                        <a:rPr lang="en-US" sz="1600" dirty="0">
                          <a:latin typeface="+mn-lt"/>
                          <a:cs typeface="Calibri" panose="020F0502020204030204" pitchFamily="34" charset="0"/>
                        </a:rPr>
                        <a:t>Exceptions for open meetings</a:t>
                      </a:r>
                      <a:r>
                        <a:rPr lang="en-US" sz="1600" baseline="0" dirty="0">
                          <a:latin typeface="+mn-lt"/>
                          <a:cs typeface="Calibri" panose="020F0502020204030204" pitchFamily="34" charset="0"/>
                        </a:rPr>
                        <a:t> are allowed when a closed session is properly called for and permissible.</a:t>
                      </a:r>
                      <a:endParaRPr lang="en-US" sz="1600" dirty="0">
                        <a:latin typeface="+mn-lt"/>
                        <a:cs typeface="Calibri" panose="020F0502020204030204" pitchFamily="34" charset="0"/>
                      </a:endParaRPr>
                    </a:p>
                  </a:txBody>
                  <a:tcPr anchor="ctr"/>
                </a:tc>
                <a:tc>
                  <a:txBody>
                    <a:bodyPr/>
                    <a:lstStyle/>
                    <a:p>
                      <a:r>
                        <a:rPr lang="en-US" sz="1200" dirty="0">
                          <a:latin typeface="+mn-lt"/>
                          <a:cs typeface="Calibri" panose="020F0502020204030204" pitchFamily="34" charset="0"/>
                        </a:rPr>
                        <a:t>During a closed session, the council or committee can discuss</a:t>
                      </a:r>
                      <a:r>
                        <a:rPr lang="en-US" sz="1200" u="none" baseline="0" dirty="0">
                          <a:latin typeface="+mn-lt"/>
                          <a:cs typeface="Calibri" panose="020F0502020204030204" pitchFamily="34" charset="0"/>
                        </a:rPr>
                        <a:t> </a:t>
                      </a:r>
                      <a:r>
                        <a:rPr lang="en-US" sz="1200" b="1" u="sng" baseline="0" dirty="0">
                          <a:latin typeface="+mn-lt"/>
                          <a:cs typeface="Calibri" panose="020F0502020204030204" pitchFamily="34" charset="0"/>
                        </a:rPr>
                        <a:t>only</a:t>
                      </a:r>
                      <a:r>
                        <a:rPr lang="en-US" sz="1200" u="none" baseline="0" dirty="0">
                          <a:latin typeface="+mn-lt"/>
                          <a:cs typeface="Calibri" panose="020F0502020204030204" pitchFamily="34" charset="0"/>
                        </a:rPr>
                        <a:t> the issue described.</a:t>
                      </a:r>
                    </a:p>
                  </a:txBody>
                  <a:tcPr anchor="ctr"/>
                </a:tc>
                <a:extLst>
                  <a:ext uri="{0D108BD9-81ED-4DB2-BD59-A6C34878D82A}">
                    <a16:rowId xmlns:a16="http://schemas.microsoft.com/office/drawing/2014/main" val="10003"/>
                  </a:ext>
                </a:extLst>
              </a:tr>
              <a:tr h="557734">
                <a:tc vMerge="1">
                  <a:txBody>
                    <a:bodyPr/>
                    <a:lstStyle/>
                    <a:p>
                      <a:endParaRPr lang="en-US" sz="2000">
                        <a:latin typeface="Calibri" panose="020F0502020204030204" pitchFamily="34" charset="0"/>
                        <a:cs typeface="Calibri" panose="020F0502020204030204" pitchFamily="34" charset="0"/>
                      </a:endParaRPr>
                    </a:p>
                  </a:txBody>
                  <a:tcPr anchor="ctr"/>
                </a:tc>
                <a:tc>
                  <a:txBody>
                    <a:bodyPr/>
                    <a:lstStyle/>
                    <a:p>
                      <a:r>
                        <a:rPr lang="en-US" sz="1200" dirty="0">
                          <a:latin typeface="+mn-lt"/>
                          <a:cs typeface="Calibri" panose="020F0502020204030204" pitchFamily="34" charset="0"/>
                        </a:rPr>
                        <a:t>The council or committee must</a:t>
                      </a:r>
                      <a:r>
                        <a:rPr lang="en-US" sz="1200" baseline="0" dirty="0">
                          <a:latin typeface="+mn-lt"/>
                          <a:cs typeface="Calibri" panose="020F0502020204030204" pitchFamily="34" charset="0"/>
                        </a:rPr>
                        <a:t> return to open session </a:t>
                      </a:r>
                      <a:r>
                        <a:rPr lang="en-US" sz="1200" b="1" u="sng" baseline="0" dirty="0">
                          <a:latin typeface="+mn-lt"/>
                          <a:cs typeface="Calibri" panose="020F0502020204030204" pitchFamily="34" charset="0"/>
                        </a:rPr>
                        <a:t>before</a:t>
                      </a:r>
                      <a:r>
                        <a:rPr lang="en-US" sz="1200" u="none" baseline="0" dirty="0">
                          <a:latin typeface="+mn-lt"/>
                          <a:cs typeface="Calibri" panose="020F0502020204030204" pitchFamily="34" charset="0"/>
                        </a:rPr>
                        <a:t> taking any action.</a:t>
                      </a:r>
                      <a:endParaRPr lang="en-US" sz="1200" dirty="0">
                        <a:latin typeface="+mn-lt"/>
                        <a:cs typeface="Calibri" panose="020F050202020403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2044641"/>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Approved</Application_x0020_Status>
    <Accessibility_x0020_Audit_x0020_Date xmlns="3a62de7d-ba57-4f43-9dae-9623ba637be0">2021-04-19T04:00:00+00:00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2021-04-19T04:00:00+00:00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KYED-343-659</_dlc_DocId>
    <_dlc_DocIdUrl xmlns="3a62de7d-ba57-4f43-9dae-9623ba637be0">
      <Url>https://www.education.ky.gov/districts/SBDM/_layouts/15/DocIdRedir.aspx?ID=KYED-343-659</Url>
      <Description>KYED-343-659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446251-7C25-4613-B0E4-990B20EAEF23}"/>
</file>

<file path=customXml/itemProps2.xml><?xml version="1.0" encoding="utf-8"?>
<ds:datastoreItem xmlns:ds="http://schemas.openxmlformats.org/officeDocument/2006/customXml" ds:itemID="{955F21AB-403F-4C28-A927-CDAA654518A9}">
  <ds:schemaRefs>
    <ds:schemaRef ds:uri="http://schemas.microsoft.com/office/2006/documentManagement/types"/>
    <ds:schemaRef ds:uri="5bc9d522-2386-425a-9f2a-a617cf877ec0"/>
    <ds:schemaRef ds:uri="http://purl.org/dc/dcmitype/"/>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a939f748-3ea6-4795-b347-04095eabf244"/>
    <ds:schemaRef ds:uri="http://www.w3.org/XML/1998/namespace"/>
  </ds:schemaRefs>
</ds:datastoreItem>
</file>

<file path=customXml/itemProps3.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4.xml><?xml version="1.0" encoding="utf-8"?>
<ds:datastoreItem xmlns:ds="http://schemas.openxmlformats.org/officeDocument/2006/customXml" ds:itemID="{72EF44C9-68AC-463C-A1C7-92BD61B8EFCA}"/>
</file>

<file path=docProps/app.xml><?xml version="1.0" encoding="utf-8"?>
<Properties xmlns="http://schemas.openxmlformats.org/officeDocument/2006/extended-properties" xmlns:vt="http://schemas.openxmlformats.org/officeDocument/2006/docPropsVTypes">
  <Template>Default Theme</Template>
  <TotalTime>461</TotalTime>
  <Words>1390</Words>
  <Application>Microsoft Office PowerPoint</Application>
  <PresentationFormat>Widescreen</PresentationFormat>
  <Paragraphs>241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KDE Main 2021</vt:lpstr>
      <vt:lpstr>SBDM 101 A six-hour training for new  school-based decision making council members  </vt:lpstr>
      <vt:lpstr>Session Overview &amp; Council’s Mission</vt:lpstr>
      <vt:lpstr>SBDM Pretest</vt:lpstr>
      <vt:lpstr>SBDM Pretest Answers</vt:lpstr>
      <vt:lpstr>KRS 160.345: The SBDM Statute</vt:lpstr>
      <vt:lpstr>The Kentucky Open Records  &amp; Open Meetings Acts</vt:lpstr>
      <vt:lpstr>Regular Meetings</vt:lpstr>
      <vt:lpstr>Special Meetings</vt:lpstr>
      <vt:lpstr>Open &amp; Closed Sessions</vt:lpstr>
      <vt:lpstr>Minutes</vt:lpstr>
      <vt:lpstr>Open Records Basic Requirements</vt:lpstr>
      <vt:lpstr>Records Retention</vt:lpstr>
      <vt:lpstr>Records Retention</vt:lpstr>
      <vt:lpstr>Answer Key: The Kentucky Open Records and Open Meetings Acts</vt:lpstr>
      <vt:lpstr>School Council Composition</vt:lpstr>
      <vt:lpstr>Can a substitute teacher serve as a teacher member on the school council?</vt:lpstr>
      <vt:lpstr>Can an itinerant Speech Language Pathologist who works at a school one day per week serve as a teacher member on the council?</vt:lpstr>
      <vt:lpstr>Can a volunteer assistant volleyball coach serve as a parent member on a school council?</vt:lpstr>
      <vt:lpstr>Can the daughter of a local board member serve as a parent member on a school council?</vt:lpstr>
      <vt:lpstr>Can the nephew of a teacher who works at the school serve as a parent member on the council?</vt:lpstr>
      <vt:lpstr>Word Bank</vt:lpstr>
      <vt:lpstr>Committees</vt:lpstr>
      <vt:lpstr>Types of Committees</vt:lpstr>
      <vt:lpstr>Section I: Conversation Cleanup!</vt:lpstr>
      <vt:lpstr>School Council Bylaws</vt:lpstr>
      <vt:lpstr>Sample Bylaw Evaluation</vt:lpstr>
      <vt:lpstr>Required Council Policies</vt:lpstr>
      <vt:lpstr>Consultation Policy</vt:lpstr>
      <vt:lpstr>Required Decisions</vt:lpstr>
      <vt:lpstr>Final Reflection Activity</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Stein, Natasha - Division of School and Program Improvement</cp:lastModifiedBy>
  <cp:revision>3</cp:revision>
  <dcterms:created xsi:type="dcterms:W3CDTF">2021-08-26T21:12:08Z</dcterms:created>
  <dcterms:modified xsi:type="dcterms:W3CDTF">2023-06-27T15:28:34Z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641300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dlc_DocIdItemGuid">
    <vt:lpwstr>5c95da75-0e7e-43cc-893a-4ba86a8b5983</vt:lpwstr>
  </property>
</Properties>
</file>