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20" r:id="rId6"/>
  </p:sldMasterIdLst>
  <p:notesMasterIdLst>
    <p:notesMasterId r:id="rId59"/>
  </p:notesMasterIdLst>
  <p:handoutMasterIdLst>
    <p:handoutMasterId r:id="rId60"/>
  </p:handoutMasterIdLst>
  <p:sldIdLst>
    <p:sldId id="256" r:id="rId7"/>
    <p:sldId id="331" r:id="rId8"/>
    <p:sldId id="332" r:id="rId9"/>
    <p:sldId id="340" r:id="rId10"/>
    <p:sldId id="361" r:id="rId11"/>
    <p:sldId id="359" r:id="rId12"/>
    <p:sldId id="360" r:id="rId13"/>
    <p:sldId id="356" r:id="rId14"/>
    <p:sldId id="384" r:id="rId15"/>
    <p:sldId id="357" r:id="rId16"/>
    <p:sldId id="344" r:id="rId17"/>
    <p:sldId id="265" r:id="rId18"/>
    <p:sldId id="352" r:id="rId19"/>
    <p:sldId id="385" r:id="rId20"/>
    <p:sldId id="386" r:id="rId21"/>
    <p:sldId id="387" r:id="rId22"/>
    <p:sldId id="353" r:id="rId23"/>
    <p:sldId id="354" r:id="rId24"/>
    <p:sldId id="363" r:id="rId25"/>
    <p:sldId id="284" r:id="rId26"/>
    <p:sldId id="350" r:id="rId27"/>
    <p:sldId id="388" r:id="rId28"/>
    <p:sldId id="366" r:id="rId29"/>
    <p:sldId id="367" r:id="rId30"/>
    <p:sldId id="368" r:id="rId31"/>
    <p:sldId id="369" r:id="rId32"/>
    <p:sldId id="316" r:id="rId33"/>
    <p:sldId id="380" r:id="rId34"/>
    <p:sldId id="381" r:id="rId35"/>
    <p:sldId id="317" r:id="rId36"/>
    <p:sldId id="378" r:id="rId37"/>
    <p:sldId id="377" r:id="rId38"/>
    <p:sldId id="343" r:id="rId39"/>
    <p:sldId id="345" r:id="rId40"/>
    <p:sldId id="379" r:id="rId41"/>
    <p:sldId id="382" r:id="rId42"/>
    <p:sldId id="383" r:id="rId43"/>
    <p:sldId id="261" r:id="rId44"/>
    <p:sldId id="371" r:id="rId45"/>
    <p:sldId id="329" r:id="rId46"/>
    <p:sldId id="347" r:id="rId47"/>
    <p:sldId id="300" r:id="rId48"/>
    <p:sldId id="309" r:id="rId49"/>
    <p:sldId id="374" r:id="rId50"/>
    <p:sldId id="373" r:id="rId51"/>
    <p:sldId id="310" r:id="rId52"/>
    <p:sldId id="311" r:id="rId53"/>
    <p:sldId id="375" r:id="rId54"/>
    <p:sldId id="342" r:id="rId55"/>
    <p:sldId id="330" r:id="rId56"/>
    <p:sldId id="376" r:id="rId57"/>
    <p:sldId id="301" r:id="rId58"/>
  </p:sldIdLst>
  <p:sldSz cx="9144000" cy="6858000" type="screen4x3"/>
  <p:notesSz cx="9236075"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7" autoAdjust="0"/>
    <p:restoredTop sz="87603" autoAdjust="0"/>
  </p:normalViewPr>
  <p:slideViewPr>
    <p:cSldViewPr>
      <p:cViewPr varScale="1">
        <p:scale>
          <a:sx n="100" d="100"/>
          <a:sy n="100" d="100"/>
        </p:scale>
        <p:origin x="15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852" y="-84"/>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953734-1F77-466A-A141-1A8FCEA7692C}"/>
              </a:ext>
            </a:extLst>
          </p:cNvPr>
          <p:cNvSpPr>
            <a:spLocks noGrp="1"/>
          </p:cNvSpPr>
          <p:nvPr>
            <p:ph type="hdr" sz="quarter"/>
          </p:nvPr>
        </p:nvSpPr>
        <p:spPr>
          <a:xfrm>
            <a:off x="0" y="0"/>
            <a:ext cx="4002088" cy="3508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CD17B290-6D6C-497A-BD80-3FFB1DE2DC71}"/>
              </a:ext>
            </a:extLst>
          </p:cNvPr>
          <p:cNvSpPr>
            <a:spLocks noGrp="1"/>
          </p:cNvSpPr>
          <p:nvPr>
            <p:ph type="dt" sz="quarter" idx="1"/>
          </p:nvPr>
        </p:nvSpPr>
        <p:spPr>
          <a:xfrm>
            <a:off x="5232400" y="0"/>
            <a:ext cx="4002088" cy="350838"/>
          </a:xfrm>
          <a:prstGeom prst="rect">
            <a:avLst/>
          </a:prstGeom>
        </p:spPr>
        <p:txBody>
          <a:bodyPr vert="horz" lIns="91440" tIns="45720" rIns="91440" bIns="45720" rtlCol="0"/>
          <a:lstStyle>
            <a:lvl1pPr algn="r">
              <a:defRPr sz="1200">
                <a:latin typeface="Arial" charset="0"/>
              </a:defRPr>
            </a:lvl1pPr>
          </a:lstStyle>
          <a:p>
            <a:pPr>
              <a:defRPr/>
            </a:pPr>
            <a:r>
              <a:rPr lang="en-US"/>
              <a:t>May 8, 2013</a:t>
            </a:r>
          </a:p>
        </p:txBody>
      </p:sp>
      <p:sp>
        <p:nvSpPr>
          <p:cNvPr id="4" name="Footer Placeholder 3">
            <a:extLst>
              <a:ext uri="{FF2B5EF4-FFF2-40B4-BE49-F238E27FC236}">
                <a16:creationId xmlns:a16="http://schemas.microsoft.com/office/drawing/2014/main" id="{D16BA249-276A-4F9A-8929-1FC1F42213D4}"/>
              </a:ext>
            </a:extLst>
          </p:cNvPr>
          <p:cNvSpPr>
            <a:spLocks noGrp="1"/>
          </p:cNvSpPr>
          <p:nvPr>
            <p:ph type="ftr" sz="quarter" idx="2"/>
          </p:nvPr>
        </p:nvSpPr>
        <p:spPr>
          <a:xfrm>
            <a:off x="0" y="6657975"/>
            <a:ext cx="4002088" cy="3508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80314199-25F9-42C4-B9E9-7BD8514EA478}"/>
              </a:ext>
            </a:extLst>
          </p:cNvPr>
          <p:cNvSpPr>
            <a:spLocks noGrp="1"/>
          </p:cNvSpPr>
          <p:nvPr>
            <p:ph type="sldNum" sz="quarter" idx="3"/>
          </p:nvPr>
        </p:nvSpPr>
        <p:spPr>
          <a:xfrm>
            <a:off x="5232400" y="6657975"/>
            <a:ext cx="4002088" cy="3508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AFD4C94-E365-4AA5-A3A6-89ED23FD4BE7}"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4C81A85-C6C1-4D00-AF16-9ED097275B98}"/>
              </a:ext>
            </a:extLst>
          </p:cNvPr>
          <p:cNvSpPr>
            <a:spLocks noGrp="1" noChangeArrowheads="1"/>
          </p:cNvSpPr>
          <p:nvPr>
            <p:ph type="hdr" sz="quarter"/>
          </p:nvPr>
        </p:nvSpPr>
        <p:spPr bwMode="auto">
          <a:xfrm>
            <a:off x="0" y="0"/>
            <a:ext cx="400208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defTabSz="925513" eaLnBrk="1" hangingPunct="1">
              <a:defRPr sz="1200">
                <a:latin typeface="Arial" charset="0"/>
              </a:defRPr>
            </a:lvl1pPr>
          </a:lstStyle>
          <a:p>
            <a:pPr>
              <a:defRPr/>
            </a:pPr>
            <a:endParaRPr lang="en-US"/>
          </a:p>
        </p:txBody>
      </p:sp>
      <p:sp>
        <p:nvSpPr>
          <p:cNvPr id="86019" name="Rectangle 3">
            <a:extLst>
              <a:ext uri="{FF2B5EF4-FFF2-40B4-BE49-F238E27FC236}">
                <a16:creationId xmlns:a16="http://schemas.microsoft.com/office/drawing/2014/main" id="{3F32B740-0005-42E3-B246-95CCFC64409D}"/>
              </a:ext>
            </a:extLst>
          </p:cNvPr>
          <p:cNvSpPr>
            <a:spLocks noGrp="1" noChangeArrowheads="1"/>
          </p:cNvSpPr>
          <p:nvPr>
            <p:ph type="dt" idx="1"/>
          </p:nvPr>
        </p:nvSpPr>
        <p:spPr bwMode="auto">
          <a:xfrm>
            <a:off x="5232400" y="0"/>
            <a:ext cx="400208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defTabSz="925513" eaLnBrk="1" hangingPunct="1">
              <a:defRPr sz="1200">
                <a:latin typeface="Arial" charset="0"/>
              </a:defRPr>
            </a:lvl1pPr>
          </a:lstStyle>
          <a:p>
            <a:pPr>
              <a:defRPr/>
            </a:pPr>
            <a:r>
              <a:rPr lang="en-US"/>
              <a:t>May 8, 2013</a:t>
            </a:r>
          </a:p>
        </p:txBody>
      </p:sp>
      <p:sp>
        <p:nvSpPr>
          <p:cNvPr id="68612" name="Rectangle 4">
            <a:extLst>
              <a:ext uri="{FF2B5EF4-FFF2-40B4-BE49-F238E27FC236}">
                <a16:creationId xmlns:a16="http://schemas.microsoft.com/office/drawing/2014/main" id="{72700DDD-704A-4531-B966-4B55C13E3427}"/>
              </a:ext>
            </a:extLst>
          </p:cNvPr>
          <p:cNvSpPr>
            <a:spLocks noGrp="1" noRot="1" noChangeAspect="1" noChangeArrowheads="1" noTextEdit="1"/>
          </p:cNvSpPr>
          <p:nvPr>
            <p:ph type="sldImg" idx="2"/>
          </p:nvPr>
        </p:nvSpPr>
        <p:spPr bwMode="auto">
          <a:xfrm>
            <a:off x="2865438"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6021" name="Rectangle 5">
            <a:extLst>
              <a:ext uri="{FF2B5EF4-FFF2-40B4-BE49-F238E27FC236}">
                <a16:creationId xmlns:a16="http://schemas.microsoft.com/office/drawing/2014/main" id="{734C22CE-27C4-478B-A877-76E08FCC90F1}"/>
              </a:ext>
            </a:extLst>
          </p:cNvPr>
          <p:cNvSpPr>
            <a:spLocks noGrp="1" noChangeArrowheads="1"/>
          </p:cNvSpPr>
          <p:nvPr>
            <p:ph type="body" sz="quarter" idx="3"/>
          </p:nvPr>
        </p:nvSpPr>
        <p:spPr bwMode="auto">
          <a:xfrm>
            <a:off x="923925" y="3330575"/>
            <a:ext cx="73882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a:extLst>
              <a:ext uri="{FF2B5EF4-FFF2-40B4-BE49-F238E27FC236}">
                <a16:creationId xmlns:a16="http://schemas.microsoft.com/office/drawing/2014/main" id="{29C69265-598A-4157-8800-465CF566E2D0}"/>
              </a:ext>
            </a:extLst>
          </p:cNvPr>
          <p:cNvSpPr>
            <a:spLocks noGrp="1" noChangeArrowheads="1"/>
          </p:cNvSpPr>
          <p:nvPr>
            <p:ph type="ftr" sz="quarter" idx="4"/>
          </p:nvPr>
        </p:nvSpPr>
        <p:spPr bwMode="auto">
          <a:xfrm>
            <a:off x="0" y="6657975"/>
            <a:ext cx="400208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defTabSz="925513" eaLnBrk="1" hangingPunct="1">
              <a:defRPr sz="1200">
                <a:latin typeface="Arial" charset="0"/>
              </a:defRPr>
            </a:lvl1pPr>
          </a:lstStyle>
          <a:p>
            <a:pPr>
              <a:defRPr/>
            </a:pPr>
            <a:endParaRPr lang="en-US"/>
          </a:p>
        </p:txBody>
      </p:sp>
      <p:sp>
        <p:nvSpPr>
          <p:cNvPr id="86023" name="Rectangle 7">
            <a:extLst>
              <a:ext uri="{FF2B5EF4-FFF2-40B4-BE49-F238E27FC236}">
                <a16:creationId xmlns:a16="http://schemas.microsoft.com/office/drawing/2014/main" id="{E124F23D-69AD-4973-8683-CE908ECA07EB}"/>
              </a:ext>
            </a:extLst>
          </p:cNvPr>
          <p:cNvSpPr>
            <a:spLocks noGrp="1" noChangeArrowheads="1"/>
          </p:cNvSpPr>
          <p:nvPr>
            <p:ph type="sldNum" sz="quarter" idx="5"/>
          </p:nvPr>
        </p:nvSpPr>
        <p:spPr bwMode="auto">
          <a:xfrm>
            <a:off x="5232400" y="6657975"/>
            <a:ext cx="400208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D82A8CC0-3D8D-41CC-8A94-87F555D44762}"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E9882E4F-1965-4521-9831-CAC939ADFFF1}"/>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B544D947-AD2C-4A84-A95F-390E758FCA55}"/>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69636" name="Slide Number Placeholder 3">
            <a:extLst>
              <a:ext uri="{FF2B5EF4-FFF2-40B4-BE49-F238E27FC236}">
                <a16:creationId xmlns:a16="http://schemas.microsoft.com/office/drawing/2014/main" id="{F1916544-BFC9-449E-B691-C5ACAAA3442B}"/>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24ECEABC-6C45-4EA8-93E5-53EFD3BE1B56}" type="slidenum">
              <a:rPr lang="en-US" altLang="en-US"/>
              <a:pPr/>
              <a:t>2</a:t>
            </a:fld>
            <a:endParaRPr lang="en-US" altLang="en-US"/>
          </a:p>
        </p:txBody>
      </p:sp>
      <p:sp>
        <p:nvSpPr>
          <p:cNvPr id="69637" name="Date Placeholder 1">
            <a:extLst>
              <a:ext uri="{FF2B5EF4-FFF2-40B4-BE49-F238E27FC236}">
                <a16:creationId xmlns:a16="http://schemas.microsoft.com/office/drawing/2014/main" id="{69A23046-3026-423A-AA7B-B20DE84308EF}"/>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8C9E82C-C5D1-4DD2-BAA8-9E7E4CDF4FA9}"/>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7E0E0CD6-EEA9-4249-912B-BC8B9E0CB24B}"/>
              </a:ext>
            </a:extLst>
          </p:cNvPr>
          <p:cNvSpPr>
            <a:spLocks noGrp="1"/>
          </p:cNvSpPr>
          <p:nvPr>
            <p:ph type="body" idx="1"/>
          </p:nvPr>
        </p:nvSpPr>
        <p:spPr>
          <a:noFill/>
        </p:spPr>
        <p:txBody>
          <a:bodyPr/>
          <a:lstStyle/>
          <a:p>
            <a:r>
              <a:rPr lang="en-US" altLang="en-US">
                <a:latin typeface="Arial" panose="020B0604020202020204" pitchFamily="34" charset="0"/>
              </a:rPr>
              <a:t>F.O.B. means FREE ON BOARD.</a:t>
            </a:r>
          </a:p>
          <a:p>
            <a:endParaRPr lang="en-US" altLang="en-US">
              <a:latin typeface="Arial" panose="020B0604020202020204" pitchFamily="34" charset="0"/>
            </a:endParaRPr>
          </a:p>
        </p:txBody>
      </p:sp>
      <p:sp>
        <p:nvSpPr>
          <p:cNvPr id="78852" name="Slide Number Placeholder 3">
            <a:extLst>
              <a:ext uri="{FF2B5EF4-FFF2-40B4-BE49-F238E27FC236}">
                <a16:creationId xmlns:a16="http://schemas.microsoft.com/office/drawing/2014/main" id="{F6338EBA-9C1A-4E9A-BCAC-D2C071F0D65C}"/>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8FBA3A9B-7FA8-4959-8E0A-451127997D7D}" type="slidenum">
              <a:rPr lang="en-US" altLang="en-US"/>
              <a:pPr/>
              <a:t>22</a:t>
            </a:fld>
            <a:endParaRPr lang="en-US" altLang="en-US"/>
          </a:p>
        </p:txBody>
      </p:sp>
      <p:sp>
        <p:nvSpPr>
          <p:cNvPr id="78853" name="Date Placeholder 1">
            <a:extLst>
              <a:ext uri="{FF2B5EF4-FFF2-40B4-BE49-F238E27FC236}">
                <a16:creationId xmlns:a16="http://schemas.microsoft.com/office/drawing/2014/main" id="{44BBE2CE-929F-420B-8C46-76BD7C55628A}"/>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450731A-C603-4A01-AEE3-6174CE9ACB91}"/>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248BB762-0EAE-4ED1-AB68-BEF0ECFAA99E}"/>
              </a:ext>
            </a:extLst>
          </p:cNvPr>
          <p:cNvSpPr>
            <a:spLocks noGrp="1"/>
          </p:cNvSpPr>
          <p:nvPr>
            <p:ph type="body" idx="1"/>
          </p:nvPr>
        </p:nvSpPr>
        <p:spPr>
          <a:noFill/>
        </p:spPr>
        <p:txBody>
          <a:bodyPr/>
          <a:lstStyle/>
          <a:p>
            <a:r>
              <a:rPr lang="en-US" altLang="en-US">
                <a:latin typeface="Arial" panose="020B0604020202020204" pitchFamily="34" charset="0"/>
              </a:rPr>
              <a:t>F.O.B. means FREE ON BOARD.</a:t>
            </a:r>
          </a:p>
          <a:p>
            <a:endParaRPr lang="en-US" altLang="en-US">
              <a:latin typeface="Arial" panose="020B0604020202020204" pitchFamily="34" charset="0"/>
            </a:endParaRPr>
          </a:p>
        </p:txBody>
      </p:sp>
      <p:sp>
        <p:nvSpPr>
          <p:cNvPr id="79876" name="Slide Number Placeholder 3">
            <a:extLst>
              <a:ext uri="{FF2B5EF4-FFF2-40B4-BE49-F238E27FC236}">
                <a16:creationId xmlns:a16="http://schemas.microsoft.com/office/drawing/2014/main" id="{8553C609-78D3-48EC-8A18-1C83FA1A6B97}"/>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17BB3370-8769-4667-BE02-87741CD0DE98}" type="slidenum">
              <a:rPr lang="en-US" altLang="en-US"/>
              <a:pPr/>
              <a:t>23</a:t>
            </a:fld>
            <a:endParaRPr lang="en-US" altLang="en-US"/>
          </a:p>
        </p:txBody>
      </p:sp>
      <p:sp>
        <p:nvSpPr>
          <p:cNvPr id="79877" name="Date Placeholder 1">
            <a:extLst>
              <a:ext uri="{FF2B5EF4-FFF2-40B4-BE49-F238E27FC236}">
                <a16:creationId xmlns:a16="http://schemas.microsoft.com/office/drawing/2014/main" id="{46B7F5D8-FE43-49E8-A484-9036E238F1BE}"/>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48BA778-6FCF-4306-B9A7-D1FF97D72DD7}"/>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3B32269F-C77A-48E8-82B7-E7F0E4C8F8CE}"/>
              </a:ext>
            </a:extLst>
          </p:cNvPr>
          <p:cNvSpPr>
            <a:spLocks noGrp="1"/>
          </p:cNvSpPr>
          <p:nvPr>
            <p:ph type="body" idx="1"/>
          </p:nvPr>
        </p:nvSpPr>
        <p:spPr>
          <a:noFill/>
        </p:spPr>
        <p:txBody>
          <a:bodyPr/>
          <a:lstStyle/>
          <a:p>
            <a:r>
              <a:rPr lang="en-US" altLang="en-US">
                <a:latin typeface="Arial" panose="020B0604020202020204" pitchFamily="34" charset="0"/>
              </a:rPr>
              <a:t>F.O.B. means FREE ON BOARD.</a:t>
            </a:r>
          </a:p>
          <a:p>
            <a:endParaRPr lang="en-US" altLang="en-US">
              <a:latin typeface="Arial" panose="020B0604020202020204" pitchFamily="34" charset="0"/>
            </a:endParaRPr>
          </a:p>
        </p:txBody>
      </p:sp>
      <p:sp>
        <p:nvSpPr>
          <p:cNvPr id="80900" name="Slide Number Placeholder 3">
            <a:extLst>
              <a:ext uri="{FF2B5EF4-FFF2-40B4-BE49-F238E27FC236}">
                <a16:creationId xmlns:a16="http://schemas.microsoft.com/office/drawing/2014/main" id="{F49EA5AC-8D96-4929-9C4B-C5674F92F207}"/>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C019FB19-5301-44DB-A58E-FFC12D0EEE71}" type="slidenum">
              <a:rPr lang="en-US" altLang="en-US"/>
              <a:pPr/>
              <a:t>24</a:t>
            </a:fld>
            <a:endParaRPr lang="en-US" altLang="en-US"/>
          </a:p>
        </p:txBody>
      </p:sp>
      <p:sp>
        <p:nvSpPr>
          <p:cNvPr id="80901" name="Date Placeholder 1">
            <a:extLst>
              <a:ext uri="{FF2B5EF4-FFF2-40B4-BE49-F238E27FC236}">
                <a16:creationId xmlns:a16="http://schemas.microsoft.com/office/drawing/2014/main" id="{8101FDC6-C25A-4B33-9710-E7C664102A27}"/>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E6A2838-D91E-420C-ACCA-418F29D4922F}"/>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DBAA110A-EDB6-4CE6-A0EA-98D3CB6C815C}"/>
              </a:ext>
            </a:extLst>
          </p:cNvPr>
          <p:cNvSpPr>
            <a:spLocks noGrp="1"/>
          </p:cNvSpPr>
          <p:nvPr>
            <p:ph type="body" idx="1"/>
          </p:nvPr>
        </p:nvSpPr>
        <p:spPr>
          <a:noFill/>
        </p:spPr>
        <p:txBody>
          <a:bodyPr/>
          <a:lstStyle/>
          <a:p>
            <a:r>
              <a:rPr lang="en-US" altLang="en-US">
                <a:latin typeface="Arial" panose="020B0604020202020204" pitchFamily="34" charset="0"/>
              </a:rPr>
              <a:t>F.O.B. means FREE ON BOARD.</a:t>
            </a:r>
          </a:p>
          <a:p>
            <a:endParaRPr lang="en-US" altLang="en-US">
              <a:latin typeface="Arial" panose="020B0604020202020204" pitchFamily="34" charset="0"/>
            </a:endParaRPr>
          </a:p>
        </p:txBody>
      </p:sp>
      <p:sp>
        <p:nvSpPr>
          <p:cNvPr id="81924" name="Slide Number Placeholder 3">
            <a:extLst>
              <a:ext uri="{FF2B5EF4-FFF2-40B4-BE49-F238E27FC236}">
                <a16:creationId xmlns:a16="http://schemas.microsoft.com/office/drawing/2014/main" id="{AC1479B2-FEED-44E4-A509-DA10DC70D909}"/>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665FD85B-B5ED-4339-A1F3-057A8646FDC0}" type="slidenum">
              <a:rPr lang="en-US" altLang="en-US"/>
              <a:pPr/>
              <a:t>25</a:t>
            </a:fld>
            <a:endParaRPr lang="en-US" altLang="en-US"/>
          </a:p>
        </p:txBody>
      </p:sp>
      <p:sp>
        <p:nvSpPr>
          <p:cNvPr id="81925" name="Date Placeholder 1">
            <a:extLst>
              <a:ext uri="{FF2B5EF4-FFF2-40B4-BE49-F238E27FC236}">
                <a16:creationId xmlns:a16="http://schemas.microsoft.com/office/drawing/2014/main" id="{99C69982-5FF9-4EE9-9ED3-23B694BA2E58}"/>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D64B788-F949-46B3-8A54-301C488C0726}"/>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4CAA0C19-D996-43F8-96A1-DDB5A7B73163}"/>
              </a:ext>
            </a:extLst>
          </p:cNvPr>
          <p:cNvSpPr>
            <a:spLocks noGrp="1"/>
          </p:cNvSpPr>
          <p:nvPr>
            <p:ph type="body" idx="1"/>
          </p:nvPr>
        </p:nvSpPr>
        <p:spPr>
          <a:noFill/>
        </p:spPr>
        <p:txBody>
          <a:bodyPr/>
          <a:lstStyle/>
          <a:p>
            <a:r>
              <a:rPr lang="en-US" altLang="en-US">
                <a:latin typeface="Arial" panose="020B0604020202020204" pitchFamily="34" charset="0"/>
              </a:rPr>
              <a:t>F.O.B. means FREE ON BOARD.</a:t>
            </a:r>
          </a:p>
          <a:p>
            <a:endParaRPr lang="en-US" altLang="en-US">
              <a:latin typeface="Arial" panose="020B0604020202020204" pitchFamily="34" charset="0"/>
            </a:endParaRPr>
          </a:p>
        </p:txBody>
      </p:sp>
      <p:sp>
        <p:nvSpPr>
          <p:cNvPr id="82948" name="Slide Number Placeholder 3">
            <a:extLst>
              <a:ext uri="{FF2B5EF4-FFF2-40B4-BE49-F238E27FC236}">
                <a16:creationId xmlns:a16="http://schemas.microsoft.com/office/drawing/2014/main" id="{D6B9C199-C543-47D6-AF96-C80F499AB383}"/>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B5C6CDC6-B8A1-4A31-9B35-1808232B0FEC}" type="slidenum">
              <a:rPr lang="en-US" altLang="en-US"/>
              <a:pPr/>
              <a:t>26</a:t>
            </a:fld>
            <a:endParaRPr lang="en-US" altLang="en-US"/>
          </a:p>
        </p:txBody>
      </p:sp>
      <p:sp>
        <p:nvSpPr>
          <p:cNvPr id="82949" name="Date Placeholder 1">
            <a:extLst>
              <a:ext uri="{FF2B5EF4-FFF2-40B4-BE49-F238E27FC236}">
                <a16:creationId xmlns:a16="http://schemas.microsoft.com/office/drawing/2014/main" id="{E78D35D1-80AE-4320-BEEE-5C2BA83F94A0}"/>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26534E3-DCB8-456D-B3F8-6C62C3299274}"/>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49F2E3CA-3214-4DCA-963A-C4E181746282}"/>
              </a:ext>
            </a:extLst>
          </p:cNvPr>
          <p:cNvSpPr>
            <a:spLocks noGrp="1"/>
          </p:cNvSpPr>
          <p:nvPr>
            <p:ph type="body" idx="1"/>
          </p:nvPr>
        </p:nvSpPr>
        <p:spPr>
          <a:noFill/>
        </p:spPr>
        <p:txBody>
          <a:bodyPr/>
          <a:lstStyle/>
          <a:p>
            <a:pPr eaLnBrk="1" hangingPunct="1"/>
            <a:endParaRPr lang="en-US" altLang="en-US">
              <a:latin typeface="Arial" panose="020B0604020202020204" pitchFamily="34" charset="0"/>
            </a:endParaRPr>
          </a:p>
        </p:txBody>
      </p:sp>
      <p:sp>
        <p:nvSpPr>
          <p:cNvPr id="83972" name="Slide Number Placeholder 3">
            <a:extLst>
              <a:ext uri="{FF2B5EF4-FFF2-40B4-BE49-F238E27FC236}">
                <a16:creationId xmlns:a16="http://schemas.microsoft.com/office/drawing/2014/main" id="{378A04EF-417B-495F-B638-4452447C140A}"/>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74B2AFBD-8705-4B13-84F7-A5E1931D04C3}" type="slidenum">
              <a:rPr lang="en-US" altLang="en-US"/>
              <a:pPr/>
              <a:t>28</a:t>
            </a:fld>
            <a:endParaRPr lang="en-US" altLang="en-US"/>
          </a:p>
        </p:txBody>
      </p:sp>
      <p:sp>
        <p:nvSpPr>
          <p:cNvPr id="83973" name="Date Placeholder 1">
            <a:extLst>
              <a:ext uri="{FF2B5EF4-FFF2-40B4-BE49-F238E27FC236}">
                <a16:creationId xmlns:a16="http://schemas.microsoft.com/office/drawing/2014/main" id="{F9472FA8-5735-40CB-8FE3-118B73B78E97}"/>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296FBA8D-2317-4438-87ED-70B48D720163}"/>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5912958D-671E-471D-AF19-BD9A4AB4883E}"/>
              </a:ext>
            </a:extLst>
          </p:cNvPr>
          <p:cNvSpPr>
            <a:spLocks noGrp="1"/>
          </p:cNvSpPr>
          <p:nvPr>
            <p:ph type="body" idx="1"/>
          </p:nvPr>
        </p:nvSpPr>
        <p:spPr>
          <a:noFill/>
        </p:spPr>
        <p:txBody>
          <a:bodyPr/>
          <a:lstStyle/>
          <a:p>
            <a:pPr eaLnBrk="1" hangingPunct="1"/>
            <a:endParaRPr lang="en-US" altLang="en-US">
              <a:latin typeface="Arial" panose="020B0604020202020204" pitchFamily="34" charset="0"/>
            </a:endParaRPr>
          </a:p>
        </p:txBody>
      </p:sp>
      <p:sp>
        <p:nvSpPr>
          <p:cNvPr id="84996" name="Slide Number Placeholder 3">
            <a:extLst>
              <a:ext uri="{FF2B5EF4-FFF2-40B4-BE49-F238E27FC236}">
                <a16:creationId xmlns:a16="http://schemas.microsoft.com/office/drawing/2014/main" id="{09603FE6-EC66-4410-B047-6A3B301E3457}"/>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0FC4219F-930F-4EC2-93EA-4A997A0E755D}" type="slidenum">
              <a:rPr lang="en-US" altLang="en-US"/>
              <a:pPr/>
              <a:t>29</a:t>
            </a:fld>
            <a:endParaRPr lang="en-US" altLang="en-US"/>
          </a:p>
        </p:txBody>
      </p:sp>
      <p:sp>
        <p:nvSpPr>
          <p:cNvPr id="84997" name="Date Placeholder 1">
            <a:extLst>
              <a:ext uri="{FF2B5EF4-FFF2-40B4-BE49-F238E27FC236}">
                <a16:creationId xmlns:a16="http://schemas.microsoft.com/office/drawing/2014/main" id="{828F0CC2-6F28-421B-9D77-D553F958C2D1}"/>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A36B66B-51D1-4849-8E23-86AB9F190DD7}"/>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B0F344D8-1644-498A-9B43-EBFEAF2011BE}"/>
              </a:ext>
            </a:extLst>
          </p:cNvPr>
          <p:cNvSpPr>
            <a:spLocks noGrp="1"/>
          </p:cNvSpPr>
          <p:nvPr>
            <p:ph type="body" idx="1"/>
          </p:nvPr>
        </p:nvSpPr>
        <p:spPr>
          <a:noFill/>
        </p:spPr>
        <p:txBody>
          <a:bodyPr/>
          <a:lstStyle/>
          <a:p>
            <a:pPr eaLnBrk="1" hangingPunct="1"/>
            <a:endParaRPr lang="en-US" altLang="en-US">
              <a:latin typeface="Arial" panose="020B0604020202020204" pitchFamily="34" charset="0"/>
            </a:endParaRPr>
          </a:p>
        </p:txBody>
      </p:sp>
      <p:sp>
        <p:nvSpPr>
          <p:cNvPr id="86020" name="Slide Number Placeholder 3">
            <a:extLst>
              <a:ext uri="{FF2B5EF4-FFF2-40B4-BE49-F238E27FC236}">
                <a16:creationId xmlns:a16="http://schemas.microsoft.com/office/drawing/2014/main" id="{4945282F-69FC-474C-9719-6DCEC4BDE62C}"/>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B91848F9-FB44-4ECD-92C4-2224522DBA98}" type="slidenum">
              <a:rPr lang="en-US" altLang="en-US"/>
              <a:pPr/>
              <a:t>30</a:t>
            </a:fld>
            <a:endParaRPr lang="en-US" altLang="en-US"/>
          </a:p>
        </p:txBody>
      </p:sp>
      <p:sp>
        <p:nvSpPr>
          <p:cNvPr id="86021" name="Date Placeholder 1">
            <a:extLst>
              <a:ext uri="{FF2B5EF4-FFF2-40B4-BE49-F238E27FC236}">
                <a16:creationId xmlns:a16="http://schemas.microsoft.com/office/drawing/2014/main" id="{2863F3F6-1C94-46C2-876D-5699A21B940A}"/>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AF11DDCA-F896-49C3-A564-3740EDF60403}"/>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B8B879CB-6FA8-49FD-88A2-4961A6597227}"/>
              </a:ext>
            </a:extLst>
          </p:cNvPr>
          <p:cNvSpPr>
            <a:spLocks noGrp="1"/>
          </p:cNvSpPr>
          <p:nvPr>
            <p:ph type="body" idx="1"/>
          </p:nvPr>
        </p:nvSpPr>
        <p:spPr>
          <a:noFill/>
        </p:spPr>
        <p:txBody>
          <a:bodyPr/>
          <a:lstStyle/>
          <a:p>
            <a:pPr eaLnBrk="1" hangingPunct="1"/>
            <a:endParaRPr lang="en-US" altLang="en-US">
              <a:latin typeface="Arial" panose="020B0604020202020204" pitchFamily="34" charset="0"/>
            </a:endParaRPr>
          </a:p>
        </p:txBody>
      </p:sp>
      <p:sp>
        <p:nvSpPr>
          <p:cNvPr id="87044" name="Slide Number Placeholder 3">
            <a:extLst>
              <a:ext uri="{FF2B5EF4-FFF2-40B4-BE49-F238E27FC236}">
                <a16:creationId xmlns:a16="http://schemas.microsoft.com/office/drawing/2014/main" id="{BAEE37CE-296E-4028-AF56-65F4C603395C}"/>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EE3445D3-CB1F-4803-A2F7-0D45376DA405}" type="slidenum">
              <a:rPr lang="en-US" altLang="en-US"/>
              <a:pPr/>
              <a:t>31</a:t>
            </a:fld>
            <a:endParaRPr lang="en-US" altLang="en-US"/>
          </a:p>
        </p:txBody>
      </p:sp>
      <p:sp>
        <p:nvSpPr>
          <p:cNvPr id="87045" name="Date Placeholder 1">
            <a:extLst>
              <a:ext uri="{FF2B5EF4-FFF2-40B4-BE49-F238E27FC236}">
                <a16:creationId xmlns:a16="http://schemas.microsoft.com/office/drawing/2014/main" id="{05B0C5C6-5440-46CA-9F55-380949A17358}"/>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783FEA44-4819-4C3D-A581-CEF9CC2AF658}"/>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7E059077-F152-4F37-83C7-B07F130F9539}"/>
              </a:ext>
            </a:extLst>
          </p:cNvPr>
          <p:cNvSpPr>
            <a:spLocks noGrp="1"/>
          </p:cNvSpPr>
          <p:nvPr>
            <p:ph type="body" idx="1"/>
          </p:nvPr>
        </p:nvSpPr>
        <p:spPr>
          <a:noFill/>
        </p:spPr>
        <p:txBody>
          <a:bodyPr/>
          <a:lstStyle/>
          <a:p>
            <a:pPr eaLnBrk="1" hangingPunct="1"/>
            <a:endParaRPr lang="en-US" altLang="en-US">
              <a:latin typeface="Arial" panose="020B0604020202020204" pitchFamily="34" charset="0"/>
            </a:endParaRPr>
          </a:p>
        </p:txBody>
      </p:sp>
      <p:sp>
        <p:nvSpPr>
          <p:cNvPr id="88068" name="Slide Number Placeholder 3">
            <a:extLst>
              <a:ext uri="{FF2B5EF4-FFF2-40B4-BE49-F238E27FC236}">
                <a16:creationId xmlns:a16="http://schemas.microsoft.com/office/drawing/2014/main" id="{15D72FAD-BAA7-440E-87BD-BE960404A607}"/>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1026C8F9-9252-42CD-A65C-AF1622AF0E2A}" type="slidenum">
              <a:rPr lang="en-US" altLang="en-US"/>
              <a:pPr/>
              <a:t>32</a:t>
            </a:fld>
            <a:endParaRPr lang="en-US" altLang="en-US"/>
          </a:p>
        </p:txBody>
      </p:sp>
      <p:sp>
        <p:nvSpPr>
          <p:cNvPr id="88069" name="Date Placeholder 1">
            <a:extLst>
              <a:ext uri="{FF2B5EF4-FFF2-40B4-BE49-F238E27FC236}">
                <a16:creationId xmlns:a16="http://schemas.microsoft.com/office/drawing/2014/main" id="{C83942B7-5817-46DE-95B2-38C27D657082}"/>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F3B39B6-B111-45B6-B2A9-4019FA76EAA9}"/>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28C1E5B4-06BE-460A-9A74-0E8579435CE9}"/>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70660" name="Slide Number Placeholder 3">
            <a:extLst>
              <a:ext uri="{FF2B5EF4-FFF2-40B4-BE49-F238E27FC236}">
                <a16:creationId xmlns:a16="http://schemas.microsoft.com/office/drawing/2014/main" id="{E52EAD5A-528A-4938-A6D1-0B23ACD2D767}"/>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62BA18DC-1ADA-4D48-87F8-87B1115D3187}" type="slidenum">
              <a:rPr lang="en-US" altLang="en-US"/>
              <a:pPr/>
              <a:t>3</a:t>
            </a:fld>
            <a:endParaRPr lang="en-US" altLang="en-US"/>
          </a:p>
        </p:txBody>
      </p:sp>
      <p:sp>
        <p:nvSpPr>
          <p:cNvPr id="70661" name="Date Placeholder 1">
            <a:extLst>
              <a:ext uri="{FF2B5EF4-FFF2-40B4-BE49-F238E27FC236}">
                <a16:creationId xmlns:a16="http://schemas.microsoft.com/office/drawing/2014/main" id="{56A3C0BA-B6AC-4941-A15B-7A4881D7D193}"/>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FCCDF487-329E-4BDC-992B-272B29C76F60}"/>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3D63C2FC-9B88-424A-9986-678367F7609F}"/>
              </a:ext>
            </a:extLst>
          </p:cNvPr>
          <p:cNvSpPr>
            <a:spLocks noGrp="1"/>
          </p:cNvSpPr>
          <p:nvPr>
            <p:ph type="body" idx="1"/>
          </p:nvPr>
        </p:nvSpPr>
        <p:spPr>
          <a:noFill/>
        </p:spPr>
        <p:txBody>
          <a:bodyPr/>
          <a:lstStyle/>
          <a:p>
            <a:pPr eaLnBrk="1" hangingPunct="1"/>
            <a:endParaRPr lang="en-US" altLang="en-US">
              <a:latin typeface="Arial" panose="020B0604020202020204" pitchFamily="34" charset="0"/>
            </a:endParaRPr>
          </a:p>
        </p:txBody>
      </p:sp>
      <p:sp>
        <p:nvSpPr>
          <p:cNvPr id="89092" name="Slide Number Placeholder 3">
            <a:extLst>
              <a:ext uri="{FF2B5EF4-FFF2-40B4-BE49-F238E27FC236}">
                <a16:creationId xmlns:a16="http://schemas.microsoft.com/office/drawing/2014/main" id="{485942F3-B9C7-48E0-832F-B3221EC1F660}"/>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A49728C7-6E3C-46B7-B558-06A4E4397834}" type="slidenum">
              <a:rPr lang="en-US" altLang="en-US"/>
              <a:pPr/>
              <a:t>33</a:t>
            </a:fld>
            <a:endParaRPr lang="en-US" altLang="en-US"/>
          </a:p>
        </p:txBody>
      </p:sp>
      <p:sp>
        <p:nvSpPr>
          <p:cNvPr id="89093" name="Date Placeholder 1">
            <a:extLst>
              <a:ext uri="{FF2B5EF4-FFF2-40B4-BE49-F238E27FC236}">
                <a16:creationId xmlns:a16="http://schemas.microsoft.com/office/drawing/2014/main" id="{E2F7DB0A-74B0-4BE7-859B-61A70F90714D}"/>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6426DA69-B797-42B5-8056-A770AD391E0F}"/>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964B80A8-D3E9-4092-A875-856BCD7F9332}"/>
              </a:ext>
            </a:extLst>
          </p:cNvPr>
          <p:cNvSpPr>
            <a:spLocks noGrp="1"/>
          </p:cNvSpPr>
          <p:nvPr>
            <p:ph type="body" idx="1"/>
          </p:nvPr>
        </p:nvSpPr>
        <p:spPr>
          <a:noFill/>
        </p:spPr>
        <p:txBody>
          <a:bodyPr/>
          <a:lstStyle/>
          <a:p>
            <a:pPr eaLnBrk="1" hangingPunct="1"/>
            <a:endParaRPr lang="en-US" altLang="en-US">
              <a:latin typeface="Arial" panose="020B0604020202020204" pitchFamily="34" charset="0"/>
            </a:endParaRPr>
          </a:p>
        </p:txBody>
      </p:sp>
      <p:sp>
        <p:nvSpPr>
          <p:cNvPr id="90116" name="Slide Number Placeholder 3">
            <a:extLst>
              <a:ext uri="{FF2B5EF4-FFF2-40B4-BE49-F238E27FC236}">
                <a16:creationId xmlns:a16="http://schemas.microsoft.com/office/drawing/2014/main" id="{ACD85658-6F02-48DA-A9B0-08BE9159AB61}"/>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92DD8C61-0024-4ED9-8535-E9CC425C938A}" type="slidenum">
              <a:rPr lang="en-US" altLang="en-US"/>
              <a:pPr/>
              <a:t>34</a:t>
            </a:fld>
            <a:endParaRPr lang="en-US" altLang="en-US"/>
          </a:p>
        </p:txBody>
      </p:sp>
      <p:sp>
        <p:nvSpPr>
          <p:cNvPr id="90117" name="Date Placeholder 1">
            <a:extLst>
              <a:ext uri="{FF2B5EF4-FFF2-40B4-BE49-F238E27FC236}">
                <a16:creationId xmlns:a16="http://schemas.microsoft.com/office/drawing/2014/main" id="{101A583A-6E35-4962-B1B6-237864653756}"/>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7D8D437D-755D-4917-B8E3-78F055364FE4}"/>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D08D262E-4505-4316-97D2-E2273CE050C9}"/>
              </a:ext>
            </a:extLst>
          </p:cNvPr>
          <p:cNvSpPr>
            <a:spLocks noGrp="1"/>
          </p:cNvSpPr>
          <p:nvPr>
            <p:ph type="body" idx="1"/>
          </p:nvPr>
        </p:nvSpPr>
        <p:spPr>
          <a:noFill/>
        </p:spPr>
        <p:txBody>
          <a:bodyPr/>
          <a:lstStyle/>
          <a:p>
            <a:pPr eaLnBrk="1" hangingPunct="1"/>
            <a:endParaRPr lang="en-US" altLang="en-US">
              <a:latin typeface="Arial" panose="020B0604020202020204" pitchFamily="34" charset="0"/>
            </a:endParaRPr>
          </a:p>
        </p:txBody>
      </p:sp>
      <p:sp>
        <p:nvSpPr>
          <p:cNvPr id="91140" name="Slide Number Placeholder 3">
            <a:extLst>
              <a:ext uri="{FF2B5EF4-FFF2-40B4-BE49-F238E27FC236}">
                <a16:creationId xmlns:a16="http://schemas.microsoft.com/office/drawing/2014/main" id="{C377FDBC-30E4-4090-9CE1-261BE2BA78A5}"/>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E839B2B6-C52A-45A6-8130-A374C09BC88D}" type="slidenum">
              <a:rPr lang="en-US" altLang="en-US"/>
              <a:pPr/>
              <a:t>35</a:t>
            </a:fld>
            <a:endParaRPr lang="en-US" altLang="en-US"/>
          </a:p>
        </p:txBody>
      </p:sp>
      <p:sp>
        <p:nvSpPr>
          <p:cNvPr id="91141" name="Date Placeholder 1">
            <a:extLst>
              <a:ext uri="{FF2B5EF4-FFF2-40B4-BE49-F238E27FC236}">
                <a16:creationId xmlns:a16="http://schemas.microsoft.com/office/drawing/2014/main" id="{C4F66A61-D388-4287-96E3-0FF080BC6C5A}"/>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77580509-2169-4954-AC5E-ADDCE000F6EA}"/>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9C07F1F6-FE3A-40BD-A0AC-F565F652D3FD}"/>
              </a:ext>
            </a:extLst>
          </p:cNvPr>
          <p:cNvSpPr>
            <a:spLocks noGrp="1"/>
          </p:cNvSpPr>
          <p:nvPr>
            <p:ph type="body" idx="1"/>
          </p:nvPr>
        </p:nvSpPr>
        <p:spPr>
          <a:noFill/>
        </p:spPr>
        <p:txBody>
          <a:bodyPr/>
          <a:lstStyle/>
          <a:p>
            <a:pPr eaLnBrk="1" hangingPunct="1"/>
            <a:endParaRPr lang="en-US" altLang="en-US">
              <a:latin typeface="Arial" panose="020B0604020202020204" pitchFamily="34" charset="0"/>
            </a:endParaRPr>
          </a:p>
        </p:txBody>
      </p:sp>
      <p:sp>
        <p:nvSpPr>
          <p:cNvPr id="92164" name="Slide Number Placeholder 3">
            <a:extLst>
              <a:ext uri="{FF2B5EF4-FFF2-40B4-BE49-F238E27FC236}">
                <a16:creationId xmlns:a16="http://schemas.microsoft.com/office/drawing/2014/main" id="{5EDBA633-933B-432F-8A27-0B149C81714A}"/>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A2823B31-06DF-4758-9DCE-EB3550BA474E}" type="slidenum">
              <a:rPr lang="en-US" altLang="en-US"/>
              <a:pPr/>
              <a:t>36</a:t>
            </a:fld>
            <a:endParaRPr lang="en-US" altLang="en-US"/>
          </a:p>
        </p:txBody>
      </p:sp>
      <p:sp>
        <p:nvSpPr>
          <p:cNvPr id="92165" name="Date Placeholder 1">
            <a:extLst>
              <a:ext uri="{FF2B5EF4-FFF2-40B4-BE49-F238E27FC236}">
                <a16:creationId xmlns:a16="http://schemas.microsoft.com/office/drawing/2014/main" id="{82A53F4B-8F15-4D29-B372-55C99F7C9949}"/>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77B6E7F8-EC19-4276-86C0-2B380BA839DD}"/>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2BFDAD0D-BE94-498D-9A7A-CF0BB72B0746}"/>
              </a:ext>
            </a:extLst>
          </p:cNvPr>
          <p:cNvSpPr>
            <a:spLocks noGrp="1"/>
          </p:cNvSpPr>
          <p:nvPr>
            <p:ph type="body" idx="1"/>
          </p:nvPr>
        </p:nvSpPr>
        <p:spPr>
          <a:noFill/>
        </p:spPr>
        <p:txBody>
          <a:bodyPr/>
          <a:lstStyle/>
          <a:p>
            <a:pPr eaLnBrk="1" hangingPunct="1"/>
            <a:endParaRPr lang="en-US" altLang="en-US">
              <a:latin typeface="Arial" panose="020B0604020202020204" pitchFamily="34" charset="0"/>
            </a:endParaRPr>
          </a:p>
        </p:txBody>
      </p:sp>
      <p:sp>
        <p:nvSpPr>
          <p:cNvPr id="93188" name="Slide Number Placeholder 3">
            <a:extLst>
              <a:ext uri="{FF2B5EF4-FFF2-40B4-BE49-F238E27FC236}">
                <a16:creationId xmlns:a16="http://schemas.microsoft.com/office/drawing/2014/main" id="{8E339405-03C0-479F-81DC-B04E309CFD4A}"/>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47D029A1-D9FB-4F32-BC3E-B10668E42F16}" type="slidenum">
              <a:rPr lang="en-US" altLang="en-US"/>
              <a:pPr/>
              <a:t>37</a:t>
            </a:fld>
            <a:endParaRPr lang="en-US" altLang="en-US"/>
          </a:p>
        </p:txBody>
      </p:sp>
      <p:sp>
        <p:nvSpPr>
          <p:cNvPr id="93189" name="Date Placeholder 1">
            <a:extLst>
              <a:ext uri="{FF2B5EF4-FFF2-40B4-BE49-F238E27FC236}">
                <a16:creationId xmlns:a16="http://schemas.microsoft.com/office/drawing/2014/main" id="{326A6538-8025-4DFD-9527-2B932E003518}"/>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29CEBE9-47A2-403E-A62C-6671789DF12F}"/>
              </a:ext>
            </a:extLst>
          </p:cNvPr>
          <p:cNvSpPr>
            <a:spLocks noGrp="1" noRot="1" noChangeAspect="1" noTextEdit="1"/>
          </p:cNvSpPr>
          <p:nvPr>
            <p:ph type="sldImg"/>
          </p:nvPr>
        </p:nvSpPr>
        <p:spPr>
          <a:ln/>
        </p:spPr>
      </p:sp>
      <p:sp>
        <p:nvSpPr>
          <p:cNvPr id="94211" name="Notes Placeholder 2">
            <a:extLst>
              <a:ext uri="{FF2B5EF4-FFF2-40B4-BE49-F238E27FC236}">
                <a16:creationId xmlns:a16="http://schemas.microsoft.com/office/drawing/2014/main" id="{4BD3C1AA-F8E9-40DB-8CED-3F408780E5AF}"/>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94212" name="Slide Number Placeholder 3">
            <a:extLst>
              <a:ext uri="{FF2B5EF4-FFF2-40B4-BE49-F238E27FC236}">
                <a16:creationId xmlns:a16="http://schemas.microsoft.com/office/drawing/2014/main" id="{A81D1E42-3042-41BB-96C1-00B4CE1AA4B1}"/>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7B101B97-83F5-4EB8-89FD-447D1B26E45E}" type="slidenum">
              <a:rPr lang="en-US" altLang="en-US"/>
              <a:pPr/>
              <a:t>41</a:t>
            </a:fld>
            <a:endParaRPr lang="en-US" altLang="en-US"/>
          </a:p>
        </p:txBody>
      </p:sp>
      <p:sp>
        <p:nvSpPr>
          <p:cNvPr id="94213" name="Date Placeholder 1">
            <a:extLst>
              <a:ext uri="{FF2B5EF4-FFF2-40B4-BE49-F238E27FC236}">
                <a16:creationId xmlns:a16="http://schemas.microsoft.com/office/drawing/2014/main" id="{F6E40AC4-7755-4F3A-93AE-CA2052E37E7A}"/>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87BC2321-7E40-4C16-8E8C-09AE2F806A4D}"/>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5D833ADE-7503-4776-9D3C-B1B4BB22BD3D}"/>
              </a:ext>
            </a:extLst>
          </p:cNvPr>
          <p:cNvSpPr>
            <a:spLocks noGrp="1"/>
          </p:cNvSpPr>
          <p:nvPr>
            <p:ph type="body" idx="1"/>
          </p:nvPr>
        </p:nvSpPr>
        <p:spPr>
          <a:noFill/>
        </p:spPr>
        <p:txBody>
          <a:bodyPr/>
          <a:lstStyle/>
          <a:p>
            <a:pPr eaLnBrk="1" hangingPunct="1"/>
            <a:r>
              <a:rPr lang="en-US" altLang="en-US">
                <a:latin typeface="Arial" panose="020B0604020202020204" pitchFamily="34" charset="0"/>
              </a:rPr>
              <a:t>“and”</a:t>
            </a:r>
          </a:p>
          <a:p>
            <a:pPr eaLnBrk="1" hangingPunct="1"/>
            <a:r>
              <a:rPr lang="en-US" altLang="en-US">
                <a:latin typeface="Arial" panose="020B0604020202020204" pitchFamily="34" charset="0"/>
              </a:rPr>
              <a:t>Next = more options</a:t>
            </a:r>
          </a:p>
        </p:txBody>
      </p:sp>
      <p:sp>
        <p:nvSpPr>
          <p:cNvPr id="95236" name="Slide Number Placeholder 3">
            <a:extLst>
              <a:ext uri="{FF2B5EF4-FFF2-40B4-BE49-F238E27FC236}">
                <a16:creationId xmlns:a16="http://schemas.microsoft.com/office/drawing/2014/main" id="{1D4E9C7B-04FA-4398-8049-4E919E0D3E0E}"/>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E044E2FC-CFFC-461B-92A4-9D6E332A0700}" type="slidenum">
              <a:rPr lang="en-US" altLang="en-US"/>
              <a:pPr/>
              <a:t>47</a:t>
            </a:fld>
            <a:endParaRPr lang="en-US" altLang="en-US"/>
          </a:p>
        </p:txBody>
      </p:sp>
      <p:sp>
        <p:nvSpPr>
          <p:cNvPr id="95237" name="Date Placeholder 1">
            <a:extLst>
              <a:ext uri="{FF2B5EF4-FFF2-40B4-BE49-F238E27FC236}">
                <a16:creationId xmlns:a16="http://schemas.microsoft.com/office/drawing/2014/main" id="{B2F879CE-486D-40AB-813E-1243D0B138BA}"/>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422BA626-EC4E-4CC9-940F-E0EBEB9ECDAF}"/>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62D04FEB-5DCA-4662-B1AD-93FFE201D7B9}"/>
              </a:ext>
            </a:extLst>
          </p:cNvPr>
          <p:cNvSpPr>
            <a:spLocks noGrp="1"/>
          </p:cNvSpPr>
          <p:nvPr>
            <p:ph type="body" idx="1"/>
          </p:nvPr>
        </p:nvSpPr>
        <p:spPr>
          <a:noFill/>
        </p:spPr>
        <p:txBody>
          <a:bodyPr/>
          <a:lstStyle/>
          <a:p>
            <a:pPr eaLnBrk="1" hangingPunct="1"/>
            <a:r>
              <a:rPr lang="en-US" altLang="en-US">
                <a:latin typeface="Arial" panose="020B0604020202020204" pitchFamily="34" charset="0"/>
              </a:rPr>
              <a:t>“and”</a:t>
            </a:r>
          </a:p>
          <a:p>
            <a:pPr eaLnBrk="1" hangingPunct="1"/>
            <a:r>
              <a:rPr lang="en-US" altLang="en-US">
                <a:latin typeface="Arial" panose="020B0604020202020204" pitchFamily="34" charset="0"/>
              </a:rPr>
              <a:t>Next = more options</a:t>
            </a:r>
          </a:p>
        </p:txBody>
      </p:sp>
      <p:sp>
        <p:nvSpPr>
          <p:cNvPr id="96260" name="Slide Number Placeholder 3">
            <a:extLst>
              <a:ext uri="{FF2B5EF4-FFF2-40B4-BE49-F238E27FC236}">
                <a16:creationId xmlns:a16="http://schemas.microsoft.com/office/drawing/2014/main" id="{813F0768-E1AF-4631-A8D7-54A6F2AD02B3}"/>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0BCE830E-5041-4C17-B461-88C2E34CA6E6}" type="slidenum">
              <a:rPr lang="en-US" altLang="en-US"/>
              <a:pPr/>
              <a:t>48</a:t>
            </a:fld>
            <a:endParaRPr lang="en-US" altLang="en-US"/>
          </a:p>
        </p:txBody>
      </p:sp>
      <p:sp>
        <p:nvSpPr>
          <p:cNvPr id="96261" name="Date Placeholder 1">
            <a:extLst>
              <a:ext uri="{FF2B5EF4-FFF2-40B4-BE49-F238E27FC236}">
                <a16:creationId xmlns:a16="http://schemas.microsoft.com/office/drawing/2014/main" id="{96556899-AC60-4042-B38C-509426EC1BA7}"/>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CED1C79-86F6-4FC9-B91C-EBFBF62BEE4B}"/>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id="{D0B303E9-25CC-494E-9654-F16083774A4B}"/>
              </a:ext>
            </a:extLst>
          </p:cNvPr>
          <p:cNvSpPr>
            <a:spLocks noGrp="1"/>
          </p:cNvSpPr>
          <p:nvPr>
            <p:ph type="body" idx="1"/>
          </p:nvPr>
        </p:nvSpPr>
        <p:spPr>
          <a:noFill/>
        </p:spPr>
        <p:txBody>
          <a:bodyPr/>
          <a:lstStyle/>
          <a:p>
            <a:pPr eaLnBrk="1" hangingPunct="1"/>
            <a:r>
              <a:rPr lang="en-US" altLang="en-US">
                <a:latin typeface="Arial" panose="020B0604020202020204" pitchFamily="34" charset="0"/>
              </a:rPr>
              <a:t>www.kppanigp.org</a:t>
            </a:r>
          </a:p>
          <a:p>
            <a:pPr eaLnBrk="1" hangingPunct="1"/>
            <a:r>
              <a:rPr lang="en-US" altLang="en-US">
                <a:latin typeface="Arial" panose="020B0604020202020204" pitchFamily="34" charset="0"/>
              </a:rPr>
              <a:t>www.nigp.com</a:t>
            </a:r>
          </a:p>
        </p:txBody>
      </p:sp>
      <p:sp>
        <p:nvSpPr>
          <p:cNvPr id="97284" name="Slide Number Placeholder 3">
            <a:extLst>
              <a:ext uri="{FF2B5EF4-FFF2-40B4-BE49-F238E27FC236}">
                <a16:creationId xmlns:a16="http://schemas.microsoft.com/office/drawing/2014/main" id="{15671514-648A-49E7-8173-6A9EFCFC618B}"/>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21DE65A1-76B8-49E5-890E-D14A34C21018}" type="slidenum">
              <a:rPr lang="en-US" altLang="en-US"/>
              <a:pPr/>
              <a:t>49</a:t>
            </a:fld>
            <a:endParaRPr lang="en-US" altLang="en-US"/>
          </a:p>
        </p:txBody>
      </p:sp>
      <p:sp>
        <p:nvSpPr>
          <p:cNvPr id="97285" name="Date Placeholder 1">
            <a:extLst>
              <a:ext uri="{FF2B5EF4-FFF2-40B4-BE49-F238E27FC236}">
                <a16:creationId xmlns:a16="http://schemas.microsoft.com/office/drawing/2014/main" id="{6825177C-238B-4B0F-86E7-CF749684A48F}"/>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125E3AC-5104-4766-B5B8-E7CED2A52A57}"/>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4E377EAD-4316-4178-A213-ECE3625D52DA}"/>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71684" name="Slide Number Placeholder 3">
            <a:extLst>
              <a:ext uri="{FF2B5EF4-FFF2-40B4-BE49-F238E27FC236}">
                <a16:creationId xmlns:a16="http://schemas.microsoft.com/office/drawing/2014/main" id="{CD2DDB1D-7F22-4F05-B60C-C085F5B4E648}"/>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D6AA4064-20C8-4CAF-9B46-B4932176277C}" type="slidenum">
              <a:rPr lang="en-US" altLang="en-US"/>
              <a:pPr/>
              <a:t>4</a:t>
            </a:fld>
            <a:endParaRPr lang="en-US" altLang="en-US"/>
          </a:p>
        </p:txBody>
      </p:sp>
      <p:sp>
        <p:nvSpPr>
          <p:cNvPr id="71685" name="Date Placeholder 1">
            <a:extLst>
              <a:ext uri="{FF2B5EF4-FFF2-40B4-BE49-F238E27FC236}">
                <a16:creationId xmlns:a16="http://schemas.microsoft.com/office/drawing/2014/main" id="{CB619631-87B0-4373-9677-A9D07AB76F02}"/>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3C92B32B-6D6D-475C-A800-6EDE7908222E}"/>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02E005D6-D520-48B6-8F1E-10175D34DAD6}"/>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72708" name="Slide Number Placeholder 3">
            <a:extLst>
              <a:ext uri="{FF2B5EF4-FFF2-40B4-BE49-F238E27FC236}">
                <a16:creationId xmlns:a16="http://schemas.microsoft.com/office/drawing/2014/main" id="{E41CEEA9-E00D-4197-816B-9F0AE4DB1C7D}"/>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5B3E3E62-BCFA-4192-AB53-B6855F2AD626}" type="slidenum">
              <a:rPr lang="en-US" altLang="en-US"/>
              <a:pPr/>
              <a:t>5</a:t>
            </a:fld>
            <a:endParaRPr lang="en-US" altLang="en-US"/>
          </a:p>
        </p:txBody>
      </p:sp>
      <p:sp>
        <p:nvSpPr>
          <p:cNvPr id="72709" name="Date Placeholder 1">
            <a:extLst>
              <a:ext uri="{FF2B5EF4-FFF2-40B4-BE49-F238E27FC236}">
                <a16:creationId xmlns:a16="http://schemas.microsoft.com/office/drawing/2014/main" id="{E68CE314-9A43-45B3-8E69-433B8FB5AD26}"/>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F42098ED-8A73-410D-8D7C-4373BF2100E2}"/>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587E131C-9B01-441E-89E0-FB8409D664E7}"/>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73732" name="Slide Number Placeholder 3">
            <a:extLst>
              <a:ext uri="{FF2B5EF4-FFF2-40B4-BE49-F238E27FC236}">
                <a16:creationId xmlns:a16="http://schemas.microsoft.com/office/drawing/2014/main" id="{46231287-3CDC-4077-970D-BAC1934E6CE9}"/>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AB5092D5-BD6D-4E7D-AB60-8FD4358E9BBE}" type="slidenum">
              <a:rPr lang="en-US" altLang="en-US"/>
              <a:pPr/>
              <a:t>8</a:t>
            </a:fld>
            <a:endParaRPr lang="en-US" altLang="en-US"/>
          </a:p>
        </p:txBody>
      </p:sp>
      <p:sp>
        <p:nvSpPr>
          <p:cNvPr id="73733" name="Date Placeholder 1">
            <a:extLst>
              <a:ext uri="{FF2B5EF4-FFF2-40B4-BE49-F238E27FC236}">
                <a16:creationId xmlns:a16="http://schemas.microsoft.com/office/drawing/2014/main" id="{AEA137EB-E934-46AE-9635-02826B5A7301}"/>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1AE38AC-4B0C-4625-9777-23247C17F419}"/>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0C1BB8C0-351E-43EE-889D-27BC5C386683}"/>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74756" name="Slide Number Placeholder 3">
            <a:extLst>
              <a:ext uri="{FF2B5EF4-FFF2-40B4-BE49-F238E27FC236}">
                <a16:creationId xmlns:a16="http://schemas.microsoft.com/office/drawing/2014/main" id="{04F5E310-03D4-46C4-825D-C977833C351A}"/>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1C3DA266-7BB9-40A0-912B-28BB446312E9}" type="slidenum">
              <a:rPr lang="en-US" altLang="en-US"/>
              <a:pPr/>
              <a:t>9</a:t>
            </a:fld>
            <a:endParaRPr lang="en-US" altLang="en-US"/>
          </a:p>
        </p:txBody>
      </p:sp>
      <p:sp>
        <p:nvSpPr>
          <p:cNvPr id="74757" name="Date Placeholder 1">
            <a:extLst>
              <a:ext uri="{FF2B5EF4-FFF2-40B4-BE49-F238E27FC236}">
                <a16:creationId xmlns:a16="http://schemas.microsoft.com/office/drawing/2014/main" id="{9483CA49-6654-4D0F-8687-17A93C98EA1A}"/>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8ED54D6-4C3A-4C17-B1BC-8539E5AECEEE}"/>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2CC2C2FE-8274-41FF-ABB2-11C5CA9E00E3}"/>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75780" name="Slide Number Placeholder 3">
            <a:extLst>
              <a:ext uri="{FF2B5EF4-FFF2-40B4-BE49-F238E27FC236}">
                <a16:creationId xmlns:a16="http://schemas.microsoft.com/office/drawing/2014/main" id="{B7FF7FAC-9D2D-47E0-8C66-933BBD671470}"/>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1EC45D9A-1C54-406A-99D9-A3551D1FC913}" type="slidenum">
              <a:rPr lang="en-US" altLang="en-US"/>
              <a:pPr/>
              <a:t>10</a:t>
            </a:fld>
            <a:endParaRPr lang="en-US" altLang="en-US"/>
          </a:p>
        </p:txBody>
      </p:sp>
      <p:sp>
        <p:nvSpPr>
          <p:cNvPr id="75781" name="Date Placeholder 1">
            <a:extLst>
              <a:ext uri="{FF2B5EF4-FFF2-40B4-BE49-F238E27FC236}">
                <a16:creationId xmlns:a16="http://schemas.microsoft.com/office/drawing/2014/main" id="{7E13B26F-2808-4AA2-BCB9-8BA798E2D2E2}"/>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599C61DF-B1FC-4E88-91A5-C8CB46B56D5B}"/>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81312161-7DE2-4A20-8B4A-6F809BB405E0}"/>
              </a:ext>
            </a:extLst>
          </p:cNvPr>
          <p:cNvSpPr>
            <a:spLocks noGrp="1"/>
          </p:cNvSpPr>
          <p:nvPr>
            <p:ph type="body" idx="1"/>
          </p:nvPr>
        </p:nvSpPr>
        <p:spPr>
          <a:noFill/>
        </p:spPr>
        <p:txBody>
          <a:bodyPr/>
          <a:lstStyle/>
          <a:p>
            <a:r>
              <a:rPr lang="en-US" altLang="en-US">
                <a:latin typeface="Arial" panose="020B0604020202020204" pitchFamily="34" charset="0"/>
              </a:rPr>
              <a:t>F.O.B. means FREE ON BOARD.</a:t>
            </a:r>
          </a:p>
          <a:p>
            <a:endParaRPr lang="en-US" altLang="en-US">
              <a:latin typeface="Arial" panose="020B0604020202020204" pitchFamily="34" charset="0"/>
            </a:endParaRPr>
          </a:p>
        </p:txBody>
      </p:sp>
      <p:sp>
        <p:nvSpPr>
          <p:cNvPr id="76804" name="Slide Number Placeholder 3">
            <a:extLst>
              <a:ext uri="{FF2B5EF4-FFF2-40B4-BE49-F238E27FC236}">
                <a16:creationId xmlns:a16="http://schemas.microsoft.com/office/drawing/2014/main" id="{CC43A515-2C77-4ECF-88EB-626903C5B509}"/>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BC367A1A-50A8-438F-80DF-8FF3A89F902E}" type="slidenum">
              <a:rPr lang="en-US" altLang="en-US"/>
              <a:pPr/>
              <a:t>20</a:t>
            </a:fld>
            <a:endParaRPr lang="en-US" altLang="en-US"/>
          </a:p>
        </p:txBody>
      </p:sp>
      <p:sp>
        <p:nvSpPr>
          <p:cNvPr id="76805" name="Date Placeholder 1">
            <a:extLst>
              <a:ext uri="{FF2B5EF4-FFF2-40B4-BE49-F238E27FC236}">
                <a16:creationId xmlns:a16="http://schemas.microsoft.com/office/drawing/2014/main" id="{9DFBBEEC-9CFA-465C-BE71-35EA366AC19E}"/>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3A65A960-128B-4CB9-8328-7C4582510C3E}"/>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53A1E734-9251-4956-956F-7E8BDF6B4D59}"/>
              </a:ext>
            </a:extLst>
          </p:cNvPr>
          <p:cNvSpPr>
            <a:spLocks noGrp="1"/>
          </p:cNvSpPr>
          <p:nvPr>
            <p:ph type="body" idx="1"/>
          </p:nvPr>
        </p:nvSpPr>
        <p:spPr>
          <a:noFill/>
        </p:spPr>
        <p:txBody>
          <a:bodyPr/>
          <a:lstStyle/>
          <a:p>
            <a:r>
              <a:rPr lang="en-US" altLang="en-US">
                <a:latin typeface="Arial" panose="020B0604020202020204" pitchFamily="34" charset="0"/>
              </a:rPr>
              <a:t>F.O.B. means FREE ON BOARD.</a:t>
            </a:r>
          </a:p>
          <a:p>
            <a:endParaRPr lang="en-US" altLang="en-US">
              <a:latin typeface="Arial" panose="020B0604020202020204" pitchFamily="34" charset="0"/>
            </a:endParaRPr>
          </a:p>
        </p:txBody>
      </p:sp>
      <p:sp>
        <p:nvSpPr>
          <p:cNvPr id="77828" name="Slide Number Placeholder 3">
            <a:extLst>
              <a:ext uri="{FF2B5EF4-FFF2-40B4-BE49-F238E27FC236}">
                <a16:creationId xmlns:a16="http://schemas.microsoft.com/office/drawing/2014/main" id="{FE2AE133-5A07-49AD-98DA-99508A73A03C}"/>
              </a:ext>
            </a:extLst>
          </p:cNvPr>
          <p:cNvSpPr>
            <a:spLocks noGrp="1"/>
          </p:cNvSpPr>
          <p:nvPr>
            <p:ph type="sldNum" sz="quarter" idx="5"/>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09C37A65-A03C-4E42-B3A3-9C3D2852527B}" type="slidenum">
              <a:rPr lang="en-US" altLang="en-US"/>
              <a:pPr/>
              <a:t>21</a:t>
            </a:fld>
            <a:endParaRPr lang="en-US" altLang="en-US"/>
          </a:p>
        </p:txBody>
      </p:sp>
      <p:sp>
        <p:nvSpPr>
          <p:cNvPr id="77829" name="Date Placeholder 1">
            <a:extLst>
              <a:ext uri="{FF2B5EF4-FFF2-40B4-BE49-F238E27FC236}">
                <a16:creationId xmlns:a16="http://schemas.microsoft.com/office/drawing/2014/main" id="{0A598389-8D98-4B58-A468-3F367C326EC7}"/>
              </a:ext>
            </a:extLst>
          </p:cNvPr>
          <p:cNvSpPr>
            <a:spLocks noGrp="1"/>
          </p:cNvSpPr>
          <p:nvPr>
            <p:ph type="dt" sz="quarter" idx="1"/>
          </p:nvPr>
        </p:nvSpPr>
        <p:spPr>
          <a:noFill/>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n-US" altLang="en-US"/>
              <a:t>May 8, 2013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66ACCFCA-C485-4643-9DB6-F107FDD8F5A2}"/>
              </a:ext>
            </a:extLst>
          </p:cNvPr>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a:p>
        </p:txBody>
      </p:sp>
      <p:sp>
        <p:nvSpPr>
          <p:cNvPr id="5" name="Freeform 9">
            <a:extLst>
              <a:ext uri="{FF2B5EF4-FFF2-40B4-BE49-F238E27FC236}">
                <a16:creationId xmlns:a16="http://schemas.microsoft.com/office/drawing/2014/main" id="{160738B7-9783-45ED-B0A3-9F51DD2FA9B0}"/>
              </a:ext>
            </a:extLst>
          </p:cNvPr>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a:p>
        </p:txBody>
      </p:sp>
      <p:sp>
        <p:nvSpPr>
          <p:cNvPr id="6" name="Freeform 10">
            <a:extLst>
              <a:ext uri="{FF2B5EF4-FFF2-40B4-BE49-F238E27FC236}">
                <a16:creationId xmlns:a16="http://schemas.microsoft.com/office/drawing/2014/main" id="{2E0EF736-F5F1-42D4-8C8C-DA1BDE839FE9}"/>
              </a:ext>
            </a:extLst>
          </p:cNvPr>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7" name="Rectangle 6">
            <a:extLst>
              <a:ext uri="{FF2B5EF4-FFF2-40B4-BE49-F238E27FC236}">
                <a16:creationId xmlns:a16="http://schemas.microsoft.com/office/drawing/2014/main" id="{FC06DD10-4F50-4833-B405-D195E9284742}"/>
              </a:ext>
            </a:extLst>
          </p:cNvPr>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12">
            <a:extLst>
              <a:ext uri="{FF2B5EF4-FFF2-40B4-BE49-F238E27FC236}">
                <a16:creationId xmlns:a16="http://schemas.microsoft.com/office/drawing/2014/main" id="{721B2FF6-B24A-4004-9A80-F9BDF2D0BB5C}"/>
              </a:ext>
            </a:extLst>
          </p:cNvPr>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69B8C562-AE03-411E-8B20-9BDE75242469}"/>
              </a:ext>
            </a:extLst>
          </p:cNvPr>
          <p:cNvSpPr>
            <a:spLocks noGrp="1"/>
          </p:cNvSpPr>
          <p:nvPr>
            <p:ph type="dt" sz="half" idx="10"/>
          </p:nvPr>
        </p:nvSpPr>
        <p:spPr/>
        <p:txBody>
          <a:bodyPr/>
          <a:lstStyle>
            <a:lvl1pPr>
              <a:defRPr/>
            </a:lvl1pPr>
          </a:lstStyle>
          <a:p>
            <a:pPr>
              <a:defRPr/>
            </a:pPr>
            <a:r>
              <a:t>May 8, 2013</a:t>
            </a:r>
          </a:p>
        </p:txBody>
      </p:sp>
      <p:sp>
        <p:nvSpPr>
          <p:cNvPr id="10" name="Footer Placeholder 4">
            <a:extLst>
              <a:ext uri="{FF2B5EF4-FFF2-40B4-BE49-F238E27FC236}">
                <a16:creationId xmlns:a16="http://schemas.microsoft.com/office/drawing/2014/main" id="{90F668B8-0217-4ED8-AF4E-DFBBAA772DF1}"/>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76C23360-1049-44BC-86B3-38AC9463F639}"/>
              </a:ext>
            </a:extLst>
          </p:cNvPr>
          <p:cNvSpPr>
            <a:spLocks noGrp="1"/>
          </p:cNvSpPr>
          <p:nvPr>
            <p:ph type="sldNum" sz="quarter" idx="12"/>
          </p:nvPr>
        </p:nvSpPr>
        <p:spPr/>
        <p:txBody>
          <a:bodyPr>
            <a:normAutofit/>
          </a:bodyPr>
          <a:lstStyle>
            <a:lvl1pPr>
              <a:defRPr/>
            </a:lvl1pPr>
          </a:lstStyle>
          <a:p>
            <a:fld id="{9E33A3F5-3BB8-45F8-A385-C957A51867FB}" type="slidenum">
              <a:rPr lang="en-US" altLang="en-US"/>
              <a:pPr/>
              <a:t>‹#›</a:t>
            </a:fld>
            <a:endParaRPr lang="en-US" altLang="en-US"/>
          </a:p>
        </p:txBody>
      </p:sp>
    </p:spTree>
    <p:extLst>
      <p:ext uri="{BB962C8B-B14F-4D97-AF65-F5344CB8AC3E}">
        <p14:creationId xmlns:p14="http://schemas.microsoft.com/office/powerpoint/2010/main" val="10706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1F595649-24BC-4DB0-A30E-D9A5E70F670A}"/>
              </a:ext>
            </a:extLst>
          </p:cNvPr>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9">
            <a:extLst>
              <a:ext uri="{FF2B5EF4-FFF2-40B4-BE49-F238E27FC236}">
                <a16:creationId xmlns:a16="http://schemas.microsoft.com/office/drawing/2014/main" id="{522A6322-D419-4124-AB44-82124A5E53C7}"/>
              </a:ext>
            </a:extLst>
          </p:cNvPr>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10">
            <a:extLst>
              <a:ext uri="{FF2B5EF4-FFF2-40B4-BE49-F238E27FC236}">
                <a16:creationId xmlns:a16="http://schemas.microsoft.com/office/drawing/2014/main" id="{A833717D-AF16-464F-B510-12836BB1FB0B}"/>
              </a:ext>
            </a:extLst>
          </p:cNvPr>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11">
            <a:extLst>
              <a:ext uri="{FF2B5EF4-FFF2-40B4-BE49-F238E27FC236}">
                <a16:creationId xmlns:a16="http://schemas.microsoft.com/office/drawing/2014/main" id="{E3603A57-BC71-4FB7-8765-073C70C5252C}"/>
              </a:ext>
            </a:extLst>
          </p:cNvPr>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914A6E61-D80E-4F8A-8A9D-E3E7BCA1163A}"/>
              </a:ext>
            </a:extLst>
          </p:cNvPr>
          <p:cNvSpPr>
            <a:spLocks noGrp="1"/>
          </p:cNvSpPr>
          <p:nvPr>
            <p:ph type="dt" sz="half" idx="10"/>
          </p:nvPr>
        </p:nvSpPr>
        <p:spPr/>
        <p:txBody>
          <a:bodyPr/>
          <a:lstStyle>
            <a:lvl1pPr>
              <a:defRPr/>
            </a:lvl1pPr>
          </a:lstStyle>
          <a:p>
            <a:pPr>
              <a:defRPr/>
            </a:pPr>
            <a:r>
              <a:t>May 8, 2013</a:t>
            </a:r>
          </a:p>
        </p:txBody>
      </p:sp>
      <p:sp>
        <p:nvSpPr>
          <p:cNvPr id="9" name="Footer Placeholder 4">
            <a:extLst>
              <a:ext uri="{FF2B5EF4-FFF2-40B4-BE49-F238E27FC236}">
                <a16:creationId xmlns:a16="http://schemas.microsoft.com/office/drawing/2014/main" id="{6D37F5CE-6FE6-44C0-BD6A-80159D190F7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0A972546-6519-48D1-8CA4-817357D98F0F}"/>
              </a:ext>
            </a:extLst>
          </p:cNvPr>
          <p:cNvSpPr>
            <a:spLocks noGrp="1"/>
          </p:cNvSpPr>
          <p:nvPr>
            <p:ph type="sldNum" sz="quarter" idx="12"/>
          </p:nvPr>
        </p:nvSpPr>
        <p:spPr/>
        <p:txBody>
          <a:bodyPr/>
          <a:lstStyle>
            <a:lvl1pPr>
              <a:defRPr/>
            </a:lvl1pPr>
          </a:lstStyle>
          <a:p>
            <a:fld id="{472A36A8-D52F-44DE-963D-A60865F11C5C}" type="slidenum">
              <a:rPr lang="en-US" altLang="en-US"/>
              <a:pPr/>
              <a:t>‹#›</a:t>
            </a:fld>
            <a:endParaRPr lang="en-US" altLang="en-US"/>
          </a:p>
        </p:txBody>
      </p:sp>
    </p:spTree>
    <p:extLst>
      <p:ext uri="{BB962C8B-B14F-4D97-AF65-F5344CB8AC3E}">
        <p14:creationId xmlns:p14="http://schemas.microsoft.com/office/powerpoint/2010/main" val="67872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C29A0A69-B7AF-4A0D-8A7E-B9A4A3734403}"/>
              </a:ext>
            </a:extLst>
          </p:cNvPr>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9">
            <a:extLst>
              <a:ext uri="{FF2B5EF4-FFF2-40B4-BE49-F238E27FC236}">
                <a16:creationId xmlns:a16="http://schemas.microsoft.com/office/drawing/2014/main" id="{8FF21FA7-54A4-4C56-A846-2BD80C36EA03}"/>
              </a:ext>
            </a:extLst>
          </p:cNvPr>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10">
            <a:extLst>
              <a:ext uri="{FF2B5EF4-FFF2-40B4-BE49-F238E27FC236}">
                <a16:creationId xmlns:a16="http://schemas.microsoft.com/office/drawing/2014/main" id="{61B36359-9585-48F8-89E5-1A8759C94385}"/>
              </a:ext>
            </a:extLst>
          </p:cNvPr>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11">
            <a:extLst>
              <a:ext uri="{FF2B5EF4-FFF2-40B4-BE49-F238E27FC236}">
                <a16:creationId xmlns:a16="http://schemas.microsoft.com/office/drawing/2014/main" id="{FBCF8D48-9A51-4550-8954-3E27D8DEFF0E}"/>
              </a:ext>
            </a:extLst>
          </p:cNvPr>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D5262821-4F9F-49EC-A5C3-99AB454A1156}"/>
              </a:ext>
            </a:extLst>
          </p:cNvPr>
          <p:cNvSpPr>
            <a:spLocks noGrp="1"/>
          </p:cNvSpPr>
          <p:nvPr>
            <p:ph type="dt" sz="half" idx="10"/>
          </p:nvPr>
        </p:nvSpPr>
        <p:spPr/>
        <p:txBody>
          <a:bodyPr/>
          <a:lstStyle>
            <a:lvl1pPr>
              <a:defRPr/>
            </a:lvl1pPr>
          </a:lstStyle>
          <a:p>
            <a:pPr>
              <a:defRPr/>
            </a:pPr>
            <a:r>
              <a:t>May 8, 2013</a:t>
            </a:r>
          </a:p>
        </p:txBody>
      </p:sp>
      <p:sp>
        <p:nvSpPr>
          <p:cNvPr id="9" name="Footer Placeholder 4">
            <a:extLst>
              <a:ext uri="{FF2B5EF4-FFF2-40B4-BE49-F238E27FC236}">
                <a16:creationId xmlns:a16="http://schemas.microsoft.com/office/drawing/2014/main" id="{26DCC343-7449-45DF-94E6-A119772CFC56}"/>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30D6F12E-50EC-4B9D-B4C2-7DCB630C168B}"/>
              </a:ext>
            </a:extLst>
          </p:cNvPr>
          <p:cNvSpPr>
            <a:spLocks noGrp="1"/>
          </p:cNvSpPr>
          <p:nvPr>
            <p:ph type="sldNum" sz="quarter" idx="12"/>
          </p:nvPr>
        </p:nvSpPr>
        <p:spPr/>
        <p:txBody>
          <a:bodyPr/>
          <a:lstStyle>
            <a:lvl1pPr>
              <a:defRPr/>
            </a:lvl1pPr>
          </a:lstStyle>
          <a:p>
            <a:fld id="{AB67966B-AD11-4CB9-BD83-118C9175CEE6}" type="slidenum">
              <a:rPr lang="en-US" altLang="en-US"/>
              <a:pPr/>
              <a:t>‹#›</a:t>
            </a:fld>
            <a:endParaRPr lang="en-US" altLang="en-US"/>
          </a:p>
        </p:txBody>
      </p:sp>
    </p:spTree>
    <p:extLst>
      <p:ext uri="{BB962C8B-B14F-4D97-AF65-F5344CB8AC3E}">
        <p14:creationId xmlns:p14="http://schemas.microsoft.com/office/powerpoint/2010/main" val="2743176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ClipArt Placeholder 2"/>
          <p:cNvSpPr>
            <a:spLocks noGrp="1"/>
          </p:cNvSpPr>
          <p:nvPr>
            <p:ph type="clipArt" sz="half" idx="1"/>
          </p:nvPr>
        </p:nvSpPr>
        <p:spPr>
          <a:xfrm>
            <a:off x="949325" y="1981200"/>
            <a:ext cx="3754438"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5186BD-1493-4949-B95B-CD96B6D9F7CB}"/>
              </a:ext>
            </a:extLst>
          </p:cNvPr>
          <p:cNvSpPr>
            <a:spLocks noGrp="1"/>
          </p:cNvSpPr>
          <p:nvPr>
            <p:ph type="dt" sz="half" idx="10"/>
          </p:nvPr>
        </p:nvSpPr>
        <p:spPr>
          <a:xfrm>
            <a:off x="946150" y="6248400"/>
            <a:ext cx="1905000" cy="457200"/>
          </a:xfrm>
        </p:spPr>
        <p:txBody>
          <a:bodyPr/>
          <a:lstStyle>
            <a:lvl1pPr>
              <a:defRPr/>
            </a:lvl1pPr>
          </a:lstStyle>
          <a:p>
            <a:pPr>
              <a:defRPr/>
            </a:pPr>
            <a:r>
              <a:t>May 8, 2013</a:t>
            </a:r>
          </a:p>
        </p:txBody>
      </p:sp>
      <p:sp>
        <p:nvSpPr>
          <p:cNvPr id="6" name="Footer Placeholder 5">
            <a:extLst>
              <a:ext uri="{FF2B5EF4-FFF2-40B4-BE49-F238E27FC236}">
                <a16:creationId xmlns:a16="http://schemas.microsoft.com/office/drawing/2014/main" id="{238F075A-869D-430C-831D-7BB8A5F40F3A}"/>
              </a:ext>
            </a:extLst>
          </p:cNvPr>
          <p:cNvSpPr>
            <a:spLocks noGrp="1"/>
          </p:cNvSpPr>
          <p:nvPr>
            <p:ph type="ftr" sz="quarter" idx="11"/>
          </p:nvPr>
        </p:nvSpPr>
        <p:spPr>
          <a:xfrm>
            <a:off x="33528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D3FB991-F864-4E4D-B363-64B5C6933050}"/>
              </a:ext>
            </a:extLst>
          </p:cNvPr>
          <p:cNvSpPr>
            <a:spLocks noGrp="1"/>
          </p:cNvSpPr>
          <p:nvPr>
            <p:ph type="sldNum" sz="quarter" idx="12"/>
          </p:nvPr>
        </p:nvSpPr>
        <p:spPr>
          <a:xfrm>
            <a:off x="6705600" y="6248400"/>
            <a:ext cx="1905000" cy="457200"/>
          </a:xfrm>
        </p:spPr>
        <p:txBody>
          <a:bodyPr/>
          <a:lstStyle>
            <a:lvl1pPr>
              <a:defRPr/>
            </a:lvl1pPr>
          </a:lstStyle>
          <a:p>
            <a:fld id="{64F7B2C0-42FB-4BCB-BE5A-C9F3765E7120}" type="slidenum">
              <a:rPr lang="en-US" altLang="en-US"/>
              <a:pPr/>
              <a:t>‹#›</a:t>
            </a:fld>
            <a:endParaRPr lang="en-US" altLang="en-US"/>
          </a:p>
        </p:txBody>
      </p:sp>
    </p:spTree>
    <p:extLst>
      <p:ext uri="{BB962C8B-B14F-4D97-AF65-F5344CB8AC3E}">
        <p14:creationId xmlns:p14="http://schemas.microsoft.com/office/powerpoint/2010/main" val="184224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A7273AD4-3002-4DFC-B3F5-669EED8AD7AA}"/>
              </a:ext>
            </a:extLst>
          </p:cNvPr>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9">
            <a:extLst>
              <a:ext uri="{FF2B5EF4-FFF2-40B4-BE49-F238E27FC236}">
                <a16:creationId xmlns:a16="http://schemas.microsoft.com/office/drawing/2014/main" id="{8F1BE80A-E8AB-430C-A4EF-2182276CAA13}"/>
              </a:ext>
            </a:extLst>
          </p:cNvPr>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10">
            <a:extLst>
              <a:ext uri="{FF2B5EF4-FFF2-40B4-BE49-F238E27FC236}">
                <a16:creationId xmlns:a16="http://schemas.microsoft.com/office/drawing/2014/main" id="{A1D433DA-92EC-4967-AFB3-9E8A240E8E50}"/>
              </a:ext>
            </a:extLst>
          </p:cNvPr>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11">
            <a:extLst>
              <a:ext uri="{FF2B5EF4-FFF2-40B4-BE49-F238E27FC236}">
                <a16:creationId xmlns:a16="http://schemas.microsoft.com/office/drawing/2014/main" id="{6CCBC9D6-0C20-49DE-88E8-E06AC278EC75}"/>
              </a:ext>
            </a:extLst>
          </p:cNvPr>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1"/>
            <a:ext cx="777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B2975048-20E3-454A-8A5A-451C10AE0171}"/>
              </a:ext>
            </a:extLst>
          </p:cNvPr>
          <p:cNvSpPr>
            <a:spLocks noGrp="1"/>
          </p:cNvSpPr>
          <p:nvPr>
            <p:ph type="dt" sz="half" idx="10"/>
          </p:nvPr>
        </p:nvSpPr>
        <p:spPr/>
        <p:txBody>
          <a:bodyPr/>
          <a:lstStyle>
            <a:lvl1pPr>
              <a:defRPr/>
            </a:lvl1pPr>
          </a:lstStyle>
          <a:p>
            <a:pPr>
              <a:defRPr/>
            </a:pPr>
            <a:r>
              <a:t>May 8, 2013</a:t>
            </a:r>
          </a:p>
        </p:txBody>
      </p:sp>
      <p:sp>
        <p:nvSpPr>
          <p:cNvPr id="9" name="Footer Placeholder 4">
            <a:extLst>
              <a:ext uri="{FF2B5EF4-FFF2-40B4-BE49-F238E27FC236}">
                <a16:creationId xmlns:a16="http://schemas.microsoft.com/office/drawing/2014/main" id="{1C278A0F-9206-4AB0-B349-FA22224371C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F9CEC2E3-93C7-4F85-AA83-B400F0B983C4}"/>
              </a:ext>
            </a:extLst>
          </p:cNvPr>
          <p:cNvSpPr>
            <a:spLocks noGrp="1"/>
          </p:cNvSpPr>
          <p:nvPr>
            <p:ph type="sldNum" sz="quarter" idx="12"/>
          </p:nvPr>
        </p:nvSpPr>
        <p:spPr/>
        <p:txBody>
          <a:bodyPr/>
          <a:lstStyle>
            <a:lvl1pPr>
              <a:defRPr/>
            </a:lvl1pPr>
          </a:lstStyle>
          <a:p>
            <a:fld id="{52AD2DAE-D9F5-4C3E-A20E-CDF278E3FD5F}" type="slidenum">
              <a:rPr lang="en-US" altLang="en-US"/>
              <a:pPr/>
              <a:t>‹#›</a:t>
            </a:fld>
            <a:endParaRPr lang="en-US" altLang="en-US"/>
          </a:p>
        </p:txBody>
      </p:sp>
    </p:spTree>
    <p:extLst>
      <p:ext uri="{BB962C8B-B14F-4D97-AF65-F5344CB8AC3E}">
        <p14:creationId xmlns:p14="http://schemas.microsoft.com/office/powerpoint/2010/main" val="402350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9E684D10-58B7-4B85-B89B-C68405501276}"/>
              </a:ext>
            </a:extLst>
          </p:cNvPr>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9">
            <a:extLst>
              <a:ext uri="{FF2B5EF4-FFF2-40B4-BE49-F238E27FC236}">
                <a16:creationId xmlns:a16="http://schemas.microsoft.com/office/drawing/2014/main" id="{EDE96AC1-DBB8-4E81-83BD-40778B21342D}"/>
              </a:ext>
            </a:extLst>
          </p:cNvPr>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10">
            <a:extLst>
              <a:ext uri="{FF2B5EF4-FFF2-40B4-BE49-F238E27FC236}">
                <a16:creationId xmlns:a16="http://schemas.microsoft.com/office/drawing/2014/main" id="{1D3C1A44-1AD9-4D65-8752-2A875A53265A}"/>
              </a:ext>
            </a:extLst>
          </p:cNvPr>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995E12F1-3901-49A1-9813-7BA944B8FDC7}"/>
              </a:ext>
            </a:extLst>
          </p:cNvPr>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12">
            <a:extLst>
              <a:ext uri="{FF2B5EF4-FFF2-40B4-BE49-F238E27FC236}">
                <a16:creationId xmlns:a16="http://schemas.microsoft.com/office/drawing/2014/main" id="{401E4660-F318-43AA-B2BE-B5641B19CB21}"/>
              </a:ext>
            </a:extLst>
          </p:cNvPr>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B6D86115-F7B2-44FE-8BC2-66B83F488155}"/>
              </a:ext>
            </a:extLst>
          </p:cNvPr>
          <p:cNvSpPr>
            <a:spLocks noGrp="1"/>
          </p:cNvSpPr>
          <p:nvPr>
            <p:ph type="dt" sz="half" idx="10"/>
          </p:nvPr>
        </p:nvSpPr>
        <p:spPr/>
        <p:txBody>
          <a:bodyPr/>
          <a:lstStyle>
            <a:lvl1pPr>
              <a:defRPr/>
            </a:lvl1pPr>
          </a:lstStyle>
          <a:p>
            <a:pPr>
              <a:defRPr/>
            </a:pPr>
            <a:r>
              <a:t>May 8, 2013</a:t>
            </a:r>
          </a:p>
        </p:txBody>
      </p:sp>
      <p:sp>
        <p:nvSpPr>
          <p:cNvPr id="10" name="Footer Placeholder 4">
            <a:extLst>
              <a:ext uri="{FF2B5EF4-FFF2-40B4-BE49-F238E27FC236}">
                <a16:creationId xmlns:a16="http://schemas.microsoft.com/office/drawing/2014/main" id="{3EA50E03-C4FE-434B-8C4C-98CF60C23E99}"/>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779F139D-022A-4543-9AB4-688401D320C0}"/>
              </a:ext>
            </a:extLst>
          </p:cNvPr>
          <p:cNvSpPr>
            <a:spLocks noGrp="1"/>
          </p:cNvSpPr>
          <p:nvPr>
            <p:ph type="sldNum" sz="quarter" idx="12"/>
          </p:nvPr>
        </p:nvSpPr>
        <p:spPr/>
        <p:txBody>
          <a:bodyPr/>
          <a:lstStyle>
            <a:lvl1pPr>
              <a:defRPr/>
            </a:lvl1pPr>
          </a:lstStyle>
          <a:p>
            <a:fld id="{8EB77A3E-0CD5-4278-9805-1F57EB410A41}" type="slidenum">
              <a:rPr lang="en-US" altLang="en-US"/>
              <a:pPr/>
              <a:t>‹#›</a:t>
            </a:fld>
            <a:endParaRPr lang="en-US" altLang="en-US"/>
          </a:p>
        </p:txBody>
      </p:sp>
    </p:spTree>
    <p:extLst>
      <p:ext uri="{BB962C8B-B14F-4D97-AF65-F5344CB8AC3E}">
        <p14:creationId xmlns:p14="http://schemas.microsoft.com/office/powerpoint/2010/main" val="73063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8602B0AC-BEC0-4EDC-9440-56607B3E77DD}"/>
              </a:ext>
            </a:extLst>
          </p:cNvPr>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9">
            <a:extLst>
              <a:ext uri="{FF2B5EF4-FFF2-40B4-BE49-F238E27FC236}">
                <a16:creationId xmlns:a16="http://schemas.microsoft.com/office/drawing/2014/main" id="{C6B507FE-5695-46C0-922A-0189F4651E61}"/>
              </a:ext>
            </a:extLst>
          </p:cNvPr>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0">
            <a:extLst>
              <a:ext uri="{FF2B5EF4-FFF2-40B4-BE49-F238E27FC236}">
                <a16:creationId xmlns:a16="http://schemas.microsoft.com/office/drawing/2014/main" id="{804491BA-481D-4310-8919-A5DB9EC3BA35}"/>
              </a:ext>
            </a:extLst>
          </p:cNvPr>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11">
            <a:extLst>
              <a:ext uri="{FF2B5EF4-FFF2-40B4-BE49-F238E27FC236}">
                <a16:creationId xmlns:a16="http://schemas.microsoft.com/office/drawing/2014/main" id="{4C7ACF7B-73D2-4396-9B65-D4D0153C36C6}"/>
              </a:ext>
            </a:extLst>
          </p:cNvPr>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13" name="Content Placeholder 12"/>
          <p:cNvSpPr>
            <a:spLocks noGrp="1"/>
          </p:cNvSpPr>
          <p:nvPr>
            <p:ph sz="quarter" idx="13"/>
          </p:nvPr>
        </p:nvSpPr>
        <p:spPr>
          <a:xfrm>
            <a:off x="6858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69643646-0BBD-40F7-8099-BC8466A17F0F}"/>
              </a:ext>
            </a:extLst>
          </p:cNvPr>
          <p:cNvSpPr>
            <a:spLocks noGrp="1"/>
          </p:cNvSpPr>
          <p:nvPr>
            <p:ph type="dt" sz="half" idx="15"/>
          </p:nvPr>
        </p:nvSpPr>
        <p:spPr/>
        <p:txBody>
          <a:bodyPr/>
          <a:lstStyle>
            <a:lvl1pPr>
              <a:defRPr/>
            </a:lvl1pPr>
          </a:lstStyle>
          <a:p>
            <a:pPr>
              <a:defRPr/>
            </a:pPr>
            <a:r>
              <a:t>May 8, 2013</a:t>
            </a:r>
          </a:p>
        </p:txBody>
      </p:sp>
      <p:sp>
        <p:nvSpPr>
          <p:cNvPr id="10" name="Footer Placeholder 5">
            <a:extLst>
              <a:ext uri="{FF2B5EF4-FFF2-40B4-BE49-F238E27FC236}">
                <a16:creationId xmlns:a16="http://schemas.microsoft.com/office/drawing/2014/main" id="{01DD7754-9E79-46DA-A9B7-20E9B0D2BECD}"/>
              </a:ext>
            </a:extLst>
          </p:cNvPr>
          <p:cNvSpPr>
            <a:spLocks noGrp="1"/>
          </p:cNvSpPr>
          <p:nvPr>
            <p:ph type="ftr" sz="quarter" idx="16"/>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A1E01E4F-E7E8-44CC-B57A-98785076958C}"/>
              </a:ext>
            </a:extLst>
          </p:cNvPr>
          <p:cNvSpPr>
            <a:spLocks noGrp="1"/>
          </p:cNvSpPr>
          <p:nvPr>
            <p:ph type="sldNum" sz="quarter" idx="17"/>
          </p:nvPr>
        </p:nvSpPr>
        <p:spPr/>
        <p:txBody>
          <a:bodyPr/>
          <a:lstStyle>
            <a:lvl1pPr>
              <a:defRPr/>
            </a:lvl1pPr>
          </a:lstStyle>
          <a:p>
            <a:fld id="{43916A8A-5089-4068-87F9-23C0DBC53EE2}" type="slidenum">
              <a:rPr lang="en-US" altLang="en-US"/>
              <a:pPr/>
              <a:t>‹#›</a:t>
            </a:fld>
            <a:endParaRPr lang="en-US" altLang="en-US"/>
          </a:p>
        </p:txBody>
      </p:sp>
    </p:spTree>
    <p:extLst>
      <p:ext uri="{BB962C8B-B14F-4D97-AF65-F5344CB8AC3E}">
        <p14:creationId xmlns:p14="http://schemas.microsoft.com/office/powerpoint/2010/main" val="2275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8">
            <a:extLst>
              <a:ext uri="{FF2B5EF4-FFF2-40B4-BE49-F238E27FC236}">
                <a16:creationId xmlns:a16="http://schemas.microsoft.com/office/drawing/2014/main" id="{9FD5B499-0C45-475D-8013-A3F96A5CEBA4}"/>
              </a:ext>
            </a:extLst>
          </p:cNvPr>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Freeform 9">
            <a:extLst>
              <a:ext uri="{FF2B5EF4-FFF2-40B4-BE49-F238E27FC236}">
                <a16:creationId xmlns:a16="http://schemas.microsoft.com/office/drawing/2014/main" id="{D6BAE5BB-DE3E-4485-97B2-5864AAA392CF}"/>
              </a:ext>
            </a:extLst>
          </p:cNvPr>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Freeform 10">
            <a:extLst>
              <a:ext uri="{FF2B5EF4-FFF2-40B4-BE49-F238E27FC236}">
                <a16:creationId xmlns:a16="http://schemas.microsoft.com/office/drawing/2014/main" id="{154FEFAF-FDD0-4E78-B062-186891CC83C2}"/>
              </a:ext>
            </a:extLst>
          </p:cNvPr>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11">
            <a:extLst>
              <a:ext uri="{FF2B5EF4-FFF2-40B4-BE49-F238E27FC236}">
                <a16:creationId xmlns:a16="http://schemas.microsoft.com/office/drawing/2014/main" id="{86AF2B26-FE28-4057-8EE8-A19DB3BC72A9}"/>
              </a:ext>
            </a:extLst>
          </p:cNvPr>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6">
            <a:extLst>
              <a:ext uri="{FF2B5EF4-FFF2-40B4-BE49-F238E27FC236}">
                <a16:creationId xmlns:a16="http://schemas.microsoft.com/office/drawing/2014/main" id="{D82DD798-644E-4910-9531-5A3FE6E46E50}"/>
              </a:ext>
            </a:extLst>
          </p:cNvPr>
          <p:cNvSpPr>
            <a:spLocks noGrp="1"/>
          </p:cNvSpPr>
          <p:nvPr>
            <p:ph type="dt" sz="half" idx="15"/>
          </p:nvPr>
        </p:nvSpPr>
        <p:spPr/>
        <p:txBody>
          <a:bodyPr/>
          <a:lstStyle>
            <a:lvl1pPr>
              <a:defRPr/>
            </a:lvl1pPr>
          </a:lstStyle>
          <a:p>
            <a:pPr>
              <a:defRPr/>
            </a:pPr>
            <a:r>
              <a:t>May 8, 2013</a:t>
            </a:r>
          </a:p>
        </p:txBody>
      </p:sp>
      <p:sp>
        <p:nvSpPr>
          <p:cNvPr id="12" name="Footer Placeholder 7">
            <a:extLst>
              <a:ext uri="{FF2B5EF4-FFF2-40B4-BE49-F238E27FC236}">
                <a16:creationId xmlns:a16="http://schemas.microsoft.com/office/drawing/2014/main" id="{7BC6371B-5D58-458F-BD39-AED6805BDE17}"/>
              </a:ext>
            </a:extLst>
          </p:cNvPr>
          <p:cNvSpPr>
            <a:spLocks noGrp="1"/>
          </p:cNvSpPr>
          <p:nvPr>
            <p:ph type="ftr" sz="quarter" idx="16"/>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B1B479A3-992A-40C2-8DD6-EBED60732C39}"/>
              </a:ext>
            </a:extLst>
          </p:cNvPr>
          <p:cNvSpPr>
            <a:spLocks noGrp="1"/>
          </p:cNvSpPr>
          <p:nvPr>
            <p:ph type="sldNum" sz="quarter" idx="17"/>
          </p:nvPr>
        </p:nvSpPr>
        <p:spPr/>
        <p:txBody>
          <a:bodyPr/>
          <a:lstStyle>
            <a:lvl1pPr>
              <a:defRPr/>
            </a:lvl1pPr>
          </a:lstStyle>
          <a:p>
            <a:fld id="{F3B48DB1-4450-4607-B43E-C4F47027B14B}" type="slidenum">
              <a:rPr lang="en-US" altLang="en-US"/>
              <a:pPr/>
              <a:t>‹#›</a:t>
            </a:fld>
            <a:endParaRPr lang="en-US" altLang="en-US"/>
          </a:p>
        </p:txBody>
      </p:sp>
    </p:spTree>
    <p:extLst>
      <p:ext uri="{BB962C8B-B14F-4D97-AF65-F5344CB8AC3E}">
        <p14:creationId xmlns:p14="http://schemas.microsoft.com/office/powerpoint/2010/main" val="105127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5C59E171-36E9-41A8-9508-DD3CCF8D2137}"/>
              </a:ext>
            </a:extLst>
          </p:cNvPr>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9">
            <a:extLst>
              <a:ext uri="{FF2B5EF4-FFF2-40B4-BE49-F238E27FC236}">
                <a16:creationId xmlns:a16="http://schemas.microsoft.com/office/drawing/2014/main" id="{B222B318-1DCD-4BF0-9C2B-A7B666071AF7}"/>
              </a:ext>
            </a:extLst>
          </p:cNvPr>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10">
            <a:extLst>
              <a:ext uri="{FF2B5EF4-FFF2-40B4-BE49-F238E27FC236}">
                <a16:creationId xmlns:a16="http://schemas.microsoft.com/office/drawing/2014/main" id="{E01E98AE-7EEB-41A3-A0E2-2873C17803BE}"/>
              </a:ext>
            </a:extLst>
          </p:cNvPr>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11">
            <a:extLst>
              <a:ext uri="{FF2B5EF4-FFF2-40B4-BE49-F238E27FC236}">
                <a16:creationId xmlns:a16="http://schemas.microsoft.com/office/drawing/2014/main" id="{D2695C9C-378C-447B-97C2-7F94E8581A6B}"/>
              </a:ext>
            </a:extLst>
          </p:cNvPr>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7" name="Date Placeholder 2">
            <a:extLst>
              <a:ext uri="{FF2B5EF4-FFF2-40B4-BE49-F238E27FC236}">
                <a16:creationId xmlns:a16="http://schemas.microsoft.com/office/drawing/2014/main" id="{3E59CDAE-2EC0-41EC-9A49-27C842C957DC}"/>
              </a:ext>
            </a:extLst>
          </p:cNvPr>
          <p:cNvSpPr>
            <a:spLocks noGrp="1"/>
          </p:cNvSpPr>
          <p:nvPr>
            <p:ph type="dt" sz="half" idx="10"/>
          </p:nvPr>
        </p:nvSpPr>
        <p:spPr/>
        <p:txBody>
          <a:bodyPr/>
          <a:lstStyle>
            <a:lvl1pPr>
              <a:defRPr/>
            </a:lvl1pPr>
          </a:lstStyle>
          <a:p>
            <a:pPr>
              <a:defRPr/>
            </a:pPr>
            <a:r>
              <a:t>May 8, 2013</a:t>
            </a:r>
          </a:p>
        </p:txBody>
      </p:sp>
      <p:sp>
        <p:nvSpPr>
          <p:cNvPr id="8" name="Footer Placeholder 3">
            <a:extLst>
              <a:ext uri="{FF2B5EF4-FFF2-40B4-BE49-F238E27FC236}">
                <a16:creationId xmlns:a16="http://schemas.microsoft.com/office/drawing/2014/main" id="{C779B2BC-6B86-45E7-9C22-8DA8124910F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BD4A4306-460F-462B-AFE6-087DCB74113A}"/>
              </a:ext>
            </a:extLst>
          </p:cNvPr>
          <p:cNvSpPr>
            <a:spLocks noGrp="1"/>
          </p:cNvSpPr>
          <p:nvPr>
            <p:ph type="sldNum" sz="quarter" idx="12"/>
          </p:nvPr>
        </p:nvSpPr>
        <p:spPr/>
        <p:txBody>
          <a:bodyPr/>
          <a:lstStyle>
            <a:lvl1pPr>
              <a:defRPr/>
            </a:lvl1pPr>
          </a:lstStyle>
          <a:p>
            <a:fld id="{2D8150F0-8A56-401F-BB90-57E36788E2F9}" type="slidenum">
              <a:rPr lang="en-US" altLang="en-US"/>
              <a:pPr/>
              <a:t>‹#›</a:t>
            </a:fld>
            <a:endParaRPr lang="en-US" altLang="en-US"/>
          </a:p>
        </p:txBody>
      </p:sp>
    </p:spTree>
    <p:extLst>
      <p:ext uri="{BB962C8B-B14F-4D97-AF65-F5344CB8AC3E}">
        <p14:creationId xmlns:p14="http://schemas.microsoft.com/office/powerpoint/2010/main" val="388164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1AC60101-ACA5-4520-A54D-640859FC821C}"/>
              </a:ext>
            </a:extLst>
          </p:cNvPr>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Freeform 9">
            <a:extLst>
              <a:ext uri="{FF2B5EF4-FFF2-40B4-BE49-F238E27FC236}">
                <a16:creationId xmlns:a16="http://schemas.microsoft.com/office/drawing/2014/main" id="{95E05ABF-42FF-4C5F-A8F5-F609C2874F07}"/>
              </a:ext>
            </a:extLst>
          </p:cNvPr>
          <p:cNvSpPr/>
          <p:nvPr/>
        </p:nvSpPr>
        <p:spPr>
          <a:xfrm>
            <a:off x="0" y="5381625"/>
            <a:ext cx="3286125" cy="1208088"/>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10">
            <a:extLst>
              <a:ext uri="{FF2B5EF4-FFF2-40B4-BE49-F238E27FC236}">
                <a16:creationId xmlns:a16="http://schemas.microsoft.com/office/drawing/2014/main" id="{192F8821-AF59-4915-93FB-F38CBE20B9D3}"/>
              </a:ext>
            </a:extLst>
          </p:cNvPr>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1">
            <a:extLst>
              <a:ext uri="{FF2B5EF4-FFF2-40B4-BE49-F238E27FC236}">
                <a16:creationId xmlns:a16="http://schemas.microsoft.com/office/drawing/2014/main" id="{2C32763D-917D-4F7F-B692-1CC243B3592A}"/>
              </a:ext>
            </a:extLst>
          </p:cNvPr>
          <p:cNvSpPr/>
          <p:nvPr/>
        </p:nvSpPr>
        <p:spPr>
          <a:xfrm>
            <a:off x="0" y="5346700"/>
            <a:ext cx="3425825" cy="944563"/>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ate Placeholder 1">
            <a:extLst>
              <a:ext uri="{FF2B5EF4-FFF2-40B4-BE49-F238E27FC236}">
                <a16:creationId xmlns:a16="http://schemas.microsoft.com/office/drawing/2014/main" id="{3E8A343D-C840-493B-B49F-CD5637A59C78}"/>
              </a:ext>
            </a:extLst>
          </p:cNvPr>
          <p:cNvSpPr>
            <a:spLocks noGrp="1"/>
          </p:cNvSpPr>
          <p:nvPr>
            <p:ph type="dt" sz="half" idx="10"/>
          </p:nvPr>
        </p:nvSpPr>
        <p:spPr/>
        <p:txBody>
          <a:bodyPr/>
          <a:lstStyle>
            <a:lvl1pPr>
              <a:defRPr/>
            </a:lvl1pPr>
          </a:lstStyle>
          <a:p>
            <a:pPr>
              <a:defRPr/>
            </a:pPr>
            <a:r>
              <a:t>May 8, 2013</a:t>
            </a:r>
          </a:p>
        </p:txBody>
      </p:sp>
      <p:sp>
        <p:nvSpPr>
          <p:cNvPr id="7" name="Footer Placeholder 2">
            <a:extLst>
              <a:ext uri="{FF2B5EF4-FFF2-40B4-BE49-F238E27FC236}">
                <a16:creationId xmlns:a16="http://schemas.microsoft.com/office/drawing/2014/main" id="{BAB2A787-4387-4555-98FA-CC524BE4A3E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3">
            <a:extLst>
              <a:ext uri="{FF2B5EF4-FFF2-40B4-BE49-F238E27FC236}">
                <a16:creationId xmlns:a16="http://schemas.microsoft.com/office/drawing/2014/main" id="{A45C3F5E-9D2E-4A3C-B1BC-3C087DF88935}"/>
              </a:ext>
            </a:extLst>
          </p:cNvPr>
          <p:cNvSpPr>
            <a:spLocks noGrp="1"/>
          </p:cNvSpPr>
          <p:nvPr>
            <p:ph type="sldNum" sz="quarter" idx="12"/>
          </p:nvPr>
        </p:nvSpPr>
        <p:spPr/>
        <p:txBody>
          <a:bodyPr/>
          <a:lstStyle>
            <a:lvl1pPr>
              <a:defRPr/>
            </a:lvl1pPr>
          </a:lstStyle>
          <a:p>
            <a:fld id="{E1E85D25-1EC8-4B86-BD70-8BE8417AF439}" type="slidenum">
              <a:rPr lang="en-US" altLang="en-US"/>
              <a:pPr/>
              <a:t>‹#›</a:t>
            </a:fld>
            <a:endParaRPr lang="en-US" altLang="en-US"/>
          </a:p>
        </p:txBody>
      </p:sp>
    </p:spTree>
    <p:extLst>
      <p:ext uri="{BB962C8B-B14F-4D97-AF65-F5344CB8AC3E}">
        <p14:creationId xmlns:p14="http://schemas.microsoft.com/office/powerpoint/2010/main" val="301834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3AE3E199-123D-4903-90FA-9F734D753684}"/>
              </a:ext>
            </a:extLst>
          </p:cNvPr>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9">
            <a:extLst>
              <a:ext uri="{FF2B5EF4-FFF2-40B4-BE49-F238E27FC236}">
                <a16:creationId xmlns:a16="http://schemas.microsoft.com/office/drawing/2014/main" id="{E3DAEB66-ED53-4508-ABA2-339FC8131B2A}"/>
              </a:ext>
            </a:extLst>
          </p:cNvPr>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0">
            <a:extLst>
              <a:ext uri="{FF2B5EF4-FFF2-40B4-BE49-F238E27FC236}">
                <a16:creationId xmlns:a16="http://schemas.microsoft.com/office/drawing/2014/main" id="{3535433D-D8DC-43DD-AD4F-A5BBD8C9CC1E}"/>
              </a:ext>
            </a:extLst>
          </p:cNvPr>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11">
            <a:extLst>
              <a:ext uri="{FF2B5EF4-FFF2-40B4-BE49-F238E27FC236}">
                <a16:creationId xmlns:a16="http://schemas.microsoft.com/office/drawing/2014/main" id="{D1103516-A97D-4180-A58B-90C07E8E58B2}"/>
              </a:ext>
            </a:extLst>
          </p:cNvPr>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9" name="Date Placeholder 4">
            <a:extLst>
              <a:ext uri="{FF2B5EF4-FFF2-40B4-BE49-F238E27FC236}">
                <a16:creationId xmlns:a16="http://schemas.microsoft.com/office/drawing/2014/main" id="{E54FC363-57AF-49AA-ABC2-9669D47611FC}"/>
              </a:ext>
            </a:extLst>
          </p:cNvPr>
          <p:cNvSpPr>
            <a:spLocks noGrp="1"/>
          </p:cNvSpPr>
          <p:nvPr>
            <p:ph type="dt" sz="half" idx="15"/>
          </p:nvPr>
        </p:nvSpPr>
        <p:spPr/>
        <p:txBody>
          <a:bodyPr/>
          <a:lstStyle>
            <a:lvl1pPr>
              <a:defRPr/>
            </a:lvl1pPr>
          </a:lstStyle>
          <a:p>
            <a:pPr>
              <a:defRPr/>
            </a:pPr>
            <a:r>
              <a:t>May 8, 2013</a:t>
            </a:r>
          </a:p>
        </p:txBody>
      </p:sp>
      <p:sp>
        <p:nvSpPr>
          <p:cNvPr id="10" name="Footer Placeholder 5">
            <a:extLst>
              <a:ext uri="{FF2B5EF4-FFF2-40B4-BE49-F238E27FC236}">
                <a16:creationId xmlns:a16="http://schemas.microsoft.com/office/drawing/2014/main" id="{55BA5682-FEA7-4980-B1B7-24F78442FD2B}"/>
              </a:ext>
            </a:extLst>
          </p:cNvPr>
          <p:cNvSpPr>
            <a:spLocks noGrp="1"/>
          </p:cNvSpPr>
          <p:nvPr>
            <p:ph type="ftr" sz="quarter" idx="16"/>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48F09C6C-15A0-404D-B1EB-03C96CBA1FE6}"/>
              </a:ext>
            </a:extLst>
          </p:cNvPr>
          <p:cNvSpPr>
            <a:spLocks noGrp="1"/>
          </p:cNvSpPr>
          <p:nvPr>
            <p:ph type="sldNum" sz="quarter" idx="17"/>
          </p:nvPr>
        </p:nvSpPr>
        <p:spPr/>
        <p:txBody>
          <a:bodyPr/>
          <a:lstStyle>
            <a:lvl1pPr>
              <a:defRPr/>
            </a:lvl1pPr>
          </a:lstStyle>
          <a:p>
            <a:fld id="{D7C7FC1D-9DAE-4B27-BDBA-5E9EC4EE45DC}" type="slidenum">
              <a:rPr lang="en-US" altLang="en-US"/>
              <a:pPr/>
              <a:t>‹#›</a:t>
            </a:fld>
            <a:endParaRPr lang="en-US" altLang="en-US"/>
          </a:p>
        </p:txBody>
      </p:sp>
    </p:spTree>
    <p:extLst>
      <p:ext uri="{BB962C8B-B14F-4D97-AF65-F5344CB8AC3E}">
        <p14:creationId xmlns:p14="http://schemas.microsoft.com/office/powerpoint/2010/main" val="204329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088BBE58-C692-4178-BCE9-3BCAFECFF219}"/>
              </a:ext>
            </a:extLst>
          </p:cNvPr>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9">
            <a:extLst>
              <a:ext uri="{FF2B5EF4-FFF2-40B4-BE49-F238E27FC236}">
                <a16:creationId xmlns:a16="http://schemas.microsoft.com/office/drawing/2014/main" id="{AAED6673-1A9C-4DB8-86B5-8D282BE75BBC}"/>
              </a:ext>
            </a:extLst>
          </p:cNvPr>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0">
            <a:extLst>
              <a:ext uri="{FF2B5EF4-FFF2-40B4-BE49-F238E27FC236}">
                <a16:creationId xmlns:a16="http://schemas.microsoft.com/office/drawing/2014/main" id="{29F17D81-EE8F-4F94-A12F-AEEADA9FDBFB}"/>
              </a:ext>
            </a:extLst>
          </p:cNvPr>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11">
            <a:extLst>
              <a:ext uri="{FF2B5EF4-FFF2-40B4-BE49-F238E27FC236}">
                <a16:creationId xmlns:a16="http://schemas.microsoft.com/office/drawing/2014/main" id="{0C383A0A-AAE4-4580-8452-B78CE60384AC}"/>
              </a:ext>
            </a:extLst>
          </p:cNvPr>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rtlCol="0">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9" name="Date Placeholder 4">
            <a:extLst>
              <a:ext uri="{FF2B5EF4-FFF2-40B4-BE49-F238E27FC236}">
                <a16:creationId xmlns:a16="http://schemas.microsoft.com/office/drawing/2014/main" id="{BFD9969A-5821-473A-88E4-FF5BFE191853}"/>
              </a:ext>
            </a:extLst>
          </p:cNvPr>
          <p:cNvSpPr>
            <a:spLocks noGrp="1"/>
          </p:cNvSpPr>
          <p:nvPr>
            <p:ph type="dt" sz="half" idx="15"/>
          </p:nvPr>
        </p:nvSpPr>
        <p:spPr/>
        <p:txBody>
          <a:bodyPr/>
          <a:lstStyle>
            <a:lvl1pPr>
              <a:defRPr/>
            </a:lvl1pPr>
          </a:lstStyle>
          <a:p>
            <a:pPr>
              <a:defRPr/>
            </a:pPr>
            <a:r>
              <a:t>May 8, 2013</a:t>
            </a:r>
          </a:p>
        </p:txBody>
      </p:sp>
      <p:sp>
        <p:nvSpPr>
          <p:cNvPr id="10" name="Footer Placeholder 5">
            <a:extLst>
              <a:ext uri="{FF2B5EF4-FFF2-40B4-BE49-F238E27FC236}">
                <a16:creationId xmlns:a16="http://schemas.microsoft.com/office/drawing/2014/main" id="{57273524-777E-41E8-B6F4-4D958CCB6C54}"/>
              </a:ext>
            </a:extLst>
          </p:cNvPr>
          <p:cNvSpPr>
            <a:spLocks noGrp="1"/>
          </p:cNvSpPr>
          <p:nvPr>
            <p:ph type="ftr" sz="quarter" idx="16"/>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49CB5F46-DEC0-4923-B28B-C3D607A248E2}"/>
              </a:ext>
            </a:extLst>
          </p:cNvPr>
          <p:cNvSpPr>
            <a:spLocks noGrp="1"/>
          </p:cNvSpPr>
          <p:nvPr>
            <p:ph type="sldNum" sz="quarter" idx="17"/>
          </p:nvPr>
        </p:nvSpPr>
        <p:spPr/>
        <p:txBody>
          <a:bodyPr/>
          <a:lstStyle>
            <a:lvl1pPr>
              <a:defRPr/>
            </a:lvl1pPr>
          </a:lstStyle>
          <a:p>
            <a:fld id="{CE4E2922-43EA-4168-8F85-67E0450FB1E7}" type="slidenum">
              <a:rPr lang="en-US" altLang="en-US"/>
              <a:pPr/>
              <a:t>‹#›</a:t>
            </a:fld>
            <a:endParaRPr lang="en-US" altLang="en-US"/>
          </a:p>
        </p:txBody>
      </p:sp>
    </p:spTree>
    <p:extLst>
      <p:ext uri="{BB962C8B-B14F-4D97-AF65-F5344CB8AC3E}">
        <p14:creationId xmlns:p14="http://schemas.microsoft.com/office/powerpoint/2010/main" val="3729823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C15782-CE5E-4D16-B13C-848658D6F585}"/>
              </a:ext>
            </a:extLst>
          </p:cNvPr>
          <p:cNvSpPr/>
          <p:nvPr/>
        </p:nvSpPr>
        <p:spPr>
          <a:xfrm>
            <a:off x="0" y="0"/>
            <a:ext cx="9144000" cy="6858000"/>
          </a:xfrm>
          <a:prstGeom prst="rect">
            <a:avLst/>
          </a:prstGeom>
          <a:blipFill dpi="0" rotWithShape="1">
            <a:blip r:embed="rId15">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a:extLst>
              <a:ext uri="{FF2B5EF4-FFF2-40B4-BE49-F238E27FC236}">
                <a16:creationId xmlns:a16="http://schemas.microsoft.com/office/drawing/2014/main" id="{6F36BDB5-A00C-412B-96BF-516EE1A6A259}"/>
              </a:ext>
            </a:extLst>
          </p:cNvPr>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1030" name="Text Placeholder 2">
            <a:extLst>
              <a:ext uri="{FF2B5EF4-FFF2-40B4-BE49-F238E27FC236}">
                <a16:creationId xmlns:a16="http://schemas.microsoft.com/office/drawing/2014/main" id="{96667E1C-FA0A-4DBC-A69F-C7C7C1148A87}"/>
              </a:ext>
            </a:extLst>
          </p:cNvPr>
          <p:cNvSpPr>
            <a:spLocks noGrp="1"/>
          </p:cNvSpPr>
          <p:nvPr>
            <p:ph type="body" idx="1"/>
          </p:nvPr>
        </p:nvSpPr>
        <p:spPr bwMode="auto">
          <a:xfrm>
            <a:off x="685800" y="16002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26686CB-091F-4C5D-A26A-A1F55120084D}"/>
              </a:ext>
            </a:extLst>
          </p:cNvPr>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a:solidFill>
                  <a:srgbClr val="4D4D4D"/>
                </a:solidFill>
                <a:latin typeface="+mn-lt"/>
                <a:ea typeface="+mn-ea"/>
                <a:cs typeface="+mn-cs"/>
              </a:defRPr>
            </a:lvl1pPr>
          </a:lstStyle>
          <a:p>
            <a:pPr>
              <a:defRPr/>
            </a:pPr>
            <a:r>
              <a:t>May 8, 2013</a:t>
            </a:r>
          </a:p>
        </p:txBody>
      </p:sp>
      <p:sp>
        <p:nvSpPr>
          <p:cNvPr id="5" name="Footer Placeholder 4">
            <a:extLst>
              <a:ext uri="{FF2B5EF4-FFF2-40B4-BE49-F238E27FC236}">
                <a16:creationId xmlns:a16="http://schemas.microsoft.com/office/drawing/2014/main" id="{448EE9DE-A815-46C7-ACA1-F54D20D0204E}"/>
              </a:ext>
            </a:extLst>
          </p:cNvPr>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38A22D98-637A-40B3-B1C3-F8F4446C4430}"/>
              </a:ext>
            </a:extLst>
          </p:cNvPr>
          <p:cNvSpPr>
            <a:spLocks noGrp="1"/>
          </p:cNvSpPr>
          <p:nvPr>
            <p:ph type="sldNum" sz="quarter" idx="4"/>
          </p:nvPr>
        </p:nvSpPr>
        <p:spPr>
          <a:xfrm>
            <a:off x="8458200" y="6416675"/>
            <a:ext cx="457200" cy="365125"/>
          </a:xfrm>
          <a:prstGeom prst="rect">
            <a:avLst/>
          </a:prstGeom>
        </p:spPr>
        <p:txBody>
          <a:bodyPr vert="horz" wrap="square" lIns="0" tIns="45720" rIns="0" bIns="0" numCol="1" anchor="b" anchorCtr="0" compatLnSpc="1">
            <a:prstTxWarp prst="textNoShape">
              <a:avLst/>
            </a:prstTxWarp>
          </a:bodyPr>
          <a:lstStyle>
            <a:lvl1pPr algn="r">
              <a:defRPr sz="1100" b="1">
                <a:solidFill>
                  <a:srgbClr val="4D4D4D"/>
                </a:solidFill>
              </a:defRPr>
            </a:lvl1pPr>
          </a:lstStyle>
          <a:p>
            <a:fld id="{27320AC7-BC50-4474-94A0-B848DA057065}"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5438" r:id="rId1"/>
    <p:sldLayoutId id="2147485439" r:id="rId2"/>
    <p:sldLayoutId id="2147485440" r:id="rId3"/>
    <p:sldLayoutId id="2147485441" r:id="rId4"/>
    <p:sldLayoutId id="2147485442" r:id="rId5"/>
    <p:sldLayoutId id="2147485443" r:id="rId6"/>
    <p:sldLayoutId id="2147485444" r:id="rId7"/>
    <p:sldLayoutId id="2147485445" r:id="rId8"/>
    <p:sldLayoutId id="2147485446" r:id="rId9"/>
    <p:sldLayoutId id="2147485447" r:id="rId10"/>
    <p:sldLayoutId id="2147485448" r:id="rId11"/>
    <p:sldLayoutId id="2147485449" r:id="rId12"/>
  </p:sldLayoutIdLst>
  <p:hf hdr="0" ftr="0" dt="0"/>
  <p:txStyles>
    <p:titleStyle>
      <a:lvl1pPr algn="l" rtl="0" eaLnBrk="0" fontAlgn="base" hangingPunct="0">
        <a:spcBef>
          <a:spcPct val="0"/>
        </a:spcBef>
        <a:spcAft>
          <a:spcPct val="0"/>
        </a:spcAft>
        <a:defRPr sz="3600" kern="1200" cap="all">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Gill Sans MT" pitchFamily="34" charset="0"/>
        </a:defRPr>
      </a:lvl2pPr>
      <a:lvl3pPr algn="l" rtl="0" eaLnBrk="0" fontAlgn="base" hangingPunct="0">
        <a:spcBef>
          <a:spcPct val="0"/>
        </a:spcBef>
        <a:spcAft>
          <a:spcPct val="0"/>
        </a:spcAft>
        <a:defRPr sz="3600">
          <a:solidFill>
            <a:schemeClr val="tx1"/>
          </a:solidFill>
          <a:latin typeface="Gill Sans MT" pitchFamily="34" charset="0"/>
        </a:defRPr>
      </a:lvl3pPr>
      <a:lvl4pPr algn="l" rtl="0" eaLnBrk="0" fontAlgn="base" hangingPunct="0">
        <a:spcBef>
          <a:spcPct val="0"/>
        </a:spcBef>
        <a:spcAft>
          <a:spcPct val="0"/>
        </a:spcAft>
        <a:defRPr sz="3600">
          <a:solidFill>
            <a:schemeClr val="tx1"/>
          </a:solidFill>
          <a:latin typeface="Gill Sans MT" pitchFamily="34" charset="0"/>
        </a:defRPr>
      </a:lvl4pPr>
      <a:lvl5pPr algn="l" rtl="0" eaLnBrk="0" fontAlgn="base" hangingPunct="0">
        <a:spcBef>
          <a:spcPct val="0"/>
        </a:spcBef>
        <a:spcAft>
          <a:spcPct val="0"/>
        </a:spcAft>
        <a:defRPr sz="3600">
          <a:solidFill>
            <a:schemeClr val="tx1"/>
          </a:solidFill>
          <a:latin typeface="Gill Sans M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ts val="700"/>
        </a:spcBef>
        <a:spcAft>
          <a:spcPct val="0"/>
        </a:spcAft>
        <a:buClr>
          <a:schemeClr val="accent1"/>
        </a:buClr>
        <a:buSzPct val="85000"/>
        <a:buFont typeface="Wingdings 3" panose="05040102010807070707" pitchFamily="18" charset="2"/>
        <a:buChar char=""/>
        <a:defRPr sz="2000" kern="1200">
          <a:solidFill>
            <a:schemeClr val="tx1"/>
          </a:solidFill>
          <a:latin typeface="+mn-lt"/>
          <a:ea typeface="+mn-ea"/>
          <a:cs typeface="+mn-cs"/>
        </a:defRPr>
      </a:lvl1pPr>
      <a:lvl2pPr marL="742950" indent="-273050" algn="l" rtl="0" eaLnBrk="0" fontAlgn="base" hangingPunct="0">
        <a:spcBef>
          <a:spcPts val="700"/>
        </a:spcBef>
        <a:spcAft>
          <a:spcPct val="0"/>
        </a:spcAft>
        <a:buClr>
          <a:schemeClr val="accent1"/>
        </a:buClr>
        <a:buSzPct val="85000"/>
        <a:buFont typeface="Wingdings 3" panose="05040102010807070707" pitchFamily="18" charset="2"/>
        <a:buChar char=""/>
        <a:defRPr sz="1600" kern="1200">
          <a:solidFill>
            <a:schemeClr val="tx1"/>
          </a:solidFill>
          <a:latin typeface="+mn-lt"/>
          <a:ea typeface="+mn-ea"/>
          <a:cs typeface="+mn-cs"/>
        </a:defRPr>
      </a:lvl2pPr>
      <a:lvl3pPr marL="1143000" indent="-273050" algn="l" rtl="0" eaLnBrk="0" fontAlgn="base" hangingPunct="0">
        <a:spcBef>
          <a:spcPts val="700"/>
        </a:spcBef>
        <a:spcAft>
          <a:spcPct val="0"/>
        </a:spcAft>
        <a:buClr>
          <a:schemeClr val="accent1"/>
        </a:buClr>
        <a:buSzPct val="85000"/>
        <a:buFont typeface="Wingdings 3" panose="05040102010807070707" pitchFamily="18" charset="2"/>
        <a:buChar char=""/>
        <a:defRPr sz="1400" kern="1200">
          <a:solidFill>
            <a:schemeClr val="tx1"/>
          </a:solidFill>
          <a:latin typeface="+mn-lt"/>
          <a:ea typeface="+mn-ea"/>
          <a:cs typeface="+mn-cs"/>
        </a:defRPr>
      </a:lvl3pPr>
      <a:lvl4pPr marL="1600200" indent="-273050" algn="l" rtl="0" eaLnBrk="0" fontAlgn="base" hangingPunct="0">
        <a:spcBef>
          <a:spcPts val="700"/>
        </a:spcBef>
        <a:spcAft>
          <a:spcPct val="0"/>
        </a:spcAft>
        <a:buClr>
          <a:schemeClr val="accent1"/>
        </a:buClr>
        <a:buSzPct val="85000"/>
        <a:buFont typeface="Wingdings 3" panose="05040102010807070707" pitchFamily="18" charset="2"/>
        <a:buChar char=""/>
        <a:defRPr sz="1400" kern="1200">
          <a:solidFill>
            <a:schemeClr val="tx1"/>
          </a:solidFill>
          <a:latin typeface="+mn-lt"/>
          <a:ea typeface="+mn-ea"/>
          <a:cs typeface="+mn-cs"/>
        </a:defRPr>
      </a:lvl4pPr>
      <a:lvl5pPr marL="2057400" indent="-273050" algn="l" rtl="0" eaLnBrk="0" fontAlgn="base" hangingPunct="0">
        <a:spcBef>
          <a:spcPts val="700"/>
        </a:spcBef>
        <a:spcAft>
          <a:spcPct val="0"/>
        </a:spcAft>
        <a:buClr>
          <a:schemeClr val="accent1"/>
        </a:buClr>
        <a:buSzPct val="85000"/>
        <a:buFont typeface="Wingdings 3" panose="05040102010807070707" pitchFamily="18" charset="2"/>
        <a:buChar char=""/>
        <a:defRPr sz="1400" kern="120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finance.ky.gov/services/eprocurement/Pages/LawsPrefRegsPolicies.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finance.ky.gov/services/eprocurement/Documents/FAQ%27s%20and%20Presentations/ReciprocalPreferenceLaw2411final1.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lrc.ky.gov/Statutes/statute.aspx?id=4208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finance.ky.gov/services/eprocurement/Pages/contractinginfo.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finance.ky.gov/services/eprocurement/Documents/ALL%20STATE%20Master%20Agreement%20Report%2010-1-2014.xl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finance.ky.gov/services/eprocurement/Pages/contractinginfo.aspx" TargetMode="Externa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education.ky.gov/districts/tech/kpur/Pages/Instr-Device.asp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education.ky.gov/comm/about/Pages/Kentucky-Education-and-Special-Education-Cooperatives.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marc.org/kcrpc/" TargetMode="External"/><Relationship Id="rId3" Type="http://schemas.openxmlformats.org/officeDocument/2006/relationships/hyperlink" Target="http://www.crcog.org/purchasing%20_coun/index.html" TargetMode="External"/><Relationship Id="rId7" Type="http://schemas.openxmlformats.org/officeDocument/2006/relationships/hyperlink" Target="http://www.hgacbuy.org/coo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hgacbuy.com/" TargetMode="External"/><Relationship Id="rId5" Type="http://schemas.openxmlformats.org/officeDocument/2006/relationships/hyperlink" Target="http://www.gogreencommunities.org/" TargetMode="External"/><Relationship Id="rId10" Type="http://schemas.openxmlformats.org/officeDocument/2006/relationships/hyperlink" Target="http://www.nationalipa.org/" TargetMode="External"/><Relationship Id="rId4" Type="http://schemas.openxmlformats.org/officeDocument/2006/relationships/hyperlink" Target="https://www.eandi.org/Default.aspx?" TargetMode="External"/><Relationship Id="rId9" Type="http://schemas.openxmlformats.org/officeDocument/2006/relationships/hyperlink" Target="http://www.ncpa.u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wsipc.org/" TargetMode="External"/><Relationship Id="rId3" Type="http://schemas.openxmlformats.org/officeDocument/2006/relationships/hyperlink" Target="http://www.publicsourcing.org/" TargetMode="External"/><Relationship Id="rId7" Type="http://schemas.openxmlformats.org/officeDocument/2006/relationships/hyperlink" Target="http://www.uscommunities.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hcesc.org/wwd/bo/Pages/default.aspx" TargetMode="External"/><Relationship Id="rId5" Type="http://schemas.openxmlformats.org/officeDocument/2006/relationships/hyperlink" Target="http://www.tcpn.org/" TargetMode="External"/><Relationship Id="rId4" Type="http://schemas.openxmlformats.org/officeDocument/2006/relationships/hyperlink" Target="http://www.nigpsefl.org/co-op_overview.asp" TargetMode="External"/><Relationship Id="rId9" Type="http://schemas.openxmlformats.org/officeDocument/2006/relationships/hyperlink" Target="http://www.aboutwsca.org/content.cfm/id/WSCA?CFID=5328502&amp;CFTOKEN=6e6cba149f5890f-5738C96E-1F29-3240-29543B0C2906F006"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nigp.org/eweb/StartPage.aspx?Site=NIGP&amp;webcode=rsl_pc_link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nigp.org/eweb/StartPage.aspx?Site=NIGP&amp;webcode=pd-ep-educationprogram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emars.ky.gov/online/vss/AltSelfServic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nigp.org/eweb/StartPage.aspx?Site=NIGP&amp;webcode=pd-ep-educationprogram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kppanigp.org/"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finance.ky.gov/business/procurementservices/" TargetMode="External"/><Relationship Id="rId2" Type="http://schemas.openxmlformats.org/officeDocument/2006/relationships/hyperlink" Target="http://education.ky.gov/districts/tech/kpur/pages/kets-contracts.aspx" TargetMode="External"/><Relationship Id="rId1" Type="http://schemas.openxmlformats.org/officeDocument/2006/relationships/slideLayout" Target="../slideLayouts/slideLayout2.xml"/><Relationship Id="rId4" Type="http://schemas.openxmlformats.org/officeDocument/2006/relationships/hyperlink" Target="http://education.ky.gov/districts/Proasst/Pages/default.aspx"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mailto:tom.stratton@education.ky.gov"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ducation.ky.gov/districts/Proasst/Pages/Procurement-Lowest-Evaluated-Bid-Price.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D8152A8-9284-41D9-9AB6-FF7E2D38C34D}"/>
              </a:ext>
            </a:extLst>
          </p:cNvPr>
          <p:cNvSpPr>
            <a:spLocks noGrp="1" noChangeArrowheads="1"/>
          </p:cNvSpPr>
          <p:nvPr>
            <p:ph type="ctrTitle"/>
          </p:nvPr>
        </p:nvSpPr>
        <p:spPr>
          <a:xfrm>
            <a:off x="838200" y="304800"/>
            <a:ext cx="7467600" cy="4876800"/>
          </a:xfrm>
        </p:spPr>
        <p:txBody>
          <a:bodyPr>
            <a:normAutofit fontScale="90000"/>
          </a:bodyPr>
          <a:lstStyle/>
          <a:p>
            <a:pPr algn="ctr" eaLnBrk="1" fontAlgn="auto" hangingPunct="1">
              <a:lnSpc>
                <a:spcPct val="90000"/>
              </a:lnSpc>
              <a:spcAft>
                <a:spcPts val="0"/>
              </a:spcAft>
              <a:defRPr/>
            </a:pPr>
            <a:br>
              <a:rPr lang="en-US" altLang="en-US" sz="4000" b="1" dirty="0"/>
            </a:br>
            <a:br>
              <a:rPr lang="en-US" altLang="en-US" sz="4000" b="1" dirty="0"/>
            </a:br>
            <a:br>
              <a:rPr lang="en-US" altLang="en-US" sz="4000" b="1" dirty="0"/>
            </a:br>
            <a:br>
              <a:rPr lang="en-US" altLang="en-US" sz="4000" b="1" dirty="0"/>
            </a:br>
            <a:br>
              <a:rPr lang="en-US" altLang="en-US" sz="4000" b="1" dirty="0"/>
            </a:br>
            <a:br>
              <a:rPr lang="en-US" altLang="en-US" sz="4000" b="1" dirty="0"/>
            </a:br>
            <a:br>
              <a:rPr lang="en-US" altLang="en-US" sz="4000" b="1" dirty="0"/>
            </a:br>
            <a:br>
              <a:rPr lang="en-US" altLang="en-US" sz="4000" b="1" dirty="0"/>
            </a:br>
            <a:br>
              <a:rPr lang="en-US" altLang="en-US" sz="4000" b="1" dirty="0"/>
            </a:br>
            <a:br>
              <a:rPr lang="en-US" altLang="en-US" sz="4000" b="1" dirty="0"/>
            </a:br>
            <a:br>
              <a:rPr lang="en-US" altLang="en-US" sz="4000" b="1" dirty="0"/>
            </a:br>
            <a:br>
              <a:rPr lang="en-US" altLang="en-US" sz="4000" b="1" dirty="0"/>
            </a:br>
            <a:r>
              <a:rPr lang="en-US" altLang="en-US" sz="4000" b="1" dirty="0"/>
              <a:t>PURCHASING RESOURCES</a:t>
            </a:r>
            <a:br>
              <a:rPr lang="en-US" altLang="en-US" sz="4000" b="1" dirty="0"/>
            </a:br>
            <a:br>
              <a:rPr lang="en-US" altLang="en-US" sz="4000" b="1" dirty="0"/>
            </a:br>
            <a:br>
              <a:rPr lang="en-US" altLang="en-US" sz="4000" b="1" dirty="0"/>
            </a:br>
            <a:br>
              <a:rPr lang="en-US" altLang="en-US" sz="4000" b="1" dirty="0"/>
            </a:br>
            <a:br>
              <a:rPr lang="en-US" altLang="en-US" sz="4000" b="1" dirty="0"/>
            </a:br>
            <a:r>
              <a:rPr lang="en-US" sz="2200" dirty="0">
                <a:solidFill>
                  <a:schemeClr val="tx2"/>
                </a:solidFill>
              </a:rPr>
              <a:t>Tom Stratton, Procurement Manager</a:t>
            </a:r>
            <a:br>
              <a:rPr lang="en-US" sz="2200" dirty="0">
                <a:solidFill>
                  <a:schemeClr val="tx2"/>
                </a:solidFill>
              </a:rPr>
            </a:br>
            <a:r>
              <a:rPr lang="en-US" sz="2200" dirty="0">
                <a:solidFill>
                  <a:schemeClr val="tx2"/>
                </a:solidFill>
              </a:rPr>
              <a:t>Kentucky Department of Education</a:t>
            </a:r>
            <a:br>
              <a:rPr lang="en-US" sz="4000" dirty="0">
                <a:solidFill>
                  <a:schemeClr val="tx2"/>
                </a:solidFill>
              </a:rPr>
            </a:br>
            <a:endParaRPr lang="en-US" altLang="en-US" sz="4000" b="1" dirty="0"/>
          </a:p>
        </p:txBody>
      </p:sp>
      <p:sp>
        <p:nvSpPr>
          <p:cNvPr id="14340" name="Rectangle 5">
            <a:extLst>
              <a:ext uri="{FF2B5EF4-FFF2-40B4-BE49-F238E27FC236}">
                <a16:creationId xmlns:a16="http://schemas.microsoft.com/office/drawing/2014/main" id="{10F938EC-24CB-46B8-8812-7DDE9B3163C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5F391549-E52B-472A-BA62-DA6C13BE8568}" type="slidenum">
              <a:rPr lang="en-US" altLang="en-US" sz="900">
                <a:latin typeface="Arial" panose="020B0604020202020204" pitchFamily="34" charset="0"/>
              </a:rPr>
              <a:pPr>
                <a:spcBef>
                  <a:spcPct val="0"/>
                </a:spcBef>
                <a:buClrTx/>
                <a:buSzTx/>
                <a:buFontTx/>
                <a:buNone/>
              </a:pPr>
              <a:t>1</a:t>
            </a:fld>
            <a:endParaRPr lang="en-US" altLang="en-US" sz="90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3EC251B-F383-415A-ABEB-E457AE2879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58971BA6-9F1D-45E9-B917-3E68451C7911}" type="slidenum">
              <a:rPr lang="en-US" altLang="en-US" sz="900">
                <a:latin typeface="Arial" panose="020B0604020202020204" pitchFamily="34" charset="0"/>
              </a:rPr>
              <a:pPr>
                <a:spcBef>
                  <a:spcPct val="0"/>
                </a:spcBef>
                <a:buClrTx/>
                <a:buSzTx/>
                <a:buFontTx/>
                <a:buNone/>
              </a:pPr>
              <a:t>10</a:t>
            </a:fld>
            <a:endParaRPr lang="en-US" altLang="en-US" sz="900">
              <a:latin typeface="Arial" panose="020B0604020202020204" pitchFamily="34" charset="0"/>
            </a:endParaRPr>
          </a:p>
        </p:txBody>
      </p:sp>
      <p:pic>
        <p:nvPicPr>
          <p:cNvPr id="23557" name="Picture 6">
            <a:extLst>
              <a:ext uri="{FF2B5EF4-FFF2-40B4-BE49-F238E27FC236}">
                <a16:creationId xmlns:a16="http://schemas.microsoft.com/office/drawing/2014/main" id="{26797871-B65A-46BD-A2B0-F2D56DC654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00200"/>
            <a:ext cx="297180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3">
            <a:extLst>
              <a:ext uri="{FF2B5EF4-FFF2-40B4-BE49-F238E27FC236}">
                <a16:creationId xmlns:a16="http://schemas.microsoft.com/office/drawing/2014/main" id="{271F7DC7-AA3E-402B-B6EA-A7417D3A2296}"/>
              </a:ext>
            </a:extLst>
          </p:cNvPr>
          <p:cNvSpPr>
            <a:spLocks noGrp="1" noChangeArrowheads="1"/>
          </p:cNvSpPr>
          <p:nvPr>
            <p:ph idx="1"/>
          </p:nvPr>
        </p:nvSpPr>
        <p:spPr>
          <a:xfrm>
            <a:off x="533400" y="1371600"/>
            <a:ext cx="4953000" cy="3886200"/>
          </a:xfrm>
        </p:spPr>
        <p:txBody>
          <a:bodyPr lIns="92075" tIns="46038" rIns="92075" bIns="46038"/>
          <a:lstStyle/>
          <a:p>
            <a:pPr marL="0" indent="0">
              <a:spcBef>
                <a:spcPct val="0"/>
              </a:spcBef>
              <a:buFont typeface="Wingdings 3" panose="05040102010807070707" pitchFamily="18" charset="2"/>
              <a:buNone/>
            </a:pPr>
            <a:r>
              <a:rPr lang="en-US" altLang="en-US" sz="3000"/>
              <a:t>Customer: 		</a:t>
            </a:r>
          </a:p>
          <a:p>
            <a:pPr marL="0" indent="0">
              <a:spcBef>
                <a:spcPct val="0"/>
              </a:spcBef>
              <a:buFont typeface="Wingdings 3" panose="05040102010807070707" pitchFamily="18" charset="2"/>
              <a:buNone/>
            </a:pPr>
            <a:r>
              <a:rPr lang="en-US" altLang="en-US" sz="3000" i="1"/>
              <a:t>We need 100 custom widgets.</a:t>
            </a:r>
          </a:p>
          <a:p>
            <a:pPr marL="0" indent="0">
              <a:spcBef>
                <a:spcPct val="0"/>
              </a:spcBef>
              <a:buFont typeface="Wingdings 3" panose="05040102010807070707" pitchFamily="18" charset="2"/>
              <a:buNone/>
            </a:pPr>
            <a:endParaRPr lang="en-US" altLang="en-US" sz="3000"/>
          </a:p>
          <a:p>
            <a:pPr marL="0" indent="0">
              <a:spcBef>
                <a:spcPct val="0"/>
              </a:spcBef>
              <a:buFont typeface="Wingdings 3" panose="05040102010807070707" pitchFamily="18" charset="2"/>
              <a:buNone/>
            </a:pPr>
            <a:r>
              <a:rPr lang="en-US" altLang="en-US" sz="3000"/>
              <a:t>Finance Office:	</a:t>
            </a:r>
          </a:p>
          <a:p>
            <a:pPr marL="0" indent="0">
              <a:spcBef>
                <a:spcPct val="0"/>
              </a:spcBef>
              <a:buFont typeface="Wingdings 3" panose="05040102010807070707" pitchFamily="18" charset="2"/>
              <a:buNone/>
            </a:pPr>
            <a:r>
              <a:rPr lang="en-US" altLang="en-US" sz="3000" i="1"/>
              <a:t>When do you need them?</a:t>
            </a:r>
          </a:p>
          <a:p>
            <a:pPr marL="0" indent="0">
              <a:spcBef>
                <a:spcPct val="0"/>
              </a:spcBef>
              <a:buFont typeface="Wingdings 3" panose="05040102010807070707" pitchFamily="18" charset="2"/>
              <a:buNone/>
            </a:pPr>
            <a:endParaRPr lang="en-US" altLang="en-US" sz="3000"/>
          </a:p>
          <a:p>
            <a:pPr marL="0" indent="0">
              <a:spcBef>
                <a:spcPct val="0"/>
              </a:spcBef>
              <a:buFont typeface="Wingdings 3" panose="05040102010807070707" pitchFamily="18" charset="2"/>
              <a:buNone/>
            </a:pPr>
            <a:r>
              <a:rPr lang="en-US" altLang="en-US" sz="3000"/>
              <a:t>Customer:</a:t>
            </a:r>
          </a:p>
          <a:p>
            <a:pPr marL="0" indent="0">
              <a:spcBef>
                <a:spcPct val="0"/>
              </a:spcBef>
              <a:buFont typeface="Wingdings 3" panose="05040102010807070707" pitchFamily="18" charset="2"/>
              <a:buNone/>
            </a:pPr>
            <a:r>
              <a:rPr lang="en-US" altLang="en-US" sz="3000" i="1"/>
              <a:t>Tomorrow… it’s an emergency.</a:t>
            </a:r>
          </a:p>
        </p:txBody>
      </p:sp>
      <p:sp>
        <p:nvSpPr>
          <p:cNvPr id="181250" name="Rectangle 2">
            <a:extLst>
              <a:ext uri="{FF2B5EF4-FFF2-40B4-BE49-F238E27FC236}">
                <a16:creationId xmlns:a16="http://schemas.microsoft.com/office/drawing/2014/main" id="{93D41DA1-E48D-40F3-BC1F-430B973CD06B}"/>
              </a:ext>
            </a:extLst>
          </p:cNvPr>
          <p:cNvSpPr>
            <a:spLocks noGrp="1" noChangeArrowheads="1"/>
          </p:cNvSpPr>
          <p:nvPr>
            <p:ph type="title"/>
          </p:nvPr>
        </p:nvSpPr>
        <p:spPr>
          <a:xfrm>
            <a:off x="457200" y="381000"/>
            <a:ext cx="8229600" cy="1066800"/>
          </a:xfrm>
        </p:spPr>
        <p:txBody>
          <a:bodyPr lIns="92075" tIns="46038" rIns="92075" bIns="46038"/>
          <a:lstStyle/>
          <a:p>
            <a:pPr algn="ctr" eaLnBrk="1" fontAlgn="auto" hangingPunct="1">
              <a:spcAft>
                <a:spcPts val="0"/>
              </a:spcAft>
              <a:defRPr/>
            </a:pPr>
            <a:r>
              <a:rPr lang="en-US" sz="2800" b="1" dirty="0"/>
              <a:t>NON-competitive negotiation</a:t>
            </a:r>
            <a:br>
              <a:rPr lang="en-US" sz="2800" b="1" dirty="0"/>
            </a:br>
            <a:r>
              <a:rPr lang="en-US" sz="1400" b="1" dirty="0"/>
              <a:t>(3)</a:t>
            </a:r>
            <a:endParaRPr lang="en-US" sz="2800" b="1"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EAA86-936F-4380-A0C1-96E4A910DE8F}"/>
              </a:ext>
            </a:extLst>
          </p:cNvPr>
          <p:cNvSpPr>
            <a:spLocks noGrp="1"/>
          </p:cNvSpPr>
          <p:nvPr>
            <p:ph type="title"/>
          </p:nvPr>
        </p:nvSpPr>
        <p:spPr/>
        <p:txBody>
          <a:bodyPr>
            <a:normAutofit/>
          </a:bodyPr>
          <a:lstStyle/>
          <a:p>
            <a:pPr algn="ctr"/>
            <a:r>
              <a:rPr lang="en-US" dirty="0"/>
              <a:t>Small purchase process</a:t>
            </a:r>
            <a:br>
              <a:rPr lang="en-US" dirty="0"/>
            </a:br>
            <a:r>
              <a:rPr lang="en-US" sz="1600" dirty="0"/>
              <a:t>(1)</a:t>
            </a:r>
            <a:endParaRPr lang="en-US" dirty="0"/>
          </a:p>
        </p:txBody>
      </p:sp>
      <p:sp>
        <p:nvSpPr>
          <p:cNvPr id="26627" name="Rectangle 3">
            <a:extLst>
              <a:ext uri="{FF2B5EF4-FFF2-40B4-BE49-F238E27FC236}">
                <a16:creationId xmlns:a16="http://schemas.microsoft.com/office/drawing/2014/main" id="{84F65458-5BE6-413F-8CAF-0D6D723B9852}"/>
              </a:ext>
            </a:extLst>
          </p:cNvPr>
          <p:cNvSpPr>
            <a:spLocks noGrp="1" noChangeArrowheads="1"/>
          </p:cNvSpPr>
          <p:nvPr>
            <p:ph idx="1"/>
          </p:nvPr>
        </p:nvSpPr>
        <p:spPr>
          <a:xfrm>
            <a:off x="685800" y="1904999"/>
            <a:ext cx="7772400" cy="3429001"/>
          </a:xfrm>
        </p:spPr>
        <p:txBody>
          <a:bodyPr/>
          <a:lstStyle/>
          <a:p>
            <a:pPr marL="469900" lvl="1" indent="0">
              <a:buNone/>
            </a:pPr>
            <a:r>
              <a:rPr lang="en-US" altLang="en-US" sz="3200" dirty="0"/>
              <a:t>Couple ways to get what you need:</a:t>
            </a:r>
          </a:p>
          <a:p>
            <a:pPr lvl="1"/>
            <a:endParaRPr lang="en-US" altLang="en-US" dirty="0"/>
          </a:p>
          <a:p>
            <a:pPr lvl="1"/>
            <a:r>
              <a:rPr lang="en-US" altLang="en-US" sz="3200" dirty="0"/>
              <a:t>Price quotes</a:t>
            </a:r>
          </a:p>
          <a:p>
            <a:pPr lvl="1"/>
            <a:r>
              <a:rPr lang="en-US" altLang="en-US" sz="3200" dirty="0"/>
              <a:t>Cooperative purchasing agreements</a:t>
            </a:r>
          </a:p>
          <a:p>
            <a:endParaRPr lang="en-US" altLang="en-US" dirty="0"/>
          </a:p>
          <a:p>
            <a:endParaRPr lang="en-US" altLang="en-US" dirty="0"/>
          </a:p>
        </p:txBody>
      </p:sp>
      <p:sp>
        <p:nvSpPr>
          <p:cNvPr id="24579" name="Slide Number Placeholder 5">
            <a:extLst>
              <a:ext uri="{FF2B5EF4-FFF2-40B4-BE49-F238E27FC236}">
                <a16:creationId xmlns:a16="http://schemas.microsoft.com/office/drawing/2014/main" id="{CD43D490-210D-4C44-A259-5862E4A493A1}"/>
              </a:ext>
            </a:extLst>
          </p:cNvPr>
          <p:cNvSpPr>
            <a:spLocks noGrp="1"/>
          </p:cNvSpPr>
          <p:nvPr>
            <p:ph type="sldNum" sz="quarter" idx="12"/>
          </p:nvPr>
        </p:nvSpPr>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buNone/>
            </a:pPr>
            <a:fld id="{07D8838B-48F1-41D2-9297-E614C8EFBA1B}" type="slidenum">
              <a:rPr lang="en-US" altLang="en-US" sz="900"/>
              <a:pPr>
                <a:buNone/>
              </a:pPr>
              <a:t>11</a:t>
            </a:fld>
            <a:endParaRPr lang="en-US" alt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37EBC9-F716-47CF-BEB0-1D9EE85AC2AF}"/>
              </a:ext>
            </a:extLst>
          </p:cNvPr>
          <p:cNvSpPr>
            <a:spLocks noGrp="1"/>
          </p:cNvSpPr>
          <p:nvPr>
            <p:ph type="title"/>
          </p:nvPr>
        </p:nvSpPr>
        <p:spPr/>
        <p:txBody>
          <a:bodyPr>
            <a:normAutofit/>
          </a:bodyPr>
          <a:lstStyle/>
          <a:p>
            <a:pPr algn="ctr"/>
            <a:r>
              <a:rPr lang="en-US" dirty="0"/>
              <a:t>Small purchase process</a:t>
            </a:r>
            <a:br>
              <a:rPr lang="en-US" dirty="0"/>
            </a:br>
            <a:r>
              <a:rPr lang="en-US" sz="1600" dirty="0"/>
              <a:t>(2)</a:t>
            </a:r>
            <a:endParaRPr lang="en-US" dirty="0"/>
          </a:p>
        </p:txBody>
      </p:sp>
      <p:sp>
        <p:nvSpPr>
          <p:cNvPr id="25602" name="Rectangle 3">
            <a:extLst>
              <a:ext uri="{FF2B5EF4-FFF2-40B4-BE49-F238E27FC236}">
                <a16:creationId xmlns:a16="http://schemas.microsoft.com/office/drawing/2014/main" id="{B547AABC-1B9D-4113-B52C-96FF24056A50}"/>
              </a:ext>
            </a:extLst>
          </p:cNvPr>
          <p:cNvSpPr>
            <a:spLocks noGrp="1" noChangeArrowheads="1"/>
          </p:cNvSpPr>
          <p:nvPr>
            <p:ph idx="1"/>
          </p:nvPr>
        </p:nvSpPr>
        <p:spPr/>
        <p:txBody>
          <a:bodyPr/>
          <a:lstStyle/>
          <a:p>
            <a:pPr marL="69850" indent="0">
              <a:buNone/>
            </a:pPr>
            <a:r>
              <a:rPr lang="en-US" altLang="en-US" sz="2800" dirty="0"/>
              <a:t>Local government, KRS 45A.385:</a:t>
            </a:r>
          </a:p>
          <a:p>
            <a:pPr marL="69850" indent="0">
              <a:buNone/>
            </a:pPr>
            <a:endParaRPr lang="en-US" altLang="en-US" sz="2800" dirty="0"/>
          </a:p>
          <a:p>
            <a:pPr marL="69850" indent="0">
              <a:buNone/>
            </a:pPr>
            <a:r>
              <a:rPr lang="en-US" altLang="en-US" sz="2800" dirty="0"/>
              <a:t>The local public agency may use small purchase procedures for any contract for which a determination is made that the aggregate amount of the contract does not exceed twenty thousand dollars ($20,000) if small purchase procedures are in writing and available to the public.  </a:t>
            </a:r>
          </a:p>
          <a:p>
            <a:pPr lvl="1"/>
            <a:endParaRPr lang="en-US" altLang="en-US" dirty="0"/>
          </a:p>
        </p:txBody>
      </p:sp>
      <p:sp>
        <p:nvSpPr>
          <p:cNvPr id="25603" name="Slide Number Placeholder 5">
            <a:extLst>
              <a:ext uri="{FF2B5EF4-FFF2-40B4-BE49-F238E27FC236}">
                <a16:creationId xmlns:a16="http://schemas.microsoft.com/office/drawing/2014/main" id="{67FF2851-4D37-4362-A8F7-DCF446E7000C}"/>
              </a:ext>
            </a:extLst>
          </p:cNvPr>
          <p:cNvSpPr>
            <a:spLocks noGrp="1"/>
          </p:cNvSpPr>
          <p:nvPr>
            <p:ph type="sldNum" sz="quarter" idx="12"/>
          </p:nvPr>
        </p:nvSpPr>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buNone/>
            </a:pPr>
            <a:fld id="{6DF85341-A651-41D3-B367-2870C580A302}" type="slidenum">
              <a:rPr lang="en-US" altLang="en-US" sz="900"/>
              <a:pPr>
                <a:buNone/>
              </a:pPr>
              <a:t>12</a:t>
            </a:fld>
            <a:endParaRPr lang="en-US" alt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CC4789-A982-496E-8457-A80C4344D8FC}"/>
              </a:ext>
            </a:extLst>
          </p:cNvPr>
          <p:cNvSpPr>
            <a:spLocks noGrp="1"/>
          </p:cNvSpPr>
          <p:nvPr>
            <p:ph type="title"/>
          </p:nvPr>
        </p:nvSpPr>
        <p:spPr/>
        <p:txBody>
          <a:bodyPr>
            <a:normAutofit/>
          </a:bodyPr>
          <a:lstStyle/>
          <a:p>
            <a:pPr algn="ctr"/>
            <a:r>
              <a:rPr lang="en-US" dirty="0"/>
              <a:t>Small purchase process</a:t>
            </a:r>
            <a:br>
              <a:rPr lang="en-US" dirty="0"/>
            </a:br>
            <a:r>
              <a:rPr lang="en-US" sz="1600" dirty="0"/>
              <a:t>(3)</a:t>
            </a:r>
            <a:endParaRPr lang="en-US" dirty="0"/>
          </a:p>
        </p:txBody>
      </p:sp>
      <p:sp>
        <p:nvSpPr>
          <p:cNvPr id="26626" name="Rectangle 3">
            <a:extLst>
              <a:ext uri="{FF2B5EF4-FFF2-40B4-BE49-F238E27FC236}">
                <a16:creationId xmlns:a16="http://schemas.microsoft.com/office/drawing/2014/main" id="{03E2863F-4CD0-471E-B805-C049865B0FED}"/>
              </a:ext>
            </a:extLst>
          </p:cNvPr>
          <p:cNvSpPr>
            <a:spLocks noGrp="1" noChangeArrowheads="1"/>
          </p:cNvSpPr>
          <p:nvPr>
            <p:ph idx="1"/>
          </p:nvPr>
        </p:nvSpPr>
        <p:spPr>
          <a:xfrm>
            <a:off x="685800" y="1752599"/>
            <a:ext cx="7772400" cy="3581401"/>
          </a:xfrm>
        </p:spPr>
        <p:txBody>
          <a:bodyPr/>
          <a:lstStyle/>
          <a:p>
            <a:pPr marL="69850" indent="0">
              <a:buNone/>
            </a:pPr>
            <a:r>
              <a:rPr lang="en-US" altLang="en-US" sz="2800" dirty="0"/>
              <a:t>Local government, KRS 45A.385:</a:t>
            </a:r>
          </a:p>
          <a:p>
            <a:endParaRPr lang="en-US" altLang="en-US" sz="2800" dirty="0"/>
          </a:p>
          <a:p>
            <a:pPr marL="69850" indent="0">
              <a:buNone/>
            </a:pPr>
            <a:r>
              <a:rPr lang="en-US" altLang="en-US" sz="2800" dirty="0"/>
              <a:t>Your district has established small purchase procedures, quote requirements, etc.</a:t>
            </a:r>
          </a:p>
        </p:txBody>
      </p:sp>
      <p:sp>
        <p:nvSpPr>
          <p:cNvPr id="26627" name="Slide Number Placeholder 5">
            <a:extLst>
              <a:ext uri="{FF2B5EF4-FFF2-40B4-BE49-F238E27FC236}">
                <a16:creationId xmlns:a16="http://schemas.microsoft.com/office/drawing/2014/main" id="{D70C37DF-CBDC-4E8E-AF1E-817193081714}"/>
              </a:ext>
            </a:extLst>
          </p:cNvPr>
          <p:cNvSpPr>
            <a:spLocks noGrp="1"/>
          </p:cNvSpPr>
          <p:nvPr>
            <p:ph type="sldNum" sz="quarter" idx="12"/>
          </p:nvPr>
        </p:nvSpPr>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buNone/>
            </a:pPr>
            <a:fld id="{F27F1276-D079-4C6B-9E45-F0FA1DAEDA48}" type="slidenum">
              <a:rPr lang="en-US" altLang="en-US" sz="900"/>
              <a:pPr>
                <a:buNone/>
              </a:pPr>
              <a:t>13</a:t>
            </a:fld>
            <a:endParaRPr lang="en-US" alt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176796-1F95-4E50-A44A-CA14E5008AD8}"/>
              </a:ext>
            </a:extLst>
          </p:cNvPr>
          <p:cNvSpPr>
            <a:spLocks noGrp="1"/>
          </p:cNvSpPr>
          <p:nvPr>
            <p:ph type="title"/>
          </p:nvPr>
        </p:nvSpPr>
        <p:spPr/>
        <p:txBody>
          <a:bodyPr>
            <a:normAutofit/>
          </a:bodyPr>
          <a:lstStyle/>
          <a:p>
            <a:pPr algn="ctr"/>
            <a:r>
              <a:rPr lang="en-US" dirty="0"/>
              <a:t>Small purchase process</a:t>
            </a:r>
            <a:br>
              <a:rPr lang="en-US" dirty="0"/>
            </a:br>
            <a:r>
              <a:rPr lang="en-US" sz="1600" dirty="0"/>
              <a:t>(4)</a:t>
            </a:r>
            <a:endParaRPr lang="en-US" dirty="0"/>
          </a:p>
        </p:txBody>
      </p:sp>
      <p:sp>
        <p:nvSpPr>
          <p:cNvPr id="27650" name="Rectangle 3">
            <a:extLst>
              <a:ext uri="{FF2B5EF4-FFF2-40B4-BE49-F238E27FC236}">
                <a16:creationId xmlns:a16="http://schemas.microsoft.com/office/drawing/2014/main" id="{C286F96C-9CB7-4357-890C-56018AE8BE4A}"/>
              </a:ext>
            </a:extLst>
          </p:cNvPr>
          <p:cNvSpPr>
            <a:spLocks noGrp="1" noChangeArrowheads="1"/>
          </p:cNvSpPr>
          <p:nvPr>
            <p:ph idx="1"/>
          </p:nvPr>
        </p:nvSpPr>
        <p:spPr>
          <a:xfrm>
            <a:off x="685800" y="1600200"/>
            <a:ext cx="7772400" cy="3962399"/>
          </a:xfrm>
        </p:spPr>
        <p:txBody>
          <a:bodyPr/>
          <a:lstStyle/>
          <a:p>
            <a:endParaRPr lang="en-US" altLang="en-US" dirty="0"/>
          </a:p>
          <a:p>
            <a:pPr marL="69850" indent="0">
              <a:buNone/>
            </a:pPr>
            <a:r>
              <a:rPr lang="en-US" altLang="en-US" sz="2800" dirty="0"/>
              <a:t>Aggregate amount doesn’t exceed $20,000.</a:t>
            </a:r>
            <a:br>
              <a:rPr lang="en-US" altLang="en-US" sz="2800" dirty="0"/>
            </a:br>
            <a:r>
              <a:rPr lang="en-US" altLang="en-US" sz="1400" dirty="0"/>
              <a:t> </a:t>
            </a:r>
            <a:endParaRPr lang="en-US" altLang="en-US" sz="2800" dirty="0"/>
          </a:p>
          <a:p>
            <a:pPr marL="469900" lvl="1" indent="0">
              <a:buNone/>
            </a:pPr>
            <a:r>
              <a:rPr lang="en-US" altLang="en-US" sz="2800" dirty="0"/>
              <a:t>State government = 1 fiscal year</a:t>
            </a:r>
            <a:br>
              <a:rPr lang="en-US" altLang="en-US" sz="2800" dirty="0"/>
            </a:br>
            <a:r>
              <a:rPr lang="en-US" altLang="en-US" sz="1400" dirty="0"/>
              <a:t> </a:t>
            </a:r>
            <a:endParaRPr lang="en-US" altLang="en-US" sz="2800" dirty="0"/>
          </a:p>
          <a:p>
            <a:pPr marL="469900" lvl="1" indent="0">
              <a:buNone/>
            </a:pPr>
            <a:r>
              <a:rPr lang="en-US" altLang="en-US" sz="2800" dirty="0"/>
              <a:t>In general terms = 1 calendar year</a:t>
            </a:r>
            <a:br>
              <a:rPr lang="en-US" altLang="en-US" sz="2800" dirty="0"/>
            </a:br>
            <a:r>
              <a:rPr lang="en-US" altLang="en-US" sz="1400" dirty="0"/>
              <a:t> </a:t>
            </a:r>
            <a:endParaRPr lang="en-US" altLang="en-US" sz="2800" dirty="0"/>
          </a:p>
          <a:p>
            <a:pPr marL="469900" lvl="1" indent="0">
              <a:buNone/>
            </a:pPr>
            <a:r>
              <a:rPr lang="en-US" altLang="en-US" sz="2800" dirty="0"/>
              <a:t>Your district may observe the fiscal year, calendar year, or school year (August - July).</a:t>
            </a:r>
          </a:p>
          <a:p>
            <a:endParaRPr lang="en-US" altLang="en-US" dirty="0"/>
          </a:p>
        </p:txBody>
      </p:sp>
      <p:sp>
        <p:nvSpPr>
          <p:cNvPr id="27651" name="Slide Number Placeholder 5">
            <a:extLst>
              <a:ext uri="{FF2B5EF4-FFF2-40B4-BE49-F238E27FC236}">
                <a16:creationId xmlns:a16="http://schemas.microsoft.com/office/drawing/2014/main" id="{16FAB871-F504-4669-94EA-F70034FA05E4}"/>
              </a:ext>
            </a:extLst>
          </p:cNvPr>
          <p:cNvSpPr>
            <a:spLocks noGrp="1"/>
          </p:cNvSpPr>
          <p:nvPr>
            <p:ph type="sldNum" sz="quarter" idx="12"/>
          </p:nvPr>
        </p:nvSpPr>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buNone/>
            </a:pPr>
            <a:fld id="{4D81BD5F-986C-49AB-B22C-385D035AF8A8}" type="slidenum">
              <a:rPr lang="en-US" altLang="en-US" sz="900"/>
              <a:pPr>
                <a:buNone/>
              </a:pPr>
              <a:t>14</a:t>
            </a:fld>
            <a:endParaRPr lang="en-US" alt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6D50C-5AF9-4A3A-9713-4F0C86D007EF}"/>
              </a:ext>
            </a:extLst>
          </p:cNvPr>
          <p:cNvSpPr>
            <a:spLocks noGrp="1"/>
          </p:cNvSpPr>
          <p:nvPr>
            <p:ph type="title"/>
          </p:nvPr>
        </p:nvSpPr>
        <p:spPr/>
        <p:txBody>
          <a:bodyPr>
            <a:normAutofit/>
          </a:bodyPr>
          <a:lstStyle/>
          <a:p>
            <a:pPr algn="ctr"/>
            <a:r>
              <a:rPr lang="en-US" dirty="0"/>
              <a:t>Small purchase process</a:t>
            </a:r>
            <a:br>
              <a:rPr lang="en-US" dirty="0"/>
            </a:br>
            <a:r>
              <a:rPr lang="en-US" sz="1600" dirty="0"/>
              <a:t>(5)</a:t>
            </a:r>
            <a:endParaRPr lang="en-US" dirty="0"/>
          </a:p>
        </p:txBody>
      </p:sp>
      <p:sp>
        <p:nvSpPr>
          <p:cNvPr id="28674" name="Rectangle 3">
            <a:extLst>
              <a:ext uri="{FF2B5EF4-FFF2-40B4-BE49-F238E27FC236}">
                <a16:creationId xmlns:a16="http://schemas.microsoft.com/office/drawing/2014/main" id="{B78A8169-9456-4154-A14B-651B791582A5}"/>
              </a:ext>
            </a:extLst>
          </p:cNvPr>
          <p:cNvSpPr>
            <a:spLocks noGrp="1" noChangeArrowheads="1"/>
          </p:cNvSpPr>
          <p:nvPr>
            <p:ph idx="1"/>
          </p:nvPr>
        </p:nvSpPr>
        <p:spPr/>
        <p:txBody>
          <a:bodyPr/>
          <a:lstStyle/>
          <a:p>
            <a:endParaRPr lang="en-US" altLang="en-US" dirty="0"/>
          </a:p>
          <a:p>
            <a:pPr marL="69850" indent="0">
              <a:buNone/>
            </a:pPr>
            <a:r>
              <a:rPr lang="en-US" altLang="en-US" sz="2800" dirty="0"/>
              <a:t>Cannot artificially split or divide purchases.</a:t>
            </a:r>
          </a:p>
          <a:p>
            <a:pPr marL="469900" lvl="1" indent="0">
              <a:buNone/>
            </a:pPr>
            <a:r>
              <a:rPr lang="en-US" altLang="en-US" sz="2800" dirty="0"/>
              <a:t>This includes the same item from multiple vendors; related items from multiple vendors;</a:t>
            </a:r>
            <a:br>
              <a:rPr lang="en-US" altLang="en-US" sz="2800" dirty="0"/>
            </a:br>
            <a:r>
              <a:rPr lang="en-US" altLang="en-US" sz="2800" dirty="0"/>
              <a:t>and the same or related items from the same or multiple vendors over time.</a:t>
            </a:r>
          </a:p>
        </p:txBody>
      </p:sp>
      <p:sp>
        <p:nvSpPr>
          <p:cNvPr id="28675" name="Slide Number Placeholder 5">
            <a:extLst>
              <a:ext uri="{FF2B5EF4-FFF2-40B4-BE49-F238E27FC236}">
                <a16:creationId xmlns:a16="http://schemas.microsoft.com/office/drawing/2014/main" id="{37BADAAD-724D-4B80-9FF6-E75F9DE6CFB0}"/>
              </a:ext>
            </a:extLst>
          </p:cNvPr>
          <p:cNvSpPr>
            <a:spLocks noGrp="1"/>
          </p:cNvSpPr>
          <p:nvPr>
            <p:ph type="sldNum" sz="quarter" idx="12"/>
          </p:nvPr>
        </p:nvSpPr>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buNone/>
            </a:pPr>
            <a:fld id="{AF08BC26-EC07-4CCE-A84B-BF683B22563F}" type="slidenum">
              <a:rPr lang="en-US" altLang="en-US" sz="900"/>
              <a:pPr>
                <a:buNone/>
              </a:pPr>
              <a:t>15</a:t>
            </a:fld>
            <a:endParaRPr lang="en-US" alt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AEA6F-77CC-4FC5-9362-E6ED461D1F53}"/>
              </a:ext>
            </a:extLst>
          </p:cNvPr>
          <p:cNvSpPr>
            <a:spLocks noGrp="1"/>
          </p:cNvSpPr>
          <p:nvPr>
            <p:ph type="title"/>
          </p:nvPr>
        </p:nvSpPr>
        <p:spPr/>
        <p:txBody>
          <a:bodyPr>
            <a:normAutofit/>
          </a:bodyPr>
          <a:lstStyle/>
          <a:p>
            <a:pPr algn="ctr"/>
            <a:r>
              <a:rPr lang="en-US" dirty="0"/>
              <a:t>Small purchase process</a:t>
            </a:r>
            <a:br>
              <a:rPr lang="en-US" dirty="0"/>
            </a:br>
            <a:r>
              <a:rPr lang="en-US" sz="1600" dirty="0"/>
              <a:t>(6)</a:t>
            </a:r>
            <a:endParaRPr lang="en-US" dirty="0"/>
          </a:p>
        </p:txBody>
      </p:sp>
      <p:sp>
        <p:nvSpPr>
          <p:cNvPr id="29698" name="Rectangle 3">
            <a:extLst>
              <a:ext uri="{FF2B5EF4-FFF2-40B4-BE49-F238E27FC236}">
                <a16:creationId xmlns:a16="http://schemas.microsoft.com/office/drawing/2014/main" id="{FD7B30BE-FE5D-4204-8614-C0EFCF2BB485}"/>
              </a:ext>
            </a:extLst>
          </p:cNvPr>
          <p:cNvSpPr>
            <a:spLocks noGrp="1" noChangeArrowheads="1"/>
          </p:cNvSpPr>
          <p:nvPr>
            <p:ph idx="1"/>
          </p:nvPr>
        </p:nvSpPr>
        <p:spPr/>
        <p:txBody>
          <a:bodyPr/>
          <a:lstStyle/>
          <a:p>
            <a:endParaRPr lang="en-US" altLang="en-US" dirty="0"/>
          </a:p>
          <a:p>
            <a:pPr marL="69850" indent="0">
              <a:buNone/>
            </a:pPr>
            <a:r>
              <a:rPr lang="en-US" altLang="en-US" sz="2800" dirty="0"/>
              <a:t>May require one quote or multiple quotes, depending on dollar thresholds established by local purchasing procedures.</a:t>
            </a:r>
          </a:p>
        </p:txBody>
      </p:sp>
      <p:sp>
        <p:nvSpPr>
          <p:cNvPr id="29699" name="Slide Number Placeholder 5">
            <a:extLst>
              <a:ext uri="{FF2B5EF4-FFF2-40B4-BE49-F238E27FC236}">
                <a16:creationId xmlns:a16="http://schemas.microsoft.com/office/drawing/2014/main" id="{FBAB6815-703C-46B1-83E3-CE6555C30B0E}"/>
              </a:ext>
            </a:extLst>
          </p:cNvPr>
          <p:cNvSpPr>
            <a:spLocks noGrp="1"/>
          </p:cNvSpPr>
          <p:nvPr>
            <p:ph type="sldNum" sz="quarter" idx="12"/>
          </p:nvPr>
        </p:nvSpPr>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buNone/>
            </a:pPr>
            <a:fld id="{D0A3BB29-8496-47A4-A108-36DD8B5509DF}" type="slidenum">
              <a:rPr lang="en-US" altLang="en-US" sz="900"/>
              <a:pPr>
                <a:buNone/>
              </a:pPr>
              <a:t>16</a:t>
            </a:fld>
            <a:endParaRPr lang="en-US" alt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97" name="Rectangle 1533">
            <a:extLst>
              <a:ext uri="{FF2B5EF4-FFF2-40B4-BE49-F238E27FC236}">
                <a16:creationId xmlns:a16="http://schemas.microsoft.com/office/drawing/2014/main" id="{0B675035-F089-48BB-83D2-3CC306D4AD55}"/>
              </a:ext>
            </a:extLst>
          </p:cNvPr>
          <p:cNvSpPr>
            <a:spLocks noGrp="1" noChangeArrowheads="1"/>
          </p:cNvSpPr>
          <p:nvPr>
            <p:ph type="title"/>
          </p:nvPr>
        </p:nvSpPr>
        <p:spPr>
          <a:xfrm>
            <a:off x="457200" y="381000"/>
            <a:ext cx="8229600" cy="914400"/>
          </a:xfrm>
        </p:spPr>
        <p:txBody>
          <a:bodyPr>
            <a:normAutofit fontScale="90000"/>
          </a:bodyPr>
          <a:lstStyle/>
          <a:p>
            <a:pPr algn="ctr" eaLnBrk="1" fontAlgn="auto" hangingPunct="1">
              <a:spcAft>
                <a:spcPts val="0"/>
              </a:spcAft>
              <a:defRPr/>
            </a:pPr>
            <a:r>
              <a:rPr lang="en-US" b="1" dirty="0">
                <a:latin typeface="+mn-lt"/>
              </a:rPr>
              <a:t>Basic Small Purchase Procedure</a:t>
            </a:r>
          </a:p>
        </p:txBody>
      </p:sp>
      <p:sp>
        <p:nvSpPr>
          <p:cNvPr id="30723" name="Slide Number Placeholder 6">
            <a:extLst>
              <a:ext uri="{FF2B5EF4-FFF2-40B4-BE49-F238E27FC236}">
                <a16:creationId xmlns:a16="http://schemas.microsoft.com/office/drawing/2014/main" id="{55F4B5A0-BAC3-4679-9466-307F8F514478}"/>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380F3D40-910B-48B7-9AAD-4325C3E12E1D}" type="slidenum">
              <a:rPr lang="en-US" altLang="en-US" sz="900">
                <a:latin typeface="Arial" panose="020B0604020202020204" pitchFamily="34" charset="0"/>
              </a:rPr>
              <a:pPr>
                <a:spcBef>
                  <a:spcPct val="0"/>
                </a:spcBef>
                <a:buClrTx/>
                <a:buSzTx/>
                <a:buFontTx/>
                <a:buNone/>
              </a:pPr>
              <a:t>17</a:t>
            </a:fld>
            <a:endParaRPr lang="en-US" altLang="en-US" sz="900">
              <a:latin typeface="Arial" panose="020B0604020202020204" pitchFamily="34" charset="0"/>
            </a:endParaRPr>
          </a:p>
        </p:txBody>
      </p:sp>
      <p:sp>
        <p:nvSpPr>
          <p:cNvPr id="2" name="Content Placeholder 1">
            <a:extLst>
              <a:ext uri="{FF2B5EF4-FFF2-40B4-BE49-F238E27FC236}">
                <a16:creationId xmlns:a16="http://schemas.microsoft.com/office/drawing/2014/main" id="{7D296AA6-44EB-4FB9-93D4-D4629EFFA2AE}"/>
              </a:ext>
            </a:extLst>
          </p:cNvPr>
          <p:cNvSpPr>
            <a:spLocks noGrp="1"/>
          </p:cNvSpPr>
          <p:nvPr>
            <p:ph sz="quarter" idx="13"/>
          </p:nvPr>
        </p:nvSpPr>
        <p:spPr>
          <a:xfrm>
            <a:off x="457200" y="1371600"/>
            <a:ext cx="8153400" cy="4343400"/>
          </a:xfrm>
        </p:spPr>
        <p:txBody>
          <a:bodyPr rtlCol="0">
            <a:normAutofit/>
          </a:bodyPr>
          <a:lstStyle/>
          <a:p>
            <a:pPr marL="0" indent="0" eaLnBrk="1" fontAlgn="auto" hangingPunct="1">
              <a:spcBef>
                <a:spcPts val="0"/>
              </a:spcBef>
              <a:spcAft>
                <a:spcPts val="0"/>
              </a:spcAft>
              <a:buFont typeface="Wingdings" pitchFamily="2" charset="2"/>
              <a:buNone/>
              <a:defRPr/>
            </a:pPr>
            <a:r>
              <a:rPr lang="en-US" sz="3000" dirty="0"/>
              <a:t>Limits on Purchases – sample </a:t>
            </a:r>
          </a:p>
          <a:p>
            <a:pPr marL="0" indent="0" eaLnBrk="1" fontAlgn="auto" hangingPunct="1">
              <a:spcBef>
                <a:spcPts val="0"/>
              </a:spcBef>
              <a:spcAft>
                <a:spcPts val="0"/>
              </a:spcAft>
              <a:buFont typeface="Wingdings" pitchFamily="2" charset="2"/>
              <a:buNone/>
              <a:defRPr/>
            </a:pPr>
            <a:endParaRPr lang="en-US" dirty="0"/>
          </a:p>
          <a:p>
            <a:pPr marL="0" indent="0" eaLnBrk="1" fontAlgn="auto" hangingPunct="1">
              <a:spcBef>
                <a:spcPts val="0"/>
              </a:spcBef>
              <a:spcAft>
                <a:spcPts val="0"/>
              </a:spcAft>
              <a:buFont typeface="Wingdings" pitchFamily="2" charset="2"/>
              <a:buNone/>
              <a:defRPr/>
            </a:pPr>
            <a:r>
              <a:rPr lang="en-US" sz="3000" dirty="0"/>
              <a:t>1.  $0 - $249.99 requires purchase order signed by the Superintendent.</a:t>
            </a:r>
          </a:p>
          <a:p>
            <a:pPr marL="0" indent="0" eaLnBrk="1" fontAlgn="auto" hangingPunct="1">
              <a:spcBef>
                <a:spcPts val="0"/>
              </a:spcBef>
              <a:spcAft>
                <a:spcPts val="0"/>
              </a:spcAft>
              <a:buFont typeface="Wingdings" pitchFamily="2" charset="2"/>
              <a:buNone/>
              <a:defRPr/>
            </a:pPr>
            <a:endParaRPr lang="en-US" dirty="0"/>
          </a:p>
          <a:p>
            <a:pPr marL="0" indent="0" eaLnBrk="1" fontAlgn="auto" hangingPunct="1">
              <a:spcBef>
                <a:spcPts val="0"/>
              </a:spcBef>
              <a:spcAft>
                <a:spcPts val="0"/>
              </a:spcAft>
              <a:buFont typeface="Wingdings" pitchFamily="2" charset="2"/>
              <a:buNone/>
              <a:defRPr/>
            </a:pPr>
            <a:r>
              <a:rPr lang="en-US" sz="3000" dirty="0"/>
              <a:t>2.  $250 - $1,999.99 requires signed purchase order and documented three telephone quotes or three prices from competitive catalogs.</a:t>
            </a:r>
          </a:p>
          <a:p>
            <a:pPr marL="457200" indent="-457200" eaLnBrk="1" fontAlgn="auto" hangingPunct="1">
              <a:spcAft>
                <a:spcPts val="0"/>
              </a:spcAft>
              <a:buFont typeface="+mj-lt"/>
              <a:buAutoNum type="alphaLcParenR" startAt="3"/>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97" name="Rectangle 1533">
            <a:extLst>
              <a:ext uri="{FF2B5EF4-FFF2-40B4-BE49-F238E27FC236}">
                <a16:creationId xmlns:a16="http://schemas.microsoft.com/office/drawing/2014/main" id="{B7BE433F-8133-4244-AF29-4293C07085A6}"/>
              </a:ext>
            </a:extLst>
          </p:cNvPr>
          <p:cNvSpPr>
            <a:spLocks noGrp="1" noChangeArrowheads="1"/>
          </p:cNvSpPr>
          <p:nvPr>
            <p:ph type="title"/>
          </p:nvPr>
        </p:nvSpPr>
        <p:spPr>
          <a:xfrm>
            <a:off x="457200" y="381000"/>
            <a:ext cx="8229600" cy="914400"/>
          </a:xfrm>
        </p:spPr>
        <p:txBody>
          <a:bodyPr>
            <a:normAutofit fontScale="90000"/>
          </a:bodyPr>
          <a:lstStyle/>
          <a:p>
            <a:pPr algn="ctr" eaLnBrk="1" fontAlgn="auto" hangingPunct="1">
              <a:spcAft>
                <a:spcPts val="0"/>
              </a:spcAft>
              <a:defRPr/>
            </a:pPr>
            <a:r>
              <a:rPr lang="en-US" b="1" dirty="0">
                <a:latin typeface="+mn-lt"/>
              </a:rPr>
              <a:t>Basic Small Purchase Procedure</a:t>
            </a:r>
            <a:br>
              <a:rPr lang="en-US" b="1" dirty="0">
                <a:latin typeface="+mn-lt"/>
              </a:rPr>
            </a:br>
            <a:r>
              <a:rPr lang="en-US" sz="1600" b="1" dirty="0">
                <a:latin typeface="+mn-lt"/>
              </a:rPr>
              <a:t>(continued)</a:t>
            </a:r>
            <a:endParaRPr lang="en-US" b="1" dirty="0">
              <a:latin typeface="+mn-lt"/>
            </a:endParaRPr>
          </a:p>
        </p:txBody>
      </p:sp>
      <p:sp>
        <p:nvSpPr>
          <p:cNvPr id="31747" name="Slide Number Placeholder 6">
            <a:extLst>
              <a:ext uri="{FF2B5EF4-FFF2-40B4-BE49-F238E27FC236}">
                <a16:creationId xmlns:a16="http://schemas.microsoft.com/office/drawing/2014/main" id="{59CC5CE5-65D1-4689-B141-6A41289F97FC}"/>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3AEEF07C-73EE-403C-8B1C-B557B4773860}" type="slidenum">
              <a:rPr lang="en-US" altLang="en-US" sz="900">
                <a:latin typeface="Arial" panose="020B0604020202020204" pitchFamily="34" charset="0"/>
              </a:rPr>
              <a:pPr>
                <a:spcBef>
                  <a:spcPct val="0"/>
                </a:spcBef>
                <a:buClrTx/>
                <a:buSzTx/>
                <a:buFontTx/>
                <a:buNone/>
              </a:pPr>
              <a:t>18</a:t>
            </a:fld>
            <a:endParaRPr lang="en-US" altLang="en-US" sz="900">
              <a:latin typeface="Arial" panose="020B0604020202020204" pitchFamily="34" charset="0"/>
            </a:endParaRPr>
          </a:p>
        </p:txBody>
      </p:sp>
      <p:sp>
        <p:nvSpPr>
          <p:cNvPr id="2" name="Content Placeholder 1">
            <a:extLst>
              <a:ext uri="{FF2B5EF4-FFF2-40B4-BE49-F238E27FC236}">
                <a16:creationId xmlns:a16="http://schemas.microsoft.com/office/drawing/2014/main" id="{4A23531C-2254-4123-8E01-35D5C19DAC1A}"/>
              </a:ext>
            </a:extLst>
          </p:cNvPr>
          <p:cNvSpPr>
            <a:spLocks noGrp="1"/>
          </p:cNvSpPr>
          <p:nvPr>
            <p:ph sz="quarter" idx="13"/>
          </p:nvPr>
        </p:nvSpPr>
        <p:spPr>
          <a:xfrm>
            <a:off x="457200" y="1371600"/>
            <a:ext cx="8153400" cy="4343400"/>
          </a:xfrm>
        </p:spPr>
        <p:txBody>
          <a:bodyPr rtlCol="0">
            <a:normAutofit/>
          </a:bodyPr>
          <a:lstStyle/>
          <a:p>
            <a:pPr marL="0" indent="0" eaLnBrk="1" fontAlgn="auto" hangingPunct="1">
              <a:spcBef>
                <a:spcPts val="0"/>
              </a:spcBef>
              <a:spcAft>
                <a:spcPts val="0"/>
              </a:spcAft>
              <a:buFont typeface="Wingdings" pitchFamily="2" charset="2"/>
              <a:buNone/>
              <a:defRPr/>
            </a:pPr>
            <a:r>
              <a:rPr lang="en-US" sz="3000" dirty="0"/>
              <a:t>Limits on Purchases – sample </a:t>
            </a:r>
          </a:p>
          <a:p>
            <a:pPr marL="0" indent="0" eaLnBrk="1" fontAlgn="auto" hangingPunct="1">
              <a:spcBef>
                <a:spcPts val="0"/>
              </a:spcBef>
              <a:spcAft>
                <a:spcPts val="0"/>
              </a:spcAft>
              <a:buFont typeface="Wingdings" pitchFamily="2" charset="2"/>
              <a:buNone/>
              <a:defRPr/>
            </a:pPr>
            <a:endParaRPr lang="en-US" dirty="0"/>
          </a:p>
          <a:p>
            <a:pPr marL="0" indent="0" eaLnBrk="1" fontAlgn="auto" hangingPunct="1">
              <a:spcBef>
                <a:spcPts val="0"/>
              </a:spcBef>
              <a:spcAft>
                <a:spcPts val="0"/>
              </a:spcAft>
              <a:buFont typeface="Wingdings 3" panose="05040102010807070707" pitchFamily="18" charset="2"/>
              <a:buNone/>
              <a:defRPr/>
            </a:pPr>
            <a:r>
              <a:rPr lang="en-US" sz="3000" dirty="0"/>
              <a:t>3.  $2,000 - $19,999.99 requires signed purchase order and three written quotes from competitive vendors or suppliers.</a:t>
            </a:r>
          </a:p>
          <a:p>
            <a:pPr marL="0" indent="0" eaLnBrk="1" fontAlgn="auto" hangingPunct="1">
              <a:spcBef>
                <a:spcPts val="0"/>
              </a:spcBef>
              <a:spcAft>
                <a:spcPts val="0"/>
              </a:spcAft>
              <a:buFont typeface="Wingdings 3" panose="05040102010807070707" pitchFamily="18" charset="2"/>
              <a:buNone/>
              <a:defRPr/>
            </a:pPr>
            <a:endParaRPr lang="en-US" dirty="0"/>
          </a:p>
          <a:p>
            <a:pPr marL="0" indent="0" eaLnBrk="1" fontAlgn="auto" hangingPunct="1">
              <a:spcBef>
                <a:spcPts val="0"/>
              </a:spcBef>
              <a:spcAft>
                <a:spcPts val="0"/>
              </a:spcAft>
              <a:buFont typeface="Wingdings" pitchFamily="2" charset="2"/>
              <a:buNone/>
              <a:defRPr/>
            </a:pPr>
            <a:r>
              <a:rPr lang="en-US" sz="3000" dirty="0"/>
              <a:t>4.  $20,000 and over requires formal bidding by the Office of the Superintendent.</a:t>
            </a:r>
            <a:r>
              <a:rPr lang="en-US" sz="3000" b="1" dirty="0"/>
              <a:t> </a:t>
            </a:r>
            <a:endParaRPr lang="en-US" sz="3000" dirty="0"/>
          </a:p>
          <a:p>
            <a:pPr marL="0" indent="0" eaLnBrk="1" fontAlgn="auto" hangingPunct="1">
              <a:spcAft>
                <a:spcPts val="0"/>
              </a:spcAft>
              <a:buFont typeface="Wingdings" pitchFamily="2" charset="2"/>
              <a:buNone/>
              <a:defRPr/>
            </a:pPr>
            <a:endParaRPr lang="en-US" dirty="0"/>
          </a:p>
          <a:p>
            <a:pPr marL="457200" indent="-457200" eaLnBrk="1" fontAlgn="auto" hangingPunct="1">
              <a:spcAft>
                <a:spcPts val="0"/>
              </a:spcAft>
              <a:buFont typeface="+mj-lt"/>
              <a:buAutoNum type="alphaLcParenR" startAt="3"/>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7B23D7CB-5047-4998-818E-4B3962C37B49}"/>
              </a:ext>
            </a:extLst>
          </p:cNvPr>
          <p:cNvSpPr>
            <a:spLocks noGrp="1" noChangeArrowheads="1"/>
          </p:cNvSpPr>
          <p:nvPr>
            <p:ph type="title"/>
          </p:nvPr>
        </p:nvSpPr>
        <p:spPr>
          <a:xfrm>
            <a:off x="457200" y="609600"/>
            <a:ext cx="8229600" cy="914400"/>
          </a:xfrm>
        </p:spPr>
        <p:txBody>
          <a:bodyPr lIns="92075" tIns="46038" rIns="92075" bIns="46038"/>
          <a:lstStyle/>
          <a:p>
            <a:pPr algn="ctr" eaLnBrk="1" fontAlgn="auto" hangingPunct="1">
              <a:spcAft>
                <a:spcPts val="0"/>
              </a:spcAft>
              <a:defRPr/>
            </a:pPr>
            <a:r>
              <a:rPr lang="en-US" sz="4000" b="1" dirty="0">
                <a:latin typeface="+mn-lt"/>
              </a:rPr>
              <a:t>Specifications</a:t>
            </a:r>
          </a:p>
        </p:txBody>
      </p:sp>
      <p:sp>
        <p:nvSpPr>
          <p:cNvPr id="32771" name="Rectangle 3">
            <a:extLst>
              <a:ext uri="{FF2B5EF4-FFF2-40B4-BE49-F238E27FC236}">
                <a16:creationId xmlns:a16="http://schemas.microsoft.com/office/drawing/2014/main" id="{E12F1F7A-726A-482C-A2A2-76A6B9703209}"/>
              </a:ext>
            </a:extLst>
          </p:cNvPr>
          <p:cNvSpPr>
            <a:spLocks noGrp="1" noChangeArrowheads="1"/>
          </p:cNvSpPr>
          <p:nvPr>
            <p:ph idx="1"/>
          </p:nvPr>
        </p:nvSpPr>
        <p:spPr>
          <a:xfrm>
            <a:off x="609600" y="1524000"/>
            <a:ext cx="8001000" cy="4419600"/>
          </a:xfrm>
        </p:spPr>
        <p:txBody>
          <a:bodyPr lIns="92075" tIns="46038" rIns="92075" bIns="46038"/>
          <a:lstStyle/>
          <a:p>
            <a:pPr marL="68263" indent="0" eaLnBrk="1" hangingPunct="1">
              <a:spcBef>
                <a:spcPct val="0"/>
              </a:spcBef>
              <a:buFont typeface="Wingdings 3" panose="05040102010807070707" pitchFamily="18" charset="2"/>
              <a:buNone/>
            </a:pPr>
            <a:r>
              <a:rPr lang="en-US" altLang="en-US" sz="2600"/>
              <a:t>Use detailed specifications to compare “apples to apples.”</a:t>
            </a:r>
          </a:p>
          <a:p>
            <a:pPr marL="68263" indent="0" eaLnBrk="1" hangingPunct="1">
              <a:spcBef>
                <a:spcPct val="0"/>
              </a:spcBef>
              <a:buFont typeface="Wingdings 3" panose="05040102010807070707" pitchFamily="18" charset="2"/>
              <a:buNone/>
            </a:pPr>
            <a:endParaRPr lang="en-US" altLang="en-US" sz="1800"/>
          </a:p>
          <a:p>
            <a:pPr marL="68263" indent="0" eaLnBrk="1" hangingPunct="1">
              <a:spcBef>
                <a:spcPct val="0"/>
              </a:spcBef>
              <a:buFont typeface="Wingdings 3" panose="05040102010807070707" pitchFamily="18" charset="2"/>
              <a:buNone/>
            </a:pPr>
            <a:r>
              <a:rPr lang="en-US" altLang="en-US" sz="2600"/>
              <a:t>Brand Name or Approved Equal</a:t>
            </a:r>
          </a:p>
          <a:p>
            <a:pPr marL="68263" indent="0" eaLnBrk="1" hangingPunct="1">
              <a:spcBef>
                <a:spcPct val="0"/>
              </a:spcBef>
              <a:buFont typeface="Wingdings 3" panose="05040102010807070707" pitchFamily="18" charset="2"/>
              <a:buNone/>
            </a:pPr>
            <a:endParaRPr lang="en-US" altLang="en-US" sz="1800"/>
          </a:p>
          <a:p>
            <a:pPr marL="68263" indent="0" eaLnBrk="1" hangingPunct="1">
              <a:spcBef>
                <a:spcPct val="0"/>
              </a:spcBef>
              <a:buFont typeface="Wingdings 3" panose="05040102010807070707" pitchFamily="18" charset="2"/>
              <a:buNone/>
            </a:pPr>
            <a:r>
              <a:rPr lang="en-US" altLang="en-US" sz="2600"/>
              <a:t>Acceptable Brands List – If a system is already in place that requires particular brands.  Ex: Building locking system.  May require the maker of the system for replacements and upgrades.</a:t>
            </a:r>
          </a:p>
          <a:p>
            <a:pPr marL="68263" indent="0" eaLnBrk="1" hangingPunct="1">
              <a:spcBef>
                <a:spcPct val="0"/>
              </a:spcBef>
              <a:buFont typeface="Wingdings 3" panose="05040102010807070707" pitchFamily="18" charset="2"/>
              <a:buNone/>
            </a:pPr>
            <a:endParaRPr lang="en-US" altLang="en-US" sz="1800"/>
          </a:p>
          <a:p>
            <a:pPr marL="68263" indent="0" eaLnBrk="1" hangingPunct="1">
              <a:spcBef>
                <a:spcPct val="0"/>
              </a:spcBef>
              <a:buFont typeface="Wingdings 3" panose="05040102010807070707" pitchFamily="18" charset="2"/>
              <a:buNone/>
            </a:pPr>
            <a:r>
              <a:rPr lang="en-US" altLang="en-US" sz="2600"/>
              <a:t>“No Substitute” – BEWARE! – Competition Killer</a:t>
            </a:r>
          </a:p>
        </p:txBody>
      </p:sp>
      <p:sp>
        <p:nvSpPr>
          <p:cNvPr id="32772" name="Slide Number Placeholder 5">
            <a:extLst>
              <a:ext uri="{FF2B5EF4-FFF2-40B4-BE49-F238E27FC236}">
                <a16:creationId xmlns:a16="http://schemas.microsoft.com/office/drawing/2014/main" id="{EBA2E5F3-E0E8-4FB9-BE63-42F3F0BAEB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CE265467-D5C5-408C-9729-32BEE3A61A9D}" type="slidenum">
              <a:rPr lang="en-US" altLang="en-US" sz="900">
                <a:latin typeface="Arial" panose="020B0604020202020204" pitchFamily="34" charset="0"/>
              </a:rPr>
              <a:pPr>
                <a:spcBef>
                  <a:spcPct val="0"/>
                </a:spcBef>
                <a:buClrTx/>
                <a:buSzTx/>
                <a:buFontTx/>
                <a:buNone/>
              </a:pPr>
              <a:t>19</a:t>
            </a:fld>
            <a:endParaRPr lang="en-US" altLang="en-US" sz="90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0E15A6C6-F763-40A4-BA24-27E7E4F57F13}"/>
              </a:ext>
            </a:extLst>
          </p:cNvPr>
          <p:cNvSpPr>
            <a:spLocks noGrp="1" noChangeArrowheads="1"/>
          </p:cNvSpPr>
          <p:nvPr>
            <p:ph type="title"/>
          </p:nvPr>
        </p:nvSpPr>
        <p:spPr>
          <a:xfrm>
            <a:off x="457200" y="838200"/>
            <a:ext cx="8229600" cy="4495800"/>
          </a:xfrm>
        </p:spPr>
        <p:txBody>
          <a:bodyPr lIns="92075" tIns="46038" rIns="92075" bIns="46038">
            <a:normAutofit fontScale="90000"/>
          </a:bodyPr>
          <a:lstStyle/>
          <a:p>
            <a:pPr marL="68580" algn="ctr" eaLnBrk="1" fontAlgn="auto" hangingPunct="1">
              <a:spcBef>
                <a:spcPts val="0"/>
              </a:spcBef>
              <a:spcAft>
                <a:spcPts val="0"/>
              </a:spcAft>
              <a:defRPr/>
            </a:pPr>
            <a:r>
              <a:rPr lang="en-US" b="1" dirty="0">
                <a:latin typeface="+mn-lt"/>
              </a:rPr>
              <a:t>Two Methods of Procurement </a:t>
            </a:r>
            <a:br>
              <a:rPr lang="en-US" b="1" dirty="0">
                <a:latin typeface="+mn-lt"/>
              </a:rPr>
            </a:br>
            <a:r>
              <a:rPr lang="en-US" b="1" dirty="0">
                <a:latin typeface="+mn-lt"/>
              </a:rPr>
              <a:t>for School Districts</a:t>
            </a:r>
            <a:br>
              <a:rPr lang="en-US" b="1" dirty="0">
                <a:latin typeface="+mn-lt"/>
              </a:rPr>
            </a:br>
            <a:br>
              <a:rPr lang="en-US" sz="200" b="1" dirty="0">
                <a:latin typeface="+mn-lt"/>
              </a:rPr>
            </a:br>
            <a:br>
              <a:rPr lang="en-US" sz="200" b="1" dirty="0">
                <a:latin typeface="+mn-lt"/>
              </a:rPr>
            </a:br>
            <a:br>
              <a:rPr lang="en-US" sz="200" b="1" dirty="0">
                <a:latin typeface="+mn-lt"/>
              </a:rPr>
            </a:br>
            <a:br>
              <a:rPr lang="en-US" sz="2700" dirty="0">
                <a:latin typeface="+mn-lt"/>
              </a:rPr>
            </a:br>
            <a:r>
              <a:rPr lang="en-US" cap="none" dirty="0"/>
              <a:t>Bid Law</a:t>
            </a:r>
            <a:br>
              <a:rPr lang="en-US" cap="none" dirty="0"/>
            </a:br>
            <a:r>
              <a:rPr lang="en-US" cap="none" dirty="0"/>
              <a:t>KRS 424.260</a:t>
            </a:r>
            <a:br>
              <a:rPr lang="en-US" cap="none" dirty="0"/>
            </a:br>
            <a:br>
              <a:rPr lang="en-US" cap="none" dirty="0"/>
            </a:br>
            <a:r>
              <a:rPr lang="en-US" cap="none" dirty="0"/>
              <a:t>Kentucky Model Procurement Code (KMPC)</a:t>
            </a:r>
            <a:br>
              <a:rPr lang="en-US" cap="none" dirty="0"/>
            </a:br>
            <a:r>
              <a:rPr lang="en-US" cap="none" dirty="0"/>
              <a:t>KRS </a:t>
            </a:r>
            <a:r>
              <a:rPr lang="en-US" cap="none"/>
              <a:t>45A.345 - </a:t>
            </a:r>
            <a:r>
              <a:rPr lang="en-US" cap="none" dirty="0"/>
              <a:t>460  </a:t>
            </a:r>
            <a:br>
              <a:rPr lang="en-US" sz="2700" b="1" cap="none" dirty="0"/>
            </a:br>
            <a:endParaRPr lang="en-US" sz="2700" b="1" cap="none" dirty="0">
              <a:latin typeface="+mn-lt"/>
            </a:endParaRPr>
          </a:p>
        </p:txBody>
      </p:sp>
      <p:sp>
        <p:nvSpPr>
          <p:cNvPr id="15363" name="Slide Number Placeholder 5">
            <a:extLst>
              <a:ext uri="{FF2B5EF4-FFF2-40B4-BE49-F238E27FC236}">
                <a16:creationId xmlns:a16="http://schemas.microsoft.com/office/drawing/2014/main" id="{DAB34008-11CB-4803-8FBB-B771D935A2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D33F345D-5507-4098-A3C8-3A7A874A9F44}" type="slidenum">
              <a:rPr lang="en-US" altLang="en-US" sz="900">
                <a:latin typeface="Arial" panose="020B0604020202020204" pitchFamily="34" charset="0"/>
              </a:rPr>
              <a:pPr>
                <a:spcBef>
                  <a:spcPct val="0"/>
                </a:spcBef>
                <a:buClrTx/>
                <a:buSzTx/>
                <a:buFontTx/>
                <a:buNone/>
              </a:pPr>
              <a:t>2</a:t>
            </a:fld>
            <a:endParaRPr lang="en-US" altLang="en-US" sz="9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3B090177-D6FD-48FB-931F-EF632DF7D16A}"/>
              </a:ext>
            </a:extLst>
          </p:cNvPr>
          <p:cNvSpPr>
            <a:spLocks noGrp="1" noChangeArrowheads="1"/>
          </p:cNvSpPr>
          <p:nvPr>
            <p:ph type="title"/>
          </p:nvPr>
        </p:nvSpPr>
        <p:spPr>
          <a:xfrm>
            <a:off x="457200" y="609600"/>
            <a:ext cx="8229600" cy="914400"/>
          </a:xfrm>
        </p:spPr>
        <p:txBody>
          <a:bodyPr lIns="92075" tIns="46038" rIns="92075" bIns="46038">
            <a:noAutofit/>
          </a:bodyPr>
          <a:lstStyle/>
          <a:p>
            <a:pPr algn="ctr" eaLnBrk="1" fontAlgn="auto" hangingPunct="1">
              <a:spcAft>
                <a:spcPts val="0"/>
              </a:spcAft>
              <a:defRPr/>
            </a:pPr>
            <a:r>
              <a:rPr lang="en-US" sz="3000" b="1" dirty="0">
                <a:latin typeface="+mn-lt"/>
              </a:rPr>
              <a:t>Tips When Obtaining Quotes </a:t>
            </a:r>
            <a:br>
              <a:rPr lang="en-US" sz="3000" b="1" dirty="0">
                <a:latin typeface="+mn-lt"/>
              </a:rPr>
            </a:br>
            <a:r>
              <a:rPr lang="en-US" sz="3000" b="1" dirty="0">
                <a:latin typeface="+mn-lt"/>
              </a:rPr>
              <a:t>From Vendors</a:t>
            </a:r>
            <a:br>
              <a:rPr lang="en-US" sz="3000" b="1" dirty="0">
                <a:latin typeface="+mn-lt"/>
              </a:rPr>
            </a:br>
            <a:r>
              <a:rPr lang="en-US" sz="1400" b="1" dirty="0">
                <a:latin typeface="+mn-lt"/>
              </a:rPr>
              <a:t>(1)</a:t>
            </a:r>
            <a:endParaRPr lang="en-US" sz="3000" b="1" dirty="0">
              <a:latin typeface="+mn-lt"/>
            </a:endParaRPr>
          </a:p>
        </p:txBody>
      </p:sp>
      <p:sp>
        <p:nvSpPr>
          <p:cNvPr id="33795" name="Rectangle 3">
            <a:extLst>
              <a:ext uri="{FF2B5EF4-FFF2-40B4-BE49-F238E27FC236}">
                <a16:creationId xmlns:a16="http://schemas.microsoft.com/office/drawing/2014/main" id="{52D438E2-51EB-4D8E-9DA7-A8B2C574988F}"/>
              </a:ext>
            </a:extLst>
          </p:cNvPr>
          <p:cNvSpPr>
            <a:spLocks noGrp="1" noChangeArrowheads="1"/>
          </p:cNvSpPr>
          <p:nvPr>
            <p:ph idx="1"/>
          </p:nvPr>
        </p:nvSpPr>
        <p:spPr>
          <a:xfrm>
            <a:off x="838200" y="1752600"/>
            <a:ext cx="7772400" cy="4495800"/>
          </a:xfrm>
        </p:spPr>
        <p:txBody>
          <a:bodyPr lIns="92075" tIns="46038" rIns="92075" bIns="46038"/>
          <a:lstStyle/>
          <a:p>
            <a:pPr marL="0" indent="0" eaLnBrk="1" hangingPunct="1">
              <a:spcBef>
                <a:spcPct val="0"/>
              </a:spcBef>
              <a:buFont typeface="Wingdings 3" panose="05040102010807070707" pitchFamily="18" charset="2"/>
              <a:buNone/>
            </a:pPr>
            <a:r>
              <a:rPr lang="en-US" altLang="en-US" sz="3000"/>
              <a:t>If obtaining phone quotes, advise vendors you’re obtaining quotes from several vendors. You cannot share the names of other vendors from whom quotes are being obtained. </a:t>
            </a:r>
          </a:p>
          <a:p>
            <a:pPr marL="0" indent="0" eaLnBrk="1" hangingPunct="1">
              <a:spcBef>
                <a:spcPct val="0"/>
              </a:spcBef>
              <a:buFont typeface="Wingdings 3" panose="05040102010807070707" pitchFamily="18" charset="2"/>
              <a:buNone/>
            </a:pPr>
            <a:endParaRPr lang="en-US" altLang="en-US" sz="3000"/>
          </a:p>
          <a:p>
            <a:pPr marL="0" indent="0" eaLnBrk="1" hangingPunct="1">
              <a:spcBef>
                <a:spcPct val="0"/>
              </a:spcBef>
              <a:buFont typeface="Wingdings 3" panose="05040102010807070707" pitchFamily="18" charset="2"/>
              <a:buNone/>
            </a:pPr>
            <a:r>
              <a:rPr lang="en-US" altLang="en-US" sz="3000"/>
              <a:t>Ensure that all vendors receive the same information. One vendor cannot receive information not given to all.</a:t>
            </a:r>
          </a:p>
        </p:txBody>
      </p:sp>
      <p:sp>
        <p:nvSpPr>
          <p:cNvPr id="33796" name="Slide Number Placeholder 5">
            <a:extLst>
              <a:ext uri="{FF2B5EF4-FFF2-40B4-BE49-F238E27FC236}">
                <a16:creationId xmlns:a16="http://schemas.microsoft.com/office/drawing/2014/main" id="{11126CCD-3EFC-47A0-9981-1B6AB9942C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FC313934-8FCC-4B51-99B4-E46A6A1D78D5}" type="slidenum">
              <a:rPr lang="en-US" altLang="en-US" sz="900">
                <a:latin typeface="Arial" panose="020B0604020202020204" pitchFamily="34" charset="0"/>
              </a:rPr>
              <a:pPr>
                <a:spcBef>
                  <a:spcPct val="0"/>
                </a:spcBef>
                <a:buClrTx/>
                <a:buSzTx/>
                <a:buFontTx/>
                <a:buNone/>
              </a:pPr>
              <a:t>20</a:t>
            </a:fld>
            <a:endParaRPr lang="en-US" altLang="en-US" sz="90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54C4CEA0-8034-4757-97B2-93CF2DE3B470}"/>
              </a:ext>
            </a:extLst>
          </p:cNvPr>
          <p:cNvSpPr>
            <a:spLocks noGrp="1" noChangeArrowheads="1"/>
          </p:cNvSpPr>
          <p:nvPr>
            <p:ph type="title"/>
          </p:nvPr>
        </p:nvSpPr>
        <p:spPr>
          <a:xfrm>
            <a:off x="457200" y="609600"/>
            <a:ext cx="8229600" cy="914400"/>
          </a:xfrm>
        </p:spPr>
        <p:txBody>
          <a:bodyPr lIns="92075" tIns="46038" rIns="92075" bIns="46038">
            <a:noAutofit/>
          </a:bodyPr>
          <a:lstStyle/>
          <a:p>
            <a:pPr algn="ctr" eaLnBrk="1" fontAlgn="auto" hangingPunct="1">
              <a:spcAft>
                <a:spcPts val="0"/>
              </a:spcAft>
              <a:defRPr/>
            </a:pPr>
            <a:r>
              <a:rPr lang="en-US" sz="3000" b="1" dirty="0">
                <a:latin typeface="+mn-lt"/>
              </a:rPr>
              <a:t>Tips When Obtaining Quotes </a:t>
            </a:r>
            <a:br>
              <a:rPr lang="en-US" sz="3000" b="1" dirty="0">
                <a:latin typeface="+mn-lt"/>
              </a:rPr>
            </a:br>
            <a:r>
              <a:rPr lang="en-US" sz="3000" b="1" dirty="0">
                <a:latin typeface="+mn-lt"/>
              </a:rPr>
              <a:t>From Vendors</a:t>
            </a:r>
            <a:br>
              <a:rPr lang="en-US" sz="3000" b="1" dirty="0">
                <a:latin typeface="+mn-lt"/>
              </a:rPr>
            </a:br>
            <a:r>
              <a:rPr lang="en-US" sz="1400" b="1" dirty="0">
                <a:latin typeface="+mn-lt"/>
              </a:rPr>
              <a:t>(2)</a:t>
            </a:r>
            <a:endParaRPr lang="en-US" sz="3000" b="1" dirty="0">
              <a:latin typeface="+mn-lt"/>
            </a:endParaRPr>
          </a:p>
        </p:txBody>
      </p:sp>
      <p:sp>
        <p:nvSpPr>
          <p:cNvPr id="34819" name="Rectangle 3">
            <a:extLst>
              <a:ext uri="{FF2B5EF4-FFF2-40B4-BE49-F238E27FC236}">
                <a16:creationId xmlns:a16="http://schemas.microsoft.com/office/drawing/2014/main" id="{E78C2B7B-F8AC-4560-BB15-239F84B539B9}"/>
              </a:ext>
            </a:extLst>
          </p:cNvPr>
          <p:cNvSpPr>
            <a:spLocks noGrp="1" noChangeArrowheads="1"/>
          </p:cNvSpPr>
          <p:nvPr>
            <p:ph idx="1"/>
          </p:nvPr>
        </p:nvSpPr>
        <p:spPr>
          <a:xfrm>
            <a:off x="838200" y="1981200"/>
            <a:ext cx="7772400" cy="4267200"/>
          </a:xfrm>
        </p:spPr>
        <p:txBody>
          <a:bodyPr lIns="92075" tIns="46038" rIns="92075" bIns="46038"/>
          <a:lstStyle/>
          <a:p>
            <a:pPr marL="0" indent="0" eaLnBrk="1" hangingPunct="1">
              <a:spcBef>
                <a:spcPct val="0"/>
              </a:spcBef>
              <a:buFont typeface="Wingdings 3" panose="05040102010807070707" pitchFamily="18" charset="2"/>
              <a:buNone/>
            </a:pPr>
            <a:r>
              <a:rPr lang="en-US" altLang="en-US" sz="3000"/>
              <a:t>For email/fax quotes, have vendor email/fax his quote, terms, etc. to you complete with his/her signature.</a:t>
            </a:r>
          </a:p>
          <a:p>
            <a:pPr marL="0" indent="0" eaLnBrk="1" hangingPunct="1">
              <a:spcBef>
                <a:spcPct val="0"/>
              </a:spcBef>
              <a:buFont typeface="Wingdings 3" panose="05040102010807070707" pitchFamily="18" charset="2"/>
              <a:buNone/>
            </a:pPr>
            <a:endParaRPr lang="en-US" altLang="en-US" sz="3000"/>
          </a:p>
          <a:p>
            <a:pPr marL="0" indent="0" eaLnBrk="1" hangingPunct="1">
              <a:spcBef>
                <a:spcPct val="0"/>
              </a:spcBef>
              <a:buFont typeface="Wingdings 3" panose="05040102010807070707" pitchFamily="18" charset="2"/>
              <a:buNone/>
            </a:pPr>
            <a:r>
              <a:rPr lang="en-US" altLang="en-US" sz="3000"/>
              <a:t>Always give a </a:t>
            </a:r>
            <a:r>
              <a:rPr lang="en-US" altLang="en-US" sz="3000" i="1"/>
              <a:t>complete</a:t>
            </a:r>
            <a:r>
              <a:rPr lang="en-US" altLang="en-US" sz="3000"/>
              <a:t> address for the “Ship To” location.  Don’t use PO Box Numbers.</a:t>
            </a:r>
          </a:p>
        </p:txBody>
      </p:sp>
      <p:sp>
        <p:nvSpPr>
          <p:cNvPr id="34820" name="Slide Number Placeholder 5">
            <a:extLst>
              <a:ext uri="{FF2B5EF4-FFF2-40B4-BE49-F238E27FC236}">
                <a16:creationId xmlns:a16="http://schemas.microsoft.com/office/drawing/2014/main" id="{97C4FB74-7598-464E-8C66-8175CAB187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4B93C272-53F2-475D-AEFC-8E4DB0E5F67D}" type="slidenum">
              <a:rPr lang="en-US" altLang="en-US" sz="900">
                <a:latin typeface="Arial" panose="020B0604020202020204" pitchFamily="34" charset="0"/>
              </a:rPr>
              <a:pPr>
                <a:spcBef>
                  <a:spcPct val="0"/>
                </a:spcBef>
                <a:buClrTx/>
                <a:buSzTx/>
                <a:buFontTx/>
                <a:buNone/>
              </a:pPr>
              <a:t>21</a:t>
            </a:fld>
            <a:endParaRPr lang="en-US" altLang="en-US" sz="9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01EBD8B2-EDD7-4091-8A59-752DA24B4E8A}"/>
              </a:ext>
            </a:extLst>
          </p:cNvPr>
          <p:cNvSpPr>
            <a:spLocks noGrp="1" noChangeArrowheads="1"/>
          </p:cNvSpPr>
          <p:nvPr>
            <p:ph type="title"/>
          </p:nvPr>
        </p:nvSpPr>
        <p:spPr>
          <a:xfrm>
            <a:off x="457200" y="609600"/>
            <a:ext cx="8229600" cy="914400"/>
          </a:xfrm>
        </p:spPr>
        <p:txBody>
          <a:bodyPr lIns="92075" tIns="46038" rIns="92075" bIns="46038">
            <a:noAutofit/>
          </a:bodyPr>
          <a:lstStyle/>
          <a:p>
            <a:pPr algn="ctr" eaLnBrk="1" fontAlgn="auto" hangingPunct="1">
              <a:spcAft>
                <a:spcPts val="0"/>
              </a:spcAft>
              <a:defRPr/>
            </a:pPr>
            <a:r>
              <a:rPr lang="en-US" sz="3000" b="1" dirty="0">
                <a:latin typeface="+mn-lt"/>
              </a:rPr>
              <a:t>Tips When Obtaining Quotes </a:t>
            </a:r>
            <a:br>
              <a:rPr lang="en-US" sz="3000" b="1" dirty="0">
                <a:latin typeface="+mn-lt"/>
              </a:rPr>
            </a:br>
            <a:r>
              <a:rPr lang="en-US" sz="3000" b="1" dirty="0">
                <a:latin typeface="+mn-lt"/>
              </a:rPr>
              <a:t>From Vendors</a:t>
            </a:r>
            <a:br>
              <a:rPr lang="en-US" sz="3000" b="1" dirty="0">
                <a:latin typeface="+mn-lt"/>
              </a:rPr>
            </a:br>
            <a:r>
              <a:rPr lang="en-US" sz="1400" b="1" dirty="0">
                <a:latin typeface="+mn-lt"/>
              </a:rPr>
              <a:t>(3)</a:t>
            </a:r>
            <a:endParaRPr lang="en-US" sz="3000" b="1" dirty="0">
              <a:latin typeface="+mn-lt"/>
            </a:endParaRPr>
          </a:p>
        </p:txBody>
      </p:sp>
      <p:sp>
        <p:nvSpPr>
          <p:cNvPr id="35843" name="Rectangle 3">
            <a:extLst>
              <a:ext uri="{FF2B5EF4-FFF2-40B4-BE49-F238E27FC236}">
                <a16:creationId xmlns:a16="http://schemas.microsoft.com/office/drawing/2014/main" id="{A1FA7A49-D55F-41E5-A94E-ED0E47F7A837}"/>
              </a:ext>
            </a:extLst>
          </p:cNvPr>
          <p:cNvSpPr>
            <a:spLocks noGrp="1" noChangeArrowheads="1"/>
          </p:cNvSpPr>
          <p:nvPr>
            <p:ph idx="1"/>
          </p:nvPr>
        </p:nvSpPr>
        <p:spPr>
          <a:xfrm>
            <a:off x="838200" y="1905000"/>
            <a:ext cx="7772400" cy="4343400"/>
          </a:xfrm>
        </p:spPr>
        <p:txBody>
          <a:bodyPr lIns="92075" tIns="46038" rIns="92075" bIns="46038"/>
          <a:lstStyle/>
          <a:p>
            <a:pPr marL="0" indent="0" eaLnBrk="1" hangingPunct="1">
              <a:spcBef>
                <a:spcPct val="0"/>
              </a:spcBef>
              <a:buFont typeface="Wingdings 3" panose="05040102010807070707" pitchFamily="18" charset="2"/>
              <a:buNone/>
            </a:pPr>
            <a:r>
              <a:rPr lang="en-US" altLang="en-US" sz="2800"/>
              <a:t>Have goods shipped FOB Destination, if possible.</a:t>
            </a:r>
          </a:p>
          <a:p>
            <a:pPr marL="0" indent="0" eaLnBrk="1" hangingPunct="1">
              <a:spcBef>
                <a:spcPct val="0"/>
              </a:spcBef>
              <a:buFont typeface="Wingdings 3" panose="05040102010807070707" pitchFamily="18" charset="2"/>
              <a:buNone/>
            </a:pPr>
            <a:endParaRPr lang="en-US" altLang="en-US" sz="1200"/>
          </a:p>
          <a:p>
            <a:pPr marL="0" indent="0" eaLnBrk="1" hangingPunct="1">
              <a:spcBef>
                <a:spcPct val="0"/>
              </a:spcBef>
              <a:buFont typeface="Wingdings 3" panose="05040102010807070707" pitchFamily="18" charset="2"/>
              <a:buNone/>
            </a:pPr>
            <a:r>
              <a:rPr lang="en-US" altLang="en-US" sz="2800"/>
              <a:t>FOB = Free On Board</a:t>
            </a:r>
          </a:p>
          <a:p>
            <a:pPr marL="0" indent="0" eaLnBrk="1" hangingPunct="1">
              <a:spcBef>
                <a:spcPct val="0"/>
              </a:spcBef>
              <a:buFont typeface="Wingdings 3" panose="05040102010807070707" pitchFamily="18" charset="2"/>
              <a:buNone/>
            </a:pPr>
            <a:endParaRPr lang="en-US" altLang="en-US" sz="1200"/>
          </a:p>
          <a:p>
            <a:pPr marL="0" indent="0" eaLnBrk="1" hangingPunct="1">
              <a:spcBef>
                <a:spcPct val="0"/>
              </a:spcBef>
              <a:buFont typeface="Wingdings 3" panose="05040102010807070707" pitchFamily="18" charset="2"/>
              <a:buNone/>
            </a:pPr>
            <a:r>
              <a:rPr lang="en-US" altLang="en-US" sz="2800"/>
              <a:t>FOB Origin – sale occurs at the shipping point</a:t>
            </a:r>
          </a:p>
          <a:p>
            <a:pPr marL="0" indent="0" eaLnBrk="1" hangingPunct="1">
              <a:spcBef>
                <a:spcPct val="0"/>
              </a:spcBef>
              <a:buFont typeface="Wingdings 3" panose="05040102010807070707" pitchFamily="18" charset="2"/>
              <a:buNone/>
            </a:pPr>
            <a:endParaRPr lang="en-US" altLang="en-US" sz="1200"/>
          </a:p>
          <a:p>
            <a:pPr marL="0" indent="0" eaLnBrk="1" hangingPunct="1">
              <a:spcBef>
                <a:spcPct val="0"/>
              </a:spcBef>
              <a:buFont typeface="Wingdings 3" panose="05040102010807070707" pitchFamily="18" charset="2"/>
              <a:buNone/>
            </a:pPr>
            <a:r>
              <a:rPr lang="en-US" altLang="en-US" sz="2800"/>
              <a:t>FOB Destination – sale occurs at the destination</a:t>
            </a:r>
          </a:p>
          <a:p>
            <a:pPr marL="0" indent="0" eaLnBrk="1" hangingPunct="1">
              <a:spcBef>
                <a:spcPct val="0"/>
              </a:spcBef>
              <a:buFont typeface="Wingdings 3" panose="05040102010807070707" pitchFamily="18" charset="2"/>
              <a:buNone/>
            </a:pPr>
            <a:r>
              <a:rPr lang="en-US" altLang="en-US" sz="2800"/>
              <a:t>	Best choice</a:t>
            </a:r>
          </a:p>
          <a:p>
            <a:pPr marL="0" indent="0" eaLnBrk="1" hangingPunct="1">
              <a:spcBef>
                <a:spcPct val="0"/>
              </a:spcBef>
              <a:buFont typeface="Wingdings 3" panose="05040102010807070707" pitchFamily="18" charset="2"/>
              <a:buNone/>
            </a:pPr>
            <a:r>
              <a:rPr lang="en-US" altLang="en-US" sz="2800"/>
              <a:t>	Seller assumes the risk while in transit</a:t>
            </a:r>
          </a:p>
          <a:p>
            <a:pPr marL="0" indent="0" eaLnBrk="1" hangingPunct="1">
              <a:spcBef>
                <a:spcPct val="0"/>
              </a:spcBef>
              <a:buFont typeface="Wingdings 3" panose="05040102010807070707" pitchFamily="18" charset="2"/>
              <a:buNone/>
            </a:pPr>
            <a:r>
              <a:rPr lang="en-US" altLang="en-US" sz="2800"/>
              <a:t>	(damage, loss, insurance, freight charges)</a:t>
            </a:r>
          </a:p>
        </p:txBody>
      </p:sp>
      <p:sp>
        <p:nvSpPr>
          <p:cNvPr id="35844" name="Slide Number Placeholder 5">
            <a:extLst>
              <a:ext uri="{FF2B5EF4-FFF2-40B4-BE49-F238E27FC236}">
                <a16:creationId xmlns:a16="http://schemas.microsoft.com/office/drawing/2014/main" id="{BA5F5B1E-D158-4AD2-842D-175F6A4060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3AF1E79E-1FDE-40ED-9161-9590A1F5550C}" type="slidenum">
              <a:rPr lang="en-US" altLang="en-US" sz="900">
                <a:latin typeface="Arial" panose="020B0604020202020204" pitchFamily="34" charset="0"/>
              </a:rPr>
              <a:pPr>
                <a:spcBef>
                  <a:spcPct val="0"/>
                </a:spcBef>
                <a:buClrTx/>
                <a:buSzTx/>
                <a:buFontTx/>
                <a:buNone/>
              </a:pPr>
              <a:t>22</a:t>
            </a:fld>
            <a:endParaRPr lang="en-US" altLang="en-US" sz="90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847337A2-F421-4150-B644-BAD3F9DAF403}"/>
              </a:ext>
            </a:extLst>
          </p:cNvPr>
          <p:cNvSpPr>
            <a:spLocks noGrp="1" noChangeArrowheads="1"/>
          </p:cNvSpPr>
          <p:nvPr>
            <p:ph type="title"/>
          </p:nvPr>
        </p:nvSpPr>
        <p:spPr>
          <a:xfrm>
            <a:off x="457200" y="762000"/>
            <a:ext cx="8229600" cy="914400"/>
          </a:xfrm>
        </p:spPr>
        <p:txBody>
          <a:bodyPr lIns="92075" tIns="46038" rIns="92075" bIns="46038">
            <a:noAutofit/>
          </a:bodyPr>
          <a:lstStyle/>
          <a:p>
            <a:pPr algn="ctr" eaLnBrk="1" hangingPunct="1">
              <a:spcBef>
                <a:spcPts val="0"/>
              </a:spcBef>
              <a:spcAft>
                <a:spcPts val="0"/>
              </a:spcAft>
              <a:defRPr/>
            </a:pPr>
            <a:r>
              <a:rPr lang="en-US" altLang="en-US" sz="3000" b="1" dirty="0"/>
              <a:t>Reciprocal Preference, KRS 45A.494</a:t>
            </a:r>
            <a:br>
              <a:rPr lang="en-US" altLang="en-US" sz="3000" b="1" dirty="0"/>
            </a:br>
            <a:r>
              <a:rPr lang="en-US" sz="3000" b="1" dirty="0"/>
              <a:t>Kentucky Preference Laws</a:t>
            </a:r>
            <a:br>
              <a:rPr lang="en-US" sz="3000" b="1" dirty="0"/>
            </a:br>
            <a:r>
              <a:rPr lang="en-US" sz="1400" b="1" dirty="0"/>
              <a:t>(1)</a:t>
            </a:r>
            <a:br>
              <a:rPr lang="en-US" sz="3200" b="1" dirty="0"/>
            </a:br>
            <a:endParaRPr lang="en-US" altLang="en-US" sz="3000" b="1" dirty="0"/>
          </a:p>
        </p:txBody>
      </p:sp>
      <p:sp>
        <p:nvSpPr>
          <p:cNvPr id="24579" name="Rectangle 3">
            <a:extLst>
              <a:ext uri="{FF2B5EF4-FFF2-40B4-BE49-F238E27FC236}">
                <a16:creationId xmlns:a16="http://schemas.microsoft.com/office/drawing/2014/main" id="{3A3C5D96-D4C9-4968-A0A1-C25987DC60D4}"/>
              </a:ext>
            </a:extLst>
          </p:cNvPr>
          <p:cNvSpPr>
            <a:spLocks noGrp="1" noChangeArrowheads="1"/>
          </p:cNvSpPr>
          <p:nvPr>
            <p:ph idx="1"/>
          </p:nvPr>
        </p:nvSpPr>
        <p:spPr>
          <a:xfrm>
            <a:off x="838200" y="1752600"/>
            <a:ext cx="7772400" cy="3810000"/>
          </a:xfrm>
        </p:spPr>
        <p:txBody>
          <a:bodyPr lIns="92075" tIns="46038" rIns="92075" bIns="46038"/>
          <a:lstStyle/>
          <a:p>
            <a:pPr marL="0" indent="0" eaLnBrk="1" hangingPunct="1">
              <a:spcBef>
                <a:spcPts val="0"/>
              </a:spcBef>
              <a:spcAft>
                <a:spcPts val="0"/>
              </a:spcAft>
              <a:buFont typeface="Wingdings 3" panose="05040102010807070707" pitchFamily="18" charset="2"/>
              <a:buNone/>
              <a:defRPr/>
            </a:pPr>
            <a:r>
              <a:rPr lang="en-US" altLang="en-US" sz="2800" dirty="0"/>
              <a:t>KRS 45A.494</a:t>
            </a:r>
            <a:endParaRPr lang="en-US" sz="2800" dirty="0"/>
          </a:p>
          <a:p>
            <a:pPr marL="0" indent="0" eaLnBrk="1" hangingPunct="1">
              <a:spcBef>
                <a:spcPts val="0"/>
              </a:spcBef>
              <a:spcAft>
                <a:spcPts val="0"/>
              </a:spcAft>
              <a:buFont typeface="Wingdings 3" panose="05040102010807070707" pitchFamily="18" charset="2"/>
              <a:buNone/>
              <a:defRPr/>
            </a:pPr>
            <a:r>
              <a:rPr lang="en-US" sz="2800" dirty="0"/>
              <a:t>Price quotes and bid prices are subject to Reciprocal preference for Kentucky resident bidders.</a:t>
            </a:r>
          </a:p>
          <a:p>
            <a:pPr marL="0" indent="0" eaLnBrk="1" hangingPunct="1">
              <a:spcBef>
                <a:spcPts val="0"/>
              </a:spcBef>
              <a:spcAft>
                <a:spcPts val="0"/>
              </a:spcAft>
              <a:buFont typeface="Wingdings 3" panose="05040102010807070707" pitchFamily="18" charset="2"/>
              <a:buNone/>
              <a:defRPr/>
            </a:pPr>
            <a:endParaRPr lang="en-US" sz="2200" dirty="0"/>
          </a:p>
          <a:p>
            <a:pPr marL="0" indent="0" eaLnBrk="1" hangingPunct="1">
              <a:spcBef>
                <a:spcPts val="0"/>
              </a:spcBef>
              <a:spcAft>
                <a:spcPts val="0"/>
              </a:spcAft>
              <a:buFont typeface="Wingdings 3" panose="05040102010807070707" pitchFamily="18" charset="2"/>
              <a:buNone/>
              <a:defRPr/>
            </a:pPr>
            <a:r>
              <a:rPr lang="en-US" sz="2800" dirty="0"/>
              <a:t>200 KAR 5:410. </a:t>
            </a:r>
          </a:p>
          <a:p>
            <a:pPr marL="0" indent="0" eaLnBrk="1" hangingPunct="1">
              <a:spcBef>
                <a:spcPts val="0"/>
              </a:spcBef>
              <a:spcAft>
                <a:spcPts val="0"/>
              </a:spcAft>
              <a:buFont typeface="Wingdings 3" panose="05040102010807070707" pitchFamily="18" charset="2"/>
              <a:buNone/>
              <a:defRPr/>
            </a:pPr>
            <a:r>
              <a:rPr lang="en-US" sz="2800" dirty="0"/>
              <a:t>Preferences for Qualified Bidders the Department of Corrections, Division of Prison Industries.  </a:t>
            </a:r>
          </a:p>
          <a:p>
            <a:pPr marL="69850" indent="0">
              <a:buFont typeface="Wingdings 3" panose="05040102010807070707" pitchFamily="18" charset="2"/>
              <a:buNone/>
              <a:defRPr/>
            </a:pPr>
            <a:r>
              <a:rPr lang="en-US" sz="2800" dirty="0"/>
              <a:t> </a:t>
            </a:r>
            <a:endParaRPr lang="en-US" altLang="en-US" sz="2800" dirty="0"/>
          </a:p>
          <a:p>
            <a:pPr marL="0" indent="0" eaLnBrk="1" hangingPunct="1">
              <a:spcBef>
                <a:spcPts val="0"/>
              </a:spcBef>
              <a:spcAft>
                <a:spcPts val="0"/>
              </a:spcAft>
              <a:buFont typeface="Wingdings 3" panose="05040102010807070707" pitchFamily="18" charset="2"/>
              <a:buNone/>
              <a:defRPr/>
            </a:pPr>
            <a:endParaRPr lang="en-US" altLang="en-US" sz="3000" dirty="0"/>
          </a:p>
        </p:txBody>
      </p:sp>
      <p:sp>
        <p:nvSpPr>
          <p:cNvPr id="36868" name="Slide Number Placeholder 5">
            <a:extLst>
              <a:ext uri="{FF2B5EF4-FFF2-40B4-BE49-F238E27FC236}">
                <a16:creationId xmlns:a16="http://schemas.microsoft.com/office/drawing/2014/main" id="{7DB04A13-68C8-4A32-831F-1922283A2C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B555CABE-8998-47EB-8CB6-087F35D121B9}" type="slidenum">
              <a:rPr lang="en-US" altLang="en-US" sz="900">
                <a:latin typeface="Arial" panose="020B0604020202020204" pitchFamily="34" charset="0"/>
              </a:rPr>
              <a:pPr>
                <a:spcBef>
                  <a:spcPct val="0"/>
                </a:spcBef>
                <a:buClrTx/>
                <a:buSzTx/>
                <a:buFontTx/>
                <a:buNone/>
              </a:pPr>
              <a:t>23</a:t>
            </a:fld>
            <a:endParaRPr lang="en-US" altLang="en-US" sz="90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CEB5471A-0F52-4ABF-9A78-949C5D284979}"/>
              </a:ext>
            </a:extLst>
          </p:cNvPr>
          <p:cNvSpPr>
            <a:spLocks noGrp="1" noChangeArrowheads="1"/>
          </p:cNvSpPr>
          <p:nvPr>
            <p:ph idx="1"/>
          </p:nvPr>
        </p:nvSpPr>
        <p:spPr>
          <a:xfrm>
            <a:off x="838200" y="1600200"/>
            <a:ext cx="7772400" cy="3962400"/>
          </a:xfrm>
        </p:spPr>
        <p:txBody>
          <a:bodyPr lIns="92075" tIns="46038" rIns="92075" bIns="46038"/>
          <a:lstStyle/>
          <a:p>
            <a:pPr marL="0" indent="0">
              <a:spcBef>
                <a:spcPct val="0"/>
              </a:spcBef>
              <a:buFont typeface="Wingdings 3" panose="05040102010807070707" pitchFamily="18" charset="2"/>
              <a:buNone/>
            </a:pPr>
            <a:endParaRPr lang="en-US" altLang="en-US" sz="1200"/>
          </a:p>
          <a:p>
            <a:pPr marL="0" indent="0">
              <a:spcBef>
                <a:spcPct val="0"/>
              </a:spcBef>
              <a:buFont typeface="Wingdings 3" panose="05040102010807070707" pitchFamily="18" charset="2"/>
              <a:buNone/>
            </a:pPr>
            <a:r>
              <a:rPr lang="en-US" altLang="en-US" sz="2600"/>
              <a:t>KRS 45A.490 Definitions for KRS 45A.490 to 45A.494. </a:t>
            </a:r>
          </a:p>
          <a:p>
            <a:pPr marL="0" indent="0">
              <a:spcBef>
                <a:spcPct val="0"/>
              </a:spcBef>
              <a:buFont typeface="Wingdings 3" panose="05040102010807070707" pitchFamily="18" charset="2"/>
              <a:buNone/>
            </a:pPr>
            <a:r>
              <a:rPr lang="en-US" altLang="en-US" sz="2600"/>
              <a:t>As used in KRS 45A.490 to 45A.494: </a:t>
            </a:r>
          </a:p>
          <a:p>
            <a:pPr marL="0" indent="0">
              <a:spcBef>
                <a:spcPct val="0"/>
              </a:spcBef>
              <a:buFont typeface="Wingdings 3" panose="05040102010807070707" pitchFamily="18" charset="2"/>
              <a:buNone/>
            </a:pPr>
            <a:r>
              <a:rPr lang="en-US" altLang="en-US" sz="2600"/>
              <a:t>(1) "Contract" means any agreement of a public agency, including grants and orders, for the purchase or disposal of supplies, services, construction, or any other item; and </a:t>
            </a:r>
          </a:p>
          <a:p>
            <a:pPr marL="0" indent="0">
              <a:spcBef>
                <a:spcPct val="0"/>
              </a:spcBef>
              <a:buFont typeface="Wingdings 3" panose="05040102010807070707" pitchFamily="18" charset="2"/>
              <a:buNone/>
            </a:pPr>
            <a:r>
              <a:rPr lang="en-US" altLang="en-US" sz="2600"/>
              <a:t>(2) "Public agency" has the same meaning as in KRS 61.805.</a:t>
            </a:r>
          </a:p>
          <a:p>
            <a:pPr marL="0" indent="0" eaLnBrk="1" hangingPunct="1">
              <a:spcBef>
                <a:spcPct val="0"/>
              </a:spcBef>
              <a:buFont typeface="Wingdings 3" panose="05040102010807070707" pitchFamily="18" charset="2"/>
              <a:buNone/>
            </a:pPr>
            <a:endParaRPr lang="en-US" altLang="en-US" sz="3000"/>
          </a:p>
          <a:p>
            <a:pPr marL="0" indent="0" eaLnBrk="1" hangingPunct="1">
              <a:spcBef>
                <a:spcPct val="0"/>
              </a:spcBef>
              <a:buFont typeface="Wingdings 3" panose="05040102010807070707" pitchFamily="18" charset="2"/>
              <a:buNone/>
            </a:pPr>
            <a:endParaRPr lang="en-US" altLang="en-US" sz="3000"/>
          </a:p>
        </p:txBody>
      </p:sp>
      <p:sp>
        <p:nvSpPr>
          <p:cNvPr id="37891" name="Slide Number Placeholder 5">
            <a:extLst>
              <a:ext uri="{FF2B5EF4-FFF2-40B4-BE49-F238E27FC236}">
                <a16:creationId xmlns:a16="http://schemas.microsoft.com/office/drawing/2014/main" id="{B70D997C-7F13-4DC4-8C15-B18A22EAA7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98E77E16-D557-4B01-A735-BB28B75C1023}" type="slidenum">
              <a:rPr lang="en-US" altLang="en-US" sz="900">
                <a:latin typeface="Arial" panose="020B0604020202020204" pitchFamily="34" charset="0"/>
              </a:rPr>
              <a:pPr>
                <a:spcBef>
                  <a:spcPct val="0"/>
                </a:spcBef>
                <a:buClrTx/>
                <a:buSzTx/>
                <a:buFontTx/>
                <a:buNone/>
              </a:pPr>
              <a:t>24</a:t>
            </a:fld>
            <a:endParaRPr lang="en-US" altLang="en-US" sz="900">
              <a:latin typeface="Arial" panose="020B0604020202020204" pitchFamily="34" charset="0"/>
            </a:endParaRPr>
          </a:p>
        </p:txBody>
      </p:sp>
      <p:sp>
        <p:nvSpPr>
          <p:cNvPr id="5" name="Rectangle 2">
            <a:extLst>
              <a:ext uri="{FF2B5EF4-FFF2-40B4-BE49-F238E27FC236}">
                <a16:creationId xmlns:a16="http://schemas.microsoft.com/office/drawing/2014/main" id="{7FDD0446-7901-4F3F-BD34-E83B2F30D4C3}"/>
              </a:ext>
            </a:extLst>
          </p:cNvPr>
          <p:cNvSpPr>
            <a:spLocks noGrp="1" noChangeArrowheads="1"/>
          </p:cNvSpPr>
          <p:nvPr>
            <p:ph type="title"/>
          </p:nvPr>
        </p:nvSpPr>
        <p:spPr>
          <a:xfrm>
            <a:off x="457200" y="762000"/>
            <a:ext cx="8229600" cy="914400"/>
          </a:xfrm>
        </p:spPr>
        <p:txBody>
          <a:bodyPr lIns="92075" tIns="46038" rIns="92075" bIns="46038">
            <a:noAutofit/>
          </a:bodyPr>
          <a:lstStyle/>
          <a:p>
            <a:pPr algn="ctr" eaLnBrk="1" hangingPunct="1">
              <a:spcBef>
                <a:spcPts val="0"/>
              </a:spcBef>
              <a:spcAft>
                <a:spcPts val="0"/>
              </a:spcAft>
              <a:defRPr/>
            </a:pPr>
            <a:r>
              <a:rPr lang="en-US" altLang="en-US" sz="3000" b="1" dirty="0"/>
              <a:t>Reciprocal Preference, KRS 45A.494</a:t>
            </a:r>
            <a:br>
              <a:rPr lang="en-US" altLang="en-US" sz="3000" b="1" dirty="0"/>
            </a:br>
            <a:r>
              <a:rPr lang="en-US" sz="3000" b="1" dirty="0"/>
              <a:t>Kentucky Preference Laws</a:t>
            </a:r>
            <a:br>
              <a:rPr lang="en-US" sz="3000" b="1" dirty="0"/>
            </a:br>
            <a:r>
              <a:rPr lang="en-US" sz="1400" b="1" dirty="0"/>
              <a:t>(2)</a:t>
            </a:r>
            <a:br>
              <a:rPr lang="en-US" sz="3200" b="1" dirty="0"/>
            </a:br>
            <a:endParaRPr lang="en-US" altLang="en-US" sz="3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E847F9B5-9A4E-4E0F-A63A-F63F33380575}"/>
              </a:ext>
            </a:extLst>
          </p:cNvPr>
          <p:cNvSpPr>
            <a:spLocks noGrp="1" noChangeArrowheads="1"/>
          </p:cNvSpPr>
          <p:nvPr>
            <p:ph idx="1"/>
          </p:nvPr>
        </p:nvSpPr>
        <p:spPr>
          <a:xfrm>
            <a:off x="838200" y="1828800"/>
            <a:ext cx="7772400" cy="3733800"/>
          </a:xfrm>
        </p:spPr>
        <p:txBody>
          <a:bodyPr lIns="92075" tIns="46038" rIns="92075" bIns="46038"/>
          <a:lstStyle/>
          <a:p>
            <a:pPr marL="0" indent="0">
              <a:spcBef>
                <a:spcPct val="0"/>
              </a:spcBef>
              <a:buFont typeface="Wingdings 3" panose="05040102010807070707" pitchFamily="18" charset="2"/>
              <a:buNone/>
            </a:pPr>
            <a:r>
              <a:rPr lang="en-US" altLang="en-US" sz="2700"/>
              <a:t>Prior to a contract being awarded to the lowest responsible and responsive bidder on a contract by a public agency, a resident bidder of the Commonwealth shall be given a preference against a nonresident bidder registered in any state that gives or requires a preference to bidders from that state. The preference shall be equal to the preference given or required by the state of the nonresident bidder.</a:t>
            </a:r>
          </a:p>
          <a:p>
            <a:pPr marL="0" indent="0" eaLnBrk="1" hangingPunct="1">
              <a:spcBef>
                <a:spcPct val="0"/>
              </a:spcBef>
              <a:buFont typeface="Wingdings 3" panose="05040102010807070707" pitchFamily="18" charset="2"/>
              <a:buNone/>
            </a:pPr>
            <a:endParaRPr lang="en-US" altLang="en-US" sz="3000"/>
          </a:p>
          <a:p>
            <a:pPr marL="0" indent="0" eaLnBrk="1" hangingPunct="1">
              <a:spcBef>
                <a:spcPct val="0"/>
              </a:spcBef>
              <a:buFont typeface="Wingdings 3" panose="05040102010807070707" pitchFamily="18" charset="2"/>
              <a:buNone/>
            </a:pPr>
            <a:endParaRPr lang="en-US" altLang="en-US" sz="3000"/>
          </a:p>
        </p:txBody>
      </p:sp>
      <p:sp>
        <p:nvSpPr>
          <p:cNvPr id="38915" name="Slide Number Placeholder 5">
            <a:extLst>
              <a:ext uri="{FF2B5EF4-FFF2-40B4-BE49-F238E27FC236}">
                <a16:creationId xmlns:a16="http://schemas.microsoft.com/office/drawing/2014/main" id="{12385B8A-AE32-4E14-A879-B9D3EAD877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DFAAEF63-45DE-401A-9EE3-F2D600737FA9}" type="slidenum">
              <a:rPr lang="en-US" altLang="en-US" sz="900">
                <a:latin typeface="Arial" panose="020B0604020202020204" pitchFamily="34" charset="0"/>
              </a:rPr>
              <a:pPr>
                <a:spcBef>
                  <a:spcPct val="0"/>
                </a:spcBef>
                <a:buClrTx/>
                <a:buSzTx/>
                <a:buFontTx/>
                <a:buNone/>
              </a:pPr>
              <a:t>25</a:t>
            </a:fld>
            <a:endParaRPr lang="en-US" altLang="en-US" sz="900">
              <a:latin typeface="Arial" panose="020B0604020202020204" pitchFamily="34" charset="0"/>
            </a:endParaRPr>
          </a:p>
        </p:txBody>
      </p:sp>
      <p:sp>
        <p:nvSpPr>
          <p:cNvPr id="5" name="Rectangle 2">
            <a:extLst>
              <a:ext uri="{FF2B5EF4-FFF2-40B4-BE49-F238E27FC236}">
                <a16:creationId xmlns:a16="http://schemas.microsoft.com/office/drawing/2014/main" id="{1AFE291F-13EF-4A1A-B33D-C43E50E14FED}"/>
              </a:ext>
            </a:extLst>
          </p:cNvPr>
          <p:cNvSpPr>
            <a:spLocks noGrp="1" noChangeArrowheads="1"/>
          </p:cNvSpPr>
          <p:nvPr>
            <p:ph type="title"/>
          </p:nvPr>
        </p:nvSpPr>
        <p:spPr>
          <a:xfrm>
            <a:off x="457200" y="762000"/>
            <a:ext cx="8229600" cy="914400"/>
          </a:xfrm>
        </p:spPr>
        <p:txBody>
          <a:bodyPr lIns="92075" tIns="46038" rIns="92075" bIns="46038">
            <a:noAutofit/>
          </a:bodyPr>
          <a:lstStyle/>
          <a:p>
            <a:pPr algn="ctr" eaLnBrk="1" hangingPunct="1">
              <a:spcBef>
                <a:spcPts val="0"/>
              </a:spcBef>
              <a:spcAft>
                <a:spcPts val="0"/>
              </a:spcAft>
              <a:defRPr/>
            </a:pPr>
            <a:r>
              <a:rPr lang="en-US" altLang="en-US" sz="3000" b="1" dirty="0"/>
              <a:t>Reciprocal Preference, KRS 45A.494</a:t>
            </a:r>
            <a:br>
              <a:rPr lang="en-US" altLang="en-US" sz="3000" b="1" dirty="0"/>
            </a:br>
            <a:r>
              <a:rPr lang="en-US" sz="3000" b="1" dirty="0"/>
              <a:t>Kentucky Preference Laws</a:t>
            </a:r>
            <a:br>
              <a:rPr lang="en-US" sz="3000" b="1" dirty="0"/>
            </a:br>
            <a:r>
              <a:rPr lang="en-US" sz="1400" b="1" dirty="0"/>
              <a:t>(3)</a:t>
            </a:r>
            <a:br>
              <a:rPr lang="en-US" sz="3200" b="1" dirty="0"/>
            </a:br>
            <a:endParaRPr lang="en-US" altLang="en-US" sz="3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BA762642-8243-44A7-8584-3929CAAB2EA2}"/>
              </a:ext>
            </a:extLst>
          </p:cNvPr>
          <p:cNvSpPr>
            <a:spLocks noGrp="1" noChangeArrowheads="1"/>
          </p:cNvSpPr>
          <p:nvPr>
            <p:ph idx="1"/>
          </p:nvPr>
        </p:nvSpPr>
        <p:spPr>
          <a:xfrm>
            <a:off x="838200" y="1981200"/>
            <a:ext cx="7772400" cy="3886200"/>
          </a:xfrm>
        </p:spPr>
        <p:txBody>
          <a:bodyPr lIns="92075" tIns="46038" rIns="92075" bIns="46038"/>
          <a:lstStyle/>
          <a:p>
            <a:pPr marL="0" indent="0">
              <a:spcBef>
                <a:spcPct val="0"/>
              </a:spcBef>
              <a:buFont typeface="Wingdings 3" panose="05040102010807070707" pitchFamily="18" charset="2"/>
              <a:buNone/>
            </a:pPr>
            <a:r>
              <a:rPr lang="en-US" altLang="en-US" sz="2500"/>
              <a:t>Helpful information can be found on the Kentucky Finance &amp; Administration Cabinet, eProcurement website.</a:t>
            </a:r>
          </a:p>
          <a:p>
            <a:pPr marL="0" indent="0">
              <a:spcBef>
                <a:spcPct val="0"/>
              </a:spcBef>
              <a:buFont typeface="Wingdings 3" panose="05040102010807070707" pitchFamily="18" charset="2"/>
              <a:buNone/>
            </a:pPr>
            <a:r>
              <a:rPr lang="en-US" altLang="en-US" sz="2400">
                <a:hlinkClick r:id="rId3"/>
              </a:rPr>
              <a:t>http://finance.ky.gov/services/eprocurement/Pages/LawsPrefRegsPolicies.aspx</a:t>
            </a:r>
            <a:endParaRPr lang="en-US" altLang="en-US" sz="2400"/>
          </a:p>
          <a:p>
            <a:pPr marL="0" indent="0">
              <a:spcBef>
                <a:spcPct val="0"/>
              </a:spcBef>
              <a:buFont typeface="Wingdings 3" panose="05040102010807070707" pitchFamily="18" charset="2"/>
              <a:buNone/>
            </a:pPr>
            <a:endParaRPr lang="en-US" altLang="en-US" sz="2400"/>
          </a:p>
          <a:p>
            <a:pPr marL="0" indent="0">
              <a:spcBef>
                <a:spcPct val="0"/>
              </a:spcBef>
              <a:buFont typeface="Wingdings 3" panose="05040102010807070707" pitchFamily="18" charset="2"/>
              <a:buNone/>
            </a:pPr>
            <a:r>
              <a:rPr lang="en-US" altLang="en-US" sz="2500"/>
              <a:t>How to calculate it:</a:t>
            </a:r>
          </a:p>
          <a:p>
            <a:pPr marL="0" indent="0">
              <a:spcBef>
                <a:spcPct val="0"/>
              </a:spcBef>
              <a:buFont typeface="Wingdings 3" panose="05040102010807070707" pitchFamily="18" charset="2"/>
              <a:buNone/>
            </a:pPr>
            <a:r>
              <a:rPr lang="en-US" altLang="en-US" sz="2400">
                <a:hlinkClick r:id="rId4"/>
              </a:rPr>
              <a:t>http://finance.ky.gov/services/eprocurement/Documents/FAQ%27s%20and%20Presentations/ReciprocalPreferenceLaw2411final1.pdf</a:t>
            </a:r>
            <a:endParaRPr lang="en-US" altLang="en-US" sz="2400"/>
          </a:p>
          <a:p>
            <a:pPr marL="0" indent="0">
              <a:spcBef>
                <a:spcPct val="0"/>
              </a:spcBef>
              <a:buFont typeface="Wingdings 3" panose="05040102010807070707" pitchFamily="18" charset="2"/>
              <a:buNone/>
            </a:pPr>
            <a:endParaRPr lang="en-US" altLang="en-US" sz="3000"/>
          </a:p>
          <a:p>
            <a:pPr marL="0" indent="0">
              <a:spcBef>
                <a:spcPct val="0"/>
              </a:spcBef>
              <a:buFont typeface="Wingdings 3" panose="05040102010807070707" pitchFamily="18" charset="2"/>
              <a:buNone/>
            </a:pPr>
            <a:endParaRPr lang="en-US" altLang="en-US" sz="3000"/>
          </a:p>
          <a:p>
            <a:pPr marL="0" indent="0">
              <a:spcBef>
                <a:spcPct val="0"/>
              </a:spcBef>
              <a:buFont typeface="Wingdings 3" panose="05040102010807070707" pitchFamily="18" charset="2"/>
              <a:buNone/>
            </a:pPr>
            <a:endParaRPr lang="en-US" altLang="en-US" sz="3000"/>
          </a:p>
          <a:p>
            <a:pPr marL="0" indent="0" eaLnBrk="1" hangingPunct="1">
              <a:spcBef>
                <a:spcPct val="0"/>
              </a:spcBef>
              <a:buFont typeface="Wingdings 3" panose="05040102010807070707" pitchFamily="18" charset="2"/>
              <a:buNone/>
            </a:pPr>
            <a:endParaRPr lang="en-US" altLang="en-US" sz="3000"/>
          </a:p>
        </p:txBody>
      </p:sp>
      <p:sp>
        <p:nvSpPr>
          <p:cNvPr id="39939" name="Slide Number Placeholder 5">
            <a:extLst>
              <a:ext uri="{FF2B5EF4-FFF2-40B4-BE49-F238E27FC236}">
                <a16:creationId xmlns:a16="http://schemas.microsoft.com/office/drawing/2014/main" id="{766FADE9-85C4-415D-B2C5-02139EC812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AA43D23A-229A-4D8A-A6EB-1B3166F69526}" type="slidenum">
              <a:rPr lang="en-US" altLang="en-US" sz="900">
                <a:latin typeface="Arial" panose="020B0604020202020204" pitchFamily="34" charset="0"/>
              </a:rPr>
              <a:pPr>
                <a:spcBef>
                  <a:spcPct val="0"/>
                </a:spcBef>
                <a:buClrTx/>
                <a:buSzTx/>
                <a:buFontTx/>
                <a:buNone/>
              </a:pPr>
              <a:t>26</a:t>
            </a:fld>
            <a:endParaRPr lang="en-US" altLang="en-US" sz="900">
              <a:latin typeface="Arial" panose="020B0604020202020204" pitchFamily="34" charset="0"/>
            </a:endParaRPr>
          </a:p>
        </p:txBody>
      </p:sp>
      <p:sp>
        <p:nvSpPr>
          <p:cNvPr id="5" name="Rectangle 2">
            <a:extLst>
              <a:ext uri="{FF2B5EF4-FFF2-40B4-BE49-F238E27FC236}">
                <a16:creationId xmlns:a16="http://schemas.microsoft.com/office/drawing/2014/main" id="{47638E85-1D72-48BB-B5C1-6EFC17D09581}"/>
              </a:ext>
            </a:extLst>
          </p:cNvPr>
          <p:cNvSpPr>
            <a:spLocks noGrp="1" noChangeArrowheads="1"/>
          </p:cNvSpPr>
          <p:nvPr>
            <p:ph type="title"/>
          </p:nvPr>
        </p:nvSpPr>
        <p:spPr>
          <a:xfrm>
            <a:off x="457200" y="762000"/>
            <a:ext cx="8229600" cy="914400"/>
          </a:xfrm>
        </p:spPr>
        <p:txBody>
          <a:bodyPr lIns="92075" tIns="46038" rIns="92075" bIns="46038">
            <a:noAutofit/>
          </a:bodyPr>
          <a:lstStyle/>
          <a:p>
            <a:pPr algn="ctr" eaLnBrk="1" hangingPunct="1">
              <a:spcBef>
                <a:spcPts val="0"/>
              </a:spcBef>
              <a:spcAft>
                <a:spcPts val="0"/>
              </a:spcAft>
              <a:defRPr/>
            </a:pPr>
            <a:r>
              <a:rPr lang="en-US" altLang="en-US" sz="3000" b="1" dirty="0"/>
              <a:t>Reciprocal Preference, KRS 45A.494</a:t>
            </a:r>
            <a:br>
              <a:rPr lang="en-US" altLang="en-US" sz="3000" b="1" dirty="0"/>
            </a:br>
            <a:r>
              <a:rPr lang="en-US" sz="3000" b="1" dirty="0"/>
              <a:t>Kentucky Preference Laws</a:t>
            </a:r>
            <a:br>
              <a:rPr lang="en-US" sz="3000" b="1" dirty="0"/>
            </a:br>
            <a:r>
              <a:rPr lang="en-US" sz="1400" b="1" dirty="0"/>
              <a:t>(4)</a:t>
            </a:r>
            <a:endParaRPr lang="en-US" altLang="en-US" sz="3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9961947-36EE-4922-8487-78B1A5909076}"/>
              </a:ext>
            </a:extLst>
          </p:cNvPr>
          <p:cNvSpPr>
            <a:spLocks noGrp="1" noChangeArrowheads="1"/>
          </p:cNvSpPr>
          <p:nvPr>
            <p:ph type="title"/>
          </p:nvPr>
        </p:nvSpPr>
        <p:spPr>
          <a:xfrm>
            <a:off x="457200" y="990600"/>
            <a:ext cx="8229600" cy="914400"/>
          </a:xfrm>
        </p:spPr>
        <p:txBody>
          <a:bodyPr>
            <a:normAutofit fontScale="90000"/>
          </a:bodyPr>
          <a:lstStyle/>
          <a:p>
            <a:pPr algn="ctr" eaLnBrk="1" fontAlgn="auto" hangingPunct="1">
              <a:spcAft>
                <a:spcPts val="0"/>
              </a:spcAft>
              <a:defRPr/>
            </a:pPr>
            <a:r>
              <a:rPr lang="en-US" altLang="en-US" b="1" dirty="0"/>
              <a:t>Small Purchase Process</a:t>
            </a:r>
            <a:br>
              <a:rPr lang="en-US" altLang="en-US" b="1" dirty="0"/>
            </a:br>
            <a:r>
              <a:rPr lang="en-US" altLang="en-US" b="1" dirty="0"/>
              <a:t>Cooperative Purchasing</a:t>
            </a:r>
            <a:br>
              <a:rPr lang="en-US" altLang="en-US" b="1" dirty="0"/>
            </a:br>
            <a:r>
              <a:rPr lang="en-US" altLang="en-US" sz="2700" dirty="0"/>
              <a:t>(</a:t>
            </a:r>
            <a:r>
              <a:rPr lang="en-US" altLang="en-US" sz="2700" cap="none" dirty="0"/>
              <a:t>going outside of cooperative agreements)</a:t>
            </a:r>
            <a:endParaRPr lang="en-US" altLang="en-US" sz="2700" dirty="0"/>
          </a:p>
        </p:txBody>
      </p:sp>
      <p:sp>
        <p:nvSpPr>
          <p:cNvPr id="40963" name="Rectangle 3">
            <a:extLst>
              <a:ext uri="{FF2B5EF4-FFF2-40B4-BE49-F238E27FC236}">
                <a16:creationId xmlns:a16="http://schemas.microsoft.com/office/drawing/2014/main" id="{79F0FE63-5108-4C22-B0CA-0A833E0B1385}"/>
              </a:ext>
            </a:extLst>
          </p:cNvPr>
          <p:cNvSpPr>
            <a:spLocks noGrp="1" noChangeArrowheads="1"/>
          </p:cNvSpPr>
          <p:nvPr>
            <p:ph idx="1"/>
          </p:nvPr>
        </p:nvSpPr>
        <p:spPr>
          <a:xfrm>
            <a:off x="762000" y="2438400"/>
            <a:ext cx="8001000" cy="3886200"/>
          </a:xfrm>
        </p:spPr>
        <p:txBody>
          <a:bodyPr/>
          <a:lstStyle/>
          <a:p>
            <a:pPr marL="0" indent="0" eaLnBrk="1" hangingPunct="1">
              <a:spcBef>
                <a:spcPct val="0"/>
              </a:spcBef>
              <a:buFont typeface="Wingdings" panose="05000000000000000000" pitchFamily="2" charset="2"/>
              <a:buNone/>
            </a:pPr>
            <a:r>
              <a:rPr lang="en-US" altLang="en-US" sz="2400"/>
              <a:t>KRS 45A.300 (5) (Cooperative purchasing): </a:t>
            </a:r>
          </a:p>
          <a:p>
            <a:pPr marL="0" indent="0" eaLnBrk="1" hangingPunct="1">
              <a:spcBef>
                <a:spcPct val="0"/>
              </a:spcBef>
              <a:buFont typeface="Wingdings" panose="05000000000000000000" pitchFamily="2" charset="2"/>
              <a:buNone/>
            </a:pPr>
            <a:endParaRPr lang="en-US" altLang="en-US"/>
          </a:p>
          <a:p>
            <a:pPr marL="0" indent="0" eaLnBrk="1" hangingPunct="1">
              <a:spcBef>
                <a:spcPct val="0"/>
              </a:spcBef>
              <a:buFont typeface="Wingdings" panose="05000000000000000000" pitchFamily="2" charset="2"/>
              <a:buNone/>
            </a:pPr>
            <a:r>
              <a:rPr lang="en-US" altLang="en-US" sz="2400"/>
              <a:t>Nothing in this code shall limit or restrict the ability of local school districts to acquire supplies outside of the public purchasing agreements when the supplies and equipment meeting the same specifications as the contract items are available at a lower price elsewhere and </a:t>
            </a:r>
            <a:r>
              <a:rPr lang="en-US" altLang="en-US" sz="2400" i="1"/>
              <a:t>the purchase does not exceed two thousand five hundred dollars ($2,500).</a:t>
            </a:r>
          </a:p>
        </p:txBody>
      </p:sp>
      <p:sp>
        <p:nvSpPr>
          <p:cNvPr id="40964" name="Slide Number Placeholder 5">
            <a:extLst>
              <a:ext uri="{FF2B5EF4-FFF2-40B4-BE49-F238E27FC236}">
                <a16:creationId xmlns:a16="http://schemas.microsoft.com/office/drawing/2014/main" id="{A4913CF5-3090-4CD2-B77D-78498800A3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F0BF32C9-93D1-4E94-9C94-4179F2DFDE34}" type="slidenum">
              <a:rPr lang="en-US" altLang="en-US" sz="900">
                <a:latin typeface="Arial" panose="020B0604020202020204" pitchFamily="34" charset="0"/>
              </a:rPr>
              <a:pPr>
                <a:spcBef>
                  <a:spcPct val="0"/>
                </a:spcBef>
                <a:buClrTx/>
                <a:buSzTx/>
                <a:buFontTx/>
                <a:buNone/>
              </a:pPr>
              <a:t>27</a:t>
            </a:fld>
            <a:endParaRPr lang="en-US" altLang="en-US" sz="900" dirty="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243101-7F3D-4163-B93B-E9E89D923167}"/>
              </a:ext>
            </a:extLst>
          </p:cNvPr>
          <p:cNvSpPr>
            <a:spLocks noGrp="1"/>
          </p:cNvSpPr>
          <p:nvPr>
            <p:ph type="title"/>
          </p:nvPr>
        </p:nvSpPr>
        <p:spPr/>
        <p:txBody>
          <a:bodyPr/>
          <a:lstStyle/>
          <a:p>
            <a:pPr algn="ctr"/>
            <a:r>
              <a:rPr lang="en-US" dirty="0"/>
              <a:t>Cooperative purchasing</a:t>
            </a:r>
          </a:p>
        </p:txBody>
      </p:sp>
      <p:sp>
        <p:nvSpPr>
          <p:cNvPr id="41987" name="Slide Number Placeholder 5">
            <a:extLst>
              <a:ext uri="{FF2B5EF4-FFF2-40B4-BE49-F238E27FC236}">
                <a16:creationId xmlns:a16="http://schemas.microsoft.com/office/drawing/2014/main" id="{297C6217-6E36-43B1-82A1-D79079BCB31E}"/>
              </a:ext>
            </a:extLst>
          </p:cNvPr>
          <p:cNvSpPr>
            <a:spLocks noGrp="1"/>
          </p:cNvSpPr>
          <p:nvPr>
            <p:ph type="sldNum" sz="quarter" idx="12"/>
          </p:nvPr>
        </p:nvSpPr>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buNone/>
            </a:pPr>
            <a:fld id="{F7C8F3F5-3E77-4A63-A342-67E2186C2001}" type="slidenum">
              <a:rPr lang="en-US" altLang="en-US" sz="900" smtClean="0"/>
              <a:pPr>
                <a:buNone/>
              </a:pPr>
              <a:t>28</a:t>
            </a:fld>
            <a:endParaRPr lang="en-US" altLang="en-US" sz="900" dirty="0"/>
          </a:p>
        </p:txBody>
      </p:sp>
      <p:sp>
        <p:nvSpPr>
          <p:cNvPr id="41989" name="Rectangle 1">
            <a:extLst>
              <a:ext uri="{FF2B5EF4-FFF2-40B4-BE49-F238E27FC236}">
                <a16:creationId xmlns:a16="http://schemas.microsoft.com/office/drawing/2014/main" id="{46D21874-15A8-4A9D-8EF0-CF427EBD3DF8}"/>
              </a:ext>
            </a:extLst>
          </p:cNvPr>
          <p:cNvSpPr>
            <a:spLocks noChangeArrowheads="1"/>
          </p:cNvSpPr>
          <p:nvPr/>
        </p:nvSpPr>
        <p:spPr bwMode="auto">
          <a:xfrm>
            <a:off x="762000" y="1660525"/>
            <a:ext cx="7620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eaLnBrk="0" fontAlgn="base" hangingPunct="0">
              <a:spcBef>
                <a:spcPct val="0"/>
              </a:spcBef>
              <a:spcAft>
                <a:spcPct val="0"/>
              </a:spcAft>
              <a:defRPr>
                <a:solidFill>
                  <a:schemeClr val="tx1"/>
                </a:solidFill>
                <a:latin typeface="Arial" panose="020B0604020202020204" pitchFamily="34" charset="0"/>
              </a:defRPr>
            </a:lvl6pPr>
            <a:lvl7pPr marL="914400" eaLnBrk="0" fontAlgn="base" hangingPunct="0">
              <a:spcBef>
                <a:spcPct val="0"/>
              </a:spcBef>
              <a:spcAft>
                <a:spcPct val="0"/>
              </a:spcAft>
              <a:defRPr>
                <a:solidFill>
                  <a:schemeClr val="tx1"/>
                </a:solidFill>
                <a:latin typeface="Arial" panose="020B0604020202020204" pitchFamily="34" charset="0"/>
              </a:defRPr>
            </a:lvl7pPr>
            <a:lvl8pPr marL="1371600" eaLnBrk="0" fontAlgn="base" hangingPunct="0">
              <a:spcBef>
                <a:spcPct val="0"/>
              </a:spcBef>
              <a:spcAft>
                <a:spcPct val="0"/>
              </a:spcAft>
              <a:defRPr>
                <a:solidFill>
                  <a:schemeClr val="tx1"/>
                </a:solidFill>
                <a:latin typeface="Arial" panose="020B0604020202020204" pitchFamily="34" charset="0"/>
              </a:defRPr>
            </a:lvl8pPr>
            <a:lvl9pPr marL="18288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To be valid for use, cooperative contracts must have been posted for competitive bids.</a:t>
            </a:r>
          </a:p>
          <a:p>
            <a:endParaRPr lang="en-US" altLang="en-US" dirty="0"/>
          </a:p>
          <a:p>
            <a:r>
              <a:rPr lang="en-US" altLang="en-US" sz="2400" dirty="0"/>
              <a:t>Contracts awarded as a result of a bid process that does not use the lowest bid price or lowest evaluated bid price cannot be properly used by school districts that have adopted the Kentucky Model Procurement Code (KPMC). </a:t>
            </a:r>
          </a:p>
          <a:p>
            <a:endParaRPr lang="en-US" altLang="en-US" dirty="0"/>
          </a:p>
          <a:p>
            <a:pPr marL="0" lvl="4"/>
            <a:r>
              <a:rPr lang="en-US" altLang="en-US" sz="2400" u="sng" dirty="0">
                <a:hlinkClick r:id="rId3"/>
              </a:rPr>
              <a:t>KRS 45A.365, which applies to the bid process in the Kentucky Model Procurement Code (KPMC), notes:</a:t>
            </a:r>
            <a:endParaRPr lang="en-US" altLang="en-US" sz="2400" u="sng"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53A29D-7298-4F0D-9EAA-0F2D6C8F4D99}"/>
              </a:ext>
            </a:extLst>
          </p:cNvPr>
          <p:cNvSpPr>
            <a:spLocks noGrp="1"/>
          </p:cNvSpPr>
          <p:nvPr>
            <p:ph type="title"/>
          </p:nvPr>
        </p:nvSpPr>
        <p:spPr/>
        <p:txBody>
          <a:bodyPr>
            <a:normAutofit/>
          </a:bodyPr>
          <a:lstStyle/>
          <a:p>
            <a:pPr algn="ctr"/>
            <a:r>
              <a:rPr lang="en-US" dirty="0"/>
              <a:t>Cooperative purchasing</a:t>
            </a:r>
            <a:br>
              <a:rPr lang="en-US" dirty="0"/>
            </a:br>
            <a:r>
              <a:rPr lang="en-US" sz="1600" dirty="0"/>
              <a:t>(continued)</a:t>
            </a:r>
            <a:endParaRPr lang="en-US" dirty="0"/>
          </a:p>
        </p:txBody>
      </p:sp>
      <p:sp>
        <p:nvSpPr>
          <p:cNvPr id="43011" name="Slide Number Placeholder 5">
            <a:extLst>
              <a:ext uri="{FF2B5EF4-FFF2-40B4-BE49-F238E27FC236}">
                <a16:creationId xmlns:a16="http://schemas.microsoft.com/office/drawing/2014/main" id="{FBD24ADF-6362-407C-81FB-6397942AE896}"/>
              </a:ext>
            </a:extLst>
          </p:cNvPr>
          <p:cNvSpPr>
            <a:spLocks noGrp="1"/>
          </p:cNvSpPr>
          <p:nvPr>
            <p:ph type="sldNum" sz="quarter" idx="12"/>
          </p:nvPr>
        </p:nvSpPr>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buNone/>
            </a:pPr>
            <a:fld id="{B19CB475-2C64-4304-8E4B-CE127C0BB58D}" type="slidenum">
              <a:rPr lang="en-US" altLang="en-US" sz="900"/>
              <a:pPr>
                <a:buNone/>
              </a:pPr>
              <a:t>29</a:t>
            </a:fld>
            <a:endParaRPr lang="en-US" altLang="en-US" sz="900" dirty="0"/>
          </a:p>
        </p:txBody>
      </p:sp>
      <p:sp>
        <p:nvSpPr>
          <p:cNvPr id="43013" name="Rectangle 1">
            <a:extLst>
              <a:ext uri="{FF2B5EF4-FFF2-40B4-BE49-F238E27FC236}">
                <a16:creationId xmlns:a16="http://schemas.microsoft.com/office/drawing/2014/main" id="{EAB3A87E-7F12-4CAE-A55A-14E44393C38B}"/>
              </a:ext>
            </a:extLst>
          </p:cNvPr>
          <p:cNvSpPr>
            <a:spLocks noChangeArrowheads="1"/>
          </p:cNvSpPr>
          <p:nvPr/>
        </p:nvSpPr>
        <p:spPr bwMode="auto">
          <a:xfrm>
            <a:off x="762000" y="1676400"/>
            <a:ext cx="7620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r>
              <a:rPr lang="en-US" altLang="en-US" sz="2800" dirty="0">
                <a:latin typeface="Arial" panose="020B0604020202020204" pitchFamily="34" charset="0"/>
              </a:rPr>
              <a:t>(2) The invitation for bids shall state that the award shall be made on the basis of the </a:t>
            </a:r>
            <a:r>
              <a:rPr lang="en-US" altLang="en-US" sz="2800" u="sng" dirty="0">
                <a:latin typeface="Arial" panose="020B0604020202020204" pitchFamily="34" charset="0"/>
              </a:rPr>
              <a:t>lowest bid price</a:t>
            </a:r>
            <a:r>
              <a:rPr lang="en-US" altLang="en-US" sz="2800" dirty="0">
                <a:latin typeface="Arial" panose="020B0604020202020204" pitchFamily="34" charset="0"/>
              </a:rPr>
              <a:t> or the </a:t>
            </a:r>
            <a:r>
              <a:rPr lang="en-US" altLang="en-US" sz="2800" u="sng" dirty="0">
                <a:latin typeface="Arial" panose="020B0604020202020204" pitchFamily="34" charset="0"/>
              </a:rPr>
              <a:t>lowest evaluated bid price</a:t>
            </a:r>
            <a:r>
              <a:rPr lang="en-US" altLang="en-US" sz="2800" dirty="0">
                <a:latin typeface="Arial" panose="020B0604020202020204" pitchFamily="34" charset="0"/>
              </a:rPr>
              <a:t>. If the latter is used, the objective measurable criteria to be utilized shall be set forth in the invitation for bids.</a:t>
            </a:r>
          </a:p>
          <a:p>
            <a:pPr>
              <a:spcBef>
                <a:spcPct val="0"/>
              </a:spcBef>
              <a:buClrTx/>
              <a:buSzTx/>
              <a:buFontTx/>
              <a:buNone/>
            </a:pPr>
            <a:endParaRPr lang="en-US" altLang="en-US" sz="2200" dirty="0">
              <a:latin typeface="Arial" panose="020B0604020202020204" pitchFamily="34" charset="0"/>
            </a:endParaRPr>
          </a:p>
          <a:p>
            <a:pPr>
              <a:spcBef>
                <a:spcPct val="0"/>
              </a:spcBef>
              <a:buClrTx/>
              <a:buSzTx/>
              <a:buFontTx/>
              <a:buNone/>
            </a:pPr>
            <a:r>
              <a:rPr lang="en-US" altLang="en-US" sz="2800" dirty="0">
                <a:latin typeface="Arial" panose="020B0604020202020204" pitchFamily="34" charset="0"/>
              </a:rPr>
              <a:t>In either case, bid price must be a basis of award.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059CEA54-26B4-4CBF-B6CA-7C2C30BDB1EA}"/>
              </a:ext>
            </a:extLst>
          </p:cNvPr>
          <p:cNvSpPr>
            <a:spLocks noGrp="1" noChangeArrowheads="1"/>
          </p:cNvSpPr>
          <p:nvPr>
            <p:ph type="title"/>
          </p:nvPr>
        </p:nvSpPr>
        <p:spPr>
          <a:xfrm>
            <a:off x="457200" y="609600"/>
            <a:ext cx="8229600" cy="762000"/>
          </a:xfrm>
        </p:spPr>
        <p:txBody>
          <a:bodyPr lIns="92075" tIns="46038" rIns="92075" bIns="46038"/>
          <a:lstStyle/>
          <a:p>
            <a:pPr algn="ctr" eaLnBrk="1" fontAlgn="auto" hangingPunct="1">
              <a:spcAft>
                <a:spcPts val="0"/>
              </a:spcAft>
              <a:defRPr/>
            </a:pPr>
            <a:r>
              <a:rPr lang="en-US" b="1" dirty="0">
                <a:latin typeface="+mn-lt"/>
              </a:rPr>
              <a:t>Bid Law</a:t>
            </a:r>
          </a:p>
        </p:txBody>
      </p:sp>
      <p:sp>
        <p:nvSpPr>
          <p:cNvPr id="17411" name="Rectangle 3">
            <a:extLst>
              <a:ext uri="{FF2B5EF4-FFF2-40B4-BE49-F238E27FC236}">
                <a16:creationId xmlns:a16="http://schemas.microsoft.com/office/drawing/2014/main" id="{A991B856-05A7-4ABE-B233-66354B1C72FA}"/>
              </a:ext>
            </a:extLst>
          </p:cNvPr>
          <p:cNvSpPr>
            <a:spLocks noGrp="1" noChangeArrowheads="1"/>
          </p:cNvSpPr>
          <p:nvPr>
            <p:ph idx="1"/>
          </p:nvPr>
        </p:nvSpPr>
        <p:spPr>
          <a:xfrm>
            <a:off x="685800" y="1524000"/>
            <a:ext cx="7772400" cy="4267200"/>
          </a:xfrm>
        </p:spPr>
        <p:txBody>
          <a:bodyPr lIns="92075" tIns="46038" rIns="92075" bIns="46038" rtlCol="0">
            <a:normAutofit fontScale="92500" lnSpcReduction="20000"/>
          </a:bodyPr>
          <a:lstStyle/>
          <a:p>
            <a:pPr marL="0" indent="0" eaLnBrk="1" fontAlgn="auto" hangingPunct="1">
              <a:spcBef>
                <a:spcPct val="0"/>
              </a:spcBef>
              <a:buFont typeface="Wingdings" pitchFamily="2" charset="2"/>
              <a:buNone/>
              <a:defRPr/>
            </a:pPr>
            <a:r>
              <a:rPr lang="en-US" sz="3000" dirty="0"/>
              <a:t>Under $20,000 </a:t>
            </a:r>
          </a:p>
          <a:p>
            <a:pPr marL="457200" indent="-457200" eaLnBrk="1" fontAlgn="auto" hangingPunct="1">
              <a:spcBef>
                <a:spcPct val="0"/>
              </a:spcBef>
              <a:defRPr/>
            </a:pPr>
            <a:r>
              <a:rPr lang="en-US" sz="3000" dirty="0"/>
              <a:t>Quotes– based on your district policy for dollar thresholds</a:t>
            </a:r>
          </a:p>
          <a:p>
            <a:pPr marL="0" indent="0" eaLnBrk="1" fontAlgn="auto" hangingPunct="1">
              <a:spcBef>
                <a:spcPct val="0"/>
              </a:spcBef>
              <a:buFont typeface="Wingdings" pitchFamily="2" charset="2"/>
              <a:buNone/>
              <a:defRPr/>
            </a:pPr>
            <a:endParaRPr lang="en-US" sz="3000" dirty="0"/>
          </a:p>
          <a:p>
            <a:pPr marL="0" indent="0" eaLnBrk="1" fontAlgn="auto" hangingPunct="1">
              <a:spcBef>
                <a:spcPct val="0"/>
              </a:spcBef>
              <a:buFont typeface="Wingdings" pitchFamily="2" charset="2"/>
              <a:buNone/>
              <a:defRPr/>
            </a:pPr>
            <a:endParaRPr lang="en-US" sz="1900" dirty="0"/>
          </a:p>
          <a:p>
            <a:pPr marL="0" indent="0" eaLnBrk="1" fontAlgn="auto" hangingPunct="1">
              <a:spcBef>
                <a:spcPct val="0"/>
              </a:spcBef>
              <a:buFont typeface="Wingdings" pitchFamily="2" charset="2"/>
              <a:buNone/>
              <a:defRPr/>
            </a:pPr>
            <a:r>
              <a:rPr lang="en-US" sz="3000" dirty="0"/>
              <a:t>Over $20,000 (IFB) 	</a:t>
            </a:r>
          </a:p>
          <a:p>
            <a:pPr marL="457200" indent="-457200" eaLnBrk="1" fontAlgn="auto" hangingPunct="1">
              <a:spcBef>
                <a:spcPct val="0"/>
              </a:spcBef>
              <a:defRPr/>
            </a:pPr>
            <a:r>
              <a:rPr lang="en-US" sz="3000" dirty="0"/>
              <a:t>Invitation for Bids (IFB), local newspaper and/or Internet (district’s website)</a:t>
            </a:r>
          </a:p>
          <a:p>
            <a:pPr marL="457200" indent="-457200" eaLnBrk="1" fontAlgn="auto" hangingPunct="1">
              <a:spcBef>
                <a:spcPct val="0"/>
              </a:spcBef>
              <a:defRPr/>
            </a:pPr>
            <a:r>
              <a:rPr lang="en-US" sz="3000" dirty="0"/>
              <a:t>Detailed specifications</a:t>
            </a:r>
          </a:p>
          <a:p>
            <a:pPr marL="457200" indent="-457200" eaLnBrk="1" fontAlgn="auto" hangingPunct="1">
              <a:spcBef>
                <a:spcPct val="0"/>
              </a:spcBef>
              <a:defRPr/>
            </a:pPr>
            <a:r>
              <a:rPr lang="en-US" sz="3000" dirty="0"/>
              <a:t>Lowest price or lowest evaluated bid price (price, warranty, delivery, etc.)</a:t>
            </a:r>
          </a:p>
          <a:p>
            <a:pPr marL="0" indent="0" eaLnBrk="1" fontAlgn="auto" hangingPunct="1">
              <a:spcBef>
                <a:spcPct val="0"/>
              </a:spcBef>
              <a:buFont typeface="Wingdings" pitchFamily="2" charset="2"/>
              <a:buNone/>
              <a:defRPr/>
            </a:pPr>
            <a:r>
              <a:rPr lang="en-US" sz="2400" dirty="0"/>
              <a:t>			</a:t>
            </a:r>
          </a:p>
          <a:p>
            <a:pPr marL="0" indent="0" eaLnBrk="1" fontAlgn="auto" hangingPunct="1">
              <a:spcAft>
                <a:spcPts val="0"/>
              </a:spcAft>
              <a:buFont typeface="Wingdings" pitchFamily="2" charset="2"/>
              <a:buNone/>
              <a:defRPr/>
            </a:pPr>
            <a:endParaRPr lang="en-US" sz="2800" b="1" dirty="0"/>
          </a:p>
          <a:p>
            <a:pPr marL="0" indent="0" eaLnBrk="1" fontAlgn="auto" hangingPunct="1">
              <a:spcAft>
                <a:spcPts val="0"/>
              </a:spcAft>
              <a:buFont typeface="Wingdings" pitchFamily="2" charset="2"/>
              <a:buNone/>
              <a:defRPr/>
            </a:pPr>
            <a:endParaRPr lang="en-US" sz="2800" b="1" dirty="0"/>
          </a:p>
          <a:p>
            <a:pPr marL="0" indent="0" eaLnBrk="1" fontAlgn="auto" hangingPunct="1">
              <a:spcAft>
                <a:spcPts val="0"/>
              </a:spcAft>
              <a:buFont typeface="Wingdings" pitchFamily="2" charset="2"/>
              <a:buNone/>
              <a:defRPr/>
            </a:pPr>
            <a:endParaRPr lang="en-US" sz="2800" b="1" dirty="0"/>
          </a:p>
          <a:p>
            <a:pPr marL="0" indent="0" eaLnBrk="1" fontAlgn="auto" hangingPunct="1">
              <a:spcAft>
                <a:spcPts val="0"/>
              </a:spcAft>
              <a:buFont typeface="Wingdings" pitchFamily="2" charset="2"/>
              <a:buNone/>
              <a:defRPr/>
            </a:pPr>
            <a:endParaRPr lang="en-US" sz="2800" b="1" dirty="0"/>
          </a:p>
        </p:txBody>
      </p:sp>
      <p:sp>
        <p:nvSpPr>
          <p:cNvPr id="16388" name="Slide Number Placeholder 5">
            <a:extLst>
              <a:ext uri="{FF2B5EF4-FFF2-40B4-BE49-F238E27FC236}">
                <a16:creationId xmlns:a16="http://schemas.microsoft.com/office/drawing/2014/main" id="{0EF02D7D-2D63-4AF9-B441-B97561862C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9EEB61A7-AFE7-4A55-AA81-C7D5AC3A9D8D}" type="slidenum">
              <a:rPr lang="en-US" altLang="en-US" sz="900">
                <a:latin typeface="Arial" panose="020B0604020202020204" pitchFamily="34" charset="0"/>
              </a:rPr>
              <a:pPr>
                <a:spcBef>
                  <a:spcPct val="0"/>
                </a:spcBef>
                <a:buClrTx/>
                <a:buSzTx/>
                <a:buFontTx/>
                <a:buNone/>
              </a:pPr>
              <a:t>3</a:t>
            </a:fld>
            <a:endParaRPr lang="en-US" altLang="en-US" sz="90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C5067907-CE27-4891-BBB8-CF1EF5103069}"/>
              </a:ext>
            </a:extLst>
          </p:cNvPr>
          <p:cNvSpPr>
            <a:spLocks noGrp="1" noChangeArrowheads="1"/>
          </p:cNvSpPr>
          <p:nvPr>
            <p:ph type="title"/>
          </p:nvPr>
        </p:nvSpPr>
        <p:spPr>
          <a:xfrm>
            <a:off x="457200" y="685800"/>
            <a:ext cx="8229600" cy="1219200"/>
          </a:xfrm>
        </p:spPr>
        <p:txBody>
          <a:bodyPr lIns="92075" tIns="46038" rIns="92075" bIns="46038">
            <a:noAutofit/>
          </a:bodyPr>
          <a:lstStyle/>
          <a:p>
            <a:pPr algn="ctr" eaLnBrk="1" fontAlgn="auto" hangingPunct="1">
              <a:spcAft>
                <a:spcPts val="0"/>
              </a:spcAft>
              <a:defRPr/>
            </a:pPr>
            <a:r>
              <a:rPr lang="en-US" sz="3200" b="1" dirty="0">
                <a:latin typeface="+mn-lt"/>
              </a:rPr>
              <a:t>Cooperative Purchasing </a:t>
            </a:r>
            <a:br>
              <a:rPr lang="en-US" sz="3200" b="1" dirty="0">
                <a:latin typeface="+mn-lt"/>
              </a:rPr>
            </a:br>
            <a:r>
              <a:rPr lang="en-US" sz="3200" b="1" dirty="0"/>
              <a:t>Master Agreement</a:t>
            </a:r>
            <a:br>
              <a:rPr lang="en-US" sz="3200" b="1" dirty="0"/>
            </a:br>
            <a:r>
              <a:rPr lang="en-US" sz="3200" b="1" dirty="0">
                <a:latin typeface="+mn-lt"/>
              </a:rPr>
              <a:t>“State Price Contract”</a:t>
            </a:r>
          </a:p>
        </p:txBody>
      </p:sp>
      <p:sp>
        <p:nvSpPr>
          <p:cNvPr id="34819" name="Rectangle 3">
            <a:extLst>
              <a:ext uri="{FF2B5EF4-FFF2-40B4-BE49-F238E27FC236}">
                <a16:creationId xmlns:a16="http://schemas.microsoft.com/office/drawing/2014/main" id="{06808E35-C727-458B-9F4D-18AA10097A6A}"/>
              </a:ext>
            </a:extLst>
          </p:cNvPr>
          <p:cNvSpPr>
            <a:spLocks noGrp="1" noChangeArrowheads="1"/>
          </p:cNvSpPr>
          <p:nvPr>
            <p:ph idx="1"/>
          </p:nvPr>
        </p:nvSpPr>
        <p:spPr>
          <a:xfrm>
            <a:off x="838200" y="2209800"/>
            <a:ext cx="7772400" cy="3429000"/>
          </a:xfrm>
        </p:spPr>
        <p:txBody>
          <a:bodyPr lIns="92075" tIns="46038" rIns="92075" bIns="46038" rtlCol="0">
            <a:normAutofit lnSpcReduction="10000"/>
          </a:bodyPr>
          <a:lstStyle/>
          <a:p>
            <a:pPr marL="0" indent="0" eaLnBrk="1" fontAlgn="auto" hangingPunct="1">
              <a:spcBef>
                <a:spcPts val="0"/>
              </a:spcBef>
              <a:spcAft>
                <a:spcPts val="0"/>
              </a:spcAft>
              <a:buFont typeface="Wingdings" pitchFamily="2" charset="2"/>
              <a:buNone/>
              <a:defRPr/>
            </a:pPr>
            <a:r>
              <a:rPr lang="en-US" sz="2500" dirty="0"/>
              <a:t>Price agreements with a particular vendor to supply </a:t>
            </a:r>
            <a:r>
              <a:rPr lang="en-US" sz="2500" i="1" u="sng" dirty="0"/>
              <a:t>specific</a:t>
            </a:r>
            <a:r>
              <a:rPr lang="en-US" sz="2500" dirty="0"/>
              <a:t> items at a </a:t>
            </a:r>
            <a:r>
              <a:rPr lang="en-US" sz="2500" i="1" u="sng" dirty="0"/>
              <a:t>specific</a:t>
            </a:r>
            <a:r>
              <a:rPr lang="en-US" sz="2500" dirty="0"/>
              <a:t> unit price for a </a:t>
            </a:r>
            <a:r>
              <a:rPr lang="en-US" sz="2500" i="1" u="sng" dirty="0"/>
              <a:t>specific</a:t>
            </a:r>
            <a:r>
              <a:rPr lang="en-US" sz="2500" dirty="0"/>
              <a:t> period.</a:t>
            </a:r>
          </a:p>
          <a:p>
            <a:pPr marL="0" indent="0" eaLnBrk="1" fontAlgn="auto" hangingPunct="1">
              <a:spcBef>
                <a:spcPts val="0"/>
              </a:spcBef>
              <a:spcAft>
                <a:spcPts val="0"/>
              </a:spcAft>
              <a:buFont typeface="Wingdings" pitchFamily="2" charset="2"/>
              <a:buNone/>
              <a:defRPr/>
            </a:pPr>
            <a:endParaRPr lang="en-US" sz="1900" dirty="0"/>
          </a:p>
          <a:p>
            <a:pPr marL="0" indent="0" eaLnBrk="1" fontAlgn="auto" hangingPunct="1">
              <a:spcBef>
                <a:spcPts val="0"/>
              </a:spcBef>
              <a:spcAft>
                <a:spcPts val="0"/>
              </a:spcAft>
              <a:buFont typeface="Wingdings" pitchFamily="2" charset="2"/>
              <a:buNone/>
              <a:defRPr/>
            </a:pPr>
            <a:r>
              <a:rPr lang="en-US" sz="2500" dirty="0"/>
              <a:t>Bidding and awarding already done by the Finance Cabinet.  Items and services are ready for purchase.</a:t>
            </a:r>
          </a:p>
          <a:p>
            <a:pPr marL="0" indent="0" eaLnBrk="1" fontAlgn="auto" hangingPunct="1">
              <a:spcBef>
                <a:spcPts val="0"/>
              </a:spcBef>
              <a:spcAft>
                <a:spcPts val="0"/>
              </a:spcAft>
              <a:buFont typeface="Wingdings" pitchFamily="2" charset="2"/>
              <a:buNone/>
              <a:defRPr/>
            </a:pPr>
            <a:endParaRPr lang="en-US" sz="1900" dirty="0"/>
          </a:p>
          <a:p>
            <a:pPr marL="0" indent="0" eaLnBrk="1" fontAlgn="auto" hangingPunct="1">
              <a:spcBef>
                <a:spcPts val="0"/>
              </a:spcBef>
              <a:spcAft>
                <a:spcPts val="0"/>
              </a:spcAft>
              <a:buFont typeface="Wingdings" pitchFamily="2" charset="2"/>
              <a:buNone/>
              <a:defRPr/>
            </a:pPr>
            <a:r>
              <a:rPr lang="en-US" sz="2500" dirty="0"/>
              <a:t>A listing of ALL STATE Agency Master Agreements is available at: </a:t>
            </a:r>
            <a:r>
              <a:rPr lang="en-US" sz="2500" dirty="0">
                <a:hlinkClick r:id="rId3"/>
              </a:rPr>
              <a:t>http://finance.ky.gov/services/eprocurement/Pages/contractinginfo.aspx</a:t>
            </a:r>
            <a:r>
              <a:rPr lang="en-US" sz="2500" dirty="0"/>
              <a:t>. </a:t>
            </a:r>
          </a:p>
          <a:p>
            <a:pPr marL="0" indent="0" eaLnBrk="1" fontAlgn="auto" hangingPunct="1">
              <a:spcAft>
                <a:spcPts val="0"/>
              </a:spcAft>
              <a:buFont typeface="Wingdings" pitchFamily="2" charset="2"/>
              <a:buNone/>
              <a:defRPr/>
            </a:pPr>
            <a:endParaRPr lang="en-US" sz="1800" b="1" dirty="0"/>
          </a:p>
          <a:p>
            <a:pPr indent="-274320" eaLnBrk="1" fontAlgn="auto" hangingPunct="1">
              <a:spcAft>
                <a:spcPts val="0"/>
              </a:spcAft>
              <a:buFont typeface="Wingdings" pitchFamily="2" charset="2"/>
              <a:buNone/>
              <a:defRPr/>
            </a:pPr>
            <a:endParaRPr lang="en-US" sz="3000" b="1" dirty="0">
              <a:latin typeface="Arial Black" pitchFamily="34" charset="0"/>
            </a:endParaRPr>
          </a:p>
        </p:txBody>
      </p:sp>
      <p:sp>
        <p:nvSpPr>
          <p:cNvPr id="44036" name="Slide Number Placeholder 5">
            <a:extLst>
              <a:ext uri="{FF2B5EF4-FFF2-40B4-BE49-F238E27FC236}">
                <a16:creationId xmlns:a16="http://schemas.microsoft.com/office/drawing/2014/main" id="{12AFBBDB-3EEF-47D1-AFD6-60CCD1B6FF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493580BC-F235-41DB-9370-729EFEC80348}" type="slidenum">
              <a:rPr lang="en-US" altLang="en-US" sz="900">
                <a:latin typeface="Arial" panose="020B0604020202020204" pitchFamily="34" charset="0"/>
              </a:rPr>
              <a:pPr>
                <a:spcBef>
                  <a:spcPct val="0"/>
                </a:spcBef>
                <a:buClrTx/>
                <a:buSzTx/>
                <a:buFontTx/>
                <a:buNone/>
              </a:pPr>
              <a:t>30</a:t>
            </a:fld>
            <a:endParaRPr lang="en-US" altLang="en-US" sz="90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5">
            <a:extLst>
              <a:ext uri="{FF2B5EF4-FFF2-40B4-BE49-F238E27FC236}">
                <a16:creationId xmlns:a16="http://schemas.microsoft.com/office/drawing/2014/main" id="{87372A54-0DAD-41B7-ACAE-263904C852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3D077ABB-2991-4F76-8403-BDD4F52CB2DA}" type="slidenum">
              <a:rPr lang="en-US" altLang="en-US" sz="900">
                <a:latin typeface="Arial" panose="020B0604020202020204" pitchFamily="34" charset="0"/>
              </a:rPr>
              <a:pPr>
                <a:spcBef>
                  <a:spcPct val="0"/>
                </a:spcBef>
                <a:buClrTx/>
                <a:buSzTx/>
                <a:buFontTx/>
                <a:buNone/>
              </a:pPr>
              <a:t>31</a:t>
            </a:fld>
            <a:endParaRPr lang="en-US" altLang="en-US" sz="900">
              <a:latin typeface="Arial" panose="020B0604020202020204" pitchFamily="34" charset="0"/>
            </a:endParaRPr>
          </a:p>
        </p:txBody>
      </p:sp>
      <p:pic>
        <p:nvPicPr>
          <p:cNvPr id="45061" name="Picture 6" descr="All State Master Agreement Report (10/1/2014)">
            <a:hlinkClick r:id="rId3"/>
            <a:extLst>
              <a:ext uri="{FF2B5EF4-FFF2-40B4-BE49-F238E27FC236}">
                <a16:creationId xmlns:a16="http://schemas.microsoft.com/office/drawing/2014/main" id="{5F0980E2-D0F8-495A-84CF-A81349832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616" t="34666" r="58569" b="58644"/>
          <a:stretch>
            <a:fillRect/>
          </a:stretch>
        </p:blipFill>
        <p:spPr bwMode="auto">
          <a:xfrm>
            <a:off x="3733800" y="5035550"/>
            <a:ext cx="4843463"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0" name="Picture 5" descr="Kentucky Finance &amp; Administration Cabinet">
            <a:hlinkClick r:id="rId5"/>
            <a:extLst>
              <a:ext uri="{FF2B5EF4-FFF2-40B4-BE49-F238E27FC236}">
                <a16:creationId xmlns:a16="http://schemas.microsoft.com/office/drawing/2014/main" id="{4FB5E2BC-1CE8-42E7-8A0D-033DD8936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449" t="14180" r="49402" b="51311"/>
          <a:stretch>
            <a:fillRect/>
          </a:stretch>
        </p:blipFill>
        <p:spPr bwMode="auto">
          <a:xfrm>
            <a:off x="609600" y="2286000"/>
            <a:ext cx="482758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7154" name="Rectangle 2">
            <a:extLst>
              <a:ext uri="{FF2B5EF4-FFF2-40B4-BE49-F238E27FC236}">
                <a16:creationId xmlns:a16="http://schemas.microsoft.com/office/drawing/2014/main" id="{664A32E2-5161-4509-A33C-182F01ECE4E8}"/>
              </a:ext>
            </a:extLst>
          </p:cNvPr>
          <p:cNvSpPr>
            <a:spLocks noGrp="1" noChangeArrowheads="1"/>
          </p:cNvSpPr>
          <p:nvPr>
            <p:ph type="title"/>
          </p:nvPr>
        </p:nvSpPr>
        <p:spPr>
          <a:xfrm>
            <a:off x="457200" y="533400"/>
            <a:ext cx="8229600" cy="1593850"/>
          </a:xfrm>
        </p:spPr>
        <p:txBody>
          <a:bodyPr lIns="92075" tIns="46038" rIns="92075" bIns="46038">
            <a:noAutofit/>
          </a:bodyPr>
          <a:lstStyle/>
          <a:p>
            <a:pPr algn="ctr" eaLnBrk="1" fontAlgn="auto" hangingPunct="1">
              <a:spcAft>
                <a:spcPts val="0"/>
              </a:spcAft>
              <a:defRPr/>
            </a:pPr>
            <a:r>
              <a:rPr lang="en-US" sz="3200" b="1" dirty="0">
                <a:latin typeface="+mn-lt"/>
              </a:rPr>
              <a:t>Cooperative Purchasing </a:t>
            </a:r>
            <a:br>
              <a:rPr lang="en-US" sz="3200" b="1" dirty="0">
                <a:latin typeface="+mn-lt"/>
              </a:rPr>
            </a:br>
            <a:r>
              <a:rPr lang="en-US" sz="3200" b="1" dirty="0"/>
              <a:t>Master Agreement</a:t>
            </a:r>
            <a:br>
              <a:rPr lang="en-US" sz="3200" b="1" dirty="0"/>
            </a:br>
            <a:r>
              <a:rPr lang="en-US" sz="3200" b="1" dirty="0">
                <a:latin typeface="+mn-lt"/>
              </a:rPr>
              <a:t>“State Price Contract”</a:t>
            </a:r>
            <a:br>
              <a:rPr lang="en-US" sz="3200" b="1" dirty="0">
                <a:latin typeface="+mn-lt"/>
              </a:rPr>
            </a:br>
            <a:r>
              <a:rPr lang="en-US" sz="1600" b="1" dirty="0">
                <a:latin typeface="+mn-lt"/>
              </a:rPr>
              <a:t>(continued)</a:t>
            </a:r>
            <a:endParaRPr lang="en-US" sz="3200" b="1" dirty="0">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1806B-04E8-48B1-8B05-3E2BE5EED3E2}"/>
              </a:ext>
            </a:extLst>
          </p:cNvPr>
          <p:cNvSpPr>
            <a:spLocks noGrp="1"/>
          </p:cNvSpPr>
          <p:nvPr>
            <p:ph type="title"/>
          </p:nvPr>
        </p:nvSpPr>
        <p:spPr/>
        <p:txBody>
          <a:bodyPr>
            <a:normAutofit fontScale="90000"/>
          </a:bodyPr>
          <a:lstStyle/>
          <a:p>
            <a:r>
              <a:rPr lang="en-US" dirty="0"/>
              <a:t>Currently 281 master agreements</a:t>
            </a:r>
          </a:p>
        </p:txBody>
      </p:sp>
      <p:sp>
        <p:nvSpPr>
          <p:cNvPr id="4" name="Content Placeholder 3">
            <a:extLst>
              <a:ext uri="{FF2B5EF4-FFF2-40B4-BE49-F238E27FC236}">
                <a16:creationId xmlns:a16="http://schemas.microsoft.com/office/drawing/2014/main" id="{A76E6544-BC59-41BF-BE5D-F97E34624FBD}"/>
              </a:ext>
            </a:extLst>
          </p:cNvPr>
          <p:cNvSpPr>
            <a:spLocks noGrp="1"/>
          </p:cNvSpPr>
          <p:nvPr>
            <p:ph idx="1"/>
          </p:nvPr>
        </p:nvSpPr>
        <p:spPr/>
        <p:txBody>
          <a:bodyPr/>
          <a:lstStyle/>
          <a:p>
            <a:endParaRPr lang="en-US"/>
          </a:p>
        </p:txBody>
      </p:sp>
      <p:sp>
        <p:nvSpPr>
          <p:cNvPr id="46082" name="Slide Number Placeholder 5">
            <a:extLst>
              <a:ext uri="{FF2B5EF4-FFF2-40B4-BE49-F238E27FC236}">
                <a16:creationId xmlns:a16="http://schemas.microsoft.com/office/drawing/2014/main" id="{99E870AF-5CBF-42DE-B796-A8A3496490B9}"/>
              </a:ext>
            </a:extLst>
          </p:cNvPr>
          <p:cNvSpPr>
            <a:spLocks noGrp="1"/>
          </p:cNvSpPr>
          <p:nvPr>
            <p:ph type="sldNum" sz="quarter" idx="12"/>
          </p:nvPr>
        </p:nvSpPr>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buNone/>
            </a:pPr>
            <a:fld id="{AC0531DA-4766-48E4-86E6-26B31056E834}" type="slidenum">
              <a:rPr lang="en-US" altLang="en-US" sz="900"/>
              <a:pPr>
                <a:buNone/>
              </a:pPr>
              <a:t>32</a:t>
            </a:fld>
            <a:endParaRPr lang="en-US" altLang="en-US" sz="900" dirty="0"/>
          </a:p>
        </p:txBody>
      </p:sp>
      <p:pic>
        <p:nvPicPr>
          <p:cNvPr id="46083" name="Picture 2" descr="A screenshot of a spreadsheet displaying a portion of the 281 Master Agreements.">
            <a:extLst>
              <a:ext uri="{FF2B5EF4-FFF2-40B4-BE49-F238E27FC236}">
                <a16:creationId xmlns:a16="http://schemas.microsoft.com/office/drawing/2014/main" id="{07C8FEB1-D4FD-4279-9EE9-8F3AF7B35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610" b="5585"/>
          <a:stretch>
            <a:fillRect/>
          </a:stretch>
        </p:blipFill>
        <p:spPr bwMode="auto">
          <a:xfrm>
            <a:off x="381000" y="1219200"/>
            <a:ext cx="83820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Slide Number Placeholder 5">
            <a:extLst>
              <a:ext uri="{FF2B5EF4-FFF2-40B4-BE49-F238E27FC236}">
                <a16:creationId xmlns:a16="http://schemas.microsoft.com/office/drawing/2014/main" id="{DC573C2C-5240-4BA8-AD9B-043BFC6E5F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741A430E-B088-4AF6-B77F-F4D4F3B51D7B}" type="slidenum">
              <a:rPr lang="en-US" altLang="en-US" sz="900">
                <a:latin typeface="Arial" panose="020B0604020202020204" pitchFamily="34" charset="0"/>
              </a:rPr>
              <a:pPr>
                <a:spcBef>
                  <a:spcPct val="0"/>
                </a:spcBef>
                <a:buClrTx/>
                <a:buSzTx/>
                <a:buFontTx/>
                <a:buNone/>
              </a:pPr>
              <a:t>33</a:t>
            </a:fld>
            <a:endParaRPr lang="en-US" altLang="en-US" sz="900">
              <a:latin typeface="Arial" panose="020B0604020202020204" pitchFamily="34" charset="0"/>
            </a:endParaRPr>
          </a:p>
        </p:txBody>
      </p:sp>
      <p:pic>
        <p:nvPicPr>
          <p:cNvPr id="47109" name="Picture 2">
            <a:extLst>
              <a:ext uri="{FF2B5EF4-FFF2-40B4-BE49-F238E27FC236}">
                <a16:creationId xmlns:a16="http://schemas.microsoft.com/office/drawing/2014/main" id="{A2C25FB4-8682-4596-A05E-78169830EC0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356" t="17209" r="21271" b="34064"/>
          <a:stretch>
            <a:fillRect/>
          </a:stretch>
        </p:blipFill>
        <p:spPr bwMode="auto">
          <a:xfrm>
            <a:off x="1752600" y="4079875"/>
            <a:ext cx="5791200" cy="232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9" name="Rectangle 3">
            <a:extLst>
              <a:ext uri="{FF2B5EF4-FFF2-40B4-BE49-F238E27FC236}">
                <a16:creationId xmlns:a16="http://schemas.microsoft.com/office/drawing/2014/main" id="{F2691360-9707-4EDE-B9C5-E2CDB262FC34}"/>
              </a:ext>
            </a:extLst>
          </p:cNvPr>
          <p:cNvSpPr>
            <a:spLocks noGrp="1" noChangeArrowheads="1"/>
          </p:cNvSpPr>
          <p:nvPr>
            <p:ph idx="1"/>
          </p:nvPr>
        </p:nvSpPr>
        <p:spPr>
          <a:xfrm>
            <a:off x="838200" y="2209800"/>
            <a:ext cx="7772400" cy="1752600"/>
          </a:xfrm>
        </p:spPr>
        <p:txBody>
          <a:bodyPr lIns="92075" tIns="46038" rIns="92075" bIns="46038" rtlCol="0">
            <a:normAutofit lnSpcReduction="10000"/>
          </a:bodyPr>
          <a:lstStyle/>
          <a:p>
            <a:pPr marL="0" indent="0" eaLnBrk="1" fontAlgn="auto" hangingPunct="1">
              <a:spcBef>
                <a:spcPts val="0"/>
              </a:spcBef>
              <a:spcAft>
                <a:spcPts val="0"/>
              </a:spcAft>
              <a:buFont typeface="Wingdings" pitchFamily="2" charset="2"/>
              <a:buNone/>
              <a:defRPr/>
            </a:pPr>
            <a:r>
              <a:rPr lang="en-US" dirty="0"/>
              <a:t>Technology purchases - KETS Contracts (Kentucky Education Technology System)</a:t>
            </a:r>
          </a:p>
          <a:p>
            <a:pPr marL="0" indent="0" eaLnBrk="1" fontAlgn="auto" hangingPunct="1">
              <a:spcBef>
                <a:spcPts val="0"/>
              </a:spcBef>
              <a:spcAft>
                <a:spcPts val="0"/>
              </a:spcAft>
              <a:buFont typeface="Wingdings" pitchFamily="2" charset="2"/>
              <a:buNone/>
              <a:defRPr/>
            </a:pPr>
            <a:r>
              <a:rPr lang="en-US" dirty="0"/>
              <a:t>Several vendors have KETS Instructional Device contracts available for use by K-12 public districts with the Commonwealth of Kentucky.  Link is on KDE’s website:</a:t>
            </a:r>
          </a:p>
          <a:p>
            <a:pPr marL="0" indent="0" eaLnBrk="1" fontAlgn="auto" hangingPunct="1">
              <a:spcBef>
                <a:spcPts val="0"/>
              </a:spcBef>
              <a:spcAft>
                <a:spcPts val="0"/>
              </a:spcAft>
              <a:buFont typeface="Wingdings" pitchFamily="2" charset="2"/>
              <a:buNone/>
              <a:defRPr/>
            </a:pPr>
            <a:r>
              <a:rPr lang="en-US" dirty="0">
                <a:hlinkClick r:id="rId4"/>
              </a:rPr>
              <a:t>http://education.ky.gov/districts/tech/kpur/Pages/Instr-Device.aspx</a:t>
            </a:r>
            <a:endParaRPr lang="en-US" dirty="0"/>
          </a:p>
          <a:p>
            <a:pPr marL="0" indent="0" eaLnBrk="1" fontAlgn="auto" hangingPunct="1">
              <a:spcBef>
                <a:spcPts val="0"/>
              </a:spcBef>
              <a:spcAft>
                <a:spcPts val="0"/>
              </a:spcAft>
              <a:buFont typeface="Wingdings" pitchFamily="2" charset="2"/>
              <a:buNone/>
              <a:defRPr/>
            </a:pPr>
            <a:endParaRPr lang="en-US" sz="1800" dirty="0"/>
          </a:p>
          <a:p>
            <a:pPr marL="0" indent="0" eaLnBrk="1" fontAlgn="auto" hangingPunct="1">
              <a:spcBef>
                <a:spcPts val="0"/>
              </a:spcBef>
              <a:spcAft>
                <a:spcPts val="0"/>
              </a:spcAft>
              <a:buFont typeface="Wingdings" pitchFamily="2" charset="2"/>
              <a:buNone/>
              <a:defRPr/>
            </a:pPr>
            <a:endParaRPr lang="en-US" sz="1800" dirty="0"/>
          </a:p>
          <a:p>
            <a:pPr marL="0" indent="0" eaLnBrk="1" fontAlgn="auto" hangingPunct="1">
              <a:spcAft>
                <a:spcPts val="0"/>
              </a:spcAft>
              <a:buFont typeface="Wingdings" pitchFamily="2" charset="2"/>
              <a:buNone/>
              <a:defRPr/>
            </a:pPr>
            <a:endParaRPr lang="en-US" sz="1800" b="1" dirty="0"/>
          </a:p>
          <a:p>
            <a:pPr indent="-274320" eaLnBrk="1" fontAlgn="auto" hangingPunct="1">
              <a:spcAft>
                <a:spcPts val="0"/>
              </a:spcAft>
              <a:buFont typeface="Wingdings" pitchFamily="2" charset="2"/>
              <a:buNone/>
              <a:defRPr/>
            </a:pPr>
            <a:endParaRPr lang="en-US" sz="3000" b="1" dirty="0">
              <a:latin typeface="Arial Black" pitchFamily="34" charset="0"/>
            </a:endParaRPr>
          </a:p>
        </p:txBody>
      </p:sp>
      <p:sp>
        <p:nvSpPr>
          <p:cNvPr id="177154" name="Rectangle 2">
            <a:extLst>
              <a:ext uri="{FF2B5EF4-FFF2-40B4-BE49-F238E27FC236}">
                <a16:creationId xmlns:a16="http://schemas.microsoft.com/office/drawing/2014/main" id="{A677FD5D-B914-4658-A253-BC6E129F16DD}"/>
              </a:ext>
            </a:extLst>
          </p:cNvPr>
          <p:cNvSpPr>
            <a:spLocks noGrp="1" noChangeArrowheads="1"/>
          </p:cNvSpPr>
          <p:nvPr>
            <p:ph type="title"/>
          </p:nvPr>
        </p:nvSpPr>
        <p:spPr>
          <a:xfrm>
            <a:off x="457200" y="533400"/>
            <a:ext cx="8229600" cy="1524000"/>
          </a:xfrm>
        </p:spPr>
        <p:txBody>
          <a:bodyPr lIns="92075" tIns="46038" rIns="92075" bIns="46038">
            <a:noAutofit/>
          </a:bodyPr>
          <a:lstStyle/>
          <a:p>
            <a:pPr algn="ctr" eaLnBrk="1" fontAlgn="auto" hangingPunct="1">
              <a:spcAft>
                <a:spcPts val="0"/>
              </a:spcAft>
              <a:defRPr/>
            </a:pPr>
            <a:r>
              <a:rPr lang="en-US" sz="3200" b="1" dirty="0">
                <a:latin typeface="+mn-lt"/>
              </a:rPr>
              <a:t>Cooperative Purchasing </a:t>
            </a:r>
            <a:br>
              <a:rPr lang="en-US" sz="3200" b="1" dirty="0">
                <a:latin typeface="+mn-lt"/>
              </a:rPr>
            </a:br>
            <a:r>
              <a:rPr lang="en-US" sz="3200" b="1" dirty="0"/>
              <a:t>Master Agreement</a:t>
            </a:r>
            <a:br>
              <a:rPr lang="en-US" sz="3200" b="1" dirty="0"/>
            </a:br>
            <a:r>
              <a:rPr lang="en-US" sz="3200" b="1" dirty="0">
                <a:latin typeface="+mn-lt"/>
              </a:rPr>
              <a:t>“State Price Contract”</a:t>
            </a:r>
            <a:br>
              <a:rPr lang="en-US" sz="3200" b="1" dirty="0">
                <a:latin typeface="+mn-lt"/>
              </a:rPr>
            </a:br>
            <a:r>
              <a:rPr lang="en-US" sz="1600" b="1" dirty="0">
                <a:latin typeface="+mn-lt"/>
              </a:rPr>
              <a:t>(technology)</a:t>
            </a:r>
            <a:endParaRPr lang="en-US" sz="3200" b="1" dirty="0">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5">
            <a:extLst>
              <a:ext uri="{FF2B5EF4-FFF2-40B4-BE49-F238E27FC236}">
                <a16:creationId xmlns:a16="http://schemas.microsoft.com/office/drawing/2014/main" id="{3426C9AD-0550-4244-8154-2330FB62F1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A3A28463-3DF4-443C-B788-31D94888AF6D}" type="slidenum">
              <a:rPr lang="en-US" altLang="en-US" sz="900">
                <a:latin typeface="Arial" panose="020B0604020202020204" pitchFamily="34" charset="0"/>
              </a:rPr>
              <a:pPr>
                <a:spcBef>
                  <a:spcPct val="0"/>
                </a:spcBef>
                <a:buClrTx/>
                <a:buSzTx/>
                <a:buFontTx/>
                <a:buNone/>
              </a:pPr>
              <a:t>34</a:t>
            </a:fld>
            <a:endParaRPr lang="en-US" altLang="en-US" sz="900">
              <a:latin typeface="Arial" panose="020B0604020202020204" pitchFamily="34" charset="0"/>
            </a:endParaRPr>
          </a:p>
        </p:txBody>
      </p:sp>
      <p:sp>
        <p:nvSpPr>
          <p:cNvPr id="177154" name="Rectangle 2">
            <a:extLst>
              <a:ext uri="{FF2B5EF4-FFF2-40B4-BE49-F238E27FC236}">
                <a16:creationId xmlns:a16="http://schemas.microsoft.com/office/drawing/2014/main" id="{57BDDB03-D68D-4163-8E1D-326738958212}"/>
              </a:ext>
            </a:extLst>
          </p:cNvPr>
          <p:cNvSpPr>
            <a:spLocks noGrp="1" noChangeArrowheads="1"/>
          </p:cNvSpPr>
          <p:nvPr>
            <p:ph type="title"/>
          </p:nvPr>
        </p:nvSpPr>
        <p:spPr>
          <a:xfrm>
            <a:off x="2209800" y="2362200"/>
            <a:ext cx="4724400" cy="3535362"/>
          </a:xfrm>
        </p:spPr>
        <p:txBody>
          <a:bodyPr lIns="92075" tIns="46038" rIns="92075" bIns="46038">
            <a:noAutofit/>
          </a:bodyPr>
          <a:lstStyle/>
          <a:p>
            <a:pPr eaLnBrk="1" fontAlgn="auto" hangingPunct="1">
              <a:spcAft>
                <a:spcPts val="0"/>
              </a:spcAft>
              <a:defRPr/>
            </a:pPr>
            <a:br>
              <a:rPr lang="en-US" sz="3200" b="1" dirty="0"/>
            </a:br>
            <a:br>
              <a:rPr lang="en-US" sz="3200" b="1" dirty="0"/>
            </a:br>
            <a:r>
              <a:rPr lang="en-US" sz="2800" b="1" dirty="0" err="1"/>
              <a:t>ckec</a:t>
            </a:r>
            <a:r>
              <a:rPr lang="en-US" sz="2800" b="1" dirty="0"/>
              <a:t> 		</a:t>
            </a:r>
            <a:r>
              <a:rPr lang="en-US" sz="2800" b="1" dirty="0" err="1"/>
              <a:t>grrec</a:t>
            </a:r>
            <a:br>
              <a:rPr lang="en-US" sz="2800" b="1" dirty="0"/>
            </a:br>
            <a:r>
              <a:rPr lang="en-US" sz="2800" b="1" dirty="0"/>
              <a:t>JCECES		KEDC</a:t>
            </a:r>
            <a:br>
              <a:rPr lang="en-US" sz="2800" b="1" dirty="0"/>
            </a:br>
            <a:r>
              <a:rPr lang="en-US" sz="2800" b="1" dirty="0" err="1"/>
              <a:t>kpc</a:t>
            </a:r>
            <a:r>
              <a:rPr lang="en-US" sz="2800" b="1" dirty="0"/>
              <a:t>			KVEC</a:t>
            </a:r>
            <a:br>
              <a:rPr lang="en-US" sz="2800" b="1" dirty="0"/>
            </a:br>
            <a:r>
              <a:rPr lang="en-US" sz="2800" b="1" dirty="0"/>
              <a:t>NKCES		OVEC</a:t>
            </a:r>
            <a:br>
              <a:rPr lang="en-US" sz="2800" b="1" dirty="0"/>
            </a:br>
            <a:r>
              <a:rPr lang="en-US" sz="2800" b="1" dirty="0"/>
              <a:t>SESC		</a:t>
            </a:r>
            <a:r>
              <a:rPr lang="en-US" sz="2800" b="1" dirty="0" err="1"/>
              <a:t>wkec</a:t>
            </a:r>
            <a:br>
              <a:rPr lang="en-US" sz="2800" b="1" dirty="0"/>
            </a:br>
            <a:br>
              <a:rPr lang="en-US" sz="2800" b="1" dirty="0"/>
            </a:br>
            <a:r>
              <a:rPr lang="en-US" sz="1200" b="1" dirty="0">
                <a:hlinkClick r:id="rId3"/>
              </a:rPr>
              <a:t>http://education.ky.gov/comm/about/Pages/Kentucky-Education-and-Special-Education-Cooperatives.aspx</a:t>
            </a:r>
            <a:br>
              <a:rPr lang="en-US" sz="1200" b="1" dirty="0"/>
            </a:br>
            <a:br>
              <a:rPr lang="en-US" sz="3200" b="1" dirty="0"/>
            </a:br>
            <a:br>
              <a:rPr lang="en-US" sz="3200" b="1" dirty="0"/>
            </a:br>
            <a:endParaRPr lang="en-US" sz="3200" b="1" dirty="0">
              <a:latin typeface="+mn-lt"/>
            </a:endParaRPr>
          </a:p>
        </p:txBody>
      </p:sp>
      <p:sp>
        <p:nvSpPr>
          <p:cNvPr id="4" name="TextBox 3">
            <a:extLst>
              <a:ext uri="{FF2B5EF4-FFF2-40B4-BE49-F238E27FC236}">
                <a16:creationId xmlns:a16="http://schemas.microsoft.com/office/drawing/2014/main" id="{48CFA304-E448-47CE-94A3-4285DD59669E}"/>
              </a:ext>
            </a:extLst>
          </p:cNvPr>
          <p:cNvSpPr txBox="1"/>
          <p:nvPr/>
        </p:nvSpPr>
        <p:spPr>
          <a:xfrm>
            <a:off x="609600" y="685800"/>
            <a:ext cx="7410450" cy="1570038"/>
          </a:xfrm>
          <a:prstGeom prst="rect">
            <a:avLst/>
          </a:prstGeom>
          <a:noFill/>
        </p:spPr>
        <p:txBody>
          <a:bodyPr>
            <a:spAutoFit/>
          </a:bodyPr>
          <a:lstStyle/>
          <a:p>
            <a:pPr algn="ctr">
              <a:defRPr/>
            </a:pPr>
            <a:r>
              <a:rPr lang="en-US" sz="3200" b="1" cap="all" dirty="0">
                <a:latin typeface="Arial" charset="0"/>
              </a:rPr>
              <a:t>Cooperative Purchasing </a:t>
            </a:r>
            <a:br>
              <a:rPr lang="en-US" sz="3200" b="1" cap="all" dirty="0">
                <a:latin typeface="Arial" charset="0"/>
              </a:rPr>
            </a:br>
            <a:r>
              <a:rPr lang="en-US" sz="3200" b="1" cap="all" dirty="0">
                <a:latin typeface="Arial" charset="0"/>
              </a:rPr>
              <a:t>Kentucky educational cooperatives</a:t>
            </a:r>
            <a:endParaRPr lang="en-US" sz="3200" cap="all" dirty="0">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BF0886-66B6-4FEC-8995-6F65A341BEB1}"/>
              </a:ext>
            </a:extLst>
          </p:cNvPr>
          <p:cNvSpPr>
            <a:spLocks noGrp="1"/>
          </p:cNvSpPr>
          <p:nvPr>
            <p:ph type="title"/>
          </p:nvPr>
        </p:nvSpPr>
        <p:spPr/>
        <p:txBody>
          <a:bodyPr>
            <a:normAutofit/>
          </a:bodyPr>
          <a:lstStyle/>
          <a:p>
            <a:pPr algn="ctr"/>
            <a:r>
              <a:rPr lang="en-US" dirty="0"/>
              <a:t>Cooperative purchasing</a:t>
            </a:r>
            <a:br>
              <a:rPr lang="en-US" dirty="0"/>
            </a:br>
            <a:r>
              <a:rPr lang="en-US" sz="1600" dirty="0"/>
              <a:t>(1)</a:t>
            </a:r>
            <a:endParaRPr lang="en-US" dirty="0"/>
          </a:p>
        </p:txBody>
      </p:sp>
      <p:sp>
        <p:nvSpPr>
          <p:cNvPr id="9" name="Rectangle 3">
            <a:extLst>
              <a:ext uri="{FF2B5EF4-FFF2-40B4-BE49-F238E27FC236}">
                <a16:creationId xmlns:a16="http://schemas.microsoft.com/office/drawing/2014/main" id="{49C1AFBB-87EC-4745-B511-73C8A552DA36}"/>
              </a:ext>
            </a:extLst>
          </p:cNvPr>
          <p:cNvSpPr>
            <a:spLocks noGrp="1" noChangeArrowheads="1"/>
          </p:cNvSpPr>
          <p:nvPr>
            <p:ph idx="1"/>
          </p:nvPr>
        </p:nvSpPr>
        <p:spPr/>
        <p:txBody>
          <a:bodyPr/>
          <a:lstStyle/>
          <a:p>
            <a:pPr marL="69850" indent="0">
              <a:buNone/>
            </a:pPr>
            <a:r>
              <a:rPr lang="en-US" dirty="0"/>
              <a:t>National and other co-ops:</a:t>
            </a:r>
          </a:p>
          <a:p>
            <a:r>
              <a:rPr lang="en-US" dirty="0">
                <a:hlinkClick r:id="rId3"/>
              </a:rPr>
              <a:t>Capitol Region Purchasing Council (CRPC)</a:t>
            </a:r>
            <a:r>
              <a:rPr lang="en-US" dirty="0"/>
              <a:t> </a:t>
            </a:r>
          </a:p>
          <a:p>
            <a:r>
              <a:rPr lang="en-US" dirty="0">
                <a:hlinkClick r:id="rId4"/>
              </a:rPr>
              <a:t>Educational &amp; Institutional Cooperative Purchasing (E &amp; I)</a:t>
            </a:r>
            <a:endParaRPr lang="en-US" dirty="0"/>
          </a:p>
          <a:p>
            <a:r>
              <a:rPr lang="en-US" dirty="0">
                <a:hlinkClick r:id="rId5"/>
              </a:rPr>
              <a:t>Go Green Communities</a:t>
            </a:r>
            <a:endParaRPr lang="en-US" dirty="0"/>
          </a:p>
          <a:p>
            <a:r>
              <a:rPr lang="en-US" dirty="0">
                <a:hlinkClick r:id="rId6"/>
              </a:rPr>
              <a:t>H-GAC Cooperative Purchasing Program</a:t>
            </a:r>
            <a:endParaRPr lang="en-US" dirty="0"/>
          </a:p>
          <a:p>
            <a:r>
              <a:rPr lang="en-US" dirty="0">
                <a:hlinkClick r:id="rId7"/>
              </a:rPr>
              <a:t>HGAC Energy Purchasing Corporation</a:t>
            </a:r>
            <a:endParaRPr lang="en-US" dirty="0"/>
          </a:p>
          <a:p>
            <a:r>
              <a:rPr lang="en-US" dirty="0">
                <a:hlinkClick r:id="rId8"/>
              </a:rPr>
              <a:t>Kansas City Regional Purchasing Cooperative (KCRPC)</a:t>
            </a:r>
            <a:endParaRPr lang="en-US" dirty="0"/>
          </a:p>
          <a:p>
            <a:r>
              <a:rPr lang="en-US" dirty="0">
                <a:hlinkClick r:id="rId9"/>
              </a:rPr>
              <a:t>National Cooperative Purchasing Alliance (NCPA)</a:t>
            </a:r>
            <a:endParaRPr lang="en-US" dirty="0"/>
          </a:p>
          <a:p>
            <a:r>
              <a:rPr lang="en-US" dirty="0">
                <a:hlinkClick r:id="rId10"/>
              </a:rPr>
              <a:t>National Intergovernmental Purchasing Alliance (National IPA)</a:t>
            </a:r>
            <a:endParaRPr lang="en-US" dirty="0"/>
          </a:p>
          <a:p>
            <a:endParaRPr lang="en-US" altLang="en-US" dirty="0"/>
          </a:p>
          <a:p>
            <a:endParaRPr lang="en-US" altLang="en-US" dirty="0"/>
          </a:p>
          <a:p>
            <a:endParaRPr lang="en-US" altLang="en-US" dirty="0"/>
          </a:p>
        </p:txBody>
      </p:sp>
      <p:sp>
        <p:nvSpPr>
          <p:cNvPr id="49154" name="Slide Number Placeholder 5">
            <a:extLst>
              <a:ext uri="{FF2B5EF4-FFF2-40B4-BE49-F238E27FC236}">
                <a16:creationId xmlns:a16="http://schemas.microsoft.com/office/drawing/2014/main" id="{2B885AE8-C22A-46B5-A495-131936681EB2}"/>
              </a:ext>
            </a:extLst>
          </p:cNvPr>
          <p:cNvSpPr>
            <a:spLocks noGrp="1"/>
          </p:cNvSpPr>
          <p:nvPr>
            <p:ph type="sldNum" sz="quarter" idx="12"/>
          </p:nvPr>
        </p:nvSpPr>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buNone/>
            </a:pPr>
            <a:fld id="{E9543BDF-853F-424C-A602-7D6863FA5353}" type="slidenum">
              <a:rPr lang="en-US" altLang="en-US" sz="900"/>
              <a:pPr>
                <a:buNone/>
              </a:pPr>
              <a:t>35</a:t>
            </a:fld>
            <a:endParaRPr lang="en-US" altLang="en-US" sz="9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7D0EC1-8795-433C-B17C-6F834A8AE777}"/>
              </a:ext>
            </a:extLst>
          </p:cNvPr>
          <p:cNvSpPr>
            <a:spLocks noGrp="1"/>
          </p:cNvSpPr>
          <p:nvPr>
            <p:ph type="title"/>
          </p:nvPr>
        </p:nvSpPr>
        <p:spPr/>
        <p:txBody>
          <a:bodyPr>
            <a:normAutofit/>
          </a:bodyPr>
          <a:lstStyle/>
          <a:p>
            <a:pPr algn="ctr"/>
            <a:r>
              <a:rPr lang="en-US" dirty="0"/>
              <a:t>Cooperative purchasing</a:t>
            </a:r>
            <a:br>
              <a:rPr lang="en-US" dirty="0"/>
            </a:br>
            <a:r>
              <a:rPr lang="en-US" sz="1600" dirty="0"/>
              <a:t>(2)</a:t>
            </a:r>
            <a:endParaRPr lang="en-US" dirty="0"/>
          </a:p>
        </p:txBody>
      </p:sp>
      <p:sp>
        <p:nvSpPr>
          <p:cNvPr id="9" name="Rectangle 3">
            <a:extLst>
              <a:ext uri="{FF2B5EF4-FFF2-40B4-BE49-F238E27FC236}">
                <a16:creationId xmlns:a16="http://schemas.microsoft.com/office/drawing/2014/main" id="{A2B868BE-06E5-40EB-8C47-3822C2909893}"/>
              </a:ext>
            </a:extLst>
          </p:cNvPr>
          <p:cNvSpPr>
            <a:spLocks noGrp="1" noChangeArrowheads="1"/>
          </p:cNvSpPr>
          <p:nvPr>
            <p:ph idx="1"/>
          </p:nvPr>
        </p:nvSpPr>
        <p:spPr/>
        <p:txBody>
          <a:bodyPr/>
          <a:lstStyle/>
          <a:p>
            <a:pPr marL="69850" indent="0">
              <a:buNone/>
            </a:pPr>
            <a:r>
              <a:rPr lang="en-US" dirty="0"/>
              <a:t>National and other co-ops:</a:t>
            </a:r>
          </a:p>
          <a:p>
            <a:r>
              <a:rPr lang="en-US" dirty="0">
                <a:hlinkClick r:id="rId3"/>
              </a:rPr>
              <a:t>Public Sourcing Solutions</a:t>
            </a:r>
            <a:r>
              <a:rPr lang="en-US" dirty="0"/>
              <a:t> </a:t>
            </a:r>
          </a:p>
          <a:p>
            <a:r>
              <a:rPr lang="en-US" dirty="0">
                <a:hlinkClick r:id="rId4"/>
              </a:rPr>
              <a:t>Southeast Florida Governmental Purchasing Cooperative</a:t>
            </a:r>
            <a:endParaRPr lang="en-US" dirty="0"/>
          </a:p>
          <a:p>
            <a:r>
              <a:rPr lang="en-US" dirty="0">
                <a:hlinkClick r:id="rId5"/>
              </a:rPr>
              <a:t>The Cooperative Purchasing Network (TCPN)</a:t>
            </a:r>
            <a:endParaRPr lang="en-US" dirty="0"/>
          </a:p>
          <a:p>
            <a:r>
              <a:rPr lang="en-US" dirty="0">
                <a:hlinkClick r:id="rId6"/>
              </a:rPr>
              <a:t>Unified Purchasing Cooperative of the Ohio River Valley</a:t>
            </a:r>
            <a:endParaRPr lang="en-US" dirty="0"/>
          </a:p>
          <a:p>
            <a:r>
              <a:rPr lang="en-US" dirty="0">
                <a:hlinkClick r:id="rId7"/>
              </a:rPr>
              <a:t>U.S. Communities Purchasing Alliance</a:t>
            </a:r>
            <a:endParaRPr lang="en-US" dirty="0"/>
          </a:p>
          <a:p>
            <a:r>
              <a:rPr lang="en-US" dirty="0">
                <a:hlinkClick r:id="rId8"/>
              </a:rPr>
              <a:t>Washington School Information Processing Cooperative (WSIPC)</a:t>
            </a:r>
            <a:endParaRPr lang="en-US" dirty="0"/>
          </a:p>
          <a:p>
            <a:r>
              <a:rPr lang="en-US" dirty="0">
                <a:hlinkClick r:id="rId9"/>
              </a:rPr>
              <a:t>Western States Contracting Alliance (WSCA)</a:t>
            </a:r>
            <a:endParaRPr lang="en-US" dirty="0"/>
          </a:p>
          <a:p>
            <a:endParaRPr lang="en-US" altLang="en-US" dirty="0"/>
          </a:p>
          <a:p>
            <a:endParaRPr lang="en-US" altLang="en-US" dirty="0"/>
          </a:p>
          <a:p>
            <a:endParaRPr lang="en-US" altLang="en-US" dirty="0"/>
          </a:p>
          <a:p>
            <a:endParaRPr lang="en-US" altLang="en-US" dirty="0"/>
          </a:p>
        </p:txBody>
      </p:sp>
      <p:sp>
        <p:nvSpPr>
          <p:cNvPr id="50178" name="Slide Number Placeholder 5">
            <a:extLst>
              <a:ext uri="{FF2B5EF4-FFF2-40B4-BE49-F238E27FC236}">
                <a16:creationId xmlns:a16="http://schemas.microsoft.com/office/drawing/2014/main" id="{8E2F8568-F11F-4B25-80A0-EE1C949F8572}"/>
              </a:ext>
            </a:extLst>
          </p:cNvPr>
          <p:cNvSpPr>
            <a:spLocks noGrp="1"/>
          </p:cNvSpPr>
          <p:nvPr>
            <p:ph type="sldNum" sz="quarter" idx="12"/>
          </p:nvPr>
        </p:nvSpPr>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buNone/>
            </a:pPr>
            <a:fld id="{F44FD078-4E0E-4AAC-9A03-30FAE08ECFF3}" type="slidenum">
              <a:rPr lang="en-US" altLang="en-US" sz="900"/>
              <a:pPr>
                <a:buNone/>
              </a:pPr>
              <a:t>36</a:t>
            </a:fld>
            <a:endParaRPr lang="en-US" altLang="en-US" sz="9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A0DF00-722D-4E8C-BBCE-6A8BB254FC78}"/>
              </a:ext>
            </a:extLst>
          </p:cNvPr>
          <p:cNvSpPr>
            <a:spLocks noGrp="1"/>
          </p:cNvSpPr>
          <p:nvPr>
            <p:ph type="title"/>
          </p:nvPr>
        </p:nvSpPr>
        <p:spPr/>
        <p:txBody>
          <a:bodyPr>
            <a:normAutofit/>
          </a:bodyPr>
          <a:lstStyle/>
          <a:p>
            <a:pPr algn="ctr"/>
            <a:r>
              <a:rPr lang="en-US" dirty="0"/>
              <a:t>Cooperative purchasing</a:t>
            </a:r>
            <a:br>
              <a:rPr lang="en-US" dirty="0"/>
            </a:br>
            <a:r>
              <a:rPr lang="en-US" sz="1600" dirty="0"/>
              <a:t>(3)</a:t>
            </a:r>
            <a:endParaRPr lang="en-US" dirty="0"/>
          </a:p>
        </p:txBody>
      </p:sp>
      <p:sp>
        <p:nvSpPr>
          <p:cNvPr id="51204" name="Rectangle 3">
            <a:extLst>
              <a:ext uri="{FF2B5EF4-FFF2-40B4-BE49-F238E27FC236}">
                <a16:creationId xmlns:a16="http://schemas.microsoft.com/office/drawing/2014/main" id="{0C7F888B-5C84-47CC-B467-7E6DF590A170}"/>
              </a:ext>
            </a:extLst>
          </p:cNvPr>
          <p:cNvSpPr>
            <a:spLocks noGrp="1" noChangeArrowheads="1"/>
          </p:cNvSpPr>
          <p:nvPr>
            <p:ph idx="1"/>
          </p:nvPr>
        </p:nvSpPr>
        <p:spPr/>
        <p:txBody>
          <a:bodyPr/>
          <a:lstStyle/>
          <a:p>
            <a:pPr marL="69850" indent="0">
              <a:buNone/>
            </a:pPr>
            <a:r>
              <a:rPr lang="en-US" altLang="en-US" dirty="0"/>
              <a:t>National and other co-ops:</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marL="69850" indent="0">
              <a:buNone/>
            </a:pPr>
            <a:r>
              <a:rPr lang="en-US" altLang="en-US" sz="1900" dirty="0">
                <a:hlinkClick r:id="rId3"/>
              </a:rPr>
              <a:t>http://www.nigp.org/eweb/StartPage.aspx?Site=NIGP&amp;webcode=rsl_pc_links</a:t>
            </a:r>
            <a:endParaRPr lang="en-US" altLang="en-US" sz="1900" dirty="0"/>
          </a:p>
          <a:p>
            <a:endParaRPr lang="en-US" altLang="en-US" dirty="0"/>
          </a:p>
          <a:p>
            <a:endParaRPr lang="en-US" altLang="en-US" dirty="0"/>
          </a:p>
          <a:p>
            <a:endParaRPr lang="en-US" altLang="en-US" dirty="0"/>
          </a:p>
          <a:p>
            <a:endParaRPr lang="en-US" altLang="en-US" dirty="0"/>
          </a:p>
        </p:txBody>
      </p:sp>
      <p:sp>
        <p:nvSpPr>
          <p:cNvPr id="51202" name="Slide Number Placeholder 5">
            <a:extLst>
              <a:ext uri="{FF2B5EF4-FFF2-40B4-BE49-F238E27FC236}">
                <a16:creationId xmlns:a16="http://schemas.microsoft.com/office/drawing/2014/main" id="{B229566A-A31C-4A17-A9F7-1A48686E04F3}"/>
              </a:ext>
            </a:extLst>
          </p:cNvPr>
          <p:cNvSpPr>
            <a:spLocks noGrp="1"/>
          </p:cNvSpPr>
          <p:nvPr>
            <p:ph type="sldNum" sz="quarter" idx="12"/>
          </p:nvPr>
        </p:nvSpPr>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buNone/>
            </a:pPr>
            <a:fld id="{4B87CD3A-D9C3-4B93-B9BF-773D0489BED6}" type="slidenum">
              <a:rPr lang="en-US" altLang="en-US" sz="900"/>
              <a:pPr>
                <a:buNone/>
              </a:pPr>
              <a:t>37</a:t>
            </a:fld>
            <a:endParaRPr lang="en-US" altLang="en-US" sz="900" dirty="0"/>
          </a:p>
        </p:txBody>
      </p:sp>
      <p:pic>
        <p:nvPicPr>
          <p:cNvPr id="51205" name="Picture 8" descr="https://encrypted-tbn2.gstatic.com/images?q=tbn:ANd9GcSFdCoWgEgmGG_4rf2Nd9iumYdRCc3YYrMa5aXKy1rPADMEbulG">
            <a:hlinkClick r:id="rId4"/>
            <a:extLst>
              <a:ext uri="{FF2B5EF4-FFF2-40B4-BE49-F238E27FC236}">
                <a16:creationId xmlns:a16="http://schemas.microsoft.com/office/drawing/2014/main" id="{5316E3B4-592B-452E-8C6B-E72B74CCED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306638"/>
            <a:ext cx="411480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9F41173-444B-4A64-9519-12F959BB31B5}"/>
              </a:ext>
            </a:extLst>
          </p:cNvPr>
          <p:cNvSpPr>
            <a:spLocks noGrp="1" noChangeArrowheads="1"/>
          </p:cNvSpPr>
          <p:nvPr>
            <p:ph type="title"/>
          </p:nvPr>
        </p:nvSpPr>
        <p:spPr>
          <a:xfrm>
            <a:off x="457200" y="685800"/>
            <a:ext cx="8229600" cy="914400"/>
          </a:xfrm>
        </p:spPr>
        <p:txBody>
          <a:bodyPr/>
          <a:lstStyle/>
          <a:p>
            <a:pPr algn="ctr" eaLnBrk="1" fontAlgn="auto" hangingPunct="1">
              <a:spcAft>
                <a:spcPts val="0"/>
              </a:spcAft>
              <a:defRPr/>
            </a:pPr>
            <a:r>
              <a:rPr lang="en-US" altLang="en-US" sz="3800" b="1" dirty="0"/>
              <a:t>ETHICS</a:t>
            </a:r>
          </a:p>
        </p:txBody>
      </p:sp>
      <p:sp>
        <p:nvSpPr>
          <p:cNvPr id="75779" name="Rectangle 3">
            <a:extLst>
              <a:ext uri="{FF2B5EF4-FFF2-40B4-BE49-F238E27FC236}">
                <a16:creationId xmlns:a16="http://schemas.microsoft.com/office/drawing/2014/main" id="{E76F89BD-C592-4CB5-80B1-C28D23D4905F}"/>
              </a:ext>
            </a:extLst>
          </p:cNvPr>
          <p:cNvSpPr>
            <a:spLocks noGrp="1" noChangeArrowheads="1"/>
          </p:cNvSpPr>
          <p:nvPr>
            <p:ph idx="1"/>
          </p:nvPr>
        </p:nvSpPr>
        <p:spPr>
          <a:xfrm>
            <a:off x="949325" y="1752600"/>
            <a:ext cx="7356475" cy="4343400"/>
          </a:xfrm>
        </p:spPr>
        <p:txBody>
          <a:bodyPr rtlCol="0">
            <a:normAutofit/>
          </a:bodyPr>
          <a:lstStyle/>
          <a:p>
            <a:pPr marL="0" indent="0" eaLnBrk="1" fontAlgn="auto" hangingPunct="1">
              <a:spcBef>
                <a:spcPts val="0"/>
              </a:spcBef>
              <a:spcAft>
                <a:spcPts val="0"/>
              </a:spcAft>
              <a:buFont typeface="Wingdings" pitchFamily="2" charset="2"/>
              <a:buNone/>
              <a:defRPr/>
            </a:pPr>
            <a:r>
              <a:rPr lang="en-US" sz="2600" dirty="0"/>
              <a:t>KRS 45A.455 governs ethical standards for local government entities under the KMPC.</a:t>
            </a:r>
          </a:p>
          <a:p>
            <a:pPr marL="0" lvl="1" indent="0" eaLnBrk="1" fontAlgn="auto" hangingPunct="1">
              <a:spcBef>
                <a:spcPts val="0"/>
              </a:spcBef>
              <a:spcAft>
                <a:spcPts val="0"/>
              </a:spcAft>
              <a:buClr>
                <a:schemeClr val="tx1">
                  <a:lumMod val="50000"/>
                  <a:lumOff val="50000"/>
                </a:schemeClr>
              </a:buClr>
              <a:buFont typeface="Wingdings" pitchFamily="2" charset="2"/>
              <a:buNone/>
              <a:defRPr/>
            </a:pPr>
            <a:endParaRPr lang="en-US" sz="2600" dirty="0"/>
          </a:p>
          <a:p>
            <a:pPr marL="0" indent="0" eaLnBrk="1" fontAlgn="auto" hangingPunct="1">
              <a:spcBef>
                <a:spcPts val="0"/>
              </a:spcBef>
              <a:spcAft>
                <a:spcPts val="0"/>
              </a:spcAft>
              <a:buFont typeface="Wingdings 3" panose="05040102010807070707" pitchFamily="18" charset="2"/>
              <a:buNone/>
              <a:defRPr/>
            </a:pPr>
            <a:r>
              <a:rPr lang="en-US" sz="2600" dirty="0"/>
              <a:t>In essence, these statutes note that any state or local public employee should NOT participate in a procurement, if that individual has a conflict of interest in the process (ex: a financial interest in the outcome of the process).</a:t>
            </a:r>
          </a:p>
          <a:p>
            <a:pPr marL="68580" indent="0" eaLnBrk="1" fontAlgn="auto" hangingPunct="1">
              <a:spcBef>
                <a:spcPts val="0"/>
              </a:spcBef>
              <a:spcAft>
                <a:spcPts val="0"/>
              </a:spcAft>
              <a:buFont typeface="Wingdings 3" panose="05040102010807070707" pitchFamily="18" charset="2"/>
              <a:buNone/>
              <a:defRPr/>
            </a:pPr>
            <a:endParaRPr lang="en-US" sz="1800" dirty="0"/>
          </a:p>
          <a:p>
            <a:pPr lvl="1" indent="-274320" eaLnBrk="1" fontAlgn="auto" hangingPunct="1">
              <a:spcAft>
                <a:spcPts val="0"/>
              </a:spcAft>
              <a:buClr>
                <a:schemeClr val="tx1">
                  <a:lumMod val="50000"/>
                  <a:lumOff val="50000"/>
                </a:schemeClr>
              </a:buClr>
              <a:buFont typeface="Wingdings" pitchFamily="2" charset="2"/>
              <a:buNone/>
              <a:defRPr/>
            </a:pPr>
            <a:endParaRPr lang="en-US" sz="1800" dirty="0"/>
          </a:p>
        </p:txBody>
      </p:sp>
      <p:sp>
        <p:nvSpPr>
          <p:cNvPr id="52228" name="Slide Number Placeholder 5">
            <a:extLst>
              <a:ext uri="{FF2B5EF4-FFF2-40B4-BE49-F238E27FC236}">
                <a16:creationId xmlns:a16="http://schemas.microsoft.com/office/drawing/2014/main" id="{CC4F1AB5-88AE-4B5C-BD43-FDEF1CDBC2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E4839F1A-724D-4BEB-BEA1-97721C22F407}" type="slidenum">
              <a:rPr lang="en-US" altLang="en-US" sz="900">
                <a:latin typeface="Arial" panose="020B0604020202020204" pitchFamily="34" charset="0"/>
              </a:rPr>
              <a:pPr>
                <a:spcBef>
                  <a:spcPct val="0"/>
                </a:spcBef>
                <a:buClrTx/>
                <a:buSzTx/>
                <a:buFontTx/>
                <a:buNone/>
              </a:pPr>
              <a:t>38</a:t>
            </a:fld>
            <a:endParaRPr lang="en-US" altLang="en-US" sz="90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Slide Number Placeholder 5">
            <a:extLst>
              <a:ext uri="{FF2B5EF4-FFF2-40B4-BE49-F238E27FC236}">
                <a16:creationId xmlns:a16="http://schemas.microsoft.com/office/drawing/2014/main" id="{32D656D9-D6E1-4012-BC95-B83B82340B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88C030A0-3EE8-4B31-BAB6-D7F089EE8007}" type="slidenum">
              <a:rPr lang="en-US" altLang="en-US" sz="900">
                <a:latin typeface="Arial" panose="020B0604020202020204" pitchFamily="34" charset="0"/>
              </a:rPr>
              <a:pPr>
                <a:spcBef>
                  <a:spcPct val="0"/>
                </a:spcBef>
                <a:buClrTx/>
                <a:buSzTx/>
                <a:buFontTx/>
                <a:buNone/>
              </a:pPr>
              <a:t>39</a:t>
            </a:fld>
            <a:endParaRPr lang="en-US" altLang="en-US" sz="900">
              <a:latin typeface="Arial" panose="020B0604020202020204" pitchFamily="34" charset="0"/>
            </a:endParaRPr>
          </a:p>
        </p:txBody>
      </p:sp>
      <p:sp>
        <p:nvSpPr>
          <p:cNvPr id="4" name="Rectangle 3">
            <a:extLst>
              <a:ext uri="{FF2B5EF4-FFF2-40B4-BE49-F238E27FC236}">
                <a16:creationId xmlns:a16="http://schemas.microsoft.com/office/drawing/2014/main" id="{3DF78164-29CE-4F92-A694-20085E4EA590}"/>
              </a:ext>
            </a:extLst>
          </p:cNvPr>
          <p:cNvSpPr/>
          <p:nvPr/>
        </p:nvSpPr>
        <p:spPr>
          <a:xfrm>
            <a:off x="754067" y="4504492"/>
            <a:ext cx="7399333" cy="677108"/>
          </a:xfrm>
          <a:prstGeom prst="rect">
            <a:avLst/>
          </a:prstGeom>
          <a:noFill/>
        </p:spPr>
        <p:txBody>
          <a:bodyPr wrap="none">
            <a:spAutoFit/>
          </a:bodyPr>
          <a:lstStyle/>
          <a:p>
            <a:pPr algn="ctr">
              <a:defRPr/>
            </a:pPr>
            <a:r>
              <a:rPr lang="en-US" sz="3800" b="1" cap="all"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Perception is everything!</a:t>
            </a:r>
          </a:p>
        </p:txBody>
      </p:sp>
      <p:sp>
        <p:nvSpPr>
          <p:cNvPr id="75779" name="Rectangle 3">
            <a:extLst>
              <a:ext uri="{FF2B5EF4-FFF2-40B4-BE49-F238E27FC236}">
                <a16:creationId xmlns:a16="http://schemas.microsoft.com/office/drawing/2014/main" id="{1BBC2D55-6610-449A-95F4-4965C4B7F8EA}"/>
              </a:ext>
            </a:extLst>
          </p:cNvPr>
          <p:cNvSpPr>
            <a:spLocks noGrp="1" noChangeArrowheads="1"/>
          </p:cNvSpPr>
          <p:nvPr>
            <p:ph idx="1"/>
          </p:nvPr>
        </p:nvSpPr>
        <p:spPr>
          <a:xfrm>
            <a:off x="685800" y="1752600"/>
            <a:ext cx="7772400" cy="4191000"/>
          </a:xfrm>
        </p:spPr>
        <p:txBody>
          <a:bodyPr rtlCol="0">
            <a:normAutofit/>
          </a:bodyPr>
          <a:lstStyle/>
          <a:p>
            <a:pPr marL="68580" indent="0" eaLnBrk="1" fontAlgn="auto" hangingPunct="1">
              <a:spcBef>
                <a:spcPts val="0"/>
              </a:spcBef>
              <a:spcAft>
                <a:spcPts val="0"/>
              </a:spcAft>
              <a:buFont typeface="Wingdings 3" panose="05040102010807070707" pitchFamily="18" charset="2"/>
              <a:buNone/>
              <a:defRPr/>
            </a:pPr>
            <a:r>
              <a:rPr lang="en-US" sz="3000" dirty="0"/>
              <a:t>As a best practice, public employees who are involved in the public procurement process should always exercise vigilance and common sense to ensure impartiality and fairness throughout the process.</a:t>
            </a:r>
          </a:p>
          <a:p>
            <a:pPr marL="68580" indent="0" eaLnBrk="1" fontAlgn="auto" hangingPunct="1">
              <a:spcBef>
                <a:spcPts val="0"/>
              </a:spcBef>
              <a:spcAft>
                <a:spcPts val="0"/>
              </a:spcAft>
              <a:buFont typeface="Wingdings 3" panose="05040102010807070707" pitchFamily="18" charset="2"/>
              <a:buNone/>
              <a:defRPr/>
            </a:pPr>
            <a:endParaRPr lang="en-US" sz="2600" dirty="0"/>
          </a:p>
          <a:p>
            <a:pPr lvl="1" indent="-274320" eaLnBrk="1" fontAlgn="auto" hangingPunct="1">
              <a:spcAft>
                <a:spcPts val="0"/>
              </a:spcAft>
              <a:buClr>
                <a:schemeClr val="tx1">
                  <a:lumMod val="50000"/>
                  <a:lumOff val="50000"/>
                </a:schemeClr>
              </a:buClr>
              <a:buFont typeface="Wingdings" pitchFamily="2" charset="2"/>
              <a:buNone/>
              <a:defRPr/>
            </a:pPr>
            <a:endParaRPr lang="en-US" sz="1800" dirty="0"/>
          </a:p>
        </p:txBody>
      </p:sp>
      <p:sp>
        <p:nvSpPr>
          <p:cNvPr id="55298" name="Rectangle 2">
            <a:extLst>
              <a:ext uri="{FF2B5EF4-FFF2-40B4-BE49-F238E27FC236}">
                <a16:creationId xmlns:a16="http://schemas.microsoft.com/office/drawing/2014/main" id="{CEF1FB5A-24FF-4B8D-8F39-E737048576B2}"/>
              </a:ext>
            </a:extLst>
          </p:cNvPr>
          <p:cNvSpPr>
            <a:spLocks noGrp="1" noChangeArrowheads="1"/>
          </p:cNvSpPr>
          <p:nvPr>
            <p:ph type="title"/>
          </p:nvPr>
        </p:nvSpPr>
        <p:spPr>
          <a:xfrm>
            <a:off x="457200" y="685800"/>
            <a:ext cx="8229600" cy="914400"/>
          </a:xfrm>
        </p:spPr>
        <p:txBody>
          <a:bodyPr>
            <a:normAutofit/>
          </a:bodyPr>
          <a:lstStyle/>
          <a:p>
            <a:pPr algn="ctr" eaLnBrk="1" fontAlgn="auto" hangingPunct="1">
              <a:spcAft>
                <a:spcPts val="0"/>
              </a:spcAft>
              <a:defRPr/>
            </a:pPr>
            <a:r>
              <a:rPr lang="en-US" altLang="en-US" sz="3800" b="1" dirty="0"/>
              <a:t>ETHICS</a:t>
            </a:r>
            <a:br>
              <a:rPr lang="en-US" altLang="en-US" sz="3800" b="1" dirty="0"/>
            </a:br>
            <a:r>
              <a:rPr lang="en-US" altLang="en-US" sz="1400" b="1" dirty="0"/>
              <a:t>(continued)</a:t>
            </a:r>
            <a:endParaRPr lang="en-US" altLang="en-US" sz="3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3907659D-6818-4CD5-A0AF-2D321EAAAED6}"/>
              </a:ext>
            </a:extLst>
          </p:cNvPr>
          <p:cNvSpPr>
            <a:spLocks noGrp="1" noChangeArrowheads="1"/>
          </p:cNvSpPr>
          <p:nvPr>
            <p:ph type="title"/>
          </p:nvPr>
        </p:nvSpPr>
        <p:spPr>
          <a:xfrm>
            <a:off x="457200" y="304800"/>
            <a:ext cx="8229600" cy="1600200"/>
          </a:xfrm>
        </p:spPr>
        <p:txBody>
          <a:bodyPr lIns="92075" tIns="46038" rIns="92075" bIns="46038"/>
          <a:lstStyle/>
          <a:p>
            <a:pPr algn="ctr" eaLnBrk="1" fontAlgn="auto" hangingPunct="1">
              <a:spcAft>
                <a:spcPts val="0"/>
              </a:spcAft>
              <a:defRPr/>
            </a:pPr>
            <a:r>
              <a:rPr lang="en-US" sz="2800" b="1" dirty="0"/>
              <a:t>Kentucky Model Procurement Code</a:t>
            </a:r>
            <a:endParaRPr lang="en-US" sz="2800" b="1" dirty="0">
              <a:latin typeface="+mn-lt"/>
            </a:endParaRPr>
          </a:p>
        </p:txBody>
      </p:sp>
      <p:sp>
        <p:nvSpPr>
          <p:cNvPr id="17411" name="Slide Number Placeholder 5">
            <a:extLst>
              <a:ext uri="{FF2B5EF4-FFF2-40B4-BE49-F238E27FC236}">
                <a16:creationId xmlns:a16="http://schemas.microsoft.com/office/drawing/2014/main" id="{15C977CB-A56A-4BDB-A3F5-A2FD0838EB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F500E09B-422D-42C5-9C04-F8E322B08D0E}" type="slidenum">
              <a:rPr lang="en-US" altLang="en-US" sz="900">
                <a:latin typeface="Arial" panose="020B0604020202020204" pitchFamily="34" charset="0"/>
              </a:rPr>
              <a:pPr>
                <a:spcBef>
                  <a:spcPct val="0"/>
                </a:spcBef>
                <a:buClrTx/>
                <a:buSzTx/>
                <a:buFontTx/>
                <a:buNone/>
              </a:pPr>
              <a:t>4</a:t>
            </a:fld>
            <a:endParaRPr lang="en-US" altLang="en-US" sz="900">
              <a:latin typeface="Arial" panose="020B0604020202020204" pitchFamily="34" charset="0"/>
            </a:endParaRPr>
          </a:p>
        </p:txBody>
      </p:sp>
      <p:sp>
        <p:nvSpPr>
          <p:cNvPr id="6" name="Rectangle 3">
            <a:extLst>
              <a:ext uri="{FF2B5EF4-FFF2-40B4-BE49-F238E27FC236}">
                <a16:creationId xmlns:a16="http://schemas.microsoft.com/office/drawing/2014/main" id="{A26AE9D6-2ECD-4023-966B-B79C83BA1782}"/>
              </a:ext>
            </a:extLst>
          </p:cNvPr>
          <p:cNvSpPr>
            <a:spLocks noGrp="1" noChangeArrowheads="1"/>
          </p:cNvSpPr>
          <p:nvPr>
            <p:ph idx="1"/>
          </p:nvPr>
        </p:nvSpPr>
        <p:spPr>
          <a:xfrm>
            <a:off x="685800" y="1524000"/>
            <a:ext cx="7772400" cy="4114800"/>
          </a:xfrm>
        </p:spPr>
        <p:txBody>
          <a:bodyPr lIns="92075" tIns="46038" rIns="92075" bIns="46038" rtlCol="0">
            <a:normAutofit lnSpcReduction="10000"/>
          </a:bodyPr>
          <a:lstStyle/>
          <a:p>
            <a:pPr marL="0" indent="0" eaLnBrk="1" fontAlgn="auto" hangingPunct="1">
              <a:spcBef>
                <a:spcPct val="0"/>
              </a:spcBef>
              <a:buFont typeface="Wingdings" pitchFamily="2" charset="2"/>
              <a:buNone/>
              <a:defRPr/>
            </a:pPr>
            <a:r>
              <a:rPr lang="en-US" sz="2600" dirty="0"/>
              <a:t>Under $20,000 </a:t>
            </a:r>
          </a:p>
          <a:p>
            <a:pPr marL="457200" indent="-457200" eaLnBrk="1" fontAlgn="auto" hangingPunct="1">
              <a:spcBef>
                <a:spcPct val="0"/>
              </a:spcBef>
              <a:defRPr/>
            </a:pPr>
            <a:r>
              <a:rPr lang="en-US" sz="2600" dirty="0"/>
              <a:t>Quotes – based on your district policy for dollar thresholds</a:t>
            </a:r>
          </a:p>
          <a:p>
            <a:pPr marL="0" indent="0" eaLnBrk="1" fontAlgn="auto" hangingPunct="1">
              <a:spcBef>
                <a:spcPct val="0"/>
              </a:spcBef>
              <a:buFont typeface="Wingdings" pitchFamily="2" charset="2"/>
              <a:buNone/>
              <a:defRPr/>
            </a:pPr>
            <a:endParaRPr lang="en-US" sz="2600" dirty="0"/>
          </a:p>
          <a:p>
            <a:pPr marL="0" indent="0" eaLnBrk="1" fontAlgn="auto" hangingPunct="1">
              <a:spcBef>
                <a:spcPct val="0"/>
              </a:spcBef>
              <a:buFont typeface="Wingdings" pitchFamily="2" charset="2"/>
              <a:buNone/>
              <a:defRPr/>
            </a:pPr>
            <a:r>
              <a:rPr lang="en-US" sz="2600" dirty="0"/>
              <a:t>Over $20,000 (IFB and RFP)	</a:t>
            </a:r>
          </a:p>
          <a:p>
            <a:pPr marL="457200" indent="-457200" eaLnBrk="1" fontAlgn="auto" hangingPunct="1">
              <a:spcBef>
                <a:spcPct val="0"/>
              </a:spcBef>
              <a:defRPr/>
            </a:pPr>
            <a:r>
              <a:rPr lang="en-US" sz="2600" dirty="0"/>
              <a:t>Invitation for Bids (IFB)</a:t>
            </a:r>
          </a:p>
          <a:p>
            <a:pPr marL="457200" indent="-457200" eaLnBrk="1" fontAlgn="auto" hangingPunct="1">
              <a:spcBef>
                <a:spcPct val="0"/>
              </a:spcBef>
              <a:defRPr/>
            </a:pPr>
            <a:r>
              <a:rPr lang="en-US" sz="2600" dirty="0"/>
              <a:t>Local newspaper and/or Internet (district’s website)</a:t>
            </a:r>
          </a:p>
          <a:p>
            <a:pPr marL="457200" indent="-457200" eaLnBrk="1" fontAlgn="auto" hangingPunct="1">
              <a:spcBef>
                <a:spcPct val="0"/>
              </a:spcBef>
              <a:defRPr/>
            </a:pPr>
            <a:r>
              <a:rPr lang="en-US" sz="2600" dirty="0"/>
              <a:t>Detailed specifications</a:t>
            </a:r>
          </a:p>
          <a:p>
            <a:pPr marL="457200" indent="-457200" eaLnBrk="1" fontAlgn="auto" hangingPunct="1">
              <a:spcBef>
                <a:spcPct val="0"/>
              </a:spcBef>
              <a:defRPr/>
            </a:pPr>
            <a:r>
              <a:rPr lang="en-US" sz="2600" dirty="0"/>
              <a:t>Lowest price or lowest evaluated bid price</a:t>
            </a:r>
          </a:p>
          <a:p>
            <a:pPr marL="857250" lvl="1" indent="-457200" eaLnBrk="1" fontAlgn="auto" hangingPunct="1">
              <a:spcBef>
                <a:spcPct val="0"/>
              </a:spcBef>
              <a:defRPr/>
            </a:pPr>
            <a:r>
              <a:rPr lang="en-US" sz="2000" dirty="0"/>
              <a:t>(evaluated bid price explained later in the presentation)	</a:t>
            </a:r>
            <a:r>
              <a:rPr lang="en-US" dirty="0"/>
              <a:t>	</a:t>
            </a:r>
          </a:p>
          <a:p>
            <a:pPr marL="0" indent="0" eaLnBrk="1" fontAlgn="auto" hangingPunct="1">
              <a:spcAft>
                <a:spcPts val="0"/>
              </a:spcAft>
              <a:buFont typeface="Wingdings" pitchFamily="2" charset="2"/>
              <a:buNone/>
              <a:defRPr/>
            </a:pPr>
            <a:endParaRPr lang="en-US" sz="2800" b="1" dirty="0"/>
          </a:p>
          <a:p>
            <a:pPr marL="0" indent="0" eaLnBrk="1" fontAlgn="auto" hangingPunct="1">
              <a:spcAft>
                <a:spcPts val="0"/>
              </a:spcAft>
              <a:buFont typeface="Wingdings" pitchFamily="2" charset="2"/>
              <a:buNone/>
              <a:defRPr/>
            </a:pPr>
            <a:endParaRPr lang="en-US" sz="2800" b="1" dirty="0"/>
          </a:p>
          <a:p>
            <a:pPr marL="0" indent="0" eaLnBrk="1" fontAlgn="auto" hangingPunct="1">
              <a:spcAft>
                <a:spcPts val="0"/>
              </a:spcAft>
              <a:buFont typeface="Wingdings" pitchFamily="2" charset="2"/>
              <a:buNone/>
              <a:defRPr/>
            </a:pPr>
            <a:endParaRPr lang="en-US" sz="2800" b="1" dirty="0"/>
          </a:p>
          <a:p>
            <a:pPr marL="0" indent="0" eaLnBrk="1" fontAlgn="auto" hangingPunct="1">
              <a:spcAft>
                <a:spcPts val="0"/>
              </a:spcAft>
              <a:buFont typeface="Wingdings" pitchFamily="2" charset="2"/>
              <a:buNone/>
              <a:defRPr/>
            </a:pPr>
            <a:endParaRPr lang="en-US" sz="28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97762F6-F356-4986-A62C-553DC7253334}"/>
              </a:ext>
            </a:extLst>
          </p:cNvPr>
          <p:cNvSpPr>
            <a:spLocks noGrp="1" noChangeArrowheads="1"/>
          </p:cNvSpPr>
          <p:nvPr>
            <p:ph type="title"/>
          </p:nvPr>
        </p:nvSpPr>
        <p:spPr>
          <a:xfrm>
            <a:off x="457200" y="685800"/>
            <a:ext cx="8229600" cy="914400"/>
          </a:xfrm>
        </p:spPr>
        <p:txBody>
          <a:bodyPr>
            <a:normAutofit fontScale="90000"/>
          </a:bodyPr>
          <a:lstStyle/>
          <a:p>
            <a:pPr algn="ctr" eaLnBrk="1" fontAlgn="auto" hangingPunct="1">
              <a:spcAft>
                <a:spcPts val="0"/>
              </a:spcAft>
              <a:defRPr/>
            </a:pPr>
            <a:r>
              <a:rPr lang="en-US" altLang="en-US" b="1" dirty="0"/>
              <a:t>CONSEQUENCES OF VIOLATING KMPC</a:t>
            </a:r>
          </a:p>
        </p:txBody>
      </p:sp>
      <p:sp>
        <p:nvSpPr>
          <p:cNvPr id="76803" name="Rectangle 3">
            <a:extLst>
              <a:ext uri="{FF2B5EF4-FFF2-40B4-BE49-F238E27FC236}">
                <a16:creationId xmlns:a16="http://schemas.microsoft.com/office/drawing/2014/main" id="{DF1FBF54-8DD7-43BA-9D17-D1D6A4E6E961}"/>
              </a:ext>
            </a:extLst>
          </p:cNvPr>
          <p:cNvSpPr>
            <a:spLocks noGrp="1" noChangeArrowheads="1"/>
          </p:cNvSpPr>
          <p:nvPr>
            <p:ph idx="1"/>
          </p:nvPr>
        </p:nvSpPr>
        <p:spPr>
          <a:xfrm>
            <a:off x="685800" y="1676400"/>
            <a:ext cx="7696200" cy="4648200"/>
          </a:xfrm>
        </p:spPr>
        <p:txBody>
          <a:bodyPr rtlCol="0">
            <a:normAutofit/>
          </a:bodyPr>
          <a:lstStyle/>
          <a:p>
            <a:pPr marL="0" indent="0" eaLnBrk="1" fontAlgn="auto" hangingPunct="1">
              <a:spcBef>
                <a:spcPts val="0"/>
              </a:spcBef>
              <a:spcAft>
                <a:spcPts val="0"/>
              </a:spcAft>
              <a:buFont typeface="Wingdings" pitchFamily="2" charset="2"/>
              <a:buNone/>
              <a:defRPr/>
            </a:pPr>
            <a:r>
              <a:rPr lang="en-US" sz="2600" dirty="0"/>
              <a:t>Penalties</a:t>
            </a:r>
          </a:p>
          <a:p>
            <a:pPr marL="0" indent="0" eaLnBrk="1" fontAlgn="auto" hangingPunct="1">
              <a:spcBef>
                <a:spcPts val="0"/>
              </a:spcBef>
              <a:spcAft>
                <a:spcPts val="0"/>
              </a:spcAft>
              <a:buFont typeface="Wingdings" pitchFamily="2" charset="2"/>
              <a:buNone/>
              <a:defRPr/>
            </a:pPr>
            <a:endParaRPr lang="en-US" sz="1400" u="sng" dirty="0"/>
          </a:p>
          <a:p>
            <a:pPr marL="0" indent="0" eaLnBrk="1" fontAlgn="auto" hangingPunct="1">
              <a:spcBef>
                <a:spcPts val="0"/>
              </a:spcBef>
              <a:spcAft>
                <a:spcPts val="0"/>
              </a:spcAft>
              <a:buFont typeface="Wingdings" pitchFamily="2" charset="2"/>
              <a:buNone/>
              <a:defRPr/>
            </a:pPr>
            <a:r>
              <a:rPr lang="en-US" sz="2600" dirty="0"/>
              <a:t>KRS 45A.990 allows for criminal charges to be brought for violating the KMPC, which may result in criminal convictions ranging from Class A misdemeanors to Class C felonies.</a:t>
            </a:r>
          </a:p>
          <a:p>
            <a:pPr marL="0" indent="0" eaLnBrk="1" fontAlgn="auto" hangingPunct="1">
              <a:spcBef>
                <a:spcPts val="0"/>
              </a:spcBef>
              <a:spcAft>
                <a:spcPts val="0"/>
              </a:spcAft>
              <a:buFont typeface="Wingdings" pitchFamily="2" charset="2"/>
              <a:buNone/>
              <a:defRPr/>
            </a:pPr>
            <a:endParaRPr lang="en-US" sz="1400" dirty="0"/>
          </a:p>
          <a:p>
            <a:pPr marL="0" indent="0" eaLnBrk="1" fontAlgn="auto" hangingPunct="1">
              <a:spcBef>
                <a:spcPts val="0"/>
              </a:spcBef>
              <a:spcAft>
                <a:spcPts val="0"/>
              </a:spcAft>
              <a:buFont typeface="Wingdings" pitchFamily="2" charset="2"/>
              <a:buNone/>
              <a:defRPr/>
            </a:pPr>
            <a:r>
              <a:rPr lang="en-US" sz="2600" dirty="0"/>
              <a:t>KRS 45A.990(9) also clarifies that these penalties also apply to officials at local public entities which have adopted the KMPC.</a:t>
            </a:r>
          </a:p>
          <a:p>
            <a:pPr indent="-274320" eaLnBrk="1" fontAlgn="auto" hangingPunct="1">
              <a:lnSpc>
                <a:spcPct val="80000"/>
              </a:lnSpc>
              <a:spcAft>
                <a:spcPts val="0"/>
              </a:spcAft>
              <a:buFont typeface="Wingdings" pitchFamily="2" charset="2"/>
              <a:buNone/>
              <a:defRPr/>
            </a:pPr>
            <a:endParaRPr lang="en-US" sz="1600" dirty="0"/>
          </a:p>
          <a:p>
            <a:pPr lvl="2" indent="-274320" eaLnBrk="1" fontAlgn="auto" hangingPunct="1">
              <a:lnSpc>
                <a:spcPct val="80000"/>
              </a:lnSpc>
              <a:spcAft>
                <a:spcPts val="0"/>
              </a:spcAft>
              <a:buFont typeface="Wingdings" pitchFamily="2" charset="2"/>
              <a:buChar char="Ø"/>
              <a:defRPr/>
            </a:pPr>
            <a:endParaRPr lang="en-US" sz="900" dirty="0"/>
          </a:p>
        </p:txBody>
      </p:sp>
      <p:sp>
        <p:nvSpPr>
          <p:cNvPr id="55300" name="Slide Number Placeholder 5">
            <a:extLst>
              <a:ext uri="{FF2B5EF4-FFF2-40B4-BE49-F238E27FC236}">
                <a16:creationId xmlns:a16="http://schemas.microsoft.com/office/drawing/2014/main" id="{1DC1BCF6-F5C0-4B76-A657-CC84ABC66E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A4172CBA-127B-414B-B895-9CB2FF5E8D0E}" type="slidenum">
              <a:rPr lang="en-US" altLang="en-US" sz="900">
                <a:latin typeface="Arial" panose="020B0604020202020204" pitchFamily="34" charset="0"/>
              </a:rPr>
              <a:pPr>
                <a:spcBef>
                  <a:spcPct val="0"/>
                </a:spcBef>
                <a:buClrTx/>
                <a:buSzTx/>
                <a:buFontTx/>
                <a:buNone/>
              </a:pPr>
              <a:t>40</a:t>
            </a:fld>
            <a:endParaRPr lang="en-US" altLang="en-US" sz="900">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5">
            <a:extLst>
              <a:ext uri="{FF2B5EF4-FFF2-40B4-BE49-F238E27FC236}">
                <a16:creationId xmlns:a16="http://schemas.microsoft.com/office/drawing/2014/main" id="{37950DF9-D06B-41D2-B31B-BCD3EC881B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AEA8BE18-3E9B-49D0-92D8-395A391B2219}" type="slidenum">
              <a:rPr lang="en-US" altLang="en-US" sz="900">
                <a:latin typeface="Arial" panose="020B0604020202020204" pitchFamily="34" charset="0"/>
              </a:rPr>
              <a:pPr>
                <a:spcBef>
                  <a:spcPct val="0"/>
                </a:spcBef>
                <a:buClrTx/>
                <a:buSzTx/>
                <a:buFontTx/>
                <a:buNone/>
              </a:pPr>
              <a:t>41</a:t>
            </a:fld>
            <a:endParaRPr lang="en-US" altLang="en-US" sz="900">
              <a:latin typeface="Arial" panose="020B0604020202020204" pitchFamily="34" charset="0"/>
            </a:endParaRPr>
          </a:p>
        </p:txBody>
      </p:sp>
      <p:pic>
        <p:nvPicPr>
          <p:cNvPr id="56324" name="Picture 2">
            <a:extLst>
              <a:ext uri="{FF2B5EF4-FFF2-40B4-BE49-F238E27FC236}">
                <a16:creationId xmlns:a16="http://schemas.microsoft.com/office/drawing/2014/main" id="{A2CDE8CD-E5D3-4B0A-B1B0-80DEB46E7DD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6858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0" name="Rectangle 2">
            <a:extLst>
              <a:ext uri="{FF2B5EF4-FFF2-40B4-BE49-F238E27FC236}">
                <a16:creationId xmlns:a16="http://schemas.microsoft.com/office/drawing/2014/main" id="{F10CAE56-B200-406F-9CE7-5BFBE14FF8D0}"/>
              </a:ext>
            </a:extLst>
          </p:cNvPr>
          <p:cNvSpPr>
            <a:spLocks noGrp="1" noChangeArrowheads="1"/>
          </p:cNvSpPr>
          <p:nvPr>
            <p:ph type="title"/>
          </p:nvPr>
        </p:nvSpPr>
        <p:spPr>
          <a:xfrm>
            <a:off x="457200" y="685800"/>
            <a:ext cx="8229600" cy="4876800"/>
          </a:xfrm>
        </p:spPr>
        <p:txBody>
          <a:bodyPr lIns="92075" tIns="46038" rIns="92075" bIns="46038"/>
          <a:lstStyle/>
          <a:p>
            <a:pPr marL="68580" algn="ctr" eaLnBrk="1" fontAlgn="auto" hangingPunct="1">
              <a:spcBef>
                <a:spcPts val="0"/>
              </a:spcBef>
              <a:spcAft>
                <a:spcPts val="0"/>
              </a:spcAft>
              <a:defRPr/>
            </a:pPr>
            <a:br>
              <a:rPr lang="en-US" b="1" dirty="0">
                <a:latin typeface="+mn-lt"/>
              </a:rPr>
            </a:br>
            <a:br>
              <a:rPr lang="en-US" b="1" dirty="0">
                <a:latin typeface="+mn-lt"/>
              </a:rPr>
            </a:br>
            <a:br>
              <a:rPr lang="en-US" sz="2200" b="1" cap="none" dirty="0">
                <a:latin typeface="+mn-lt"/>
              </a:rPr>
            </a:br>
            <a:br>
              <a:rPr lang="en-US" sz="2200" b="1" cap="none" dirty="0">
                <a:latin typeface="+mn-lt"/>
              </a:rPr>
            </a:br>
            <a:br>
              <a:rPr lang="en-US" sz="2200" b="1" cap="none" dirty="0">
                <a:latin typeface="+mn-lt"/>
              </a:rPr>
            </a:br>
            <a:br>
              <a:rPr lang="en-US" sz="2200" b="1" cap="none" dirty="0">
                <a:latin typeface="+mn-lt"/>
              </a:rPr>
            </a:br>
            <a:br>
              <a:rPr lang="en-US" sz="2200" b="1" cap="none" dirty="0">
                <a:latin typeface="+mn-lt"/>
              </a:rPr>
            </a:br>
            <a:r>
              <a:rPr lang="en-US" sz="3400" cap="none" dirty="0">
                <a:latin typeface="+mn-lt"/>
              </a:rPr>
              <a:t>If </a:t>
            </a:r>
            <a:r>
              <a:rPr lang="en-US" sz="3400" cap="none" dirty="0"/>
              <a:t>you are unsure if it’s ethical or legal, </a:t>
            </a:r>
            <a:br>
              <a:rPr lang="en-US" sz="3400" cap="none" dirty="0"/>
            </a:br>
            <a:r>
              <a:rPr lang="en-US" sz="3400" cap="none" dirty="0"/>
              <a:t>check with your local board attorney.</a:t>
            </a:r>
            <a:br>
              <a:rPr lang="en-US" sz="2700" b="1" dirty="0"/>
            </a:br>
            <a:endParaRPr lang="en-US" sz="2700" b="1"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93E3E5A5-BA7D-4B1F-AF7D-01C3731503C4}"/>
              </a:ext>
            </a:extLst>
          </p:cNvPr>
          <p:cNvSpPr>
            <a:spLocks noGrp="1" noChangeArrowheads="1"/>
          </p:cNvSpPr>
          <p:nvPr>
            <p:ph type="title"/>
          </p:nvPr>
        </p:nvSpPr>
        <p:spPr>
          <a:xfrm>
            <a:off x="457200" y="685800"/>
            <a:ext cx="8229600" cy="914400"/>
          </a:xfrm>
        </p:spPr>
        <p:txBody>
          <a:bodyPr lIns="92075" tIns="46038" rIns="92075" bIns="46038"/>
          <a:lstStyle/>
          <a:p>
            <a:pPr algn="ctr" eaLnBrk="1" fontAlgn="auto" hangingPunct="1">
              <a:spcAft>
                <a:spcPts val="0"/>
              </a:spcAft>
              <a:defRPr/>
            </a:pPr>
            <a:r>
              <a:rPr lang="en-US" b="1" dirty="0">
                <a:latin typeface="+mn-lt"/>
              </a:rPr>
              <a:t>Terms and Acronyms</a:t>
            </a:r>
          </a:p>
        </p:txBody>
      </p:sp>
      <p:sp>
        <p:nvSpPr>
          <p:cNvPr id="57347" name="Rectangle 3">
            <a:extLst>
              <a:ext uri="{FF2B5EF4-FFF2-40B4-BE49-F238E27FC236}">
                <a16:creationId xmlns:a16="http://schemas.microsoft.com/office/drawing/2014/main" id="{4D1379A5-B2D1-43F8-A03C-C5584439941A}"/>
              </a:ext>
            </a:extLst>
          </p:cNvPr>
          <p:cNvSpPr>
            <a:spLocks noGrp="1" noChangeArrowheads="1"/>
          </p:cNvSpPr>
          <p:nvPr>
            <p:ph idx="1"/>
          </p:nvPr>
        </p:nvSpPr>
        <p:spPr>
          <a:xfrm>
            <a:off x="838200" y="1524000"/>
            <a:ext cx="7772400" cy="4724400"/>
          </a:xfrm>
        </p:spPr>
        <p:txBody>
          <a:bodyPr lIns="92075" tIns="46038" rIns="92075" bIns="46038"/>
          <a:lstStyle/>
          <a:p>
            <a:pPr eaLnBrk="1" hangingPunct="1">
              <a:buFont typeface="Wingdings" panose="05000000000000000000" pitchFamily="2" charset="2"/>
              <a:buNone/>
            </a:pPr>
            <a:r>
              <a:rPr lang="en-US" altLang="en-US" sz="1800" b="1"/>
              <a:t>MA</a:t>
            </a:r>
            <a:r>
              <a:rPr lang="en-US" altLang="en-US" sz="1600" b="1"/>
              <a:t>		Master Agreement, Price Contract Prefix</a:t>
            </a:r>
          </a:p>
          <a:p>
            <a:pPr eaLnBrk="1" hangingPunct="1">
              <a:buFont typeface="Wingdings" panose="05000000000000000000" pitchFamily="2" charset="2"/>
              <a:buNone/>
            </a:pPr>
            <a:r>
              <a:rPr lang="en-US" altLang="en-US" sz="1800" b="1"/>
              <a:t>PO</a:t>
            </a:r>
            <a:r>
              <a:rPr lang="en-US" altLang="en-US" sz="1600" b="1"/>
              <a:t>		“Guaranteed” Contract Prefix</a:t>
            </a:r>
          </a:p>
          <a:p>
            <a:pPr eaLnBrk="1" hangingPunct="1">
              <a:buFont typeface="Wingdings" panose="05000000000000000000" pitchFamily="2" charset="2"/>
              <a:buNone/>
            </a:pPr>
            <a:r>
              <a:rPr lang="en-US" altLang="en-US" sz="1800" b="1"/>
              <a:t>RFQ</a:t>
            </a:r>
            <a:r>
              <a:rPr lang="en-US" altLang="en-US" sz="1600" b="1"/>
              <a:t>		Request for Quotes	</a:t>
            </a:r>
          </a:p>
          <a:p>
            <a:pPr eaLnBrk="1" hangingPunct="1">
              <a:buFont typeface="Wingdings" panose="05000000000000000000" pitchFamily="2" charset="2"/>
              <a:buNone/>
            </a:pPr>
            <a:r>
              <a:rPr lang="en-US" altLang="en-US" sz="1800" b="1"/>
              <a:t>IFB</a:t>
            </a:r>
            <a:r>
              <a:rPr lang="en-US" altLang="en-US" sz="1600" b="1"/>
              <a:t>		Invitation for Bids</a:t>
            </a:r>
          </a:p>
          <a:p>
            <a:pPr eaLnBrk="1" hangingPunct="1">
              <a:buFont typeface="Wingdings" panose="05000000000000000000" pitchFamily="2" charset="2"/>
              <a:buNone/>
            </a:pPr>
            <a:r>
              <a:rPr lang="en-US" altLang="en-US" sz="1800" b="1"/>
              <a:t>RFP</a:t>
            </a:r>
            <a:r>
              <a:rPr lang="en-US" altLang="en-US" sz="1600" b="1"/>
              <a:t>		Request for Proposals	</a:t>
            </a:r>
          </a:p>
          <a:p>
            <a:pPr eaLnBrk="1" hangingPunct="1">
              <a:buFont typeface="Wingdings" panose="05000000000000000000" pitchFamily="2" charset="2"/>
              <a:buNone/>
            </a:pPr>
            <a:r>
              <a:rPr lang="en-US" altLang="en-US" sz="1800" b="1"/>
              <a:t>D&amp;F</a:t>
            </a:r>
            <a:r>
              <a:rPr lang="en-US" altLang="en-US" sz="1600" b="1"/>
              <a:t>		Determination and Finding</a:t>
            </a:r>
          </a:p>
          <a:p>
            <a:pPr eaLnBrk="1" hangingPunct="1">
              <a:buFont typeface="Wingdings" panose="05000000000000000000" pitchFamily="2" charset="2"/>
              <a:buNone/>
            </a:pPr>
            <a:r>
              <a:rPr lang="en-US" altLang="en-US" sz="1800" b="1"/>
              <a:t>45A</a:t>
            </a:r>
            <a:r>
              <a:rPr lang="en-US" altLang="en-US" sz="1600" b="1"/>
              <a:t>		Kentucky Model Procurement Law</a:t>
            </a:r>
          </a:p>
          <a:p>
            <a:pPr eaLnBrk="1" hangingPunct="1">
              <a:buFont typeface="Wingdings" panose="05000000000000000000" pitchFamily="2" charset="2"/>
              <a:buNone/>
            </a:pPr>
            <a:r>
              <a:rPr lang="en-US" altLang="en-US" sz="1800" b="1"/>
              <a:t>Addendum</a:t>
            </a:r>
            <a:r>
              <a:rPr lang="en-US" altLang="en-US" sz="1600" b="1"/>
              <a:t>	Official changes to RFQs, IFBs, RFPs</a:t>
            </a:r>
          </a:p>
          <a:p>
            <a:pPr eaLnBrk="1" hangingPunct="1">
              <a:buFont typeface="Wingdings" panose="05000000000000000000" pitchFamily="2" charset="2"/>
              <a:buNone/>
            </a:pPr>
            <a:r>
              <a:rPr lang="en-US" altLang="en-US" sz="1800" b="1"/>
              <a:t>BREACH</a:t>
            </a:r>
            <a:r>
              <a:rPr lang="en-US" altLang="en-US" sz="1600" b="1"/>
              <a:t>	Contractor is in default of contract 					requirement(s)</a:t>
            </a:r>
          </a:p>
          <a:p>
            <a:pPr eaLnBrk="1" hangingPunct="1">
              <a:buFont typeface="Wingdings" panose="05000000000000000000" pitchFamily="2" charset="2"/>
              <a:buNone/>
            </a:pPr>
            <a:r>
              <a:rPr lang="en-US" altLang="en-US" sz="1800" b="1"/>
              <a:t>PROTEST</a:t>
            </a:r>
            <a:r>
              <a:rPr lang="en-US" altLang="en-US" sz="1600" b="1"/>
              <a:t>	Vendor formally protesting an award 					decision</a:t>
            </a:r>
          </a:p>
        </p:txBody>
      </p:sp>
      <p:sp>
        <p:nvSpPr>
          <p:cNvPr id="57348" name="Slide Number Placeholder 5">
            <a:extLst>
              <a:ext uri="{FF2B5EF4-FFF2-40B4-BE49-F238E27FC236}">
                <a16:creationId xmlns:a16="http://schemas.microsoft.com/office/drawing/2014/main" id="{A58C8665-3C89-4D24-86C2-69AC414D78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D0F8AFAD-864E-418E-A151-CCF4A7EB749F}" type="slidenum">
              <a:rPr lang="en-US" altLang="en-US" sz="900">
                <a:latin typeface="Arial" panose="020B0604020202020204" pitchFamily="34" charset="0"/>
              </a:rPr>
              <a:pPr>
                <a:spcBef>
                  <a:spcPct val="0"/>
                </a:spcBef>
                <a:buClrTx/>
                <a:buSzTx/>
                <a:buFontTx/>
                <a:buNone/>
              </a:pPr>
              <a:t>42</a:t>
            </a:fld>
            <a:endParaRPr lang="en-US" altLang="en-US" sz="900">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580F50A-E80B-4ADB-A334-DE3180786F2C}"/>
              </a:ext>
            </a:extLst>
          </p:cNvPr>
          <p:cNvSpPr>
            <a:spLocks noGrp="1" noChangeArrowheads="1"/>
          </p:cNvSpPr>
          <p:nvPr>
            <p:ph type="title"/>
          </p:nvPr>
        </p:nvSpPr>
        <p:spPr>
          <a:xfrm>
            <a:off x="457200" y="381000"/>
            <a:ext cx="8229600" cy="914400"/>
          </a:xfrm>
        </p:spPr>
        <p:txBody>
          <a:bodyPr>
            <a:normAutofit/>
          </a:bodyPr>
          <a:lstStyle/>
          <a:p>
            <a:pPr algn="ctr" eaLnBrk="1" fontAlgn="auto" hangingPunct="1">
              <a:spcAft>
                <a:spcPts val="0"/>
              </a:spcAft>
              <a:defRPr/>
            </a:pPr>
            <a:r>
              <a:rPr lang="en-US" altLang="en-US" b="1" dirty="0"/>
              <a:t>VENDOR SELF SERVICE (VSS)</a:t>
            </a:r>
            <a:br>
              <a:rPr lang="en-US" altLang="en-US" b="1" dirty="0"/>
            </a:br>
            <a:r>
              <a:rPr lang="en-US" altLang="en-US" sz="1600" b="1" dirty="0"/>
              <a:t>(1)</a:t>
            </a:r>
            <a:endParaRPr lang="en-US" altLang="en-US" b="1" dirty="0"/>
          </a:p>
        </p:txBody>
      </p:sp>
      <p:sp>
        <p:nvSpPr>
          <p:cNvPr id="78851" name="Rectangle 3">
            <a:extLst>
              <a:ext uri="{FF2B5EF4-FFF2-40B4-BE49-F238E27FC236}">
                <a16:creationId xmlns:a16="http://schemas.microsoft.com/office/drawing/2014/main" id="{DE2798A5-5636-45AD-8B01-70BDF1B1FF98}"/>
              </a:ext>
            </a:extLst>
          </p:cNvPr>
          <p:cNvSpPr>
            <a:spLocks noGrp="1" noChangeArrowheads="1"/>
          </p:cNvSpPr>
          <p:nvPr>
            <p:ph idx="1"/>
          </p:nvPr>
        </p:nvSpPr>
        <p:spPr>
          <a:xfrm>
            <a:off x="914400" y="1600200"/>
            <a:ext cx="7315200" cy="4038600"/>
          </a:xfrm>
        </p:spPr>
        <p:txBody>
          <a:bodyPr rtlCol="0">
            <a:normAutofit/>
          </a:bodyPr>
          <a:lstStyle/>
          <a:p>
            <a:pPr marL="0" indent="0" eaLnBrk="1" fontAlgn="auto" hangingPunct="1">
              <a:spcBef>
                <a:spcPts val="0"/>
              </a:spcBef>
              <a:spcAft>
                <a:spcPts val="0"/>
              </a:spcAft>
              <a:buFont typeface="Wingdings" pitchFamily="2" charset="2"/>
              <a:buNone/>
              <a:defRPr/>
            </a:pPr>
            <a:r>
              <a:rPr lang="en-US" sz="3000" dirty="0"/>
              <a:t>School districts can access additional information on state contracts, and state solicitations by accessing the “Vendor Self Service System” at </a:t>
            </a:r>
            <a:r>
              <a:rPr lang="en-US" sz="3000" u="sng" dirty="0">
                <a:hlinkClick r:id="rId2"/>
              </a:rPr>
              <a:t>https://emars.ky.gov/online/vss/AltSelfService</a:t>
            </a:r>
            <a:r>
              <a:rPr lang="en-US" sz="3000" dirty="0"/>
              <a:t> . </a:t>
            </a:r>
          </a:p>
          <a:p>
            <a:pPr marL="457200" lvl="1" indent="0" eaLnBrk="1" fontAlgn="auto" hangingPunct="1">
              <a:lnSpc>
                <a:spcPct val="80000"/>
              </a:lnSpc>
              <a:spcAft>
                <a:spcPts val="0"/>
              </a:spcAft>
              <a:buClr>
                <a:schemeClr val="tx1">
                  <a:lumMod val="50000"/>
                  <a:lumOff val="50000"/>
                </a:schemeClr>
              </a:buClr>
              <a:buFont typeface="Wingdings" pitchFamily="2" charset="2"/>
              <a:buNone/>
              <a:defRPr/>
            </a:pPr>
            <a:endParaRPr lang="en-US" sz="2000" dirty="0"/>
          </a:p>
          <a:p>
            <a:pPr indent="-274320" eaLnBrk="1" fontAlgn="auto" hangingPunct="1">
              <a:lnSpc>
                <a:spcPct val="80000"/>
              </a:lnSpc>
              <a:spcAft>
                <a:spcPts val="0"/>
              </a:spcAft>
              <a:buFont typeface="Wingdings" pitchFamily="2" charset="2"/>
              <a:buNone/>
              <a:defRPr/>
            </a:pPr>
            <a:endParaRPr lang="en-US" dirty="0"/>
          </a:p>
        </p:txBody>
      </p:sp>
      <p:sp>
        <p:nvSpPr>
          <p:cNvPr id="58372" name="Slide Number Placeholder 5">
            <a:extLst>
              <a:ext uri="{FF2B5EF4-FFF2-40B4-BE49-F238E27FC236}">
                <a16:creationId xmlns:a16="http://schemas.microsoft.com/office/drawing/2014/main" id="{A715AFDD-17C5-446E-A9DF-25CFD78113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8E38CBEC-AAEB-404F-A110-5C6731E10DB2}" type="slidenum">
              <a:rPr lang="en-US" altLang="en-US" sz="900">
                <a:latin typeface="Arial" panose="020B0604020202020204" pitchFamily="34" charset="0"/>
              </a:rPr>
              <a:pPr>
                <a:spcBef>
                  <a:spcPct val="0"/>
                </a:spcBef>
                <a:buClrTx/>
                <a:buSzTx/>
                <a:buFontTx/>
                <a:buNone/>
              </a:pPr>
              <a:t>43</a:t>
            </a:fld>
            <a:endParaRPr lang="en-US" altLang="en-US" sz="900">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F9EE938-BFA7-42F1-A5FF-FD4503370E0D}"/>
              </a:ext>
            </a:extLst>
          </p:cNvPr>
          <p:cNvSpPr>
            <a:spLocks noGrp="1" noChangeArrowheads="1"/>
          </p:cNvSpPr>
          <p:nvPr>
            <p:ph type="title"/>
          </p:nvPr>
        </p:nvSpPr>
        <p:spPr>
          <a:xfrm>
            <a:off x="457200" y="381000"/>
            <a:ext cx="8229600" cy="914400"/>
          </a:xfrm>
        </p:spPr>
        <p:txBody>
          <a:bodyPr>
            <a:normAutofit/>
          </a:bodyPr>
          <a:lstStyle/>
          <a:p>
            <a:pPr algn="ctr" eaLnBrk="1" fontAlgn="auto" hangingPunct="1">
              <a:spcAft>
                <a:spcPts val="0"/>
              </a:spcAft>
              <a:defRPr/>
            </a:pPr>
            <a:r>
              <a:rPr lang="en-US" altLang="en-US" b="1" dirty="0"/>
              <a:t>VENDOR SELF SERVICE (VSS)</a:t>
            </a:r>
            <a:br>
              <a:rPr lang="en-US" altLang="en-US" b="1" dirty="0"/>
            </a:br>
            <a:r>
              <a:rPr lang="en-US" altLang="en-US" sz="1600" b="1" dirty="0"/>
              <a:t>(2)</a:t>
            </a:r>
            <a:endParaRPr lang="en-US" altLang="en-US" b="1" dirty="0"/>
          </a:p>
        </p:txBody>
      </p:sp>
      <p:sp>
        <p:nvSpPr>
          <p:cNvPr id="78851" name="Rectangle 3">
            <a:extLst>
              <a:ext uri="{FF2B5EF4-FFF2-40B4-BE49-F238E27FC236}">
                <a16:creationId xmlns:a16="http://schemas.microsoft.com/office/drawing/2014/main" id="{2A5292B8-E4A9-4F82-8737-7CDA91B1A27A}"/>
              </a:ext>
            </a:extLst>
          </p:cNvPr>
          <p:cNvSpPr>
            <a:spLocks noGrp="1" noChangeArrowheads="1"/>
          </p:cNvSpPr>
          <p:nvPr>
            <p:ph idx="1"/>
          </p:nvPr>
        </p:nvSpPr>
        <p:spPr>
          <a:xfrm>
            <a:off x="914400" y="1524000"/>
            <a:ext cx="7315200" cy="4114800"/>
          </a:xfrm>
        </p:spPr>
        <p:txBody>
          <a:bodyPr rtlCol="0">
            <a:normAutofit/>
          </a:bodyPr>
          <a:lstStyle/>
          <a:p>
            <a:pPr marL="0" indent="0" eaLnBrk="1" fontAlgn="auto" hangingPunct="1">
              <a:spcBef>
                <a:spcPts val="0"/>
              </a:spcBef>
              <a:spcAft>
                <a:spcPts val="0"/>
              </a:spcAft>
              <a:buFont typeface="Wingdings" pitchFamily="2" charset="2"/>
              <a:buNone/>
              <a:defRPr/>
            </a:pPr>
            <a:r>
              <a:rPr lang="en-US" sz="3000" dirty="0"/>
              <a:t>By clicking public access, a user can search for any current or past solicitations by keyword search. These may help a school district research specifications, or other information.  In order to see which vendor received an award, click on the details button, and go to the Notice of Award tab. </a:t>
            </a:r>
          </a:p>
          <a:p>
            <a:pPr marL="457200" lvl="1" indent="0" eaLnBrk="1" fontAlgn="auto" hangingPunct="1">
              <a:lnSpc>
                <a:spcPct val="80000"/>
              </a:lnSpc>
              <a:spcAft>
                <a:spcPts val="0"/>
              </a:spcAft>
              <a:buClr>
                <a:schemeClr val="tx1">
                  <a:lumMod val="50000"/>
                  <a:lumOff val="50000"/>
                </a:schemeClr>
              </a:buClr>
              <a:buFont typeface="Wingdings" pitchFamily="2" charset="2"/>
              <a:buNone/>
              <a:defRPr/>
            </a:pPr>
            <a:endParaRPr lang="en-US" sz="2000" dirty="0"/>
          </a:p>
          <a:p>
            <a:pPr indent="-274320" eaLnBrk="1" fontAlgn="auto" hangingPunct="1">
              <a:lnSpc>
                <a:spcPct val="80000"/>
              </a:lnSpc>
              <a:spcAft>
                <a:spcPts val="0"/>
              </a:spcAft>
              <a:buFont typeface="Wingdings" pitchFamily="2" charset="2"/>
              <a:buNone/>
              <a:defRPr/>
            </a:pPr>
            <a:endParaRPr lang="en-US" dirty="0"/>
          </a:p>
        </p:txBody>
      </p:sp>
      <p:sp>
        <p:nvSpPr>
          <p:cNvPr id="59396" name="Slide Number Placeholder 5">
            <a:extLst>
              <a:ext uri="{FF2B5EF4-FFF2-40B4-BE49-F238E27FC236}">
                <a16:creationId xmlns:a16="http://schemas.microsoft.com/office/drawing/2014/main" id="{2D737586-9703-4A04-B8A0-B357BEF031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17EE0ACA-DB69-4D58-B930-495B4E343F39}" type="slidenum">
              <a:rPr lang="en-US" altLang="en-US" sz="900">
                <a:latin typeface="Arial" panose="020B0604020202020204" pitchFamily="34" charset="0"/>
              </a:rPr>
              <a:pPr>
                <a:spcBef>
                  <a:spcPct val="0"/>
                </a:spcBef>
                <a:buClrTx/>
                <a:buSzTx/>
                <a:buFontTx/>
                <a:buNone/>
              </a:pPr>
              <a:t>44</a:t>
            </a:fld>
            <a:endParaRPr lang="en-US" altLang="en-US" sz="900">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C6E9A57-3C16-42D6-848B-43D97F2AE913}"/>
              </a:ext>
            </a:extLst>
          </p:cNvPr>
          <p:cNvSpPr>
            <a:spLocks noGrp="1" noChangeArrowheads="1"/>
          </p:cNvSpPr>
          <p:nvPr>
            <p:ph type="title"/>
          </p:nvPr>
        </p:nvSpPr>
        <p:spPr>
          <a:xfrm>
            <a:off x="457200" y="381000"/>
            <a:ext cx="8229600" cy="914400"/>
          </a:xfrm>
        </p:spPr>
        <p:txBody>
          <a:bodyPr>
            <a:normAutofit/>
          </a:bodyPr>
          <a:lstStyle/>
          <a:p>
            <a:pPr algn="ctr" eaLnBrk="1" fontAlgn="auto" hangingPunct="1">
              <a:spcAft>
                <a:spcPts val="0"/>
              </a:spcAft>
              <a:defRPr/>
            </a:pPr>
            <a:r>
              <a:rPr lang="en-US" altLang="en-US" b="1" dirty="0"/>
              <a:t>VENDOR SELF SERVICE (VSS)</a:t>
            </a:r>
            <a:br>
              <a:rPr lang="en-US" altLang="en-US" b="1" dirty="0"/>
            </a:br>
            <a:r>
              <a:rPr lang="en-US" altLang="en-US" sz="1600" b="1" dirty="0"/>
              <a:t>(3)</a:t>
            </a:r>
            <a:endParaRPr lang="en-US" altLang="en-US" b="1" dirty="0"/>
          </a:p>
        </p:txBody>
      </p:sp>
      <p:sp>
        <p:nvSpPr>
          <p:cNvPr id="78851" name="Rectangle 3">
            <a:extLst>
              <a:ext uri="{FF2B5EF4-FFF2-40B4-BE49-F238E27FC236}">
                <a16:creationId xmlns:a16="http://schemas.microsoft.com/office/drawing/2014/main" id="{31B4D6FF-7DB5-4E7E-BC49-ED07A12164AF}"/>
              </a:ext>
            </a:extLst>
          </p:cNvPr>
          <p:cNvSpPr>
            <a:spLocks noGrp="1" noChangeArrowheads="1"/>
          </p:cNvSpPr>
          <p:nvPr>
            <p:ph idx="1"/>
          </p:nvPr>
        </p:nvSpPr>
        <p:spPr>
          <a:xfrm>
            <a:off x="914400" y="1676400"/>
            <a:ext cx="7315200" cy="3962400"/>
          </a:xfrm>
        </p:spPr>
        <p:txBody>
          <a:bodyPr rtlCol="0">
            <a:normAutofit/>
          </a:bodyPr>
          <a:lstStyle/>
          <a:p>
            <a:pPr marL="0" indent="0" eaLnBrk="1" fontAlgn="auto" hangingPunct="1">
              <a:spcBef>
                <a:spcPts val="0"/>
              </a:spcBef>
              <a:spcAft>
                <a:spcPts val="0"/>
              </a:spcAft>
              <a:buFont typeface="Wingdings" pitchFamily="2" charset="2"/>
              <a:buNone/>
              <a:defRPr/>
            </a:pPr>
            <a:r>
              <a:rPr lang="en-US" sz="3000" dirty="0"/>
              <a:t>Also available at the “Vendor Self Service System” site is a tab for “Catalog Management”.  District personnel can look up items to see if they are on an “All State Agency Master Agreement” by keyword, vendor name, supplier part number, or manufacturer. </a:t>
            </a:r>
          </a:p>
          <a:p>
            <a:pPr marL="457200" lvl="1" indent="0" eaLnBrk="1" fontAlgn="auto" hangingPunct="1">
              <a:lnSpc>
                <a:spcPct val="80000"/>
              </a:lnSpc>
              <a:spcAft>
                <a:spcPts val="0"/>
              </a:spcAft>
              <a:buClr>
                <a:schemeClr val="tx1">
                  <a:lumMod val="50000"/>
                  <a:lumOff val="50000"/>
                </a:schemeClr>
              </a:buClr>
              <a:buFont typeface="Wingdings" pitchFamily="2" charset="2"/>
              <a:buNone/>
              <a:defRPr/>
            </a:pPr>
            <a:endParaRPr lang="en-US" sz="2000" dirty="0"/>
          </a:p>
          <a:p>
            <a:pPr indent="-274320" eaLnBrk="1" fontAlgn="auto" hangingPunct="1">
              <a:lnSpc>
                <a:spcPct val="80000"/>
              </a:lnSpc>
              <a:spcAft>
                <a:spcPts val="0"/>
              </a:spcAft>
              <a:buFont typeface="Wingdings" pitchFamily="2" charset="2"/>
              <a:buNone/>
              <a:defRPr/>
            </a:pPr>
            <a:endParaRPr lang="en-US" dirty="0"/>
          </a:p>
        </p:txBody>
      </p:sp>
      <p:sp>
        <p:nvSpPr>
          <p:cNvPr id="60420" name="Slide Number Placeholder 5">
            <a:extLst>
              <a:ext uri="{FF2B5EF4-FFF2-40B4-BE49-F238E27FC236}">
                <a16:creationId xmlns:a16="http://schemas.microsoft.com/office/drawing/2014/main" id="{20DDF8F2-2D3B-42A3-AD5E-0E8182E5C8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237A0C8A-953B-43DC-ADFB-9224C26E5D9D}" type="slidenum">
              <a:rPr lang="en-US" altLang="en-US" sz="900">
                <a:latin typeface="Arial" panose="020B0604020202020204" pitchFamily="34" charset="0"/>
              </a:rPr>
              <a:pPr>
                <a:spcBef>
                  <a:spcPct val="0"/>
                </a:spcBef>
                <a:buClrTx/>
                <a:buSzTx/>
                <a:buFontTx/>
                <a:buNone/>
              </a:pPr>
              <a:t>45</a:t>
            </a:fld>
            <a:endParaRPr lang="en-US" altLang="en-US" sz="900">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D671D51-E7A8-4827-BD0A-78BD0623157B}"/>
              </a:ext>
            </a:extLst>
          </p:cNvPr>
          <p:cNvSpPr>
            <a:spLocks noGrp="1" noChangeArrowheads="1"/>
          </p:cNvSpPr>
          <p:nvPr>
            <p:ph type="title"/>
          </p:nvPr>
        </p:nvSpPr>
        <p:spPr>
          <a:xfrm>
            <a:off x="457200" y="685800"/>
            <a:ext cx="8229600" cy="914400"/>
          </a:xfrm>
        </p:spPr>
        <p:txBody>
          <a:bodyPr/>
          <a:lstStyle/>
          <a:p>
            <a:pPr algn="ctr" eaLnBrk="1" fontAlgn="auto" hangingPunct="1">
              <a:spcAft>
                <a:spcPts val="0"/>
              </a:spcAft>
              <a:defRPr/>
            </a:pPr>
            <a:r>
              <a:rPr lang="en-US" altLang="en-US" b="1" dirty="0"/>
              <a:t>USING VSS</a:t>
            </a:r>
          </a:p>
        </p:txBody>
      </p:sp>
      <p:sp>
        <p:nvSpPr>
          <p:cNvPr id="78851" name="Rectangle 3">
            <a:extLst>
              <a:ext uri="{FF2B5EF4-FFF2-40B4-BE49-F238E27FC236}">
                <a16:creationId xmlns:a16="http://schemas.microsoft.com/office/drawing/2014/main" id="{CBD0A7F6-024B-42CB-8812-294687E9DAD8}"/>
              </a:ext>
            </a:extLst>
          </p:cNvPr>
          <p:cNvSpPr>
            <a:spLocks noGrp="1" noChangeArrowheads="1"/>
          </p:cNvSpPr>
          <p:nvPr>
            <p:ph idx="1"/>
          </p:nvPr>
        </p:nvSpPr>
        <p:spPr>
          <a:xfrm>
            <a:off x="914400" y="1600200"/>
            <a:ext cx="7315200" cy="5257800"/>
          </a:xfrm>
        </p:spPr>
        <p:txBody>
          <a:bodyPr rtlCol="0">
            <a:normAutofit/>
          </a:bodyPr>
          <a:lstStyle/>
          <a:p>
            <a:pPr marL="0" indent="0" eaLnBrk="1" fontAlgn="auto" hangingPunct="1">
              <a:spcAft>
                <a:spcPts val="0"/>
              </a:spcAft>
              <a:buFont typeface="Wingdings" pitchFamily="2" charset="2"/>
              <a:buNone/>
              <a:defRPr/>
            </a:pPr>
            <a:r>
              <a:rPr lang="en-US" sz="2500" dirty="0"/>
              <a:t>Vendor Self Service (VSS)</a:t>
            </a:r>
          </a:p>
          <a:p>
            <a:pPr marL="0" indent="0" eaLnBrk="1" fontAlgn="auto" hangingPunct="1">
              <a:spcAft>
                <a:spcPts val="0"/>
              </a:spcAft>
              <a:buFont typeface="Wingdings" pitchFamily="2" charset="2"/>
              <a:buNone/>
              <a:defRPr/>
            </a:pPr>
            <a:r>
              <a:rPr lang="en-US" sz="2500" dirty="0"/>
              <a:t>Public Access</a:t>
            </a:r>
          </a:p>
          <a:p>
            <a:pPr marL="0" indent="0" eaLnBrk="1" fontAlgn="auto" hangingPunct="1">
              <a:spcAft>
                <a:spcPts val="0"/>
              </a:spcAft>
              <a:buFont typeface="Wingdings" pitchFamily="2" charset="2"/>
              <a:buNone/>
              <a:defRPr/>
            </a:pPr>
            <a:r>
              <a:rPr lang="en-US" sz="2500" dirty="0"/>
              <a:t>Catalog Management</a:t>
            </a:r>
          </a:p>
          <a:p>
            <a:pPr marL="0" indent="0" eaLnBrk="1" fontAlgn="auto" hangingPunct="1">
              <a:spcAft>
                <a:spcPts val="0"/>
              </a:spcAft>
              <a:buFont typeface="Wingdings" pitchFamily="2" charset="2"/>
              <a:buNone/>
              <a:defRPr/>
            </a:pPr>
            <a:r>
              <a:rPr lang="en-US" sz="2500" dirty="0"/>
              <a:t>Keyword Search</a:t>
            </a:r>
          </a:p>
          <a:p>
            <a:pPr marL="0" indent="0" eaLnBrk="1" fontAlgn="auto" hangingPunct="1">
              <a:spcAft>
                <a:spcPts val="0"/>
              </a:spcAft>
              <a:buFont typeface="Wingdings" pitchFamily="2" charset="2"/>
              <a:buNone/>
              <a:defRPr/>
            </a:pPr>
            <a:r>
              <a:rPr lang="en-US" sz="2500" dirty="0"/>
              <a:t>	“and” is the wildcard that allows for the search of 	all words.  Without it, the system finds only those 	contracts with phrases exactly as entered.  </a:t>
            </a:r>
          </a:p>
          <a:p>
            <a:pPr marL="457200" lvl="1" indent="0" eaLnBrk="1" fontAlgn="auto" hangingPunct="1">
              <a:lnSpc>
                <a:spcPct val="80000"/>
              </a:lnSpc>
              <a:spcAft>
                <a:spcPts val="0"/>
              </a:spcAft>
              <a:buClr>
                <a:schemeClr val="tx1">
                  <a:lumMod val="50000"/>
                  <a:lumOff val="50000"/>
                </a:schemeClr>
              </a:buClr>
              <a:buFont typeface="Wingdings" pitchFamily="2" charset="2"/>
              <a:buNone/>
              <a:defRPr/>
            </a:pPr>
            <a:endParaRPr lang="en-US" sz="2000" dirty="0"/>
          </a:p>
          <a:p>
            <a:pPr indent="-274320" eaLnBrk="1" fontAlgn="auto" hangingPunct="1">
              <a:lnSpc>
                <a:spcPct val="80000"/>
              </a:lnSpc>
              <a:spcAft>
                <a:spcPts val="0"/>
              </a:spcAft>
              <a:buFont typeface="Wingdings" pitchFamily="2" charset="2"/>
              <a:buNone/>
              <a:defRPr/>
            </a:pPr>
            <a:endParaRPr lang="en-US" dirty="0"/>
          </a:p>
        </p:txBody>
      </p:sp>
      <p:sp>
        <p:nvSpPr>
          <p:cNvPr id="61444" name="Slide Number Placeholder 5">
            <a:extLst>
              <a:ext uri="{FF2B5EF4-FFF2-40B4-BE49-F238E27FC236}">
                <a16:creationId xmlns:a16="http://schemas.microsoft.com/office/drawing/2014/main" id="{E59F2CD2-A513-47DB-85A6-1C47372B15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F93024F2-F3CC-45EE-8B51-9A5C3ABAA9F3}" type="slidenum">
              <a:rPr lang="en-US" altLang="en-US" sz="900">
                <a:latin typeface="Arial" panose="020B0604020202020204" pitchFamily="34" charset="0"/>
              </a:rPr>
              <a:pPr>
                <a:spcBef>
                  <a:spcPct val="0"/>
                </a:spcBef>
                <a:buClrTx/>
                <a:buSzTx/>
                <a:buFontTx/>
                <a:buNone/>
              </a:pPr>
              <a:t>46</a:t>
            </a:fld>
            <a:endParaRPr lang="en-US" altLang="en-US" sz="900">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E7992F-9FCE-4CD8-BA97-DF364B2CD1AE}"/>
              </a:ext>
            </a:extLst>
          </p:cNvPr>
          <p:cNvSpPr>
            <a:spLocks noGrp="1"/>
          </p:cNvSpPr>
          <p:nvPr>
            <p:ph type="title"/>
          </p:nvPr>
        </p:nvSpPr>
        <p:spPr>
          <a:xfrm>
            <a:off x="685800" y="274638"/>
            <a:ext cx="7772400" cy="868363"/>
          </a:xfrm>
        </p:spPr>
        <p:txBody>
          <a:bodyPr>
            <a:normAutofit fontScale="90000"/>
          </a:bodyPr>
          <a:lstStyle/>
          <a:p>
            <a:pPr algn="ctr"/>
            <a:r>
              <a:rPr lang="en-US" dirty="0" err="1"/>
              <a:t>Vss</a:t>
            </a:r>
            <a:r>
              <a:rPr lang="en-US" dirty="0"/>
              <a:t> screenshot</a:t>
            </a:r>
            <a:br>
              <a:rPr lang="en-US" dirty="0"/>
            </a:br>
            <a:r>
              <a:rPr lang="en-US" sz="1600" dirty="0"/>
              <a:t>(1)</a:t>
            </a:r>
            <a:endParaRPr lang="en-US" dirty="0"/>
          </a:p>
        </p:txBody>
      </p:sp>
      <p:sp>
        <p:nvSpPr>
          <p:cNvPr id="4" name="Content Placeholder 3">
            <a:extLst>
              <a:ext uri="{FF2B5EF4-FFF2-40B4-BE49-F238E27FC236}">
                <a16:creationId xmlns:a16="http://schemas.microsoft.com/office/drawing/2014/main" id="{D5A1193D-B141-4906-B476-D95617F204F2}"/>
              </a:ext>
            </a:extLst>
          </p:cNvPr>
          <p:cNvSpPr>
            <a:spLocks noGrp="1"/>
          </p:cNvSpPr>
          <p:nvPr>
            <p:ph idx="1"/>
          </p:nvPr>
        </p:nvSpPr>
        <p:spPr/>
        <p:txBody>
          <a:bodyPr/>
          <a:lstStyle/>
          <a:p>
            <a:endParaRPr lang="en-US"/>
          </a:p>
        </p:txBody>
      </p:sp>
      <p:sp>
        <p:nvSpPr>
          <p:cNvPr id="62466" name="Slide Number Placeholder 5">
            <a:extLst>
              <a:ext uri="{FF2B5EF4-FFF2-40B4-BE49-F238E27FC236}">
                <a16:creationId xmlns:a16="http://schemas.microsoft.com/office/drawing/2014/main" id="{CC620874-DEE9-499B-8919-1317DAE4D7E4}"/>
              </a:ext>
            </a:extLst>
          </p:cNvPr>
          <p:cNvSpPr>
            <a:spLocks noGrp="1"/>
          </p:cNvSpPr>
          <p:nvPr>
            <p:ph type="sldNum" sz="quarter" idx="12"/>
          </p:nvPr>
        </p:nvSpPr>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buNone/>
            </a:pPr>
            <a:fld id="{C1CE7B12-A412-4BFC-9C92-E93B09E89C84}" type="slidenum">
              <a:rPr lang="en-US" altLang="en-US" sz="900"/>
              <a:pPr>
                <a:buNone/>
              </a:pPr>
              <a:t>47</a:t>
            </a:fld>
            <a:endParaRPr lang="en-US" altLang="en-US" sz="900" dirty="0"/>
          </a:p>
        </p:txBody>
      </p:sp>
      <p:pic>
        <p:nvPicPr>
          <p:cNvPr id="62467" name="Picture 6">
            <a:extLst>
              <a:ext uri="{FF2B5EF4-FFF2-40B4-BE49-F238E27FC236}">
                <a16:creationId xmlns:a16="http://schemas.microsoft.com/office/drawing/2014/main" id="{F6C66033-2782-448D-A326-A585259D3EE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355" t="17059" r="8627" b="9547"/>
          <a:stretch>
            <a:fillRect/>
          </a:stretch>
        </p:blipFill>
        <p:spPr bwMode="auto">
          <a:xfrm>
            <a:off x="321469" y="1143001"/>
            <a:ext cx="8501062"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F6212E-D627-43FF-9A25-4C8D56D6116D}"/>
              </a:ext>
            </a:extLst>
          </p:cNvPr>
          <p:cNvSpPr>
            <a:spLocks noGrp="1"/>
          </p:cNvSpPr>
          <p:nvPr>
            <p:ph type="title"/>
          </p:nvPr>
        </p:nvSpPr>
        <p:spPr/>
        <p:txBody>
          <a:bodyPr>
            <a:normAutofit/>
          </a:bodyPr>
          <a:lstStyle/>
          <a:p>
            <a:pPr algn="ctr"/>
            <a:r>
              <a:rPr lang="en-US" dirty="0" err="1"/>
              <a:t>Vss</a:t>
            </a:r>
            <a:r>
              <a:rPr lang="en-US" dirty="0"/>
              <a:t> screenshot</a:t>
            </a:r>
            <a:br>
              <a:rPr lang="en-US" dirty="0"/>
            </a:br>
            <a:r>
              <a:rPr lang="en-US" sz="1600" dirty="0"/>
              <a:t>(2)</a:t>
            </a:r>
            <a:endParaRPr lang="en-US" dirty="0"/>
          </a:p>
        </p:txBody>
      </p:sp>
      <p:sp>
        <p:nvSpPr>
          <p:cNvPr id="4" name="Content Placeholder 3">
            <a:extLst>
              <a:ext uri="{FF2B5EF4-FFF2-40B4-BE49-F238E27FC236}">
                <a16:creationId xmlns:a16="http://schemas.microsoft.com/office/drawing/2014/main" id="{8BA4F48E-9802-40E3-B3BE-C1884892FA74}"/>
              </a:ext>
            </a:extLst>
          </p:cNvPr>
          <p:cNvSpPr>
            <a:spLocks noGrp="1"/>
          </p:cNvSpPr>
          <p:nvPr>
            <p:ph idx="1"/>
          </p:nvPr>
        </p:nvSpPr>
        <p:spPr/>
        <p:txBody>
          <a:bodyPr/>
          <a:lstStyle/>
          <a:p>
            <a:endParaRPr lang="en-US"/>
          </a:p>
        </p:txBody>
      </p:sp>
      <p:sp>
        <p:nvSpPr>
          <p:cNvPr id="63490" name="Slide Number Placeholder 5">
            <a:extLst>
              <a:ext uri="{FF2B5EF4-FFF2-40B4-BE49-F238E27FC236}">
                <a16:creationId xmlns:a16="http://schemas.microsoft.com/office/drawing/2014/main" id="{A3A1927E-6049-42EC-B7D9-0DF590B1684B}"/>
              </a:ext>
            </a:extLst>
          </p:cNvPr>
          <p:cNvSpPr>
            <a:spLocks noGrp="1"/>
          </p:cNvSpPr>
          <p:nvPr>
            <p:ph type="sldNum" sz="quarter" idx="12"/>
          </p:nvPr>
        </p:nvSpPr>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buNone/>
            </a:pPr>
            <a:fld id="{2B9A44CF-459E-4108-A822-1669FA7DD028}" type="slidenum">
              <a:rPr lang="en-US" altLang="en-US" sz="900"/>
              <a:pPr>
                <a:buNone/>
              </a:pPr>
              <a:t>48</a:t>
            </a:fld>
            <a:endParaRPr lang="en-US" altLang="en-US" sz="900" dirty="0"/>
          </a:p>
        </p:txBody>
      </p:sp>
      <p:pic>
        <p:nvPicPr>
          <p:cNvPr id="63491" name="Picture 6" descr="Example of a Catalog Search using keywords &quot;VAN AND CARGO AND 2014&quot;.">
            <a:extLst>
              <a:ext uri="{FF2B5EF4-FFF2-40B4-BE49-F238E27FC236}">
                <a16:creationId xmlns:a16="http://schemas.microsoft.com/office/drawing/2014/main" id="{859BC724-7F9F-4951-82C4-D0CDFCEC2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281" t="32962" r="24043" b="30289"/>
          <a:stretch>
            <a:fillRect/>
          </a:stretch>
        </p:blipFill>
        <p:spPr bwMode="auto">
          <a:xfrm>
            <a:off x="381000" y="1422400"/>
            <a:ext cx="8382000" cy="445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Slide Number Placeholder 5">
            <a:extLst>
              <a:ext uri="{FF2B5EF4-FFF2-40B4-BE49-F238E27FC236}">
                <a16:creationId xmlns:a16="http://schemas.microsoft.com/office/drawing/2014/main" id="{13E66C34-B09B-4918-A565-D1059B5519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8BCFFE91-8771-4045-B27D-7E84935DD08C}" type="slidenum">
              <a:rPr lang="en-US" altLang="en-US" sz="900">
                <a:latin typeface="Arial" panose="020B0604020202020204" pitchFamily="34" charset="0"/>
              </a:rPr>
              <a:pPr>
                <a:spcBef>
                  <a:spcPct val="0"/>
                </a:spcBef>
                <a:buClrTx/>
                <a:buSzTx/>
                <a:buFontTx/>
                <a:buNone/>
              </a:pPr>
              <a:t>49</a:t>
            </a:fld>
            <a:endParaRPr lang="en-US" altLang="en-US" sz="900">
              <a:latin typeface="Arial" panose="020B0604020202020204" pitchFamily="34" charset="0"/>
            </a:endParaRPr>
          </a:p>
        </p:txBody>
      </p:sp>
      <p:pic>
        <p:nvPicPr>
          <p:cNvPr id="64519" name="Picture 8" descr="https://encrypted-tbn2.gstatic.com/images?q=tbn:ANd9GcSFdCoWgEgmGG_4rf2Nd9iumYdRCc3YYrMa5aXKy1rPADMEbulG">
            <a:hlinkClick r:id="rId3"/>
            <a:extLst>
              <a:ext uri="{FF2B5EF4-FFF2-40B4-BE49-F238E27FC236}">
                <a16:creationId xmlns:a16="http://schemas.microsoft.com/office/drawing/2014/main" id="{5E0416DB-4493-4F3E-8504-4B1E6B59B1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248150"/>
            <a:ext cx="3162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6">
            <a:hlinkClick r:id="rId5"/>
            <a:extLst>
              <a:ext uri="{FF2B5EF4-FFF2-40B4-BE49-F238E27FC236}">
                <a16:creationId xmlns:a16="http://schemas.microsoft.com/office/drawing/2014/main" id="{861D656D-5912-492D-9439-B457962C6CFF}"/>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268788"/>
            <a:ext cx="3303588"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14B75E1-B6F2-44D8-BE88-18FC853F8BB6}"/>
              </a:ext>
            </a:extLst>
          </p:cNvPr>
          <p:cNvSpPr txBox="1"/>
          <p:nvPr/>
        </p:nvSpPr>
        <p:spPr>
          <a:xfrm>
            <a:off x="457200" y="2743200"/>
            <a:ext cx="8229600" cy="3170099"/>
          </a:xfrm>
          <a:prstGeom prst="rect">
            <a:avLst/>
          </a:prstGeom>
          <a:noFill/>
        </p:spPr>
        <p:txBody>
          <a:bodyPr numCol="2">
            <a:spAutoFit/>
          </a:bodyPr>
          <a:lstStyle/>
          <a:p>
            <a:pPr lvl="1" eaLnBrk="1" hangingPunct="1">
              <a:defRPr/>
            </a:pPr>
            <a:endParaRPr lang="en-US" sz="2000" b="1" dirty="0">
              <a:solidFill>
                <a:schemeClr val="tx2"/>
              </a:solidFill>
              <a:latin typeface="Arial" charset="0"/>
            </a:endParaRPr>
          </a:p>
          <a:p>
            <a:pPr lvl="1" eaLnBrk="1" hangingPunct="1">
              <a:defRPr/>
            </a:pPr>
            <a:r>
              <a:rPr lang="en-US" sz="2000" b="1" dirty="0">
                <a:latin typeface="Arial" charset="0"/>
              </a:rPr>
              <a:t>Kentucky Public Procurement Association (KPPA)  </a:t>
            </a:r>
          </a:p>
          <a:p>
            <a:pPr lvl="1" eaLnBrk="1" hangingPunct="1">
              <a:defRPr/>
            </a:pPr>
            <a:endParaRPr lang="en-US" sz="2000" b="1" dirty="0">
              <a:latin typeface="Arial" charset="0"/>
            </a:endParaRPr>
          </a:p>
          <a:p>
            <a:pPr lvl="1" eaLnBrk="1" hangingPunct="1">
              <a:defRPr/>
            </a:pPr>
            <a:endParaRPr lang="en-US" sz="2000" b="1" dirty="0">
              <a:latin typeface="Arial" charset="0"/>
            </a:endParaRPr>
          </a:p>
          <a:p>
            <a:pPr lvl="1" eaLnBrk="1" hangingPunct="1">
              <a:defRPr/>
            </a:pPr>
            <a:endParaRPr lang="en-US" sz="2000" b="1" dirty="0">
              <a:latin typeface="Arial" charset="0"/>
            </a:endParaRPr>
          </a:p>
          <a:p>
            <a:pPr lvl="1" eaLnBrk="1" hangingPunct="1">
              <a:defRPr/>
            </a:pPr>
            <a:endParaRPr lang="en-US" sz="2000" b="1" dirty="0">
              <a:latin typeface="Arial" charset="0"/>
            </a:endParaRPr>
          </a:p>
          <a:p>
            <a:pPr lvl="1" eaLnBrk="1" hangingPunct="1">
              <a:defRPr/>
            </a:pPr>
            <a:endParaRPr lang="en-US" sz="2000" b="1" dirty="0">
              <a:latin typeface="Arial" charset="0"/>
            </a:endParaRPr>
          </a:p>
          <a:p>
            <a:pPr lvl="1" eaLnBrk="1" hangingPunct="1">
              <a:defRPr/>
            </a:pPr>
            <a:endParaRPr lang="en-US" sz="2000" b="1" dirty="0">
              <a:latin typeface="Arial" charset="0"/>
            </a:endParaRPr>
          </a:p>
          <a:p>
            <a:pPr lvl="1" eaLnBrk="1" hangingPunct="1">
              <a:defRPr/>
            </a:pPr>
            <a:endParaRPr lang="en-US" sz="2000" b="1" dirty="0">
              <a:latin typeface="Arial" charset="0"/>
            </a:endParaRPr>
          </a:p>
          <a:p>
            <a:pPr lvl="1" eaLnBrk="1" hangingPunct="1">
              <a:defRPr/>
            </a:pPr>
            <a:r>
              <a:rPr lang="en-US" sz="2000" b="1" dirty="0">
                <a:latin typeface="Arial" charset="0"/>
              </a:rPr>
              <a:t>The Institute for </a:t>
            </a:r>
          </a:p>
          <a:p>
            <a:pPr lvl="1" eaLnBrk="1" hangingPunct="1">
              <a:defRPr/>
            </a:pPr>
            <a:r>
              <a:rPr lang="en-US" sz="2000" b="1" dirty="0">
                <a:latin typeface="Arial" charset="0"/>
              </a:rPr>
              <a:t>Public Procurement </a:t>
            </a:r>
          </a:p>
          <a:p>
            <a:pPr lvl="1" eaLnBrk="1" hangingPunct="1">
              <a:defRPr/>
            </a:pPr>
            <a:r>
              <a:rPr lang="en-US" sz="2000" b="1" dirty="0">
                <a:latin typeface="Arial" charset="0"/>
              </a:rPr>
              <a:t>(NIGP)</a:t>
            </a:r>
          </a:p>
        </p:txBody>
      </p:sp>
      <p:sp>
        <p:nvSpPr>
          <p:cNvPr id="64515" name="Rectangle 3">
            <a:extLst>
              <a:ext uri="{FF2B5EF4-FFF2-40B4-BE49-F238E27FC236}">
                <a16:creationId xmlns:a16="http://schemas.microsoft.com/office/drawing/2014/main" id="{E9B60153-84F7-4454-87D2-087076588ABA}"/>
              </a:ext>
            </a:extLst>
          </p:cNvPr>
          <p:cNvSpPr>
            <a:spLocks noGrp="1" noChangeArrowheads="1"/>
          </p:cNvSpPr>
          <p:nvPr>
            <p:ph idx="1"/>
          </p:nvPr>
        </p:nvSpPr>
        <p:spPr>
          <a:xfrm>
            <a:off x="685800" y="1752600"/>
            <a:ext cx="7772400" cy="990600"/>
          </a:xfrm>
        </p:spPr>
        <p:txBody>
          <a:bodyPr lIns="92075" tIns="46038" rIns="92075" bIns="46038"/>
          <a:lstStyle/>
          <a:p>
            <a:pPr marL="0" indent="0" algn="ctr" eaLnBrk="1" hangingPunct="1">
              <a:buFont typeface="Wingdings" panose="05000000000000000000" pitchFamily="2" charset="2"/>
              <a:buNone/>
            </a:pPr>
            <a:r>
              <a:rPr lang="en-US" altLang="en-US" sz="2500"/>
              <a:t>There are numerous events, workshops, and seminars available to you - many FREE OF CHARGE.</a:t>
            </a:r>
          </a:p>
        </p:txBody>
      </p:sp>
      <p:sp>
        <p:nvSpPr>
          <p:cNvPr id="175106" name="Rectangle 2">
            <a:extLst>
              <a:ext uri="{FF2B5EF4-FFF2-40B4-BE49-F238E27FC236}">
                <a16:creationId xmlns:a16="http://schemas.microsoft.com/office/drawing/2014/main" id="{AAC0E608-7040-484C-8B4E-AC9DCA46DE17}"/>
              </a:ext>
            </a:extLst>
          </p:cNvPr>
          <p:cNvSpPr>
            <a:spLocks noGrp="1" noChangeArrowheads="1"/>
          </p:cNvSpPr>
          <p:nvPr>
            <p:ph type="title"/>
          </p:nvPr>
        </p:nvSpPr>
        <p:spPr>
          <a:xfrm>
            <a:off x="457200" y="609600"/>
            <a:ext cx="8229600" cy="914400"/>
          </a:xfrm>
        </p:spPr>
        <p:txBody>
          <a:bodyPr lIns="92075" tIns="46038" rIns="92075" bIns="46038">
            <a:noAutofit/>
          </a:bodyPr>
          <a:lstStyle/>
          <a:p>
            <a:pPr algn="ctr" eaLnBrk="1" fontAlgn="auto" hangingPunct="1">
              <a:spcAft>
                <a:spcPts val="0"/>
              </a:spcAft>
              <a:defRPr/>
            </a:pPr>
            <a:r>
              <a:rPr lang="en-US" sz="2600" b="1" dirty="0">
                <a:latin typeface="+mn-lt"/>
              </a:rPr>
              <a:t>Want to LEARN MORE AND GET TO KNOW OTHER PROCUREMENT PROFESSIONALS?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F7D65D6A-A1AA-493A-B23C-561E2A76423E}"/>
              </a:ext>
            </a:extLst>
          </p:cNvPr>
          <p:cNvSpPr>
            <a:spLocks noGrp="1" noChangeArrowheads="1"/>
          </p:cNvSpPr>
          <p:nvPr>
            <p:ph type="title"/>
          </p:nvPr>
        </p:nvSpPr>
        <p:spPr>
          <a:xfrm>
            <a:off x="457200" y="304800"/>
            <a:ext cx="8229600" cy="1295400"/>
          </a:xfrm>
        </p:spPr>
        <p:txBody>
          <a:bodyPr lIns="92075" tIns="46038" rIns="92075" bIns="46038"/>
          <a:lstStyle/>
          <a:p>
            <a:pPr algn="ctr" eaLnBrk="1" fontAlgn="auto" hangingPunct="1">
              <a:spcAft>
                <a:spcPts val="0"/>
              </a:spcAft>
              <a:defRPr/>
            </a:pPr>
            <a:r>
              <a:rPr lang="en-US" sz="2800" b="1" dirty="0"/>
              <a:t>Kentucky Model Procurement Code</a:t>
            </a:r>
            <a:br>
              <a:rPr lang="en-US" sz="2800" b="1" dirty="0"/>
            </a:br>
            <a:r>
              <a:rPr lang="en-US" sz="1400" b="1" dirty="0"/>
              <a:t>(continued)</a:t>
            </a:r>
            <a:endParaRPr lang="en-US" sz="2800" b="1" dirty="0">
              <a:latin typeface="+mn-lt"/>
            </a:endParaRPr>
          </a:p>
        </p:txBody>
      </p:sp>
      <p:sp>
        <p:nvSpPr>
          <p:cNvPr id="18435" name="Slide Number Placeholder 5">
            <a:extLst>
              <a:ext uri="{FF2B5EF4-FFF2-40B4-BE49-F238E27FC236}">
                <a16:creationId xmlns:a16="http://schemas.microsoft.com/office/drawing/2014/main" id="{97664374-4A10-404A-AFBC-E084C252CD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7DEB01FC-4769-4A5C-9D79-B2564223DCE1}" type="slidenum">
              <a:rPr lang="en-US" altLang="en-US" sz="900">
                <a:latin typeface="Arial" panose="020B0604020202020204" pitchFamily="34" charset="0"/>
              </a:rPr>
              <a:pPr>
                <a:spcBef>
                  <a:spcPct val="0"/>
                </a:spcBef>
                <a:buClrTx/>
                <a:buSzTx/>
                <a:buFontTx/>
                <a:buNone/>
              </a:pPr>
              <a:t>5</a:t>
            </a:fld>
            <a:endParaRPr lang="en-US" altLang="en-US" sz="900">
              <a:latin typeface="Arial" panose="020B0604020202020204" pitchFamily="34" charset="0"/>
            </a:endParaRPr>
          </a:p>
        </p:txBody>
      </p:sp>
      <p:sp>
        <p:nvSpPr>
          <p:cNvPr id="6" name="Rectangle 3">
            <a:extLst>
              <a:ext uri="{FF2B5EF4-FFF2-40B4-BE49-F238E27FC236}">
                <a16:creationId xmlns:a16="http://schemas.microsoft.com/office/drawing/2014/main" id="{A53845BE-794D-4C58-81F5-B1553C8B3FFB}"/>
              </a:ext>
            </a:extLst>
          </p:cNvPr>
          <p:cNvSpPr>
            <a:spLocks noGrp="1" noChangeArrowheads="1"/>
          </p:cNvSpPr>
          <p:nvPr>
            <p:ph idx="1"/>
          </p:nvPr>
        </p:nvSpPr>
        <p:spPr>
          <a:xfrm>
            <a:off x="685800" y="1524000"/>
            <a:ext cx="7772400" cy="4114800"/>
          </a:xfrm>
        </p:spPr>
        <p:txBody>
          <a:bodyPr lIns="92075" tIns="46038" rIns="92075" bIns="46038" rtlCol="0">
            <a:normAutofit/>
          </a:bodyPr>
          <a:lstStyle/>
          <a:p>
            <a:pPr marL="0" indent="0" eaLnBrk="1" fontAlgn="auto" hangingPunct="1">
              <a:spcBef>
                <a:spcPct val="0"/>
              </a:spcBef>
              <a:buFont typeface="Wingdings 3" panose="05040102010807070707" pitchFamily="18" charset="2"/>
              <a:buNone/>
              <a:defRPr/>
            </a:pPr>
            <a:r>
              <a:rPr lang="en-US" sz="3000" dirty="0"/>
              <a:t>Request for Proposals (RFP)</a:t>
            </a:r>
          </a:p>
          <a:p>
            <a:pPr indent="-342900" eaLnBrk="1" fontAlgn="auto" hangingPunct="1">
              <a:spcBef>
                <a:spcPct val="0"/>
              </a:spcBef>
              <a:defRPr/>
            </a:pPr>
            <a:r>
              <a:rPr lang="en-US" sz="3000" dirty="0"/>
              <a:t>Local newspaper and/or Internet (district’s website)</a:t>
            </a:r>
          </a:p>
          <a:p>
            <a:pPr indent="-342900" eaLnBrk="1" fontAlgn="auto" hangingPunct="1">
              <a:spcBef>
                <a:spcPct val="0"/>
              </a:spcBef>
              <a:defRPr/>
            </a:pPr>
            <a:r>
              <a:rPr lang="en-US" sz="3000" dirty="0"/>
              <a:t>Specifications are not detailed – need vendors to propose solutions</a:t>
            </a:r>
          </a:p>
          <a:p>
            <a:pPr indent="-342900" eaLnBrk="1" fontAlgn="auto" hangingPunct="1">
              <a:spcBef>
                <a:spcPct val="0"/>
              </a:spcBef>
              <a:defRPr/>
            </a:pPr>
            <a:r>
              <a:rPr lang="en-US" sz="3000" dirty="0"/>
              <a:t>Best Value – based on evaluation factors in the RFP</a:t>
            </a:r>
          </a:p>
          <a:p>
            <a:pPr marL="0" indent="0" eaLnBrk="1" fontAlgn="auto" hangingPunct="1">
              <a:spcBef>
                <a:spcPct val="0"/>
              </a:spcBef>
              <a:buFont typeface="Wingdings" pitchFamily="2" charset="2"/>
              <a:buNone/>
              <a:defRPr/>
            </a:pPr>
            <a:r>
              <a:rPr lang="en-US" sz="2400" dirty="0"/>
              <a:t>		</a:t>
            </a:r>
          </a:p>
          <a:p>
            <a:pPr marL="0" indent="0" eaLnBrk="1" fontAlgn="auto" hangingPunct="1">
              <a:spcAft>
                <a:spcPts val="0"/>
              </a:spcAft>
              <a:buFont typeface="Wingdings" pitchFamily="2" charset="2"/>
              <a:buNone/>
              <a:defRPr/>
            </a:pPr>
            <a:endParaRPr lang="en-US" sz="2800" b="1" dirty="0"/>
          </a:p>
          <a:p>
            <a:pPr marL="0" indent="0" eaLnBrk="1" fontAlgn="auto" hangingPunct="1">
              <a:spcAft>
                <a:spcPts val="0"/>
              </a:spcAft>
              <a:buFont typeface="Wingdings" pitchFamily="2" charset="2"/>
              <a:buNone/>
              <a:defRPr/>
            </a:pPr>
            <a:endParaRPr lang="en-US" sz="2800" b="1" dirty="0"/>
          </a:p>
          <a:p>
            <a:pPr marL="0" indent="0" eaLnBrk="1" fontAlgn="auto" hangingPunct="1">
              <a:spcAft>
                <a:spcPts val="0"/>
              </a:spcAft>
              <a:buFont typeface="Wingdings" pitchFamily="2" charset="2"/>
              <a:buNone/>
              <a:defRPr/>
            </a:pPr>
            <a:endParaRPr lang="en-US" sz="2800" b="1" dirty="0"/>
          </a:p>
          <a:p>
            <a:pPr marL="0" indent="0" eaLnBrk="1" fontAlgn="auto" hangingPunct="1">
              <a:spcAft>
                <a:spcPts val="0"/>
              </a:spcAft>
              <a:buFont typeface="Wingdings" pitchFamily="2" charset="2"/>
              <a:buNone/>
              <a:defRPr/>
            </a:pPr>
            <a:endParaRPr lang="en-US" sz="28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EB47033-16D1-4B10-A6AE-D5674189056B}"/>
              </a:ext>
            </a:extLst>
          </p:cNvPr>
          <p:cNvSpPr>
            <a:spLocks noGrp="1" noChangeArrowheads="1"/>
          </p:cNvSpPr>
          <p:nvPr>
            <p:ph type="title"/>
          </p:nvPr>
        </p:nvSpPr>
        <p:spPr>
          <a:xfrm>
            <a:off x="457200" y="381000"/>
            <a:ext cx="8229600" cy="914400"/>
          </a:xfrm>
        </p:spPr>
        <p:txBody>
          <a:bodyPr/>
          <a:lstStyle/>
          <a:p>
            <a:pPr algn="ctr" eaLnBrk="1" fontAlgn="auto" hangingPunct="1">
              <a:spcAft>
                <a:spcPts val="0"/>
              </a:spcAft>
              <a:defRPr/>
            </a:pPr>
            <a:r>
              <a:rPr lang="en-US" altLang="en-US" b="1" dirty="0"/>
              <a:t>HELPFUL RESOURCES</a:t>
            </a:r>
          </a:p>
        </p:txBody>
      </p:sp>
      <p:sp>
        <p:nvSpPr>
          <p:cNvPr id="78851" name="Rectangle 3">
            <a:extLst>
              <a:ext uri="{FF2B5EF4-FFF2-40B4-BE49-F238E27FC236}">
                <a16:creationId xmlns:a16="http://schemas.microsoft.com/office/drawing/2014/main" id="{5FDDD96D-727F-4F98-AB64-33A8973F03C7}"/>
              </a:ext>
            </a:extLst>
          </p:cNvPr>
          <p:cNvSpPr>
            <a:spLocks noGrp="1" noChangeArrowheads="1"/>
          </p:cNvSpPr>
          <p:nvPr>
            <p:ph idx="1"/>
          </p:nvPr>
        </p:nvSpPr>
        <p:spPr>
          <a:xfrm>
            <a:off x="914400" y="1219200"/>
            <a:ext cx="7315200" cy="5257800"/>
          </a:xfrm>
        </p:spPr>
        <p:txBody>
          <a:bodyPr rtlCol="0">
            <a:normAutofit/>
          </a:bodyPr>
          <a:lstStyle/>
          <a:p>
            <a:pPr marL="0" indent="0" eaLnBrk="1" fontAlgn="auto" hangingPunct="1">
              <a:lnSpc>
                <a:spcPct val="110000"/>
              </a:lnSpc>
              <a:spcBef>
                <a:spcPts val="0"/>
              </a:spcBef>
              <a:spcAft>
                <a:spcPts val="0"/>
              </a:spcAft>
              <a:buFont typeface="Wingdings" pitchFamily="2" charset="2"/>
              <a:buNone/>
              <a:defRPr/>
            </a:pPr>
            <a:r>
              <a:rPr lang="en-US" dirty="0"/>
              <a:t>IT Purchases, KETS contracts page (Kentucky Education Technology System)</a:t>
            </a:r>
          </a:p>
          <a:p>
            <a:pPr marL="0" indent="0" eaLnBrk="1" fontAlgn="auto" hangingPunct="1">
              <a:lnSpc>
                <a:spcPct val="110000"/>
              </a:lnSpc>
              <a:spcBef>
                <a:spcPts val="0"/>
              </a:spcBef>
              <a:spcAft>
                <a:spcPts val="0"/>
              </a:spcAft>
              <a:buFont typeface="Wingdings" pitchFamily="2" charset="2"/>
              <a:buNone/>
              <a:defRPr/>
            </a:pPr>
            <a:r>
              <a:rPr lang="en-US" dirty="0">
                <a:hlinkClick r:id="rId2"/>
              </a:rPr>
              <a:t>http://education.ky.gov/districts/tech/kpur/pages/kets-contracts.aspx</a:t>
            </a:r>
            <a:endParaRPr lang="en-US" dirty="0"/>
          </a:p>
          <a:p>
            <a:pPr marL="0" indent="0" eaLnBrk="1" fontAlgn="auto" hangingPunct="1">
              <a:lnSpc>
                <a:spcPct val="110000"/>
              </a:lnSpc>
              <a:spcBef>
                <a:spcPts val="0"/>
              </a:spcBef>
              <a:spcAft>
                <a:spcPts val="0"/>
              </a:spcAft>
              <a:buFont typeface="Wingdings" pitchFamily="2" charset="2"/>
              <a:buNone/>
              <a:defRPr/>
            </a:pPr>
            <a:endParaRPr lang="en-US" dirty="0"/>
          </a:p>
          <a:p>
            <a:pPr marL="0" indent="0" eaLnBrk="1" fontAlgn="auto" hangingPunct="1">
              <a:lnSpc>
                <a:spcPct val="110000"/>
              </a:lnSpc>
              <a:spcBef>
                <a:spcPts val="0"/>
              </a:spcBef>
              <a:spcAft>
                <a:spcPts val="0"/>
              </a:spcAft>
              <a:buFont typeface="Wingdings" pitchFamily="2" charset="2"/>
              <a:buNone/>
              <a:defRPr/>
            </a:pPr>
            <a:r>
              <a:rPr lang="en-US" dirty="0"/>
              <a:t>Kentucky state government procurement</a:t>
            </a:r>
          </a:p>
          <a:p>
            <a:pPr marL="0" indent="0" eaLnBrk="1" fontAlgn="auto" hangingPunct="1">
              <a:lnSpc>
                <a:spcPct val="110000"/>
              </a:lnSpc>
              <a:spcBef>
                <a:spcPts val="0"/>
              </a:spcBef>
              <a:spcAft>
                <a:spcPts val="0"/>
              </a:spcAft>
              <a:buFont typeface="Wingdings" pitchFamily="2" charset="2"/>
              <a:buNone/>
              <a:defRPr/>
            </a:pPr>
            <a:r>
              <a:rPr lang="en-US" dirty="0"/>
              <a:t>Office of Procurement Services</a:t>
            </a:r>
          </a:p>
          <a:p>
            <a:pPr marL="0" indent="0" eaLnBrk="1" fontAlgn="auto" hangingPunct="1">
              <a:lnSpc>
                <a:spcPct val="110000"/>
              </a:lnSpc>
              <a:spcBef>
                <a:spcPts val="0"/>
              </a:spcBef>
              <a:spcAft>
                <a:spcPts val="0"/>
              </a:spcAft>
              <a:buFont typeface="Wingdings" pitchFamily="2" charset="2"/>
              <a:buNone/>
              <a:defRPr/>
            </a:pPr>
            <a:r>
              <a:rPr lang="en-US" dirty="0"/>
              <a:t>Finance and Administration Cabinet</a:t>
            </a:r>
          </a:p>
          <a:p>
            <a:pPr marL="0" indent="0" eaLnBrk="1" fontAlgn="auto" hangingPunct="1">
              <a:lnSpc>
                <a:spcPct val="110000"/>
              </a:lnSpc>
              <a:spcBef>
                <a:spcPts val="0"/>
              </a:spcBef>
              <a:spcAft>
                <a:spcPts val="0"/>
              </a:spcAft>
              <a:buFont typeface="Wingdings" pitchFamily="2" charset="2"/>
              <a:buNone/>
              <a:defRPr/>
            </a:pPr>
            <a:r>
              <a:rPr lang="en-US" dirty="0"/>
              <a:t>502-564-4510</a:t>
            </a:r>
          </a:p>
          <a:p>
            <a:pPr marL="0" indent="0" eaLnBrk="1" fontAlgn="auto" hangingPunct="1">
              <a:lnSpc>
                <a:spcPct val="110000"/>
              </a:lnSpc>
              <a:spcBef>
                <a:spcPts val="0"/>
              </a:spcBef>
              <a:spcAft>
                <a:spcPts val="0"/>
              </a:spcAft>
              <a:buFont typeface="Wingdings" pitchFamily="2" charset="2"/>
              <a:buNone/>
              <a:defRPr/>
            </a:pPr>
            <a:r>
              <a:rPr lang="en-US" dirty="0">
                <a:hlinkClick r:id="rId3"/>
              </a:rPr>
              <a:t>http://finance.ky.gov/business/procurementservices/</a:t>
            </a:r>
            <a:endParaRPr lang="en-US" dirty="0"/>
          </a:p>
          <a:p>
            <a:pPr marL="0" indent="0" eaLnBrk="1" fontAlgn="auto" hangingPunct="1">
              <a:lnSpc>
                <a:spcPct val="110000"/>
              </a:lnSpc>
              <a:spcBef>
                <a:spcPts val="0"/>
              </a:spcBef>
              <a:spcAft>
                <a:spcPts val="0"/>
              </a:spcAft>
              <a:buFont typeface="Wingdings" pitchFamily="2" charset="2"/>
              <a:buNone/>
              <a:defRPr/>
            </a:pPr>
            <a:endParaRPr lang="en-US" dirty="0"/>
          </a:p>
          <a:p>
            <a:pPr marL="0" indent="0" eaLnBrk="1" fontAlgn="auto" hangingPunct="1">
              <a:lnSpc>
                <a:spcPct val="110000"/>
              </a:lnSpc>
              <a:spcBef>
                <a:spcPts val="0"/>
              </a:spcBef>
              <a:spcAft>
                <a:spcPts val="0"/>
              </a:spcAft>
              <a:buFont typeface="Wingdings" pitchFamily="2" charset="2"/>
              <a:buNone/>
              <a:defRPr/>
            </a:pPr>
            <a:r>
              <a:rPr lang="en-US" dirty="0"/>
              <a:t>Procurement Assistance (“Procurement Tools”)</a:t>
            </a:r>
          </a:p>
          <a:p>
            <a:pPr marL="0" indent="0" eaLnBrk="1" fontAlgn="auto" hangingPunct="1">
              <a:lnSpc>
                <a:spcPct val="110000"/>
              </a:lnSpc>
              <a:spcBef>
                <a:spcPts val="0"/>
              </a:spcBef>
              <a:spcAft>
                <a:spcPts val="0"/>
              </a:spcAft>
              <a:buFont typeface="Wingdings" pitchFamily="2" charset="2"/>
              <a:buNone/>
              <a:defRPr/>
            </a:pPr>
            <a:r>
              <a:rPr lang="en-US" dirty="0">
                <a:hlinkClick r:id="rId4"/>
              </a:rPr>
              <a:t>http://education.ky.gov/districts/Proasst/Pages/default.aspx</a:t>
            </a:r>
            <a:endParaRPr lang="en-US" dirty="0"/>
          </a:p>
          <a:p>
            <a:pPr marL="0" indent="0" eaLnBrk="1" fontAlgn="auto" hangingPunct="1">
              <a:lnSpc>
                <a:spcPct val="110000"/>
              </a:lnSpc>
              <a:spcBef>
                <a:spcPts val="0"/>
              </a:spcBef>
              <a:spcAft>
                <a:spcPts val="0"/>
              </a:spcAft>
              <a:buFont typeface="Wingdings" pitchFamily="2" charset="2"/>
              <a:buNone/>
              <a:defRPr/>
            </a:pPr>
            <a:endParaRPr lang="en-US" sz="1600" dirty="0"/>
          </a:p>
          <a:p>
            <a:pPr lvl="1" indent="-274320" eaLnBrk="1" fontAlgn="auto" hangingPunct="1">
              <a:lnSpc>
                <a:spcPct val="80000"/>
              </a:lnSpc>
              <a:spcAft>
                <a:spcPts val="0"/>
              </a:spcAft>
              <a:buClr>
                <a:schemeClr val="tx1">
                  <a:lumMod val="50000"/>
                  <a:lumOff val="50000"/>
                </a:schemeClr>
              </a:buClr>
              <a:buFont typeface="Wingdings" pitchFamily="2" charset="2"/>
              <a:buNone/>
              <a:defRPr/>
            </a:pPr>
            <a:endParaRPr lang="en-US" dirty="0"/>
          </a:p>
          <a:p>
            <a:pPr indent="-274320" eaLnBrk="1" fontAlgn="auto" hangingPunct="1">
              <a:lnSpc>
                <a:spcPct val="80000"/>
              </a:lnSpc>
              <a:spcAft>
                <a:spcPts val="0"/>
              </a:spcAft>
              <a:buFont typeface="Wingdings" pitchFamily="2" charset="2"/>
              <a:buNone/>
              <a:defRPr/>
            </a:pPr>
            <a:endParaRPr lang="en-US" dirty="0"/>
          </a:p>
        </p:txBody>
      </p:sp>
      <p:sp>
        <p:nvSpPr>
          <p:cNvPr id="65540" name="Slide Number Placeholder 5">
            <a:extLst>
              <a:ext uri="{FF2B5EF4-FFF2-40B4-BE49-F238E27FC236}">
                <a16:creationId xmlns:a16="http://schemas.microsoft.com/office/drawing/2014/main" id="{C890D65F-120F-401B-9D45-3C4602BE31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C3D00146-885A-49DD-9E46-94BDAC4CF6AA}" type="slidenum">
              <a:rPr lang="en-US" altLang="en-US" sz="900">
                <a:latin typeface="Arial" panose="020B0604020202020204" pitchFamily="34" charset="0"/>
              </a:rPr>
              <a:pPr>
                <a:spcBef>
                  <a:spcPct val="0"/>
                </a:spcBef>
                <a:buClrTx/>
                <a:buSzTx/>
                <a:buFontTx/>
                <a:buNone/>
              </a:pPr>
              <a:t>50</a:t>
            </a:fld>
            <a:endParaRPr lang="en-US" altLang="en-US" sz="900">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6F9E44F3-E4AE-4380-8FE5-B827373236ED}"/>
              </a:ext>
            </a:extLst>
          </p:cNvPr>
          <p:cNvSpPr>
            <a:spLocks noGrp="1" noChangeArrowheads="1"/>
          </p:cNvSpPr>
          <p:nvPr>
            <p:ph type="title"/>
          </p:nvPr>
        </p:nvSpPr>
        <p:spPr>
          <a:xfrm>
            <a:off x="457200" y="381000"/>
            <a:ext cx="8229600" cy="914400"/>
          </a:xfrm>
        </p:spPr>
        <p:txBody>
          <a:bodyPr>
            <a:normAutofit/>
          </a:bodyPr>
          <a:lstStyle/>
          <a:p>
            <a:pPr algn="ctr" eaLnBrk="1" fontAlgn="auto" hangingPunct="1">
              <a:spcAft>
                <a:spcPts val="0"/>
              </a:spcAft>
              <a:defRPr/>
            </a:pPr>
            <a:r>
              <a:rPr lang="en-US" altLang="en-US" b="1" dirty="0"/>
              <a:t>HELPFUL RESOURCES</a:t>
            </a:r>
            <a:br>
              <a:rPr lang="en-US" altLang="en-US" b="1" dirty="0"/>
            </a:br>
            <a:r>
              <a:rPr lang="en-US" altLang="en-US" sz="1600" b="1" dirty="0"/>
              <a:t>(continued)</a:t>
            </a:r>
            <a:endParaRPr lang="en-US" altLang="en-US" b="1" dirty="0"/>
          </a:p>
        </p:txBody>
      </p:sp>
      <p:sp>
        <p:nvSpPr>
          <p:cNvPr id="78851" name="Rectangle 3">
            <a:extLst>
              <a:ext uri="{FF2B5EF4-FFF2-40B4-BE49-F238E27FC236}">
                <a16:creationId xmlns:a16="http://schemas.microsoft.com/office/drawing/2014/main" id="{A2DD1B15-E068-48FC-930C-CB0822888D56}"/>
              </a:ext>
            </a:extLst>
          </p:cNvPr>
          <p:cNvSpPr>
            <a:spLocks noGrp="1" noChangeArrowheads="1"/>
          </p:cNvSpPr>
          <p:nvPr>
            <p:ph idx="1"/>
          </p:nvPr>
        </p:nvSpPr>
        <p:spPr>
          <a:xfrm>
            <a:off x="990600" y="1676400"/>
            <a:ext cx="7162800" cy="4495800"/>
          </a:xfrm>
        </p:spPr>
        <p:txBody>
          <a:bodyPr rtlCol="0">
            <a:normAutofit/>
          </a:bodyPr>
          <a:lstStyle/>
          <a:p>
            <a:pPr marL="0" indent="0" eaLnBrk="1" fontAlgn="auto" hangingPunct="1">
              <a:lnSpc>
                <a:spcPct val="110000"/>
              </a:lnSpc>
              <a:spcBef>
                <a:spcPts val="0"/>
              </a:spcBef>
              <a:spcAft>
                <a:spcPts val="0"/>
              </a:spcAft>
              <a:buFont typeface="Wingdings" pitchFamily="2" charset="2"/>
              <a:buNone/>
              <a:defRPr/>
            </a:pPr>
            <a:r>
              <a:rPr lang="en-US" sz="2400" dirty="0"/>
              <a:t>Kentucky Department of Education</a:t>
            </a:r>
          </a:p>
          <a:p>
            <a:pPr marL="0" indent="0" eaLnBrk="1" fontAlgn="auto" hangingPunct="1">
              <a:lnSpc>
                <a:spcPct val="110000"/>
              </a:lnSpc>
              <a:spcBef>
                <a:spcPts val="0"/>
              </a:spcBef>
              <a:spcAft>
                <a:spcPts val="0"/>
              </a:spcAft>
              <a:buFont typeface="Wingdings" pitchFamily="2" charset="2"/>
              <a:buNone/>
              <a:defRPr/>
            </a:pPr>
            <a:endParaRPr lang="en-US" sz="1800" dirty="0"/>
          </a:p>
          <a:p>
            <a:pPr marL="0" indent="0" eaLnBrk="1" fontAlgn="auto" hangingPunct="1">
              <a:lnSpc>
                <a:spcPct val="110000"/>
              </a:lnSpc>
              <a:spcBef>
                <a:spcPts val="0"/>
              </a:spcBef>
              <a:spcAft>
                <a:spcPts val="0"/>
              </a:spcAft>
              <a:buFont typeface="Wingdings" pitchFamily="2" charset="2"/>
              <a:buNone/>
              <a:defRPr/>
            </a:pPr>
            <a:r>
              <a:rPr lang="en-US" sz="2400" dirty="0"/>
              <a:t>Tom Stratton				</a:t>
            </a:r>
          </a:p>
          <a:p>
            <a:pPr marL="0" indent="0" eaLnBrk="1" fontAlgn="auto" hangingPunct="1">
              <a:lnSpc>
                <a:spcPct val="110000"/>
              </a:lnSpc>
              <a:spcBef>
                <a:spcPts val="0"/>
              </a:spcBef>
              <a:spcAft>
                <a:spcPts val="0"/>
              </a:spcAft>
              <a:buFont typeface="Wingdings" pitchFamily="2" charset="2"/>
              <a:buNone/>
              <a:defRPr/>
            </a:pPr>
            <a:r>
              <a:rPr lang="en-US" sz="2400" dirty="0"/>
              <a:t>Procurement Manager			</a:t>
            </a:r>
          </a:p>
          <a:p>
            <a:pPr marL="0" indent="0" eaLnBrk="1" fontAlgn="auto" hangingPunct="1">
              <a:lnSpc>
                <a:spcPct val="110000"/>
              </a:lnSpc>
              <a:spcBef>
                <a:spcPts val="0"/>
              </a:spcBef>
              <a:spcAft>
                <a:spcPts val="0"/>
              </a:spcAft>
              <a:buFont typeface="Wingdings" pitchFamily="2" charset="2"/>
              <a:buNone/>
              <a:defRPr/>
            </a:pPr>
            <a:r>
              <a:rPr lang="en-US" sz="2400" dirty="0">
                <a:hlinkClick r:id="rId2"/>
              </a:rPr>
              <a:t>tom.stratton@education.ky.gov</a:t>
            </a:r>
            <a:r>
              <a:rPr lang="en-US" sz="2400" dirty="0"/>
              <a:t>		</a:t>
            </a:r>
          </a:p>
          <a:p>
            <a:pPr marL="0" indent="0" eaLnBrk="1" fontAlgn="auto" hangingPunct="1">
              <a:lnSpc>
                <a:spcPct val="110000"/>
              </a:lnSpc>
              <a:spcBef>
                <a:spcPts val="0"/>
              </a:spcBef>
              <a:spcAft>
                <a:spcPts val="0"/>
              </a:spcAft>
              <a:buFont typeface="Wingdings" pitchFamily="2" charset="2"/>
              <a:buNone/>
              <a:defRPr/>
            </a:pPr>
            <a:r>
              <a:rPr lang="en-US" sz="2400" dirty="0"/>
              <a:t>502-564-2351				</a:t>
            </a:r>
          </a:p>
          <a:p>
            <a:pPr marL="0" indent="0" eaLnBrk="1" fontAlgn="auto" hangingPunct="1">
              <a:lnSpc>
                <a:spcPct val="110000"/>
              </a:lnSpc>
              <a:spcBef>
                <a:spcPts val="0"/>
              </a:spcBef>
              <a:spcAft>
                <a:spcPts val="0"/>
              </a:spcAft>
              <a:buFont typeface="Wingdings" pitchFamily="2" charset="2"/>
              <a:buNone/>
              <a:defRPr/>
            </a:pPr>
            <a:endParaRPr lang="en-US" sz="1600" dirty="0"/>
          </a:p>
          <a:p>
            <a:pPr lvl="1" indent="-274320" eaLnBrk="1" fontAlgn="auto" hangingPunct="1">
              <a:lnSpc>
                <a:spcPct val="80000"/>
              </a:lnSpc>
              <a:spcAft>
                <a:spcPts val="0"/>
              </a:spcAft>
              <a:buClr>
                <a:schemeClr val="tx1">
                  <a:lumMod val="50000"/>
                  <a:lumOff val="50000"/>
                </a:schemeClr>
              </a:buClr>
              <a:buFont typeface="Wingdings" pitchFamily="2" charset="2"/>
              <a:buNone/>
              <a:defRPr/>
            </a:pPr>
            <a:endParaRPr lang="en-US" dirty="0"/>
          </a:p>
          <a:p>
            <a:pPr indent="-274320" eaLnBrk="1" fontAlgn="auto" hangingPunct="1">
              <a:lnSpc>
                <a:spcPct val="80000"/>
              </a:lnSpc>
              <a:spcAft>
                <a:spcPts val="0"/>
              </a:spcAft>
              <a:buFont typeface="Wingdings" pitchFamily="2" charset="2"/>
              <a:buNone/>
              <a:defRPr/>
            </a:pPr>
            <a:endParaRPr lang="en-US" dirty="0"/>
          </a:p>
        </p:txBody>
      </p:sp>
      <p:sp>
        <p:nvSpPr>
          <p:cNvPr id="66564" name="Slide Number Placeholder 5">
            <a:extLst>
              <a:ext uri="{FF2B5EF4-FFF2-40B4-BE49-F238E27FC236}">
                <a16:creationId xmlns:a16="http://schemas.microsoft.com/office/drawing/2014/main" id="{6E42B255-693C-45EB-ABC6-5F573EECAD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9B99E6AB-15D0-4ABE-98A7-986C1D415A12}" type="slidenum">
              <a:rPr lang="en-US" altLang="en-US" sz="900">
                <a:latin typeface="Arial" panose="020B0604020202020204" pitchFamily="34" charset="0"/>
              </a:rPr>
              <a:pPr>
                <a:spcBef>
                  <a:spcPct val="0"/>
                </a:spcBef>
                <a:buClrTx/>
                <a:buSzTx/>
                <a:buFontTx/>
                <a:buNone/>
              </a:pPr>
              <a:t>51</a:t>
            </a:fld>
            <a:endParaRPr lang="en-US" altLang="en-US" sz="900">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3E2ADC86-F7FE-4B1A-92AD-B2E028A2E2EA}"/>
              </a:ext>
            </a:extLst>
          </p:cNvPr>
          <p:cNvSpPr>
            <a:spLocks noGrp="1" noChangeArrowheads="1"/>
          </p:cNvSpPr>
          <p:nvPr>
            <p:ph type="title"/>
          </p:nvPr>
        </p:nvSpPr>
        <p:spPr>
          <a:xfrm>
            <a:off x="931863" y="339725"/>
            <a:ext cx="7158037" cy="1031875"/>
          </a:xfrm>
        </p:spPr>
        <p:txBody>
          <a:bodyPr lIns="92075" tIns="46038" rIns="92075" bIns="46038"/>
          <a:lstStyle/>
          <a:p>
            <a:pPr algn="ctr" eaLnBrk="1" fontAlgn="auto" hangingPunct="1">
              <a:spcAft>
                <a:spcPts val="0"/>
              </a:spcAft>
              <a:defRPr/>
            </a:pPr>
            <a:r>
              <a:rPr lang="en-US" b="1" dirty="0">
                <a:latin typeface="+mn-lt"/>
              </a:rPr>
              <a:t>QUESTIONS?</a:t>
            </a:r>
          </a:p>
        </p:txBody>
      </p:sp>
      <p:pic>
        <p:nvPicPr>
          <p:cNvPr id="67587" name="Picture 14">
            <a:extLst>
              <a:ext uri="{FF2B5EF4-FFF2-40B4-BE49-F238E27FC236}">
                <a16:creationId xmlns:a16="http://schemas.microsoft.com/office/drawing/2014/main" id="{7C62F1C5-A67D-42A0-9AEC-755303B00079}"/>
              </a:ext>
              <a:ext uri="{C183D7F6-B498-43B3-948B-1728B52AA6E4}">
                <adec:decorative xmlns:adec="http://schemas.microsoft.com/office/drawing/2017/decorative" val="1"/>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676400" y="1371600"/>
            <a:ext cx="5791200" cy="4776788"/>
          </a:xfrm>
          <a:noFill/>
        </p:spPr>
      </p:pic>
      <p:sp>
        <p:nvSpPr>
          <p:cNvPr id="67588" name="Slide Number Placeholder 6">
            <a:extLst>
              <a:ext uri="{FF2B5EF4-FFF2-40B4-BE49-F238E27FC236}">
                <a16:creationId xmlns:a16="http://schemas.microsoft.com/office/drawing/2014/main" id="{44DE6341-5DFA-4FF5-AC42-0CC9CA0268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3407948E-BFD8-4638-AA85-E9C0D638F7B3}" type="slidenum">
              <a:rPr lang="en-US" altLang="en-US" sz="900">
                <a:latin typeface="Arial" panose="020B0604020202020204" pitchFamily="34" charset="0"/>
              </a:rPr>
              <a:pPr>
                <a:spcBef>
                  <a:spcPct val="0"/>
                </a:spcBef>
                <a:buClrTx/>
                <a:buSzTx/>
                <a:buFontTx/>
                <a:buNone/>
              </a:pPr>
              <a:t>52</a:t>
            </a:fld>
            <a:endParaRPr lang="en-US" altLang="en-US" sz="900" dirty="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2B45E4A-E075-4062-ADA7-51662A60B4D1}"/>
              </a:ext>
            </a:extLst>
          </p:cNvPr>
          <p:cNvSpPr>
            <a:spLocks noGrp="1"/>
          </p:cNvSpPr>
          <p:nvPr>
            <p:ph type="title"/>
          </p:nvPr>
        </p:nvSpPr>
        <p:spPr/>
        <p:txBody>
          <a:bodyPr/>
          <a:lstStyle/>
          <a:p>
            <a:pPr algn="ctr"/>
            <a:r>
              <a:rPr lang="en-US" dirty="0"/>
              <a:t>Evaluated bid price</a:t>
            </a:r>
          </a:p>
        </p:txBody>
      </p:sp>
      <p:sp>
        <p:nvSpPr>
          <p:cNvPr id="26627" name="Rectangle 3">
            <a:extLst>
              <a:ext uri="{FF2B5EF4-FFF2-40B4-BE49-F238E27FC236}">
                <a16:creationId xmlns:a16="http://schemas.microsoft.com/office/drawing/2014/main" id="{F4D485AD-F6B9-471B-8BE5-50FF41477C8F}"/>
              </a:ext>
            </a:extLst>
          </p:cNvPr>
          <p:cNvSpPr>
            <a:spLocks noGrp="1" noChangeArrowheads="1"/>
          </p:cNvSpPr>
          <p:nvPr>
            <p:ph idx="1"/>
          </p:nvPr>
        </p:nvSpPr>
        <p:spPr/>
        <p:txBody>
          <a:bodyPr/>
          <a:lstStyle/>
          <a:p>
            <a:pPr marL="469900" lvl="1" indent="0">
              <a:buNone/>
            </a:pPr>
            <a:r>
              <a:rPr lang="en-US" altLang="en-US" sz="2800" dirty="0"/>
              <a:t>The dollar amount of a bid after bid price adjustments are made pursuant to objective measurable criteria, set forth in the invitation for bids, which affect the economy and effectiveness in the operation or use of the product, such as reliability, maintainability, useful life, residual value, and time of delivery, performance, or completion. </a:t>
            </a:r>
          </a:p>
          <a:p>
            <a:endParaRPr lang="en-US" altLang="en-US" sz="2800" dirty="0"/>
          </a:p>
          <a:p>
            <a:endParaRPr lang="en-US" altLang="en-US" sz="2800" dirty="0"/>
          </a:p>
        </p:txBody>
      </p:sp>
      <p:sp>
        <p:nvSpPr>
          <p:cNvPr id="19459" name="Slide Number Placeholder 5">
            <a:extLst>
              <a:ext uri="{FF2B5EF4-FFF2-40B4-BE49-F238E27FC236}">
                <a16:creationId xmlns:a16="http://schemas.microsoft.com/office/drawing/2014/main" id="{E9C9AF93-AE11-4723-84A5-D2DE43756D66}"/>
              </a:ext>
            </a:extLst>
          </p:cNvPr>
          <p:cNvSpPr>
            <a:spLocks noGrp="1"/>
          </p:cNvSpPr>
          <p:nvPr>
            <p:ph type="sldNum" sz="quarter" idx="12"/>
          </p:nvPr>
        </p:nvSpPr>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buNone/>
            </a:pPr>
            <a:fld id="{6D4C6F3B-B990-47C0-BA62-030BA779D9C9}" type="slidenum">
              <a:rPr lang="en-US" altLang="en-US" sz="900"/>
              <a:pPr>
                <a:buNone/>
              </a:pPr>
              <a:t>6</a:t>
            </a:fld>
            <a:endParaRPr lang="en-US" alt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1556AD-C2CE-4299-AF2C-B49A921D0A65}"/>
              </a:ext>
            </a:extLst>
          </p:cNvPr>
          <p:cNvSpPr>
            <a:spLocks noGrp="1"/>
          </p:cNvSpPr>
          <p:nvPr>
            <p:ph type="title"/>
          </p:nvPr>
        </p:nvSpPr>
        <p:spPr/>
        <p:txBody>
          <a:bodyPr>
            <a:normAutofit/>
          </a:bodyPr>
          <a:lstStyle/>
          <a:p>
            <a:pPr algn="ctr"/>
            <a:r>
              <a:rPr lang="en-US" dirty="0"/>
              <a:t>Evaluated bid price</a:t>
            </a:r>
            <a:br>
              <a:rPr lang="en-US" dirty="0"/>
            </a:br>
            <a:r>
              <a:rPr lang="en-US" sz="1600" dirty="0"/>
              <a:t>(continued)</a:t>
            </a:r>
            <a:endParaRPr lang="en-US" dirty="0"/>
          </a:p>
        </p:txBody>
      </p:sp>
      <p:sp>
        <p:nvSpPr>
          <p:cNvPr id="26627" name="Rectangle 3">
            <a:extLst>
              <a:ext uri="{FF2B5EF4-FFF2-40B4-BE49-F238E27FC236}">
                <a16:creationId xmlns:a16="http://schemas.microsoft.com/office/drawing/2014/main" id="{AB0B21DB-661E-4BCB-9B2C-9ACCBED30AFF}"/>
              </a:ext>
            </a:extLst>
          </p:cNvPr>
          <p:cNvSpPr>
            <a:spLocks noGrp="1" noChangeArrowheads="1"/>
          </p:cNvSpPr>
          <p:nvPr>
            <p:ph idx="1"/>
          </p:nvPr>
        </p:nvSpPr>
        <p:spPr>
          <a:xfrm>
            <a:off x="685800" y="1752599"/>
            <a:ext cx="7772400" cy="3581401"/>
          </a:xfrm>
        </p:spPr>
        <p:txBody>
          <a:bodyPr/>
          <a:lstStyle/>
          <a:p>
            <a:pPr marL="469900" lvl="1" indent="0">
              <a:buNone/>
            </a:pPr>
            <a:r>
              <a:rPr lang="en-US" altLang="en-US" sz="3000" dirty="0"/>
              <a:t>You can find helpful information on the KDE District Support Procurement Assistance page. </a:t>
            </a:r>
          </a:p>
          <a:p>
            <a:pPr lvl="1"/>
            <a:endParaRPr lang="en-US" altLang="en-US" sz="3000" dirty="0">
              <a:hlinkClick r:id="rId2"/>
            </a:endParaRPr>
          </a:p>
          <a:p>
            <a:pPr marL="469900" lvl="1" indent="0">
              <a:buNone/>
            </a:pPr>
            <a:r>
              <a:rPr lang="en-US" altLang="en-US" sz="3000" dirty="0">
                <a:hlinkClick r:id="rId2"/>
              </a:rPr>
              <a:t>http://education.ky.gov/districts/Proasst/Pages/Procurement-Lowest-Evaluated-Bid-Price.aspx</a:t>
            </a:r>
            <a:r>
              <a:rPr lang="en-US" altLang="en-US" sz="3000" dirty="0"/>
              <a:t>. </a:t>
            </a:r>
          </a:p>
          <a:p>
            <a:endParaRPr lang="en-US" altLang="en-US" sz="3000" dirty="0"/>
          </a:p>
          <a:p>
            <a:endParaRPr lang="en-US" altLang="en-US" sz="3000" dirty="0"/>
          </a:p>
        </p:txBody>
      </p:sp>
      <p:sp>
        <p:nvSpPr>
          <p:cNvPr id="20483" name="Slide Number Placeholder 5">
            <a:extLst>
              <a:ext uri="{FF2B5EF4-FFF2-40B4-BE49-F238E27FC236}">
                <a16:creationId xmlns:a16="http://schemas.microsoft.com/office/drawing/2014/main" id="{F04ED08C-A153-4C76-8923-16ADCC922705}"/>
              </a:ext>
            </a:extLst>
          </p:cNvPr>
          <p:cNvSpPr>
            <a:spLocks noGrp="1"/>
          </p:cNvSpPr>
          <p:nvPr>
            <p:ph type="sldNum" sz="quarter" idx="12"/>
          </p:nvPr>
        </p:nvSpPr>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buNone/>
            </a:pPr>
            <a:fld id="{8CAEFA1F-CA8D-4E08-BE24-6680502DCC01}" type="slidenum">
              <a:rPr lang="en-US" altLang="en-US" sz="900"/>
              <a:pPr>
                <a:buNone/>
              </a:pPr>
              <a:t>7</a:t>
            </a:fld>
            <a:endParaRPr lang="en-US" alt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2AAD2E46-EEEB-47DF-A485-541741892C4D}"/>
              </a:ext>
            </a:extLst>
          </p:cNvPr>
          <p:cNvSpPr>
            <a:spLocks noGrp="1" noChangeArrowheads="1"/>
          </p:cNvSpPr>
          <p:nvPr>
            <p:ph type="title"/>
          </p:nvPr>
        </p:nvSpPr>
        <p:spPr>
          <a:xfrm>
            <a:off x="457200" y="304800"/>
            <a:ext cx="8229600" cy="1600200"/>
          </a:xfrm>
        </p:spPr>
        <p:txBody>
          <a:bodyPr lIns="92075" tIns="46038" rIns="92075" bIns="46038"/>
          <a:lstStyle/>
          <a:p>
            <a:pPr algn="ctr" eaLnBrk="1" fontAlgn="auto" hangingPunct="1">
              <a:spcAft>
                <a:spcPts val="0"/>
              </a:spcAft>
              <a:defRPr/>
            </a:pPr>
            <a:r>
              <a:rPr lang="en-US" sz="2800" b="1" dirty="0"/>
              <a:t>NON-competitive negotiation</a:t>
            </a:r>
            <a:br>
              <a:rPr lang="en-US" sz="2800" b="1" dirty="0"/>
            </a:br>
            <a:r>
              <a:rPr lang="en-US" sz="1400" b="1" dirty="0"/>
              <a:t>(1)</a:t>
            </a:r>
            <a:endParaRPr lang="en-US" sz="2800" b="1" dirty="0">
              <a:latin typeface="+mn-lt"/>
            </a:endParaRPr>
          </a:p>
        </p:txBody>
      </p:sp>
      <p:sp>
        <p:nvSpPr>
          <p:cNvPr id="21507" name="Slide Number Placeholder 5">
            <a:extLst>
              <a:ext uri="{FF2B5EF4-FFF2-40B4-BE49-F238E27FC236}">
                <a16:creationId xmlns:a16="http://schemas.microsoft.com/office/drawing/2014/main" id="{982E97BF-808C-4108-ADF2-BDEF85E9B9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BA7F27BE-7297-45CF-A39B-AA0B77E22610}" type="slidenum">
              <a:rPr lang="en-US" altLang="en-US" sz="900">
                <a:latin typeface="Arial" panose="020B0604020202020204" pitchFamily="34" charset="0"/>
              </a:rPr>
              <a:pPr>
                <a:spcBef>
                  <a:spcPct val="0"/>
                </a:spcBef>
                <a:buClrTx/>
                <a:buSzTx/>
                <a:buFontTx/>
                <a:buNone/>
              </a:pPr>
              <a:t>8</a:t>
            </a:fld>
            <a:endParaRPr lang="en-US" altLang="en-US" sz="900">
              <a:latin typeface="Arial" panose="020B0604020202020204" pitchFamily="34" charset="0"/>
            </a:endParaRPr>
          </a:p>
        </p:txBody>
      </p:sp>
      <p:sp>
        <p:nvSpPr>
          <p:cNvPr id="6" name="Rectangle 3">
            <a:extLst>
              <a:ext uri="{FF2B5EF4-FFF2-40B4-BE49-F238E27FC236}">
                <a16:creationId xmlns:a16="http://schemas.microsoft.com/office/drawing/2014/main" id="{A6C5B859-D1B9-404C-8EA3-9A3A45CB76C3}"/>
              </a:ext>
            </a:extLst>
          </p:cNvPr>
          <p:cNvSpPr>
            <a:spLocks noGrp="1" noChangeArrowheads="1"/>
          </p:cNvSpPr>
          <p:nvPr>
            <p:ph idx="1"/>
          </p:nvPr>
        </p:nvSpPr>
        <p:spPr>
          <a:xfrm>
            <a:off x="685800" y="1905000"/>
            <a:ext cx="7772400" cy="3733800"/>
          </a:xfrm>
        </p:spPr>
        <p:txBody>
          <a:bodyPr lIns="92075" tIns="46038" rIns="92075" bIns="46038" rtlCol="0">
            <a:normAutofit lnSpcReduction="10000"/>
          </a:bodyPr>
          <a:lstStyle/>
          <a:p>
            <a:pPr marL="0" indent="0" eaLnBrk="1" fontAlgn="auto" hangingPunct="1">
              <a:spcBef>
                <a:spcPct val="0"/>
              </a:spcBef>
              <a:buFont typeface="Wingdings 3" panose="05040102010807070707" pitchFamily="18" charset="2"/>
              <a:buNone/>
              <a:defRPr/>
            </a:pPr>
            <a:r>
              <a:rPr lang="en-US" sz="3200" dirty="0"/>
              <a:t>KRS 45A.380</a:t>
            </a:r>
          </a:p>
          <a:p>
            <a:pPr marL="0" indent="0" eaLnBrk="1" fontAlgn="auto" hangingPunct="1">
              <a:spcBef>
                <a:spcPct val="0"/>
              </a:spcBef>
              <a:buFont typeface="Wingdings 3" panose="05040102010807070707" pitchFamily="18" charset="2"/>
              <a:buNone/>
              <a:defRPr/>
            </a:pPr>
            <a:endParaRPr lang="en-US" sz="1800" dirty="0"/>
          </a:p>
          <a:p>
            <a:pPr indent="-342900" eaLnBrk="1" fontAlgn="auto" hangingPunct="1">
              <a:spcBef>
                <a:spcPct val="0"/>
              </a:spcBef>
              <a:defRPr/>
            </a:pPr>
            <a:r>
              <a:rPr lang="en-US" sz="3200" dirty="0"/>
              <a:t>Sole Source – ex: only provider within a reasonable geographical area (manufacturer has only one Kentucky distributor).</a:t>
            </a:r>
          </a:p>
          <a:p>
            <a:pPr marL="0" indent="0" eaLnBrk="1" fontAlgn="auto" hangingPunct="1">
              <a:spcBef>
                <a:spcPct val="0"/>
              </a:spcBef>
              <a:buFont typeface="Wingdings 3" panose="05040102010807070707" pitchFamily="18" charset="2"/>
              <a:buNone/>
              <a:defRPr/>
            </a:pPr>
            <a:endParaRPr lang="en-US" sz="1500" dirty="0"/>
          </a:p>
          <a:p>
            <a:pPr indent="-342900" eaLnBrk="1" fontAlgn="auto" hangingPunct="1">
              <a:spcBef>
                <a:spcPct val="0"/>
              </a:spcBef>
              <a:defRPr/>
            </a:pPr>
            <a:r>
              <a:rPr lang="en-US" sz="3200" dirty="0"/>
              <a:t>Not Feasible to Bid – ex: an attorney is working ongoing litigation, beyond the original contract end date.</a:t>
            </a:r>
            <a:r>
              <a:rPr lang="en-US" sz="2400" dirty="0"/>
              <a:t>	</a:t>
            </a:r>
          </a:p>
          <a:p>
            <a:pPr marL="0" indent="0" eaLnBrk="1" fontAlgn="auto" hangingPunct="1">
              <a:spcAft>
                <a:spcPts val="0"/>
              </a:spcAft>
              <a:buFont typeface="Wingdings" pitchFamily="2" charset="2"/>
              <a:buNone/>
              <a:defRPr/>
            </a:pPr>
            <a:endParaRPr lang="en-US" sz="2800" b="1" dirty="0"/>
          </a:p>
          <a:p>
            <a:pPr marL="0" indent="0" eaLnBrk="1" fontAlgn="auto" hangingPunct="1">
              <a:spcAft>
                <a:spcPts val="0"/>
              </a:spcAft>
              <a:buFont typeface="Wingdings" pitchFamily="2" charset="2"/>
              <a:buNone/>
              <a:defRPr/>
            </a:pPr>
            <a:endParaRPr lang="en-US" sz="2800" b="1" dirty="0"/>
          </a:p>
          <a:p>
            <a:pPr marL="0" indent="0" eaLnBrk="1" fontAlgn="auto" hangingPunct="1">
              <a:spcAft>
                <a:spcPts val="0"/>
              </a:spcAft>
              <a:buFont typeface="Wingdings" pitchFamily="2" charset="2"/>
              <a:buNone/>
              <a:defRPr/>
            </a:pPr>
            <a:endParaRPr lang="en-US" sz="2800" b="1" dirty="0"/>
          </a:p>
          <a:p>
            <a:pPr marL="0" indent="0" eaLnBrk="1" fontAlgn="auto" hangingPunct="1">
              <a:spcAft>
                <a:spcPts val="0"/>
              </a:spcAft>
              <a:buFont typeface="Wingdings" pitchFamily="2" charset="2"/>
              <a:buNone/>
              <a:defRPr/>
            </a:pPr>
            <a:endParaRPr lang="en-US"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C8C22CAD-CF37-4572-A90A-8EB02B1BAE07}"/>
              </a:ext>
            </a:extLst>
          </p:cNvPr>
          <p:cNvSpPr>
            <a:spLocks noGrp="1" noChangeArrowheads="1"/>
          </p:cNvSpPr>
          <p:nvPr>
            <p:ph type="title"/>
          </p:nvPr>
        </p:nvSpPr>
        <p:spPr>
          <a:xfrm>
            <a:off x="457200" y="609600"/>
            <a:ext cx="8229600" cy="1066800"/>
          </a:xfrm>
        </p:spPr>
        <p:txBody>
          <a:bodyPr lIns="92075" tIns="46038" rIns="92075" bIns="46038"/>
          <a:lstStyle/>
          <a:p>
            <a:pPr algn="ctr" eaLnBrk="1" fontAlgn="auto" hangingPunct="1">
              <a:spcAft>
                <a:spcPts val="0"/>
              </a:spcAft>
              <a:defRPr/>
            </a:pPr>
            <a:r>
              <a:rPr lang="en-US" sz="2800" b="1" dirty="0"/>
              <a:t>NON-competitive negotiation</a:t>
            </a:r>
            <a:br>
              <a:rPr lang="en-US" sz="2800" b="1" dirty="0"/>
            </a:br>
            <a:r>
              <a:rPr lang="en-US" sz="1400" b="1" dirty="0"/>
              <a:t>(2)</a:t>
            </a:r>
            <a:endParaRPr lang="en-US" sz="2800" b="1" dirty="0">
              <a:latin typeface="+mn-lt"/>
            </a:endParaRPr>
          </a:p>
        </p:txBody>
      </p:sp>
      <p:sp>
        <p:nvSpPr>
          <p:cNvPr id="22531" name="Slide Number Placeholder 5">
            <a:extLst>
              <a:ext uri="{FF2B5EF4-FFF2-40B4-BE49-F238E27FC236}">
                <a16:creationId xmlns:a16="http://schemas.microsoft.com/office/drawing/2014/main" id="{C753702B-DD66-469E-836B-8A1701A806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spcBef>
                <a:spcPct val="0"/>
              </a:spcBef>
              <a:buClrTx/>
              <a:buSzTx/>
              <a:buFontTx/>
              <a:buNone/>
            </a:pPr>
            <a:fld id="{BA217C2B-E18B-4B72-9E21-3D73676C3233}" type="slidenum">
              <a:rPr lang="en-US" altLang="en-US" sz="900">
                <a:latin typeface="Arial" panose="020B0604020202020204" pitchFamily="34" charset="0"/>
              </a:rPr>
              <a:pPr>
                <a:spcBef>
                  <a:spcPct val="0"/>
                </a:spcBef>
                <a:buClrTx/>
                <a:buSzTx/>
                <a:buFontTx/>
                <a:buNone/>
              </a:pPr>
              <a:t>9</a:t>
            </a:fld>
            <a:endParaRPr lang="en-US" altLang="en-US" sz="900">
              <a:latin typeface="Arial" panose="020B0604020202020204" pitchFamily="34" charset="0"/>
            </a:endParaRPr>
          </a:p>
        </p:txBody>
      </p:sp>
      <p:sp>
        <p:nvSpPr>
          <p:cNvPr id="23556" name="Rectangle 3">
            <a:extLst>
              <a:ext uri="{FF2B5EF4-FFF2-40B4-BE49-F238E27FC236}">
                <a16:creationId xmlns:a16="http://schemas.microsoft.com/office/drawing/2014/main" id="{89006FDA-F696-42A5-87E1-63032A088B39}"/>
              </a:ext>
            </a:extLst>
          </p:cNvPr>
          <p:cNvSpPr>
            <a:spLocks noGrp="1" noChangeArrowheads="1"/>
          </p:cNvSpPr>
          <p:nvPr>
            <p:ph idx="1"/>
          </p:nvPr>
        </p:nvSpPr>
        <p:spPr>
          <a:xfrm>
            <a:off x="685800" y="1905000"/>
            <a:ext cx="7772400" cy="3733800"/>
          </a:xfrm>
        </p:spPr>
        <p:txBody>
          <a:bodyPr lIns="92075" tIns="46038" rIns="92075" bIns="46038"/>
          <a:lstStyle/>
          <a:p>
            <a:pPr marL="0" indent="0">
              <a:spcBef>
                <a:spcPts val="0"/>
              </a:spcBef>
              <a:buFont typeface="Wingdings 3" panose="05040102010807070707" pitchFamily="18" charset="2"/>
              <a:buNone/>
              <a:defRPr/>
            </a:pPr>
            <a:r>
              <a:rPr lang="en-US" altLang="en-US" sz="3200" dirty="0"/>
              <a:t>KRS 45A.380</a:t>
            </a:r>
          </a:p>
          <a:p>
            <a:pPr marL="0" indent="0">
              <a:spcBef>
                <a:spcPts val="0"/>
              </a:spcBef>
              <a:buFont typeface="Wingdings 3" panose="05040102010807070707" pitchFamily="18" charset="2"/>
              <a:buNone/>
              <a:defRPr/>
            </a:pPr>
            <a:endParaRPr lang="en-US" altLang="en-US" sz="1800" dirty="0"/>
          </a:p>
          <a:p>
            <a:pPr marL="457200" indent="-457200">
              <a:spcBef>
                <a:spcPts val="0"/>
              </a:spcBef>
              <a:defRPr/>
            </a:pPr>
            <a:r>
              <a:rPr lang="en-US" altLang="en-US" sz="3200" dirty="0"/>
              <a:t>Emergency</a:t>
            </a:r>
          </a:p>
          <a:p>
            <a:pPr marL="0" indent="0">
              <a:spcBef>
                <a:spcPts val="0"/>
              </a:spcBef>
              <a:buFont typeface="Wingdings 3" panose="05040102010807070707" pitchFamily="18" charset="2"/>
              <a:buNone/>
              <a:defRPr/>
            </a:pPr>
            <a:r>
              <a:rPr lang="en-US" sz="3200" dirty="0"/>
              <a:t>An emergency exists which will cause public harm as a result of the delay in competitive procedures.</a:t>
            </a:r>
          </a:p>
        </p:txBody>
      </p:sp>
    </p:spTree>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4D439E44196B49469CC82F2937F4E4B0" ma:contentTypeVersion="27" ma:contentTypeDescription="" ma:contentTypeScope="" ma:versionID="65f1431ec4601e01e6e68c8f1c8cbf61">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cbc5b47d57832d25982e7b75c9c36c78"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2014-11-17T05:00:00+00:00</Publication_x0020_Date>
    <Audience1 xmlns="3a62de7d-ba57-4f43-9dae-9623ba637be0"/>
    <_dlc_DocId xmlns="3a62de7d-ba57-4f43-9dae-9623ba637be0">KYED-428-9</_dlc_DocId>
    <_dlc_DocIdUrl xmlns="3a62de7d-ba57-4f43-9dae-9623ba637be0">
      <Url>https://education-edit.ky.gov/districts/Proasst/_layouts/15/DocIdRedir.aspx?ID=KYED-428-9</Url>
      <Description>KYED-428-9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99AB58-03B0-4650-84B6-9161B23920DD}"/>
</file>

<file path=customXml/itemProps2.xml><?xml version="1.0" encoding="utf-8"?>
<ds:datastoreItem xmlns:ds="http://schemas.openxmlformats.org/officeDocument/2006/customXml" ds:itemID="{6355CE1F-F0A3-44E8-8618-0D580A2C06F0}">
  <ds:schemaRefs>
    <ds:schemaRef ds:uri="http://schemas.microsoft.com/office/2006/metadata/longProperties"/>
  </ds:schemaRefs>
</ds:datastoreItem>
</file>

<file path=customXml/itemProps3.xml><?xml version="1.0" encoding="utf-8"?>
<ds:datastoreItem xmlns:ds="http://schemas.openxmlformats.org/officeDocument/2006/customXml" ds:itemID="{6D7ACFBA-3386-46A7-96BD-FB3377001826}">
  <ds:schemaRefs>
    <ds:schemaRef ds:uri="http://schemas.microsoft.com/office/2006/metadata/properties"/>
    <ds:schemaRef ds:uri="http://schemas.microsoft.com/sharepoint/v3"/>
    <ds:schemaRef ds:uri="http://purl.org/dc/terms/"/>
    <ds:schemaRef ds:uri="http://schemas.microsoft.com/office/2006/documentManagement/types"/>
    <ds:schemaRef ds:uri="3a62de7d-ba57-4f43-9dae-9623ba637be0"/>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3CF591F4-D9C2-42F2-B5DF-C86A525F482D}">
  <ds:schemaRefs>
    <ds:schemaRef ds:uri="http://schemas.microsoft.com/sharepoint/events"/>
  </ds:schemaRefs>
</ds:datastoreItem>
</file>

<file path=customXml/itemProps5.xml><?xml version="1.0" encoding="utf-8"?>
<ds:datastoreItem xmlns:ds="http://schemas.openxmlformats.org/officeDocument/2006/customXml" ds:itemID="{4A37F9F5-E596-4336-8AF4-0E1E6962AE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Urban Pop</Template>
  <TotalTime>7508</TotalTime>
  <Words>2259</Words>
  <Application>Microsoft Office PowerPoint</Application>
  <PresentationFormat>On-screen Show (4:3)</PresentationFormat>
  <Paragraphs>410</Paragraphs>
  <Slides>52</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Arial Black</vt:lpstr>
      <vt:lpstr>Gill Sans MT</vt:lpstr>
      <vt:lpstr>Wingdings</vt:lpstr>
      <vt:lpstr>Wingdings 3</vt:lpstr>
      <vt:lpstr>Urban Pop</vt:lpstr>
      <vt:lpstr>            PURCHASING RESOURCES     Tom Stratton, Procurement Manager Kentucky Department of Education </vt:lpstr>
      <vt:lpstr>Two Methods of Procurement  for School Districts     Bid Law KRS 424.260  Kentucky Model Procurement Code (KMPC) KRS 45A.345 - 460   </vt:lpstr>
      <vt:lpstr>Bid Law</vt:lpstr>
      <vt:lpstr>Kentucky Model Procurement Code</vt:lpstr>
      <vt:lpstr>Kentucky Model Procurement Code (continued)</vt:lpstr>
      <vt:lpstr>Evaluated bid price</vt:lpstr>
      <vt:lpstr>Evaluated bid price (continued)</vt:lpstr>
      <vt:lpstr>NON-competitive negotiation (1)</vt:lpstr>
      <vt:lpstr>NON-competitive negotiation (2)</vt:lpstr>
      <vt:lpstr>NON-competitive negotiation (3)</vt:lpstr>
      <vt:lpstr>Small purchase process (1)</vt:lpstr>
      <vt:lpstr>Small purchase process (2)</vt:lpstr>
      <vt:lpstr>Small purchase process (3)</vt:lpstr>
      <vt:lpstr>Small purchase process (4)</vt:lpstr>
      <vt:lpstr>Small purchase process (5)</vt:lpstr>
      <vt:lpstr>Small purchase process (6)</vt:lpstr>
      <vt:lpstr>Basic Small Purchase Procedure</vt:lpstr>
      <vt:lpstr>Basic Small Purchase Procedure (continued)</vt:lpstr>
      <vt:lpstr>Specifications</vt:lpstr>
      <vt:lpstr>Tips When Obtaining Quotes  From Vendors (1)</vt:lpstr>
      <vt:lpstr>Tips When Obtaining Quotes  From Vendors (2)</vt:lpstr>
      <vt:lpstr>Tips When Obtaining Quotes  From Vendors (3)</vt:lpstr>
      <vt:lpstr>Reciprocal Preference, KRS 45A.494 Kentucky Preference Laws (1) </vt:lpstr>
      <vt:lpstr>Reciprocal Preference, KRS 45A.494 Kentucky Preference Laws (2) </vt:lpstr>
      <vt:lpstr>Reciprocal Preference, KRS 45A.494 Kentucky Preference Laws (3) </vt:lpstr>
      <vt:lpstr>Reciprocal Preference, KRS 45A.494 Kentucky Preference Laws (4)</vt:lpstr>
      <vt:lpstr>Small Purchase Process Cooperative Purchasing (going outside of cooperative agreements)</vt:lpstr>
      <vt:lpstr>Cooperative purchasing</vt:lpstr>
      <vt:lpstr>Cooperative purchasing (continued)</vt:lpstr>
      <vt:lpstr>Cooperative Purchasing  Master Agreement “State Price Contract”</vt:lpstr>
      <vt:lpstr>Cooperative Purchasing  Master Agreement “State Price Contract” (continued)</vt:lpstr>
      <vt:lpstr>Currently 281 master agreements</vt:lpstr>
      <vt:lpstr>Cooperative Purchasing  Master Agreement “State Price Contract” (technology)</vt:lpstr>
      <vt:lpstr>  ckec   grrec JCECES  KEDC kpc   KVEC NKCES  OVEC SESC  wkec  http://education.ky.gov/comm/about/Pages/Kentucky-Education-and-Special-Education-Cooperatives.aspx   </vt:lpstr>
      <vt:lpstr>Cooperative purchasing (1)</vt:lpstr>
      <vt:lpstr>Cooperative purchasing (2)</vt:lpstr>
      <vt:lpstr>Cooperative purchasing (3)</vt:lpstr>
      <vt:lpstr>ETHICS</vt:lpstr>
      <vt:lpstr>ETHICS (continued)</vt:lpstr>
      <vt:lpstr>CONSEQUENCES OF VIOLATING KMPC</vt:lpstr>
      <vt:lpstr>       If you are unsure if it’s ethical or legal,  check with your local board attorney. </vt:lpstr>
      <vt:lpstr>Terms and Acronyms</vt:lpstr>
      <vt:lpstr>VENDOR SELF SERVICE (VSS) (1)</vt:lpstr>
      <vt:lpstr>VENDOR SELF SERVICE (VSS) (2)</vt:lpstr>
      <vt:lpstr>VENDOR SELF SERVICE (VSS) (3)</vt:lpstr>
      <vt:lpstr>USING VSS</vt:lpstr>
      <vt:lpstr>Vss screenshot (1)</vt:lpstr>
      <vt:lpstr>Vss screenshot (2)</vt:lpstr>
      <vt:lpstr>Want to LEARN MORE AND GET TO KNOW OTHER PROCUREMENT PROFESSIONALS?</vt:lpstr>
      <vt:lpstr>HELPFUL RESOURCES</vt:lpstr>
      <vt:lpstr>HELPFUL RESOURCES (continued)</vt:lpstr>
      <vt:lpstr>QUESTIONS?</vt:lpstr>
    </vt:vector>
  </TitlesOfParts>
  <Company>KDE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PROCUREMENT</dc:title>
  <dc:creator>Staff</dc:creator>
  <cp:lastModifiedBy>Galloway, Patrick - Division of District Support</cp:lastModifiedBy>
  <cp:revision>762</cp:revision>
  <cp:lastPrinted>2013-05-07T18:32:42Z</cp:lastPrinted>
  <dcterms:created xsi:type="dcterms:W3CDTF">2007-10-10T13:13:11Z</dcterms:created>
  <dcterms:modified xsi:type="dcterms:W3CDTF">2019-07-30T14:58:58Z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KYED-428-6</vt:lpwstr>
  </property>
  <property fmtid="{D5CDD505-2E9C-101B-9397-08002B2CF9AE}" pid="3" name="_dlc_DocIdItemGuid">
    <vt:lpwstr>a9fdb737-c717-4185-b9bd-d2bcab01e59b</vt:lpwstr>
  </property>
  <property fmtid="{D5CDD505-2E9C-101B-9397-08002B2CF9AE}" pid="4" name="_dlc_DocIdUrl">
    <vt:lpwstr>https://education-edit.ky.gov/districts/Proasst/_layouts/15/DocIdRedir.aspx?ID=KYED-428-6, KYED-428-6</vt:lpwstr>
  </property>
  <property fmtid="{D5CDD505-2E9C-101B-9397-08002B2CF9AE}" pid="5" name="ContentTypeId">
    <vt:lpwstr>0x0101001BEB557DBE01834EAB47A683706DCD5B004D439E44196B49469CC82F2937F4E4B0</vt:lpwstr>
  </property>
</Properties>
</file>