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3769" r:id="rId1"/>
  </p:sldMasterIdLst>
  <p:notesMasterIdLst>
    <p:notesMasterId r:id="rId10"/>
  </p:notesMasterIdLst>
  <p:sldIdLst>
    <p:sldId id="256" r:id="rId2"/>
    <p:sldId id="290" r:id="rId3"/>
    <p:sldId id="258" r:id="rId4"/>
    <p:sldId id="316" r:id="rId5"/>
    <p:sldId id="311" r:id="rId6"/>
    <p:sldId id="306"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322CE7-6408-4041-BCD0-2F4DA74A2A7D}" v="17" dt="2025-02-14T18:34:39.6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1808" autoAdjust="0"/>
  </p:normalViewPr>
  <p:slideViewPr>
    <p:cSldViewPr snapToGrid="0">
      <p:cViewPr varScale="1">
        <p:scale>
          <a:sx n="99" d="100"/>
          <a:sy n="99" d="100"/>
        </p:scale>
        <p:origin x="94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ustomXml" Target="../customXml/item4.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6F784F-E34F-4D04-8032-143E86FFEC43}"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530B4C1-4BFE-4C8E-91F1-B6B605C6CC3F}">
      <dgm:prSet/>
      <dgm:spPr/>
      <dgm:t>
        <a:bodyPr/>
        <a:lstStyle/>
        <a:p>
          <a:pPr>
            <a:lnSpc>
              <a:spcPct val="100000"/>
            </a:lnSpc>
          </a:pPr>
          <a:r>
            <a:rPr lang="en-US"/>
            <a:t>DATE </a:t>
          </a:r>
        </a:p>
      </dgm:t>
    </dgm:pt>
    <dgm:pt modelId="{B0C103EF-676C-4B5B-92D4-2DCF6EF49F2B}" type="parTrans" cxnId="{4EAE2CF5-60C1-4987-B05F-7EADB8264051}">
      <dgm:prSet/>
      <dgm:spPr/>
      <dgm:t>
        <a:bodyPr/>
        <a:lstStyle/>
        <a:p>
          <a:endParaRPr lang="en-US"/>
        </a:p>
      </dgm:t>
    </dgm:pt>
    <dgm:pt modelId="{E9962045-0CB1-4F0E-898B-F975DD1A9FFA}" type="sibTrans" cxnId="{4EAE2CF5-60C1-4987-B05F-7EADB8264051}">
      <dgm:prSet/>
      <dgm:spPr/>
      <dgm:t>
        <a:bodyPr/>
        <a:lstStyle/>
        <a:p>
          <a:endParaRPr lang="en-US"/>
        </a:p>
      </dgm:t>
    </dgm:pt>
    <dgm:pt modelId="{25AEB75F-25D9-4D86-A477-49D97C5ADFFD}">
      <dgm:prSet/>
      <dgm:spPr/>
      <dgm:t>
        <a:bodyPr/>
        <a:lstStyle/>
        <a:p>
          <a:pPr>
            <a:lnSpc>
              <a:spcPct val="100000"/>
            </a:lnSpc>
          </a:pPr>
          <a:r>
            <a:rPr lang="en-US"/>
            <a:t>TIME</a:t>
          </a:r>
        </a:p>
      </dgm:t>
    </dgm:pt>
    <dgm:pt modelId="{5F9A43B8-6C8A-411F-AC0C-C995B474B02E}" type="parTrans" cxnId="{553023A0-43DF-4B78-A901-6E5792254617}">
      <dgm:prSet/>
      <dgm:spPr/>
      <dgm:t>
        <a:bodyPr/>
        <a:lstStyle/>
        <a:p>
          <a:endParaRPr lang="en-US"/>
        </a:p>
      </dgm:t>
    </dgm:pt>
    <dgm:pt modelId="{A73C4992-DAAE-44F2-B73D-CC2C0DFA977F}" type="sibTrans" cxnId="{553023A0-43DF-4B78-A901-6E5792254617}">
      <dgm:prSet/>
      <dgm:spPr/>
      <dgm:t>
        <a:bodyPr/>
        <a:lstStyle/>
        <a:p>
          <a:endParaRPr lang="en-US"/>
        </a:p>
      </dgm:t>
    </dgm:pt>
    <dgm:pt modelId="{02A1F317-E5B6-447E-9D5A-52DCEB19D19C}">
      <dgm:prSet/>
      <dgm:spPr/>
      <dgm:t>
        <a:bodyPr/>
        <a:lstStyle/>
        <a:p>
          <a:pPr>
            <a:lnSpc>
              <a:spcPct val="100000"/>
            </a:lnSpc>
          </a:pPr>
          <a:r>
            <a:rPr lang="en-US"/>
            <a:t>No exceptions!</a:t>
          </a:r>
        </a:p>
      </dgm:t>
    </dgm:pt>
    <dgm:pt modelId="{5F7ADE64-3FCF-4FAB-AC6D-8F2CCCC518EC}" type="parTrans" cxnId="{B3A07361-6FF7-40B6-8CAA-2E0EFB779A99}">
      <dgm:prSet/>
      <dgm:spPr/>
      <dgm:t>
        <a:bodyPr/>
        <a:lstStyle/>
        <a:p>
          <a:endParaRPr lang="en-US"/>
        </a:p>
      </dgm:t>
    </dgm:pt>
    <dgm:pt modelId="{C01CE12A-4414-4A38-9FAF-B5C749722FD8}" type="sibTrans" cxnId="{B3A07361-6FF7-40B6-8CAA-2E0EFB779A99}">
      <dgm:prSet/>
      <dgm:spPr/>
      <dgm:t>
        <a:bodyPr/>
        <a:lstStyle/>
        <a:p>
          <a:endParaRPr lang="en-US"/>
        </a:p>
      </dgm:t>
    </dgm:pt>
    <dgm:pt modelId="{14D9BEFA-2FA1-4C34-A45C-FEDD8B640C1B}" type="pres">
      <dgm:prSet presAssocID="{146F784F-E34F-4D04-8032-143E86FFEC43}" presName="root" presStyleCnt="0">
        <dgm:presLayoutVars>
          <dgm:dir/>
          <dgm:resizeHandles val="exact"/>
        </dgm:presLayoutVars>
      </dgm:prSet>
      <dgm:spPr/>
    </dgm:pt>
    <dgm:pt modelId="{B17F49F5-1B67-40B1-9EE6-30E29F047C30}" type="pres">
      <dgm:prSet presAssocID="{6530B4C1-4BFE-4C8E-91F1-B6B605C6CC3F}" presName="compNode" presStyleCnt="0"/>
      <dgm:spPr/>
    </dgm:pt>
    <dgm:pt modelId="{DED32ABC-A1F3-4F47-B045-78EEF03CB48F}" type="pres">
      <dgm:prSet presAssocID="{6530B4C1-4BFE-4C8E-91F1-B6B605C6CC3F}" presName="bgRect" presStyleLbl="bgShp" presStyleIdx="0" presStyleCnt="3"/>
      <dgm:spPr/>
    </dgm:pt>
    <dgm:pt modelId="{7C140CAB-1D23-4EA8-BD0F-7EADDD8B9307}" type="pres">
      <dgm:prSet presAssocID="{6530B4C1-4BFE-4C8E-91F1-B6B605C6CC3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aily Calendar"/>
        </a:ext>
      </dgm:extLst>
    </dgm:pt>
    <dgm:pt modelId="{7A664D1F-8097-4EA0-928A-560221E12A52}" type="pres">
      <dgm:prSet presAssocID="{6530B4C1-4BFE-4C8E-91F1-B6B605C6CC3F}" presName="spaceRect" presStyleCnt="0"/>
      <dgm:spPr/>
    </dgm:pt>
    <dgm:pt modelId="{B2978CE8-F5D4-4FA3-8034-6BDF16C89AEF}" type="pres">
      <dgm:prSet presAssocID="{6530B4C1-4BFE-4C8E-91F1-B6B605C6CC3F}" presName="parTx" presStyleLbl="revTx" presStyleIdx="0" presStyleCnt="3">
        <dgm:presLayoutVars>
          <dgm:chMax val="0"/>
          <dgm:chPref val="0"/>
        </dgm:presLayoutVars>
      </dgm:prSet>
      <dgm:spPr/>
    </dgm:pt>
    <dgm:pt modelId="{002AB122-5DAA-4EA7-9CAA-B67915F86C6D}" type="pres">
      <dgm:prSet presAssocID="{E9962045-0CB1-4F0E-898B-F975DD1A9FFA}" presName="sibTrans" presStyleCnt="0"/>
      <dgm:spPr/>
    </dgm:pt>
    <dgm:pt modelId="{B0CF9551-393C-432C-BEE1-A8F13F43A07F}" type="pres">
      <dgm:prSet presAssocID="{25AEB75F-25D9-4D86-A477-49D97C5ADFFD}" presName="compNode" presStyleCnt="0"/>
      <dgm:spPr/>
    </dgm:pt>
    <dgm:pt modelId="{549C7092-461B-47F5-96C3-879AB43DC246}" type="pres">
      <dgm:prSet presAssocID="{25AEB75F-25D9-4D86-A477-49D97C5ADFFD}" presName="bgRect" presStyleLbl="bgShp" presStyleIdx="1" presStyleCnt="3"/>
      <dgm:spPr/>
    </dgm:pt>
    <dgm:pt modelId="{6B876118-7483-4609-A2EF-17A254056D79}" type="pres">
      <dgm:prSet presAssocID="{25AEB75F-25D9-4D86-A477-49D97C5ADFF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ock"/>
        </a:ext>
      </dgm:extLst>
    </dgm:pt>
    <dgm:pt modelId="{59C2368E-693B-4EB1-AF19-8FB51DEBFBA3}" type="pres">
      <dgm:prSet presAssocID="{25AEB75F-25D9-4D86-A477-49D97C5ADFFD}" presName="spaceRect" presStyleCnt="0"/>
      <dgm:spPr/>
    </dgm:pt>
    <dgm:pt modelId="{0A02FDF5-7D2E-46B3-81C3-66D8580FB5DB}" type="pres">
      <dgm:prSet presAssocID="{25AEB75F-25D9-4D86-A477-49D97C5ADFFD}" presName="parTx" presStyleLbl="revTx" presStyleIdx="1" presStyleCnt="3">
        <dgm:presLayoutVars>
          <dgm:chMax val="0"/>
          <dgm:chPref val="0"/>
        </dgm:presLayoutVars>
      </dgm:prSet>
      <dgm:spPr/>
    </dgm:pt>
    <dgm:pt modelId="{A64D15DB-5AEE-4737-8460-B20F0AE772B0}" type="pres">
      <dgm:prSet presAssocID="{A73C4992-DAAE-44F2-B73D-CC2C0DFA977F}" presName="sibTrans" presStyleCnt="0"/>
      <dgm:spPr/>
    </dgm:pt>
    <dgm:pt modelId="{FAE8CE1A-5D96-46AD-9F61-93F8D9003899}" type="pres">
      <dgm:prSet presAssocID="{02A1F317-E5B6-447E-9D5A-52DCEB19D19C}" presName="compNode" presStyleCnt="0"/>
      <dgm:spPr/>
    </dgm:pt>
    <dgm:pt modelId="{F370D5AF-7D19-4EB5-8681-5BA5EE8164FD}" type="pres">
      <dgm:prSet presAssocID="{02A1F317-E5B6-447E-9D5A-52DCEB19D19C}" presName="bgRect" presStyleLbl="bgShp" presStyleIdx="2" presStyleCnt="3"/>
      <dgm:spPr/>
    </dgm:pt>
    <dgm:pt modelId="{83E969FA-CF5E-48B5-948B-312FA442CEF4}" type="pres">
      <dgm:prSet presAssocID="{02A1F317-E5B6-447E-9D5A-52DCEB19D19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op Sign"/>
        </a:ext>
      </dgm:extLst>
    </dgm:pt>
    <dgm:pt modelId="{5655251F-DC97-4A3B-91E5-ACF651E10970}" type="pres">
      <dgm:prSet presAssocID="{02A1F317-E5B6-447E-9D5A-52DCEB19D19C}" presName="spaceRect" presStyleCnt="0"/>
      <dgm:spPr/>
    </dgm:pt>
    <dgm:pt modelId="{EDA8ED52-C60D-4990-A9E7-BAF719801572}" type="pres">
      <dgm:prSet presAssocID="{02A1F317-E5B6-447E-9D5A-52DCEB19D19C}" presName="parTx" presStyleLbl="revTx" presStyleIdx="2" presStyleCnt="3">
        <dgm:presLayoutVars>
          <dgm:chMax val="0"/>
          <dgm:chPref val="0"/>
        </dgm:presLayoutVars>
      </dgm:prSet>
      <dgm:spPr/>
    </dgm:pt>
  </dgm:ptLst>
  <dgm:cxnLst>
    <dgm:cxn modelId="{6764A61E-43A3-4922-A44F-85F4C892D9E0}" type="presOf" srcId="{25AEB75F-25D9-4D86-A477-49D97C5ADFFD}" destId="{0A02FDF5-7D2E-46B3-81C3-66D8580FB5DB}" srcOrd="0" destOrd="0" presId="urn:microsoft.com/office/officeart/2018/2/layout/IconVerticalSolidList"/>
    <dgm:cxn modelId="{B3A07361-6FF7-40B6-8CAA-2E0EFB779A99}" srcId="{146F784F-E34F-4D04-8032-143E86FFEC43}" destId="{02A1F317-E5B6-447E-9D5A-52DCEB19D19C}" srcOrd="2" destOrd="0" parTransId="{5F7ADE64-3FCF-4FAB-AC6D-8F2CCCC518EC}" sibTransId="{C01CE12A-4414-4A38-9FAF-B5C749722FD8}"/>
    <dgm:cxn modelId="{7B0FFF7C-36D7-40C6-AC94-DE15BCDD270E}" type="presOf" srcId="{02A1F317-E5B6-447E-9D5A-52DCEB19D19C}" destId="{EDA8ED52-C60D-4990-A9E7-BAF719801572}" srcOrd="0" destOrd="0" presId="urn:microsoft.com/office/officeart/2018/2/layout/IconVerticalSolidList"/>
    <dgm:cxn modelId="{96DAFB8A-80DD-446F-9E5B-B5AD8BB52928}" type="presOf" srcId="{6530B4C1-4BFE-4C8E-91F1-B6B605C6CC3F}" destId="{B2978CE8-F5D4-4FA3-8034-6BDF16C89AEF}" srcOrd="0" destOrd="0" presId="urn:microsoft.com/office/officeart/2018/2/layout/IconVerticalSolidList"/>
    <dgm:cxn modelId="{553023A0-43DF-4B78-A901-6E5792254617}" srcId="{146F784F-E34F-4D04-8032-143E86FFEC43}" destId="{25AEB75F-25D9-4D86-A477-49D97C5ADFFD}" srcOrd="1" destOrd="0" parTransId="{5F9A43B8-6C8A-411F-AC0C-C995B474B02E}" sibTransId="{A73C4992-DAAE-44F2-B73D-CC2C0DFA977F}"/>
    <dgm:cxn modelId="{D7237AC2-E901-452B-9630-13770AB818A7}" type="presOf" srcId="{146F784F-E34F-4D04-8032-143E86FFEC43}" destId="{14D9BEFA-2FA1-4C34-A45C-FEDD8B640C1B}" srcOrd="0" destOrd="0" presId="urn:microsoft.com/office/officeart/2018/2/layout/IconVerticalSolidList"/>
    <dgm:cxn modelId="{4EAE2CF5-60C1-4987-B05F-7EADB8264051}" srcId="{146F784F-E34F-4D04-8032-143E86FFEC43}" destId="{6530B4C1-4BFE-4C8E-91F1-B6B605C6CC3F}" srcOrd="0" destOrd="0" parTransId="{B0C103EF-676C-4B5B-92D4-2DCF6EF49F2B}" sibTransId="{E9962045-0CB1-4F0E-898B-F975DD1A9FFA}"/>
    <dgm:cxn modelId="{1F4FC46D-8C83-4F19-9C6B-5235CD6A22E4}" type="presParOf" srcId="{14D9BEFA-2FA1-4C34-A45C-FEDD8B640C1B}" destId="{B17F49F5-1B67-40B1-9EE6-30E29F047C30}" srcOrd="0" destOrd="0" presId="urn:microsoft.com/office/officeart/2018/2/layout/IconVerticalSolidList"/>
    <dgm:cxn modelId="{500973EE-E4A4-4158-8694-3B4293D53C24}" type="presParOf" srcId="{B17F49F5-1B67-40B1-9EE6-30E29F047C30}" destId="{DED32ABC-A1F3-4F47-B045-78EEF03CB48F}" srcOrd="0" destOrd="0" presId="urn:microsoft.com/office/officeart/2018/2/layout/IconVerticalSolidList"/>
    <dgm:cxn modelId="{ADD3D6F3-DE7D-47FE-8272-11339D539E6C}" type="presParOf" srcId="{B17F49F5-1B67-40B1-9EE6-30E29F047C30}" destId="{7C140CAB-1D23-4EA8-BD0F-7EADDD8B9307}" srcOrd="1" destOrd="0" presId="urn:microsoft.com/office/officeart/2018/2/layout/IconVerticalSolidList"/>
    <dgm:cxn modelId="{84106083-9577-4B7F-BBBE-BCEC53FDBBFE}" type="presParOf" srcId="{B17F49F5-1B67-40B1-9EE6-30E29F047C30}" destId="{7A664D1F-8097-4EA0-928A-560221E12A52}" srcOrd="2" destOrd="0" presId="urn:microsoft.com/office/officeart/2018/2/layout/IconVerticalSolidList"/>
    <dgm:cxn modelId="{87D62B7A-D782-4B9D-B7F0-4A31E1F4382A}" type="presParOf" srcId="{B17F49F5-1B67-40B1-9EE6-30E29F047C30}" destId="{B2978CE8-F5D4-4FA3-8034-6BDF16C89AEF}" srcOrd="3" destOrd="0" presId="urn:microsoft.com/office/officeart/2018/2/layout/IconVerticalSolidList"/>
    <dgm:cxn modelId="{2F22BFAB-CF44-47DF-9C94-4E2397D960DA}" type="presParOf" srcId="{14D9BEFA-2FA1-4C34-A45C-FEDD8B640C1B}" destId="{002AB122-5DAA-4EA7-9CAA-B67915F86C6D}" srcOrd="1" destOrd="0" presId="urn:microsoft.com/office/officeart/2018/2/layout/IconVerticalSolidList"/>
    <dgm:cxn modelId="{A7D8B312-B6D4-48FA-B0C1-B5A232ADAF2B}" type="presParOf" srcId="{14D9BEFA-2FA1-4C34-A45C-FEDD8B640C1B}" destId="{B0CF9551-393C-432C-BEE1-A8F13F43A07F}" srcOrd="2" destOrd="0" presId="urn:microsoft.com/office/officeart/2018/2/layout/IconVerticalSolidList"/>
    <dgm:cxn modelId="{3FCA7455-9CB5-42B7-9AEB-EF21DA414E12}" type="presParOf" srcId="{B0CF9551-393C-432C-BEE1-A8F13F43A07F}" destId="{549C7092-461B-47F5-96C3-879AB43DC246}" srcOrd="0" destOrd="0" presId="urn:microsoft.com/office/officeart/2018/2/layout/IconVerticalSolidList"/>
    <dgm:cxn modelId="{30D5F38C-1733-4167-BDAD-1C59FE392017}" type="presParOf" srcId="{B0CF9551-393C-432C-BEE1-A8F13F43A07F}" destId="{6B876118-7483-4609-A2EF-17A254056D79}" srcOrd="1" destOrd="0" presId="urn:microsoft.com/office/officeart/2018/2/layout/IconVerticalSolidList"/>
    <dgm:cxn modelId="{C67B3B61-E48D-4D52-9476-EF96EC45FCEC}" type="presParOf" srcId="{B0CF9551-393C-432C-BEE1-A8F13F43A07F}" destId="{59C2368E-693B-4EB1-AF19-8FB51DEBFBA3}" srcOrd="2" destOrd="0" presId="urn:microsoft.com/office/officeart/2018/2/layout/IconVerticalSolidList"/>
    <dgm:cxn modelId="{2F48DB97-51C6-49BD-BF16-C835C56D0D5B}" type="presParOf" srcId="{B0CF9551-393C-432C-BEE1-A8F13F43A07F}" destId="{0A02FDF5-7D2E-46B3-81C3-66D8580FB5DB}" srcOrd="3" destOrd="0" presId="urn:microsoft.com/office/officeart/2018/2/layout/IconVerticalSolidList"/>
    <dgm:cxn modelId="{1316B711-BC86-40B3-80DE-918E2A1C79D6}" type="presParOf" srcId="{14D9BEFA-2FA1-4C34-A45C-FEDD8B640C1B}" destId="{A64D15DB-5AEE-4737-8460-B20F0AE772B0}" srcOrd="3" destOrd="0" presId="urn:microsoft.com/office/officeart/2018/2/layout/IconVerticalSolidList"/>
    <dgm:cxn modelId="{2A45220F-C0D8-4A06-A5D6-B7AA33FB35B8}" type="presParOf" srcId="{14D9BEFA-2FA1-4C34-A45C-FEDD8B640C1B}" destId="{FAE8CE1A-5D96-46AD-9F61-93F8D9003899}" srcOrd="4" destOrd="0" presId="urn:microsoft.com/office/officeart/2018/2/layout/IconVerticalSolidList"/>
    <dgm:cxn modelId="{31C9B44F-360F-4482-9B20-37AFD9129221}" type="presParOf" srcId="{FAE8CE1A-5D96-46AD-9F61-93F8D9003899}" destId="{F370D5AF-7D19-4EB5-8681-5BA5EE8164FD}" srcOrd="0" destOrd="0" presId="urn:microsoft.com/office/officeart/2018/2/layout/IconVerticalSolidList"/>
    <dgm:cxn modelId="{5C7B4498-55EB-489D-B497-EA32DC63EED4}" type="presParOf" srcId="{FAE8CE1A-5D96-46AD-9F61-93F8D9003899}" destId="{83E969FA-CF5E-48B5-948B-312FA442CEF4}" srcOrd="1" destOrd="0" presId="urn:microsoft.com/office/officeart/2018/2/layout/IconVerticalSolidList"/>
    <dgm:cxn modelId="{CC47C50A-2CCA-42BA-B290-C49B03056004}" type="presParOf" srcId="{FAE8CE1A-5D96-46AD-9F61-93F8D9003899}" destId="{5655251F-DC97-4A3B-91E5-ACF651E10970}" srcOrd="2" destOrd="0" presId="urn:microsoft.com/office/officeart/2018/2/layout/IconVerticalSolidList"/>
    <dgm:cxn modelId="{6D058C53-4E32-4AB4-B20F-BC0153EACF4C}" type="presParOf" srcId="{FAE8CE1A-5D96-46AD-9F61-93F8D9003899}" destId="{EDA8ED52-C60D-4990-A9E7-BAF71980157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D32ABC-A1F3-4F47-B045-78EEF03CB48F}">
      <dsp:nvSpPr>
        <dsp:cNvPr id="0" name=""/>
        <dsp:cNvSpPr/>
      </dsp:nvSpPr>
      <dsp:spPr>
        <a:xfrm>
          <a:off x="0" y="497"/>
          <a:ext cx="4325113" cy="11637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140CAB-1D23-4EA8-BD0F-7EADDD8B9307}">
      <dsp:nvSpPr>
        <dsp:cNvPr id="0" name=""/>
        <dsp:cNvSpPr/>
      </dsp:nvSpPr>
      <dsp:spPr>
        <a:xfrm>
          <a:off x="352038" y="262344"/>
          <a:ext cx="640070" cy="6400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978CE8-F5D4-4FA3-8034-6BDF16C89AEF}">
      <dsp:nvSpPr>
        <dsp:cNvPr id="0" name=""/>
        <dsp:cNvSpPr/>
      </dsp:nvSpPr>
      <dsp:spPr>
        <a:xfrm>
          <a:off x="1344148" y="497"/>
          <a:ext cx="2980964" cy="11637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165" tIns="123165" rIns="123165" bIns="123165" numCol="1" spcCol="1270" anchor="ctr" anchorCtr="0">
          <a:noAutofit/>
        </a:bodyPr>
        <a:lstStyle/>
        <a:p>
          <a:pPr marL="0" lvl="0" indent="0" algn="l" defTabSz="1111250">
            <a:lnSpc>
              <a:spcPct val="100000"/>
            </a:lnSpc>
            <a:spcBef>
              <a:spcPct val="0"/>
            </a:spcBef>
            <a:spcAft>
              <a:spcPct val="35000"/>
            </a:spcAft>
            <a:buNone/>
          </a:pPr>
          <a:r>
            <a:rPr lang="en-US" sz="2500" kern="1200"/>
            <a:t>DATE </a:t>
          </a:r>
        </a:p>
      </dsp:txBody>
      <dsp:txXfrm>
        <a:off x="1344148" y="497"/>
        <a:ext cx="2980964" cy="1163764"/>
      </dsp:txXfrm>
    </dsp:sp>
    <dsp:sp modelId="{549C7092-461B-47F5-96C3-879AB43DC246}">
      <dsp:nvSpPr>
        <dsp:cNvPr id="0" name=""/>
        <dsp:cNvSpPr/>
      </dsp:nvSpPr>
      <dsp:spPr>
        <a:xfrm>
          <a:off x="0" y="1455203"/>
          <a:ext cx="4325113" cy="11637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876118-7483-4609-A2EF-17A254056D79}">
      <dsp:nvSpPr>
        <dsp:cNvPr id="0" name=""/>
        <dsp:cNvSpPr/>
      </dsp:nvSpPr>
      <dsp:spPr>
        <a:xfrm>
          <a:off x="352038" y="1717050"/>
          <a:ext cx="640070" cy="6400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02FDF5-7D2E-46B3-81C3-66D8580FB5DB}">
      <dsp:nvSpPr>
        <dsp:cNvPr id="0" name=""/>
        <dsp:cNvSpPr/>
      </dsp:nvSpPr>
      <dsp:spPr>
        <a:xfrm>
          <a:off x="1344148" y="1455203"/>
          <a:ext cx="2980964" cy="11637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165" tIns="123165" rIns="123165" bIns="123165" numCol="1" spcCol="1270" anchor="ctr" anchorCtr="0">
          <a:noAutofit/>
        </a:bodyPr>
        <a:lstStyle/>
        <a:p>
          <a:pPr marL="0" lvl="0" indent="0" algn="l" defTabSz="1111250">
            <a:lnSpc>
              <a:spcPct val="100000"/>
            </a:lnSpc>
            <a:spcBef>
              <a:spcPct val="0"/>
            </a:spcBef>
            <a:spcAft>
              <a:spcPct val="35000"/>
            </a:spcAft>
            <a:buNone/>
          </a:pPr>
          <a:r>
            <a:rPr lang="en-US" sz="2500" kern="1200"/>
            <a:t>TIME</a:t>
          </a:r>
        </a:p>
      </dsp:txBody>
      <dsp:txXfrm>
        <a:off x="1344148" y="1455203"/>
        <a:ext cx="2980964" cy="1163764"/>
      </dsp:txXfrm>
    </dsp:sp>
    <dsp:sp modelId="{F370D5AF-7D19-4EB5-8681-5BA5EE8164FD}">
      <dsp:nvSpPr>
        <dsp:cNvPr id="0" name=""/>
        <dsp:cNvSpPr/>
      </dsp:nvSpPr>
      <dsp:spPr>
        <a:xfrm>
          <a:off x="0" y="2909909"/>
          <a:ext cx="4325113" cy="11637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E969FA-CF5E-48B5-948B-312FA442CEF4}">
      <dsp:nvSpPr>
        <dsp:cNvPr id="0" name=""/>
        <dsp:cNvSpPr/>
      </dsp:nvSpPr>
      <dsp:spPr>
        <a:xfrm>
          <a:off x="352038" y="3171756"/>
          <a:ext cx="640070" cy="64007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A8ED52-C60D-4990-A9E7-BAF719801572}">
      <dsp:nvSpPr>
        <dsp:cNvPr id="0" name=""/>
        <dsp:cNvSpPr/>
      </dsp:nvSpPr>
      <dsp:spPr>
        <a:xfrm>
          <a:off x="1344148" y="2909909"/>
          <a:ext cx="2980964" cy="11637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165" tIns="123165" rIns="123165" bIns="123165" numCol="1" spcCol="1270" anchor="ctr" anchorCtr="0">
          <a:noAutofit/>
        </a:bodyPr>
        <a:lstStyle/>
        <a:p>
          <a:pPr marL="0" lvl="0" indent="0" algn="l" defTabSz="1111250">
            <a:lnSpc>
              <a:spcPct val="100000"/>
            </a:lnSpc>
            <a:spcBef>
              <a:spcPct val="0"/>
            </a:spcBef>
            <a:spcAft>
              <a:spcPct val="35000"/>
            </a:spcAft>
            <a:buNone/>
          </a:pPr>
          <a:r>
            <a:rPr lang="en-US" sz="2500" kern="1200"/>
            <a:t>No exceptions!</a:t>
          </a:r>
        </a:p>
      </dsp:txBody>
      <dsp:txXfrm>
        <a:off x="1344148" y="2909909"/>
        <a:ext cx="2980964" cy="116376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0AF00B-9A8C-48ED-B671-A3E377EC99BF}" type="datetimeFigureOut">
              <a:rPr lang="en-US" smtClean="0"/>
              <a:t>2/14/2025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D4E455-B86A-4819-A668-CF52AF31A562}" type="slidenum">
              <a:rPr lang="en-US" smtClean="0"/>
              <a:t>‹#›</a:t>
            </a:fld>
            <a:endParaRPr lang="en-US"/>
          </a:p>
        </p:txBody>
      </p:sp>
    </p:spTree>
    <p:extLst>
      <p:ext uri="{BB962C8B-B14F-4D97-AF65-F5344CB8AC3E}">
        <p14:creationId xmlns:p14="http://schemas.microsoft.com/office/powerpoint/2010/main" val="3848520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BFD59C-B51A-4978-89E6-61C2E7B24265}" type="datetime1">
              <a:rPr lang="en-US" smtClean="0"/>
              <a:t>2/14/2025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9F37C54F-DA36-4267-B35A-20FCFDA074E4}"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9177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DD7178-6D58-40B3-A522-36450F94F943}" type="datetime1">
              <a:rPr lang="en-US" smtClean="0"/>
              <a:t>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37C54F-DA36-4267-B35A-20FCFDA074E4}"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52630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275152-9179-4531-B555-0F99B8218DD3}" type="datetime1">
              <a:rPr lang="en-US" smtClean="0"/>
              <a:t>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37C54F-DA36-4267-B35A-20FCFDA074E4}"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51090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9C659C-70D1-4510-A62B-6B93D4BD233E}" type="datetime1">
              <a:rPr lang="en-US" smtClean="0"/>
              <a:t>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37C54F-DA36-4267-B35A-20FCFDA074E4}"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32570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3C45C1-C3E5-4890-9072-A37699E87246}" type="datetime1">
              <a:rPr lang="en-US" smtClean="0"/>
              <a:t>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37C54F-DA36-4267-B35A-20FCFDA074E4}"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7777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F451D7-381F-49DB-9F3C-32C3D0DCE03B}" type="datetime1">
              <a:rPr lang="en-US" smtClean="0"/>
              <a:t>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37C54F-DA36-4267-B35A-20FCFDA074E4}"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37591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EA56AE-E8BB-4950-AB29-B9B4393C13F0}" type="datetime1">
              <a:rPr lang="en-US" smtClean="0"/>
              <a:t>2/14/2025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F37C54F-DA36-4267-B35A-20FCFDA074E4}"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75465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828875-28DB-4D96-9620-D2CB8416620B}" type="datetime1">
              <a:rPr lang="en-US" smtClean="0"/>
              <a:t>2/14/2025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F37C54F-DA36-4267-B35A-20FCFDA074E4}"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05719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F77B2E-1A3C-4AFC-B6B8-E32004804E07}" type="datetime1">
              <a:rPr lang="en-US" smtClean="0"/>
              <a:t>2/14/2025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F37C54F-DA36-4267-B35A-20FCFDA074E4}" type="slidenum">
              <a:rPr lang="en-US" smtClean="0"/>
              <a:t>‹#›</a:t>
            </a:fld>
            <a:endParaRPr lang="en-US" dirty="0"/>
          </a:p>
        </p:txBody>
      </p:sp>
    </p:spTree>
    <p:extLst>
      <p:ext uri="{BB962C8B-B14F-4D97-AF65-F5344CB8AC3E}">
        <p14:creationId xmlns:p14="http://schemas.microsoft.com/office/powerpoint/2010/main" val="1884506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88A4AB-1A66-4757-9839-130AE2977890}" type="datetime1">
              <a:rPr lang="en-US" smtClean="0"/>
              <a:t>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37C54F-DA36-4267-B35A-20FCFDA074E4}"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77051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D57F7C4-C2CB-4AAC-B62D-F57847A1601A}" type="datetime1">
              <a:rPr lang="en-US" smtClean="0"/>
              <a:t>2/14/2025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9F37C54F-DA36-4267-B35A-20FCFDA074E4}"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6956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9B5318F-1DBE-4D6E-ADB0-6FCECA6719A6}" type="datetime1">
              <a:rPr lang="en-US" smtClean="0"/>
              <a:t>2/14/2025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F37C54F-DA36-4267-B35A-20FCFDA074E4}" type="slidenum">
              <a:rPr lang="en-US" smtClean="0"/>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3197356"/>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 name="Picture 9">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49683" y="1240076"/>
            <a:ext cx="2727813" cy="4584527"/>
          </a:xfrm>
        </p:spPr>
        <p:txBody>
          <a:bodyPr vert="horz" lIns="91440" tIns="45720" rIns="91440" bIns="45720" rtlCol="0" anchor="t">
            <a:normAutofit/>
          </a:bodyPr>
          <a:lstStyle/>
          <a:p>
            <a:r>
              <a:rPr lang="en-US" sz="4000" b="0" i="0" kern="1200" cap="all" dirty="0">
                <a:solidFill>
                  <a:srgbClr val="FFFFFF"/>
                </a:solidFill>
                <a:effectLst/>
                <a:latin typeface="+mj-lt"/>
                <a:ea typeface="+mj-ea"/>
                <a:cs typeface="+mj-cs"/>
              </a:rPr>
              <a:t>NAME OF SCHOOL DISTRICT</a:t>
            </a:r>
          </a:p>
        </p:txBody>
      </p:sp>
      <p:sp>
        <p:nvSpPr>
          <p:cNvPr id="3" name="Subtitle 2"/>
          <p:cNvSpPr>
            <a:spLocks noGrp="1"/>
          </p:cNvSpPr>
          <p:nvPr>
            <p:ph type="subTitle" idx="1"/>
          </p:nvPr>
        </p:nvSpPr>
        <p:spPr>
          <a:xfrm>
            <a:off x="4705594" y="1240077"/>
            <a:ext cx="6034827" cy="4916465"/>
          </a:xfrm>
        </p:spPr>
        <p:txBody>
          <a:bodyPr vert="horz" lIns="91440" tIns="45720" rIns="91440" bIns="45720" rtlCol="0" anchor="t">
            <a:normAutofit/>
          </a:bodyPr>
          <a:lstStyle/>
          <a:p>
            <a:pPr indent="-228600">
              <a:buFont typeface="Arial" panose="020B0604020202020204" pitchFamily="34" charset="0"/>
              <a:buChar char="•"/>
            </a:pPr>
            <a:r>
              <a:rPr lang="en-US" sz="2000" b="1" dirty="0"/>
              <a:t>Request for Proposals</a:t>
            </a:r>
          </a:p>
          <a:p>
            <a:pPr indent="-228600">
              <a:buFont typeface="Arial" panose="020B0604020202020204" pitchFamily="34" charset="0"/>
              <a:buChar char="•"/>
            </a:pPr>
            <a:r>
              <a:rPr lang="en-US" sz="2000" b="1" dirty="0"/>
              <a:t>TITLE</a:t>
            </a:r>
          </a:p>
          <a:p>
            <a:pPr indent="-228600">
              <a:buFont typeface="Arial" panose="020B0604020202020204" pitchFamily="34" charset="0"/>
              <a:buChar char="•"/>
            </a:pPr>
            <a:r>
              <a:rPr lang="en-US" sz="2000" b="1" dirty="0"/>
              <a:t>Pre-Proposal Conference</a:t>
            </a:r>
          </a:p>
          <a:p>
            <a:pPr indent="-228600">
              <a:buFont typeface="Arial" panose="020B0604020202020204" pitchFamily="34" charset="0"/>
              <a:buChar char="•"/>
            </a:pPr>
            <a:r>
              <a:rPr lang="en-US" sz="2000" b="1" dirty="0"/>
              <a:t>DATE</a:t>
            </a:r>
          </a:p>
          <a:p>
            <a:pPr indent="-228600">
              <a:buFont typeface="Arial" panose="020B0604020202020204" pitchFamily="34" charset="0"/>
              <a:buChar char="•"/>
            </a:pPr>
            <a:r>
              <a:rPr lang="en-US" sz="2000" b="1" dirty="0"/>
              <a:t>TIME</a:t>
            </a:r>
          </a:p>
          <a:p>
            <a:pPr marR="0" indent="-228600">
              <a:spcBef>
                <a:spcPts val="0"/>
              </a:spcBef>
              <a:spcAft>
                <a:spcPts val="0"/>
              </a:spcAft>
              <a:buFont typeface="Arial" panose="020B0604020202020204" pitchFamily="34" charset="0"/>
              <a:buChar char="•"/>
              <a:tabLst>
                <a:tab pos="2296795" algn="l"/>
              </a:tabLst>
            </a:pPr>
            <a:r>
              <a:rPr lang="en-US" sz="2000" b="1" dirty="0"/>
              <a:t>[Solicitation Name/Number]</a:t>
            </a:r>
            <a:endParaRPr lang="en-US" sz="2000" dirty="0"/>
          </a:p>
          <a:p>
            <a:pPr marL="0" marR="0" indent="-228600">
              <a:spcBef>
                <a:spcPts val="0"/>
              </a:spcBef>
              <a:spcAft>
                <a:spcPts val="0"/>
              </a:spcAft>
              <a:buFont typeface="Arial" panose="020B0604020202020204" pitchFamily="34" charset="0"/>
              <a:buChar char="•"/>
            </a:pPr>
            <a:endParaRPr lang="en-US" b="1" dirty="0"/>
          </a:p>
          <a:p>
            <a:pPr marL="0" marR="0" indent="-228600">
              <a:spcBef>
                <a:spcPts val="0"/>
              </a:spcBef>
              <a:spcAft>
                <a:spcPts val="0"/>
              </a:spcAft>
              <a:buFont typeface="Arial" panose="020B0604020202020204" pitchFamily="34" charset="0"/>
              <a:buChar char="•"/>
            </a:pPr>
            <a:endParaRPr lang="en-US" b="1" dirty="0"/>
          </a:p>
          <a:p>
            <a:pPr marR="0">
              <a:spcBef>
                <a:spcPts val="0"/>
              </a:spcBef>
              <a:spcAft>
                <a:spcPts val="0"/>
              </a:spcAft>
            </a:pPr>
            <a:br>
              <a:rPr lang="en-US" b="1" dirty="0"/>
            </a:br>
            <a:endParaRPr lang="en-US" b="1" dirty="0"/>
          </a:p>
        </p:txBody>
      </p:sp>
    </p:spTree>
    <p:extLst>
      <p:ext uri="{BB962C8B-B14F-4D97-AF65-F5344CB8AC3E}">
        <p14:creationId xmlns:p14="http://schemas.microsoft.com/office/powerpoint/2010/main" val="447760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3" name="Picture 12">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5" name="Straight Connector 14">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 name="Rectangle 18">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4FF4284D-5D47-1643-668B-2DCD1AE16330}"/>
              </a:ext>
            </a:extLst>
          </p:cNvPr>
          <p:cNvSpPr>
            <a:spLocks noGrp="1"/>
          </p:cNvSpPr>
          <p:nvPr>
            <p:ph type="title"/>
          </p:nvPr>
        </p:nvSpPr>
        <p:spPr>
          <a:xfrm>
            <a:off x="849683" y="1240076"/>
            <a:ext cx="2727813" cy="4584527"/>
          </a:xfrm>
        </p:spPr>
        <p:txBody>
          <a:bodyPr vert="horz" lIns="91440" tIns="45720" rIns="91440" bIns="45720" rtlCol="0" anchor="t">
            <a:normAutofit/>
          </a:bodyPr>
          <a:lstStyle/>
          <a:p>
            <a:r>
              <a:rPr lang="en-US" b="0" i="0" kern="1200" cap="all">
                <a:solidFill>
                  <a:srgbClr val="FFFFFF"/>
                </a:solidFill>
                <a:effectLst/>
                <a:latin typeface="+mj-lt"/>
                <a:ea typeface="+mj-ea"/>
                <a:cs typeface="+mj-cs"/>
              </a:rPr>
              <a:t>Question &amp; Answers Process</a:t>
            </a:r>
          </a:p>
        </p:txBody>
      </p:sp>
      <p:sp>
        <p:nvSpPr>
          <p:cNvPr id="3" name="Rectangle 2">
            <a:extLst>
              <a:ext uri="{FF2B5EF4-FFF2-40B4-BE49-F238E27FC236}">
                <a16:creationId xmlns:a16="http://schemas.microsoft.com/office/drawing/2014/main" id="{EC09A9E3-66DD-4686-8063-01DC963D66CA}"/>
              </a:ext>
            </a:extLst>
          </p:cNvPr>
          <p:cNvSpPr/>
          <p:nvPr/>
        </p:nvSpPr>
        <p:spPr>
          <a:xfrm>
            <a:off x="4705594" y="1240077"/>
            <a:ext cx="6034827" cy="4916465"/>
          </a:xfrm>
          <a:prstGeom prst="rect">
            <a:avLst/>
          </a:prstGeom>
        </p:spPr>
        <p:txBody>
          <a:bodyPr vert="horz" lIns="91440" tIns="45720" rIns="91440" bIns="45720" rtlCol="0" anchor="t">
            <a:normAutofit/>
          </a:bodyPr>
          <a:lstStyle/>
          <a:p>
            <a:pPr marL="342900" indent="-285750" defTabSz="914400">
              <a:lnSpc>
                <a:spcPct val="120000"/>
              </a:lnSpc>
              <a:spcBef>
                <a:spcPct val="20000"/>
              </a:spcBef>
              <a:spcAft>
                <a:spcPts val="600"/>
              </a:spcAft>
              <a:buClr>
                <a:schemeClr val="accent1"/>
              </a:buClr>
              <a:buSzPct val="100000"/>
              <a:buFont typeface="Arial" panose="020B0604020202020204" pitchFamily="34" charset="0"/>
              <a:buChar char="•"/>
            </a:pPr>
            <a:r>
              <a:rPr lang="en-US" dirty="0"/>
              <a:t>Please note that all responses provided by the School District during this pre-proposal conference/webinar are not official or binding.  Vendors should submit follow-up questions in writing as part of the normal written Q&amp;A process, to receive official responses from the District.</a:t>
            </a:r>
          </a:p>
          <a:p>
            <a:pPr marL="342900" indent="-285750" defTabSz="914400">
              <a:lnSpc>
                <a:spcPct val="120000"/>
              </a:lnSpc>
              <a:spcBef>
                <a:spcPct val="20000"/>
              </a:spcBef>
              <a:spcAft>
                <a:spcPts val="600"/>
              </a:spcAft>
              <a:buClr>
                <a:schemeClr val="accent1"/>
              </a:buClr>
              <a:buSzPct val="100000"/>
              <a:buFont typeface="Arial" panose="020B0604020202020204" pitchFamily="34" charset="0"/>
              <a:buChar char="•"/>
            </a:pPr>
            <a:r>
              <a:rPr lang="en-US" dirty="0"/>
              <a:t>Emphasize how and where any answers will be posted (for example, as part of an update solicitation on the District’s website at XXXX)</a:t>
            </a:r>
          </a:p>
          <a:p>
            <a:pPr marL="57150" defTabSz="914400">
              <a:lnSpc>
                <a:spcPct val="120000"/>
              </a:lnSpc>
              <a:spcBef>
                <a:spcPct val="20000"/>
              </a:spcBef>
              <a:spcAft>
                <a:spcPts val="600"/>
              </a:spcAft>
              <a:buClr>
                <a:schemeClr val="accent1"/>
              </a:buClr>
              <a:buSzPct val="100000"/>
            </a:pPr>
            <a:endParaRPr lang="en-US" dirty="0"/>
          </a:p>
          <a:p>
            <a:pPr marL="57150" defTabSz="914400">
              <a:lnSpc>
                <a:spcPct val="120000"/>
              </a:lnSpc>
              <a:spcBef>
                <a:spcPct val="20000"/>
              </a:spcBef>
              <a:spcAft>
                <a:spcPts val="600"/>
              </a:spcAft>
              <a:buClr>
                <a:schemeClr val="accent1"/>
              </a:buClr>
              <a:buSzPct val="100000"/>
            </a:pPr>
            <a:endParaRPr lang="en-US" dirty="0"/>
          </a:p>
          <a:p>
            <a:pPr indent="-228600" defTabSz="914400">
              <a:lnSpc>
                <a:spcPct val="120000"/>
              </a:lnSpc>
              <a:spcBef>
                <a:spcPct val="20000"/>
              </a:spcBef>
              <a:spcAft>
                <a:spcPts val="600"/>
              </a:spcAft>
              <a:buClr>
                <a:schemeClr val="accent1"/>
              </a:buClr>
              <a:buSzPct val="100000"/>
              <a:buFont typeface="Arial" panose="020B0604020202020204" pitchFamily="34" charset="0"/>
              <a:buChar char="•"/>
            </a:pPr>
            <a:endParaRPr lang="en-US" dirty="0"/>
          </a:p>
        </p:txBody>
      </p:sp>
    </p:spTree>
    <p:extLst>
      <p:ext uri="{BB962C8B-B14F-4D97-AF65-F5344CB8AC3E}">
        <p14:creationId xmlns:p14="http://schemas.microsoft.com/office/powerpoint/2010/main" val="1554431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 name="Picture 9">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9683" y="1240076"/>
            <a:ext cx="2727813" cy="4584527"/>
          </a:xfrm>
        </p:spPr>
        <p:txBody>
          <a:bodyPr vert="horz" lIns="91440" tIns="45720" rIns="91440" bIns="45720" rtlCol="0" anchor="t">
            <a:normAutofit/>
          </a:bodyPr>
          <a:lstStyle/>
          <a:p>
            <a:r>
              <a:rPr lang="en-US" b="0" i="0" kern="1200" cap="all" dirty="0">
                <a:solidFill>
                  <a:srgbClr val="FFFFFF"/>
                </a:solidFill>
                <a:effectLst/>
                <a:latin typeface="+mj-lt"/>
                <a:ea typeface="+mj-ea"/>
                <a:cs typeface="+mj-cs"/>
              </a:rPr>
              <a:t>Statement of Purpose </a:t>
            </a:r>
            <a:br>
              <a:rPr lang="en-US" b="0" i="0" kern="1200" cap="all" dirty="0">
                <a:solidFill>
                  <a:srgbClr val="FFFFFF"/>
                </a:solidFill>
                <a:effectLst/>
                <a:latin typeface="+mj-lt"/>
                <a:ea typeface="+mj-ea"/>
                <a:cs typeface="+mj-cs"/>
              </a:rPr>
            </a:br>
            <a:r>
              <a:rPr lang="en-US" b="0" i="0" kern="1200" cap="all" dirty="0">
                <a:solidFill>
                  <a:srgbClr val="FFFFFF"/>
                </a:solidFill>
                <a:effectLst/>
                <a:latin typeface="+mj-lt"/>
                <a:ea typeface="+mj-ea"/>
                <a:cs typeface="+mj-cs"/>
              </a:rPr>
              <a:t>Section 1.</a:t>
            </a:r>
          </a:p>
        </p:txBody>
      </p:sp>
      <p:sp>
        <p:nvSpPr>
          <p:cNvPr id="3" name="Content Placeholder 2"/>
          <p:cNvSpPr>
            <a:spLocks noGrp="1"/>
          </p:cNvSpPr>
          <p:nvPr>
            <p:ph sz="half" idx="2"/>
          </p:nvPr>
        </p:nvSpPr>
        <p:spPr>
          <a:xfrm>
            <a:off x="4705594" y="1240077"/>
            <a:ext cx="6034827" cy="4916465"/>
          </a:xfrm>
        </p:spPr>
        <p:txBody>
          <a:bodyPr vert="horz" lIns="91440" tIns="45720" rIns="91440" bIns="45720" rtlCol="0" anchor="t">
            <a:normAutofit/>
          </a:bodyPr>
          <a:lstStyle/>
          <a:p>
            <a:endParaRPr lang="en-US" b="0" i="0" u="none" strike="noStrike" baseline="0" dirty="0"/>
          </a:p>
          <a:p>
            <a:r>
              <a:rPr lang="en-US" b="0" i="0" u="none" strike="noStrike" baseline="0" dirty="0"/>
              <a:t>[Copy/Paste Statement of Purpose from RFP]</a:t>
            </a:r>
            <a:endParaRPr lang="en-US" dirty="0"/>
          </a:p>
          <a:p>
            <a:endParaRPr lang="en-US" dirty="0"/>
          </a:p>
        </p:txBody>
      </p:sp>
    </p:spTree>
    <p:extLst>
      <p:ext uri="{BB962C8B-B14F-4D97-AF65-F5344CB8AC3E}">
        <p14:creationId xmlns:p14="http://schemas.microsoft.com/office/powerpoint/2010/main" val="2316203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F41C817C-D44C-B065-855F-44A7D4F37B7A}"/>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BFEC6E94-95AC-686E-82E3-BEEB7584E1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3" name="Picture 12">
            <a:extLst>
              <a:ext uri="{FF2B5EF4-FFF2-40B4-BE49-F238E27FC236}">
                <a16:creationId xmlns:a16="http://schemas.microsoft.com/office/drawing/2014/main" id="{8D7C5DA1-8E76-8E72-C824-712ED57D2F0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5" name="Straight Connector 14">
            <a:extLst>
              <a:ext uri="{FF2B5EF4-FFF2-40B4-BE49-F238E27FC236}">
                <a16:creationId xmlns:a16="http://schemas.microsoft.com/office/drawing/2014/main" id="{285B1AE0-75D3-ACDE-0065-C75E1079271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9ACCCDE-BA2B-DCE0-D337-A97BBE7A28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 name="Rectangle 18">
            <a:extLst>
              <a:ext uri="{FF2B5EF4-FFF2-40B4-BE49-F238E27FC236}">
                <a16:creationId xmlns:a16="http://schemas.microsoft.com/office/drawing/2014/main" id="{D6A519BA-BC56-3ADD-B318-9C745210B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2CB2706-0FA4-1C02-D7F4-28CD52F18D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A2D850B9-683A-318F-E97C-F48700462FCB}"/>
              </a:ext>
            </a:extLst>
          </p:cNvPr>
          <p:cNvSpPr>
            <a:spLocks noGrp="1"/>
          </p:cNvSpPr>
          <p:nvPr>
            <p:ph type="title"/>
          </p:nvPr>
        </p:nvSpPr>
        <p:spPr>
          <a:xfrm>
            <a:off x="849683" y="1240076"/>
            <a:ext cx="2727813" cy="4584527"/>
          </a:xfrm>
        </p:spPr>
        <p:txBody>
          <a:bodyPr vert="horz" lIns="91440" tIns="45720" rIns="91440" bIns="45720" rtlCol="0" anchor="t">
            <a:normAutofit/>
          </a:bodyPr>
          <a:lstStyle/>
          <a:p>
            <a:r>
              <a:rPr lang="en-US" b="0" i="0" kern="1200" cap="all" dirty="0">
                <a:solidFill>
                  <a:srgbClr val="FFFFFF"/>
                </a:solidFill>
                <a:effectLst/>
                <a:latin typeface="+mj-lt"/>
                <a:ea typeface="+mj-ea"/>
                <a:cs typeface="+mj-cs"/>
              </a:rPr>
              <a:t>SCHEDULE OF EVENTS, section 2.</a:t>
            </a:r>
          </a:p>
        </p:txBody>
      </p:sp>
      <p:sp>
        <p:nvSpPr>
          <p:cNvPr id="3" name="Rectangle 2">
            <a:extLst>
              <a:ext uri="{FF2B5EF4-FFF2-40B4-BE49-F238E27FC236}">
                <a16:creationId xmlns:a16="http://schemas.microsoft.com/office/drawing/2014/main" id="{4C0FF2B8-C878-F29E-14AA-55AF9DA23F69}"/>
              </a:ext>
            </a:extLst>
          </p:cNvPr>
          <p:cNvSpPr/>
          <p:nvPr/>
        </p:nvSpPr>
        <p:spPr>
          <a:xfrm>
            <a:off x="4705594" y="1240077"/>
            <a:ext cx="6034827" cy="4916465"/>
          </a:xfrm>
          <a:prstGeom prst="rect">
            <a:avLst/>
          </a:prstGeom>
        </p:spPr>
        <p:txBody>
          <a:bodyPr vert="horz" lIns="91440" tIns="45720" rIns="91440" bIns="45720" rtlCol="0" anchor="t">
            <a:normAutofit/>
          </a:bodyPr>
          <a:lstStyle/>
          <a:p>
            <a:pPr indent="-228600" defTabSz="914400">
              <a:lnSpc>
                <a:spcPct val="120000"/>
              </a:lnSpc>
              <a:spcBef>
                <a:spcPct val="20000"/>
              </a:spcBef>
              <a:spcAft>
                <a:spcPts val="600"/>
              </a:spcAft>
              <a:buClr>
                <a:schemeClr val="accent1"/>
              </a:buClr>
              <a:buSzPct val="1000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54493AB7-7D24-2205-CB7D-70120ADA548B}"/>
              </a:ext>
            </a:extLst>
          </p:cNvPr>
          <p:cNvSpPr txBox="1"/>
          <p:nvPr/>
        </p:nvSpPr>
        <p:spPr>
          <a:xfrm>
            <a:off x="4798504" y="791019"/>
            <a:ext cx="6102416" cy="1754326"/>
          </a:xfrm>
          <a:prstGeom prst="rect">
            <a:avLst/>
          </a:prstGeom>
          <a:noFill/>
        </p:spPr>
        <p:txBody>
          <a:bodyPr wrap="square">
            <a:spAutoFit/>
          </a:bodyPr>
          <a:lstStyle/>
          <a:p>
            <a:pPr marL="285750" indent="-285750">
              <a:buFont typeface="Arial" panose="020B0604020202020204" pitchFamily="34" charset="0"/>
              <a:buChar char="•"/>
            </a:pPr>
            <a:r>
              <a:rPr lang="en-US" dirty="0"/>
              <a:t>Insert the Schedule of Events Table from the RFP</a:t>
            </a:r>
          </a:p>
          <a:p>
            <a:endParaRPr lang="en-US" dirty="0"/>
          </a:p>
          <a:p>
            <a:pPr marL="285750" indent="-285750">
              <a:buFont typeface="Arial" panose="020B0604020202020204" pitchFamily="34" charset="0"/>
              <a:buChar char="•"/>
            </a:pPr>
            <a:r>
              <a:rPr lang="en-US" dirty="0"/>
              <a:t>Emphasize single point of contact is the District Procurement Office listed in the RFP and no other district staff are to be contacted about this procurement.</a:t>
            </a:r>
          </a:p>
          <a:p>
            <a:endParaRPr lang="en-US" dirty="0"/>
          </a:p>
        </p:txBody>
      </p:sp>
    </p:spTree>
    <p:extLst>
      <p:ext uri="{BB962C8B-B14F-4D97-AF65-F5344CB8AC3E}">
        <p14:creationId xmlns:p14="http://schemas.microsoft.com/office/powerpoint/2010/main" val="6826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 name="Picture 9">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BE2EF3-0EA7-6619-26D7-47DFC8380217}"/>
              </a:ext>
            </a:extLst>
          </p:cNvPr>
          <p:cNvSpPr>
            <a:spLocks noGrp="1"/>
          </p:cNvSpPr>
          <p:nvPr>
            <p:ph type="title"/>
          </p:nvPr>
        </p:nvSpPr>
        <p:spPr>
          <a:xfrm>
            <a:off x="849683" y="1240076"/>
            <a:ext cx="2727813" cy="4584527"/>
          </a:xfrm>
        </p:spPr>
        <p:txBody>
          <a:bodyPr vert="horz" lIns="91440" tIns="45720" rIns="91440" bIns="45720" rtlCol="0" anchor="t">
            <a:normAutofit/>
          </a:bodyPr>
          <a:lstStyle/>
          <a:p>
            <a:r>
              <a:rPr lang="en-US" b="0" i="0" kern="1200" cap="all" dirty="0">
                <a:solidFill>
                  <a:srgbClr val="FFFFFF"/>
                </a:solidFill>
                <a:effectLst/>
                <a:latin typeface="+mj-lt"/>
                <a:ea typeface="+mj-ea"/>
                <a:cs typeface="+mj-cs"/>
              </a:rPr>
              <a:t>Scope of Work, </a:t>
            </a:r>
            <a:br>
              <a:rPr lang="en-US" b="0" i="0" kern="1200" cap="all" dirty="0">
                <a:solidFill>
                  <a:srgbClr val="FFFFFF"/>
                </a:solidFill>
                <a:effectLst/>
                <a:latin typeface="+mj-lt"/>
                <a:ea typeface="+mj-ea"/>
                <a:cs typeface="+mj-cs"/>
              </a:rPr>
            </a:br>
            <a:r>
              <a:rPr lang="en-US" b="0" i="0" kern="1200" cap="all" dirty="0">
                <a:solidFill>
                  <a:srgbClr val="FFFFFF"/>
                </a:solidFill>
                <a:effectLst/>
                <a:latin typeface="+mj-lt"/>
                <a:ea typeface="+mj-ea"/>
                <a:cs typeface="+mj-cs"/>
              </a:rPr>
              <a:t>Section 3.</a:t>
            </a:r>
          </a:p>
        </p:txBody>
      </p:sp>
      <p:sp>
        <p:nvSpPr>
          <p:cNvPr id="3" name="TextBox 2">
            <a:extLst>
              <a:ext uri="{FF2B5EF4-FFF2-40B4-BE49-F238E27FC236}">
                <a16:creationId xmlns:a16="http://schemas.microsoft.com/office/drawing/2014/main" id="{8CD6A7FA-6E88-B995-B0AE-A6686BD566DD}"/>
              </a:ext>
            </a:extLst>
          </p:cNvPr>
          <p:cNvSpPr txBox="1"/>
          <p:nvPr/>
        </p:nvSpPr>
        <p:spPr>
          <a:xfrm>
            <a:off x="4705594" y="1240077"/>
            <a:ext cx="6034827" cy="4916465"/>
          </a:xfrm>
          <a:prstGeom prst="rect">
            <a:avLst/>
          </a:prstGeom>
        </p:spPr>
        <p:txBody>
          <a:bodyPr vert="horz" lIns="91440" tIns="45720" rIns="91440" bIns="45720" rtlCol="0" anchor="t">
            <a:normAutofit/>
          </a:bodyPr>
          <a:lstStyle/>
          <a:p>
            <a:pPr indent="-228600" defTabSz="914400">
              <a:lnSpc>
                <a:spcPct val="120000"/>
              </a:lnSpc>
              <a:spcAft>
                <a:spcPts val="600"/>
              </a:spcAft>
              <a:buClr>
                <a:schemeClr val="accent1"/>
              </a:buClr>
              <a:buSzPct val="100000"/>
              <a:buFont typeface="Arial" panose="020B0604020202020204" pitchFamily="34" charset="0"/>
              <a:buChar char="•"/>
            </a:pPr>
            <a:r>
              <a:rPr lang="en-US" dirty="0"/>
              <a:t>Insert the information you wish to cover from Section 3 of the RFP.  Can be a summary, does not have to be everything verbatim.</a:t>
            </a:r>
          </a:p>
          <a:p>
            <a:pPr indent="-228600" defTabSz="914400">
              <a:lnSpc>
                <a:spcPct val="120000"/>
              </a:lnSpc>
              <a:spcAft>
                <a:spcPts val="600"/>
              </a:spcAft>
              <a:buClr>
                <a:schemeClr val="accent1"/>
              </a:buClr>
              <a:buSzPct val="100000"/>
              <a:buFont typeface="Arial" panose="020B0604020202020204" pitchFamily="34" charset="0"/>
              <a:buChar char="•"/>
            </a:pPr>
            <a:r>
              <a:rPr lang="en-US" dirty="0"/>
              <a:t>Add more slides as needed.</a:t>
            </a:r>
          </a:p>
        </p:txBody>
      </p:sp>
    </p:spTree>
    <p:extLst>
      <p:ext uri="{BB962C8B-B14F-4D97-AF65-F5344CB8AC3E}">
        <p14:creationId xmlns:p14="http://schemas.microsoft.com/office/powerpoint/2010/main" val="1020485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E6442D47-6C16-4DD6-B8C8-02208DDE820F}"/>
              </a:ext>
            </a:extLst>
          </p:cNvPr>
          <p:cNvSpPr>
            <a:spLocks noGrp="1"/>
          </p:cNvSpPr>
          <p:nvPr>
            <p:ph type="title"/>
          </p:nvPr>
        </p:nvSpPr>
        <p:spPr>
          <a:xfrm>
            <a:off x="849683" y="1240076"/>
            <a:ext cx="2727813" cy="4584527"/>
          </a:xfrm>
        </p:spPr>
        <p:txBody>
          <a:bodyPr vert="horz" lIns="91440" tIns="45720" rIns="91440" bIns="45720" rtlCol="0" anchor="t">
            <a:normAutofit/>
          </a:bodyPr>
          <a:lstStyle/>
          <a:p>
            <a:r>
              <a:rPr lang="en-US" sz="2700" b="0" i="0" kern="1200" cap="all" dirty="0">
                <a:solidFill>
                  <a:srgbClr val="FFFFFF"/>
                </a:solidFill>
                <a:effectLst/>
                <a:latin typeface="+mj-lt"/>
                <a:ea typeface="+mj-ea"/>
                <a:cs typeface="+mj-cs"/>
              </a:rPr>
              <a:t>submission of proposal, Section </a:t>
            </a:r>
            <a:r>
              <a:rPr lang="en-US" sz="2700" dirty="0">
                <a:solidFill>
                  <a:srgbClr val="FFFFFF"/>
                </a:solidFill>
              </a:rPr>
              <a:t>4.</a:t>
            </a:r>
            <a:endParaRPr lang="en-US" sz="2700" b="0" i="0" kern="1200" cap="all" dirty="0">
              <a:solidFill>
                <a:srgbClr val="FFFFFF"/>
              </a:solidFill>
              <a:effectLst/>
              <a:latin typeface="+mj-lt"/>
              <a:ea typeface="+mj-ea"/>
              <a:cs typeface="+mj-cs"/>
            </a:endParaRPr>
          </a:p>
        </p:txBody>
      </p:sp>
      <p:sp>
        <p:nvSpPr>
          <p:cNvPr id="4" name="Content Placeholder 3">
            <a:extLst>
              <a:ext uri="{FF2B5EF4-FFF2-40B4-BE49-F238E27FC236}">
                <a16:creationId xmlns:a16="http://schemas.microsoft.com/office/drawing/2014/main" id="{943EE0A7-F621-03EA-B456-AE7E180A3BAE}"/>
              </a:ext>
            </a:extLst>
          </p:cNvPr>
          <p:cNvSpPr txBox="1">
            <a:spLocks/>
          </p:cNvSpPr>
          <p:nvPr/>
        </p:nvSpPr>
        <p:spPr>
          <a:xfrm>
            <a:off x="4705594" y="1240077"/>
            <a:ext cx="6034827" cy="4916465"/>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a:lstStyle>
          <a:p>
            <a:pPr marL="342900">
              <a:lnSpc>
                <a:spcPct val="110000"/>
              </a:lnSpc>
              <a:spcBef>
                <a:spcPct val="20000"/>
              </a:spcBef>
              <a:spcAft>
                <a:spcPts val="600"/>
              </a:spcAft>
              <a:buClr>
                <a:schemeClr val="accent1"/>
              </a:buClr>
              <a:buSzPct val="100000"/>
            </a:pPr>
            <a:r>
              <a:rPr lang="en-US" sz="1800" dirty="0"/>
              <a:t>Cover important Information here:</a:t>
            </a:r>
          </a:p>
          <a:p>
            <a:pPr marL="857250" lvl="1" indent="-285750">
              <a:lnSpc>
                <a:spcPct val="110000"/>
              </a:lnSpc>
              <a:spcBef>
                <a:spcPct val="20000"/>
              </a:spcBef>
              <a:spcAft>
                <a:spcPts val="600"/>
              </a:spcAft>
              <a:buClr>
                <a:schemeClr val="accent1"/>
              </a:buClr>
              <a:buSzPct val="100000"/>
              <a:buFont typeface="Wingdings" panose="05000000000000000000" pitchFamily="2" charset="2"/>
              <a:buChar char="ü"/>
            </a:pPr>
            <a:r>
              <a:rPr lang="en-US" sz="1600" i="1" dirty="0"/>
              <a:t>Do proposals have to be submitted by mail, by hand-delivery, or electronically.</a:t>
            </a:r>
          </a:p>
          <a:p>
            <a:pPr marL="857250" lvl="1" indent="-285750">
              <a:lnSpc>
                <a:spcPct val="110000"/>
              </a:lnSpc>
              <a:spcBef>
                <a:spcPct val="20000"/>
              </a:spcBef>
              <a:spcAft>
                <a:spcPts val="600"/>
              </a:spcAft>
              <a:buClr>
                <a:schemeClr val="accent1"/>
              </a:buClr>
              <a:buSzPct val="100000"/>
              <a:buFont typeface="Wingdings" panose="05000000000000000000" pitchFamily="2" charset="2"/>
              <a:buChar char="ü"/>
            </a:pPr>
            <a:r>
              <a:rPr lang="en-US" sz="1600" i="1" dirty="0"/>
              <a:t>Emphasize who the proposals have to be addressed (or hand-delivered) to.</a:t>
            </a:r>
          </a:p>
          <a:p>
            <a:pPr marL="857250" lvl="1" indent="-285750">
              <a:lnSpc>
                <a:spcPct val="110000"/>
              </a:lnSpc>
              <a:spcBef>
                <a:spcPct val="20000"/>
              </a:spcBef>
              <a:spcAft>
                <a:spcPts val="600"/>
              </a:spcAft>
              <a:buClr>
                <a:schemeClr val="accent1"/>
              </a:buClr>
              <a:buSzPct val="100000"/>
              <a:buFont typeface="Wingdings" panose="05000000000000000000" pitchFamily="2" charset="2"/>
              <a:buChar char="ü"/>
            </a:pPr>
            <a:r>
              <a:rPr lang="en-US" sz="1600" i="1" dirty="0"/>
              <a:t>Cover whether technical and cost proposals need to be submitted as separately sealed (e.g. each in its own envelope, but both envelopes can be in one larger one).</a:t>
            </a:r>
          </a:p>
          <a:p>
            <a:pPr marL="400050" indent="-285750">
              <a:lnSpc>
                <a:spcPct val="110000"/>
              </a:lnSpc>
              <a:spcBef>
                <a:spcPct val="20000"/>
              </a:spcBef>
              <a:spcAft>
                <a:spcPts val="600"/>
              </a:spcAft>
              <a:buClr>
                <a:schemeClr val="accent1"/>
              </a:buClr>
              <a:buSzPct val="100000"/>
            </a:pPr>
            <a:r>
              <a:rPr lang="en-US" sz="1800" dirty="0"/>
              <a:t>Cover the Proposal Submission Checklist in Section 4.</a:t>
            </a:r>
          </a:p>
          <a:p>
            <a:pPr marL="400050" indent="-285750">
              <a:lnSpc>
                <a:spcPct val="110000"/>
              </a:lnSpc>
              <a:spcBef>
                <a:spcPct val="20000"/>
              </a:spcBef>
              <a:spcAft>
                <a:spcPts val="600"/>
              </a:spcAft>
              <a:buClr>
                <a:schemeClr val="accent1"/>
              </a:buClr>
              <a:buSzPct val="100000"/>
            </a:pPr>
            <a:r>
              <a:rPr lang="en-US" sz="1800" dirty="0"/>
              <a:t>Failure to provide all information, inaccuracies, or misstatements may be sufficient cause for rejection of the proposal or rescission of an award.  Conversely, the district may ask for specific information from an Offeror, if the information was not properly provided.</a:t>
            </a:r>
          </a:p>
        </p:txBody>
      </p:sp>
    </p:spTree>
    <p:extLst>
      <p:ext uri="{BB962C8B-B14F-4D97-AF65-F5344CB8AC3E}">
        <p14:creationId xmlns:p14="http://schemas.microsoft.com/office/powerpoint/2010/main" val="1336895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1C2A4B30-77D7-4FFB-8B53-A88BD68CAB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451580" y="804519"/>
            <a:ext cx="4325112" cy="1049235"/>
          </a:xfrm>
        </p:spPr>
        <p:txBody>
          <a:bodyPr>
            <a:normAutofit/>
          </a:bodyPr>
          <a:lstStyle/>
          <a:p>
            <a:r>
              <a:rPr lang="en-US" sz="2800" dirty="0"/>
              <a:t>EMPHASIZE RFP DUE DATE</a:t>
            </a:r>
          </a:p>
        </p:txBody>
      </p:sp>
      <p:cxnSp>
        <p:nvCxnSpPr>
          <p:cNvPr id="43" name="Straight Connector 42">
            <a:extLst>
              <a:ext uri="{FF2B5EF4-FFF2-40B4-BE49-F238E27FC236}">
                <a16:creationId xmlns:a16="http://schemas.microsoft.com/office/drawing/2014/main" id="{373AAE2E-5D6B-4952-A4BB-546C49F8DE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43251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45" name="Rectangle 44">
            <a:extLst>
              <a:ext uri="{FF2B5EF4-FFF2-40B4-BE49-F238E27FC236}">
                <a16:creationId xmlns:a16="http://schemas.microsoft.com/office/drawing/2014/main" id="{01E4D783-AD45-49E7-B6C7-BBACB82906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47" name="Content Placeholder 2">
            <a:extLst>
              <a:ext uri="{FF2B5EF4-FFF2-40B4-BE49-F238E27FC236}">
                <a16:creationId xmlns:a16="http://schemas.microsoft.com/office/drawing/2014/main" id="{BC072CC9-6C1B-F8B2-2915-960246B99179}"/>
              </a:ext>
            </a:extLst>
          </p:cNvPr>
          <p:cNvGraphicFramePr>
            <a:graphicFrameLocks noGrp="1"/>
          </p:cNvGraphicFramePr>
          <p:nvPr>
            <p:ph idx="1"/>
          </p:nvPr>
        </p:nvGraphicFramePr>
        <p:xfrm>
          <a:off x="1451579" y="2015732"/>
          <a:ext cx="4325113" cy="40741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Graphic 6" descr="Daily Calendar">
            <a:extLst>
              <a:ext uri="{FF2B5EF4-FFF2-40B4-BE49-F238E27FC236}">
                <a16:creationId xmlns:a16="http://schemas.microsoft.com/office/drawing/2014/main" id="{C6B742A9-BDE0-A37B-0AC6-AE03767702F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17733" y="1128652"/>
            <a:ext cx="4637119" cy="4637119"/>
          </a:xfrm>
          <a:prstGeom prst="rect">
            <a:avLst/>
          </a:prstGeom>
        </p:spPr>
      </p:pic>
    </p:spTree>
    <p:extLst>
      <p:ext uri="{BB962C8B-B14F-4D97-AF65-F5344CB8AC3E}">
        <p14:creationId xmlns:p14="http://schemas.microsoft.com/office/powerpoint/2010/main" val="71261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2A4B30-77D7-4FFB-8B53-A88BD68CAB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451580" y="804519"/>
            <a:ext cx="4325112" cy="1049235"/>
          </a:xfrm>
        </p:spPr>
        <p:txBody>
          <a:bodyPr>
            <a:normAutofit/>
          </a:bodyPr>
          <a:lstStyle/>
          <a:p>
            <a:r>
              <a:rPr lang="en-US" sz="2800"/>
              <a:t> </a:t>
            </a:r>
          </a:p>
        </p:txBody>
      </p:sp>
      <p:cxnSp>
        <p:nvCxnSpPr>
          <p:cNvPr id="12" name="Straight Connector 11">
            <a:extLst>
              <a:ext uri="{FF2B5EF4-FFF2-40B4-BE49-F238E27FC236}">
                <a16:creationId xmlns:a16="http://schemas.microsoft.com/office/drawing/2014/main" id="{373AAE2E-5D6B-4952-A4BB-546C49F8DE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43251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4" name="Rectangle 13">
            <a:extLst>
              <a:ext uri="{FF2B5EF4-FFF2-40B4-BE49-F238E27FC236}">
                <a16:creationId xmlns:a16="http://schemas.microsoft.com/office/drawing/2014/main" id="{01E4D783-AD45-49E7-B6C7-BBACB82906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Content Placeholder 2"/>
          <p:cNvSpPr>
            <a:spLocks noGrp="1"/>
          </p:cNvSpPr>
          <p:nvPr>
            <p:ph idx="1"/>
          </p:nvPr>
        </p:nvSpPr>
        <p:spPr>
          <a:xfrm>
            <a:off x="1451579" y="2015732"/>
            <a:ext cx="4325113" cy="4074172"/>
          </a:xfrm>
        </p:spPr>
        <p:txBody>
          <a:bodyPr>
            <a:normAutofit/>
          </a:bodyPr>
          <a:lstStyle/>
          <a:p>
            <a:pPr marL="0" indent="0" defTabSz="489204">
              <a:spcAft>
                <a:spcPts val="642"/>
              </a:spcAft>
              <a:buNone/>
            </a:pPr>
            <a:r>
              <a:rPr lang="en-US" sz="3200" kern="1200" dirty="0">
                <a:latin typeface="Bernard MT Condensed" panose="02050806060905020404" pitchFamily="18" charset="0"/>
                <a:ea typeface="+mn-ea"/>
                <a:cs typeface="+mn-cs"/>
              </a:rPr>
              <a:t>THANK YOU FOR ATTENDING.</a:t>
            </a:r>
          </a:p>
          <a:p>
            <a:pPr marL="0" indent="0" defTabSz="489204">
              <a:spcAft>
                <a:spcPts val="642"/>
              </a:spcAft>
              <a:buNone/>
            </a:pPr>
            <a:r>
              <a:rPr lang="en-US" sz="3200" kern="1200" dirty="0">
                <a:latin typeface="Bernard MT Condensed" panose="02050806060905020404" pitchFamily="18" charset="0"/>
                <a:ea typeface="+mn-ea"/>
                <a:cs typeface="+mn-cs"/>
              </a:rPr>
              <a:t>QUESTIONS?</a:t>
            </a:r>
            <a:endParaRPr lang="en-US" sz="3200" dirty="0">
              <a:latin typeface="Bernard MT Condensed" panose="02050806060905020404" pitchFamily="18" charset="0"/>
            </a:endParaRPr>
          </a:p>
        </p:txBody>
      </p:sp>
      <p:pic>
        <p:nvPicPr>
          <p:cNvPr id="7" name="Graphic 6" descr="Help">
            <a:extLst>
              <a:ext uri="{FF2B5EF4-FFF2-40B4-BE49-F238E27FC236}">
                <a16:creationId xmlns:a16="http://schemas.microsoft.com/office/drawing/2014/main" id="{9E3713EA-3BCF-AD2F-5D06-B239DE165E3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17733" y="1128652"/>
            <a:ext cx="4637119" cy="4637119"/>
          </a:xfrm>
          <a:prstGeom prst="rect">
            <a:avLst/>
          </a:prstGeom>
        </p:spPr>
      </p:pic>
    </p:spTree>
    <p:extLst>
      <p:ext uri="{BB962C8B-B14F-4D97-AF65-F5344CB8AC3E}">
        <p14:creationId xmlns:p14="http://schemas.microsoft.com/office/powerpoint/2010/main" val="384293389"/>
      </p:ext>
    </p:extLst>
  </p:cSld>
  <p:clrMapOvr>
    <a:masterClrMapping/>
  </p:clrMapOvr>
</p:sld>
</file>

<file path=ppt/theme/theme1.xml><?xml version="1.0" encoding="utf-8"?>
<a:theme xmlns:a="http://schemas.openxmlformats.org/drawingml/2006/main" name="Gallery">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DE Document" ma:contentTypeID="0x0101001BEB557DBE01834EAB47A683706DCD5B004D439E44196B49469CC82F2937F4E4B0" ma:contentTypeVersion="27" ma:contentTypeDescription="" ma:contentTypeScope="" ma:versionID="65f1431ec4601e01e6e68c8f1c8cbf61">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cbc5b47d57832d25982e7b75c9c36c78"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OFO - Office of Finance and Operations</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2025-05-05T04:00:00+00:00</Publication_x0020_Date>
    <Audience1 xmlns="3a62de7d-ba57-4f43-9dae-9623ba637be0"/>
    <_dlc_DocId xmlns="3a62de7d-ba57-4f43-9dae-9623ba637be0">KYED-428-15</_dlc_DocId>
    <_dlc_DocIdUrl xmlns="3a62de7d-ba57-4f43-9dae-9623ba637be0">
      <Url>https://www.education.ky.gov/districts/Proasst/_layouts/15/DocIdRedir.aspx?ID=KYED-428-15</Url>
      <Description>KYED-428-15</Description>
    </_dlc_DocIdUrl>
  </documentManagement>
</p:properties>
</file>

<file path=customXml/itemProps1.xml><?xml version="1.0" encoding="utf-8"?>
<ds:datastoreItem xmlns:ds="http://schemas.openxmlformats.org/officeDocument/2006/customXml" ds:itemID="{725217A1-FB13-4F40-8649-B7A9F78D3DCD}"/>
</file>

<file path=customXml/itemProps2.xml><?xml version="1.0" encoding="utf-8"?>
<ds:datastoreItem xmlns:ds="http://schemas.openxmlformats.org/officeDocument/2006/customXml" ds:itemID="{3A56D152-65AC-428E-99BD-6EDCCAD8192B}"/>
</file>

<file path=customXml/itemProps3.xml><?xml version="1.0" encoding="utf-8"?>
<ds:datastoreItem xmlns:ds="http://schemas.openxmlformats.org/officeDocument/2006/customXml" ds:itemID="{7FC48147-3B93-4F46-AA97-261ADEEF28D6}"/>
</file>

<file path=customXml/itemProps4.xml><?xml version="1.0" encoding="utf-8"?>
<ds:datastoreItem xmlns:ds="http://schemas.openxmlformats.org/officeDocument/2006/customXml" ds:itemID="{C34BBA9B-F543-4BE5-B117-1FE3618B369E}"/>
</file>

<file path=docProps/app.xml><?xml version="1.0" encoding="utf-8"?>
<Properties xmlns="http://schemas.openxmlformats.org/officeDocument/2006/extended-properties" xmlns:vt="http://schemas.openxmlformats.org/officeDocument/2006/docPropsVTypes">
  <Template/>
  <TotalTime>0</TotalTime>
  <Words>345</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Bernard MT Condensed</vt:lpstr>
      <vt:lpstr>Gill Sans MT</vt:lpstr>
      <vt:lpstr>Wingdings</vt:lpstr>
      <vt:lpstr>Gallery</vt:lpstr>
      <vt:lpstr>NAME OF SCHOOL DISTRICT</vt:lpstr>
      <vt:lpstr>Question &amp; Answers Process</vt:lpstr>
      <vt:lpstr>Statement of Purpose  Section 1.</vt:lpstr>
      <vt:lpstr>SCHEDULE OF EVENTS, section 2.</vt:lpstr>
      <vt:lpstr>Scope of Work,  Section 3.</vt:lpstr>
      <vt:lpstr>submission of proposal, Section 4.</vt:lpstr>
      <vt:lpstr>EMPHASIZE RFP DUE DATE</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RFP PreProposal Slides Template April 2025</dc:title>
  <dc:creator/>
  <cp:lastModifiedBy/>
  <cp:revision>1</cp:revision>
  <dcterms:created xsi:type="dcterms:W3CDTF">2025-02-14T18:12:43Z</dcterms:created>
  <dcterms:modified xsi:type="dcterms:W3CDTF">2025-02-14T18:39:08Z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0x0101001BEB557DBE01834EAB47A683706DCD5B004D439E44196B49469CC82F2937F4E4B0</vt:lpwstr>
  </property>
  <property fmtid="{D5CDD505-2E9C-101B-9397-08002B2CF9AE}" pid="3" name="_dlc_DocIdItemGuid">
    <vt:lpwstr>f54372e2-73d4-408d-bb79-2c5b06125f1f</vt:lpwstr>
  </property>
</Properties>
</file>